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: </a:t>
            </a:r>
            <a:r>
              <a:rPr lang="zh-CN" altLang="en-US" dirty="0"/>
              <a:t>间谍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r>
              <a:rPr lang="zh-CN" altLang="en-US" sz="2800" dirty="0"/>
              <a:t>每两个城市只有一条路</a:t>
            </a:r>
          </a:p>
          <a:p>
            <a:r>
              <a:rPr lang="zh-CN" altLang="en-US" sz="2800" dirty="0"/>
              <a:t>你需要为两个间谍安排安全会议，规则如下：</a:t>
            </a:r>
          </a:p>
          <a:p>
            <a:pPr lvl="1"/>
            <a:r>
              <a:rPr lang="zh-CN" altLang="en-US" sz="2400" dirty="0"/>
              <a:t>间谍在白天移动，在晚上开会；</a:t>
            </a:r>
          </a:p>
          <a:p>
            <a:pPr lvl="1"/>
            <a:r>
              <a:rPr lang="zh-CN" altLang="en-US" sz="2400" dirty="0"/>
              <a:t>间谍应该每天改变他所处的位置；</a:t>
            </a:r>
          </a:p>
          <a:p>
            <a:pPr lvl="1"/>
            <a:r>
              <a:rPr lang="zh-CN" altLang="en-US" sz="2400" dirty="0"/>
              <a:t>间谍仅能沿着连接城市的路旅行</a:t>
            </a:r>
          </a:p>
          <a:p>
            <a:pPr lvl="1"/>
            <a:r>
              <a:rPr lang="zh-CN" altLang="en-US" sz="2400" dirty="0"/>
              <a:t>间谍在一天之内不能旅行超过到一个邻城的距离。</a:t>
            </a:r>
          </a:p>
          <a:p>
            <a:pPr lvl="1"/>
            <a:r>
              <a:rPr lang="zh-CN" altLang="en-US" sz="2400" dirty="0"/>
              <a:t>间谍早上出发在晚上之前可到任一相邻城市</a:t>
            </a:r>
          </a:p>
          <a:p>
            <a:pPr lvl="1"/>
            <a:r>
              <a:rPr lang="zh-CN" altLang="en-US" sz="2400" dirty="0"/>
              <a:t>如果两个间谍在同一天晚上到达一个城市，那么这样一个会议就能开</a:t>
            </a:r>
          </a:p>
          <a:p>
            <a:r>
              <a:rPr lang="zh-CN" altLang="en-US" sz="2800" dirty="0"/>
              <a:t>寻找最早能开会的时间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为两个间谍分别在城市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，则第二天的情况有</a:t>
            </a:r>
            <a:r>
              <a:rPr lang="en-US" altLang="zh-CN" dirty="0"/>
              <a:t>d[x]*d[y]</a:t>
            </a:r>
            <a:r>
              <a:rPr lang="zh-CN" altLang="en-US" dirty="0"/>
              <a:t>种，其中</a:t>
            </a:r>
            <a:r>
              <a:rPr lang="en-US" altLang="zh-CN" dirty="0"/>
              <a:t>d[x]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的度数</a:t>
            </a:r>
          </a:p>
          <a:p>
            <a:r>
              <a:rPr lang="zh-CN" altLang="en-US" dirty="0"/>
              <a:t>总边数为</a:t>
            </a:r>
            <a:r>
              <a:rPr lang="en-US" altLang="zh-CN" dirty="0"/>
              <a:t>sum{d[x]*d[y]}=O(n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  <a:r>
              <a:rPr lang="zh-CN" altLang="en-US" dirty="0"/>
              <a:t>，用</a:t>
            </a:r>
            <a:r>
              <a:rPr lang="en-US" altLang="zh-CN" dirty="0"/>
              <a:t>BFS</a:t>
            </a:r>
            <a:r>
              <a:rPr lang="zh-CN" altLang="en-US" dirty="0"/>
              <a:t>找最短路，则时间复杂度为</a:t>
            </a:r>
            <a:r>
              <a:rPr lang="en-US" altLang="zh-CN" dirty="0"/>
              <a:t>O(n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全屏显示(4:3)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例题: 间谍</vt:lpstr>
      <vt:lpstr>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例题: 间谍</dc:title>
  <dc:creator>tiankong</dc:creator>
  <cp:lastModifiedBy>tiankong</cp:lastModifiedBy>
  <cp:revision>1</cp:revision>
  <dcterms:created xsi:type="dcterms:W3CDTF">2012-10-31T15:00:39Z</dcterms:created>
  <dcterms:modified xsi:type="dcterms:W3CDTF">2012-10-31T15:00:52Z</dcterms:modified>
</cp:coreProperties>
</file>