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: RGB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平面上有</a:t>
            </a:r>
            <a:r>
              <a:rPr lang="en-US" altLang="zh-CN" dirty="0"/>
              <a:t>N</a:t>
            </a:r>
            <a:r>
              <a:rPr lang="zh-CN" altLang="en-US" dirty="0"/>
              <a:t>条线段（顶点坐标范围在</a:t>
            </a:r>
            <a:r>
              <a:rPr lang="en-US" altLang="zh-CN" dirty="0"/>
              <a:t>0~32000</a:t>
            </a:r>
            <a:r>
              <a:rPr lang="zh-CN" altLang="en-US" dirty="0"/>
              <a:t>），这些线段都被染成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三色之一。</a:t>
            </a:r>
            <a:r>
              <a:rPr lang="en-US" altLang="zh-CN" dirty="0"/>
              <a:t>X</a:t>
            </a:r>
            <a:r>
              <a:rPr lang="zh-CN" altLang="en-US" dirty="0"/>
              <a:t>轴上的每一点，被染成了</a:t>
            </a:r>
            <a:r>
              <a:rPr lang="en-US" altLang="zh-CN" dirty="0"/>
              <a:t>Y</a:t>
            </a:r>
            <a:r>
              <a:rPr lang="zh-CN" altLang="en-US" dirty="0"/>
              <a:t>值与之相同的，最近的线段上的点的颜色。求</a:t>
            </a:r>
            <a:r>
              <a:rPr lang="en-US" altLang="zh-CN" dirty="0"/>
              <a:t>X</a:t>
            </a:r>
            <a:r>
              <a:rPr lang="zh-CN" altLang="en-US" dirty="0"/>
              <a:t>轴上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三种颜色的总长度。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把所有的端点、交点的</a:t>
            </a:r>
            <a:r>
              <a:rPr lang="en-US" altLang="zh-CN" dirty="0"/>
              <a:t>x</a:t>
            </a:r>
            <a:r>
              <a:rPr lang="zh-CN" altLang="en-US" dirty="0"/>
              <a:t>坐标拎出来，离散并删除重复。对于每一个离散列，找到所有的线段，并找到距离坐标轴最近的一个。时间复杂度为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算法二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先把交点排序</a:t>
            </a:r>
            <a:r>
              <a:rPr lang="en-US" altLang="zh-CN" dirty="0"/>
              <a:t>, </a:t>
            </a:r>
            <a:r>
              <a:rPr lang="zh-CN" altLang="en-US" dirty="0"/>
              <a:t>这一步是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logN)</a:t>
            </a:r>
            <a:r>
              <a:rPr lang="zh-CN" altLang="en-US" dirty="0"/>
              <a:t>的</a:t>
            </a:r>
          </a:p>
          <a:p>
            <a:r>
              <a:rPr lang="zh-CN" altLang="en-US" dirty="0"/>
              <a:t>从左到右依次处理每一个离散列，将线段按照当前列中的出现，从下至上排序。</a:t>
            </a:r>
          </a:p>
          <a:p>
            <a:pPr lvl="1"/>
            <a:r>
              <a:rPr lang="zh-CN" altLang="en-US" dirty="0"/>
              <a:t>遇到一个交点，就交换两条线段的位置；</a:t>
            </a:r>
          </a:p>
          <a:p>
            <a:pPr lvl="1"/>
            <a:r>
              <a:rPr lang="zh-CN" altLang="en-US" dirty="0"/>
              <a:t>遇到一个端点，就进行插入或删除。</a:t>
            </a:r>
          </a:p>
          <a:p>
            <a:r>
              <a:rPr lang="zh-CN" altLang="en-US" dirty="0"/>
              <a:t>总时间复杂度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即可完成这个“顺序”的维护，对每个离散列，只需要选取最下面的一条线段的颜色即可。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算法三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枚举一条线段</a:t>
            </a:r>
            <a:r>
              <a:rPr lang="en-US" altLang="zh-CN" dirty="0"/>
              <a:t>L</a:t>
            </a:r>
            <a:r>
              <a:rPr lang="zh-CN" altLang="en-US" dirty="0"/>
              <a:t>，看它有多少长度能够照射到</a:t>
            </a:r>
            <a:r>
              <a:rPr lang="en-US" altLang="zh-CN" dirty="0"/>
              <a:t>X</a:t>
            </a:r>
            <a:r>
              <a:rPr lang="zh-CN" altLang="en-US" dirty="0"/>
              <a:t>轴上，也就是球它有多少部分被其他线段遮住了，枚举线段</a:t>
            </a:r>
            <a:r>
              <a:rPr lang="en-US" altLang="zh-CN" dirty="0"/>
              <a:t>L’,</a:t>
            </a:r>
            <a:r>
              <a:rPr lang="zh-CN" altLang="en-US" dirty="0"/>
              <a:t>求出它遮住</a:t>
            </a:r>
            <a:r>
              <a:rPr lang="en-US" altLang="zh-CN" dirty="0"/>
              <a:t>L</a:t>
            </a:r>
            <a:r>
              <a:rPr lang="zh-CN" altLang="en-US" dirty="0"/>
              <a:t>的区间，然后把所有区间合并就求出了遮住部分的长度，然后把照射到</a:t>
            </a:r>
            <a:r>
              <a:rPr lang="en-US" altLang="zh-CN" dirty="0"/>
              <a:t>x</a:t>
            </a:r>
            <a:r>
              <a:rPr lang="zh-CN" altLang="en-US" dirty="0"/>
              <a:t>轴上的长度加到</a:t>
            </a:r>
            <a:r>
              <a:rPr lang="en-US" altLang="zh-CN" dirty="0"/>
              <a:t>L</a:t>
            </a:r>
            <a:r>
              <a:rPr lang="zh-CN" altLang="en-US" dirty="0"/>
              <a:t>的颜色中</a:t>
            </a:r>
          </a:p>
          <a:p>
            <a:r>
              <a:rPr lang="zh-CN" altLang="en-US" dirty="0"/>
              <a:t>每次有</a:t>
            </a:r>
            <a:r>
              <a:rPr lang="en-US" altLang="zh-CN" dirty="0"/>
              <a:t>n</a:t>
            </a:r>
            <a:r>
              <a:rPr lang="zh-CN" altLang="en-US" dirty="0"/>
              <a:t>个区间</a:t>
            </a:r>
            <a:r>
              <a:rPr lang="en-US" altLang="zh-CN" dirty="0"/>
              <a:t>, </a:t>
            </a:r>
            <a:r>
              <a:rPr lang="zh-CN" altLang="en-US" dirty="0"/>
              <a:t>排序需要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), </a:t>
            </a:r>
            <a:r>
              <a:rPr lang="zh-CN" altLang="en-US" dirty="0"/>
              <a:t>共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logn)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全屏显示(4:3)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例题: RGB</vt:lpstr>
      <vt:lpstr>算法一</vt:lpstr>
      <vt:lpstr>算法二</vt:lpstr>
      <vt:lpstr>算法三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例题: RGB</dc:title>
  <dc:creator>tiankong</dc:creator>
  <cp:lastModifiedBy>tiankong</cp:lastModifiedBy>
  <cp:revision>1</cp:revision>
  <dcterms:created xsi:type="dcterms:W3CDTF">2012-10-31T15:03:08Z</dcterms:created>
  <dcterms:modified xsi:type="dcterms:W3CDTF">2012-10-31T15:03:23Z</dcterms:modified>
</cp:coreProperties>
</file>