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488F21-843B-44AF-AA54-35493E7474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229600" cy="3352800"/>
          </a:xfrm>
        </p:spPr>
        <p:txBody>
          <a:bodyPr/>
          <a:lstStyle/>
          <a:p>
            <a:r>
              <a:rPr lang="zh-CN" altLang="en-US" sz="2800" dirty="0"/>
              <a:t>一个机器有</a:t>
            </a:r>
            <a:r>
              <a:rPr lang="en-US" altLang="zh-CN" sz="2800" dirty="0"/>
              <a:t>n(&lt;=100)</a:t>
            </a:r>
            <a:r>
              <a:rPr lang="zh-CN" altLang="en-US" sz="2800" dirty="0"/>
              <a:t>个寄存器</a:t>
            </a:r>
            <a:r>
              <a:rPr lang="en-US" altLang="zh-CN" sz="2800" dirty="0"/>
              <a:t>, </a:t>
            </a:r>
            <a:r>
              <a:rPr lang="zh-CN" altLang="en-US" sz="2800" dirty="0"/>
              <a:t>从内存装入到寄存器和从寄存器写到内存的开销分别为</a:t>
            </a:r>
            <a:r>
              <a:rPr lang="en-US" altLang="zh-CN" sz="2800" dirty="0" err="1"/>
              <a:t>C</a:t>
            </a:r>
            <a:r>
              <a:rPr lang="en-US" altLang="zh-CN" sz="2800" baseline="-25000" dirty="0" err="1"/>
              <a:t>l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s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一个表达式的计算方式可以用有</a:t>
            </a:r>
            <a:r>
              <a:rPr lang="en-US" altLang="zh-CN" sz="2800" dirty="0"/>
              <a:t>M</a:t>
            </a:r>
            <a:r>
              <a:rPr lang="zh-CN" altLang="en-US" sz="2800" dirty="0"/>
              <a:t>个结点</a:t>
            </a:r>
            <a:r>
              <a:rPr lang="en-US" altLang="zh-CN" sz="2800" dirty="0"/>
              <a:t>(M&lt;=1000)</a:t>
            </a:r>
            <a:r>
              <a:rPr lang="zh-CN" altLang="en-US" sz="2800" dirty="0"/>
              <a:t>的树来表示</a:t>
            </a:r>
            <a:r>
              <a:rPr lang="en-US" altLang="zh-CN" sz="2800" dirty="0"/>
              <a:t>, </a:t>
            </a:r>
            <a:r>
              <a:rPr lang="zh-CN" altLang="en-US" sz="2800" dirty="0"/>
              <a:t>每个运算</a:t>
            </a:r>
            <a:r>
              <a:rPr lang="en-US" altLang="zh-CN" sz="2800" dirty="0"/>
              <a:t>x</a:t>
            </a:r>
            <a:r>
              <a:rPr lang="zh-CN" altLang="en-US" sz="2800" dirty="0"/>
              <a:t>需要</a:t>
            </a:r>
            <a:r>
              <a:rPr lang="en-US" altLang="zh-CN" sz="2800" dirty="0" err="1"/>
              <a:t>K</a:t>
            </a:r>
            <a:r>
              <a:rPr lang="en-US" altLang="zh-CN" sz="2800" baseline="-25000" dirty="0" err="1"/>
              <a:t>x</a:t>
            </a:r>
            <a:r>
              <a:rPr lang="zh-CN" altLang="en-US" sz="2800" dirty="0"/>
              <a:t>个操作数</a:t>
            </a:r>
            <a:r>
              <a:rPr lang="en-US" altLang="zh-CN" sz="2800" dirty="0"/>
              <a:t>, </a:t>
            </a:r>
            <a:r>
              <a:rPr lang="zh-CN" altLang="en-US" sz="2800" dirty="0"/>
              <a:t>开销为</a:t>
            </a:r>
            <a:r>
              <a:rPr lang="en-US" altLang="zh-CN" sz="2800" dirty="0" err="1"/>
              <a:t>C</a:t>
            </a:r>
            <a:r>
              <a:rPr lang="en-US" altLang="zh-CN" sz="2800" baseline="-25000" dirty="0" err="1"/>
              <a:t>x</a:t>
            </a:r>
            <a:r>
              <a:rPr lang="en-US" altLang="zh-CN" sz="2800" dirty="0"/>
              <a:t>, </a:t>
            </a:r>
            <a:r>
              <a:rPr lang="zh-CN" altLang="en-US" sz="2800" dirty="0"/>
              <a:t>运算之前运算数必须都在寄存器中</a:t>
            </a:r>
            <a:r>
              <a:rPr lang="en-US" altLang="zh-CN" sz="2800" dirty="0"/>
              <a:t>.</a:t>
            </a:r>
            <a:r>
              <a:rPr lang="zh-CN" altLang="en-US" sz="2800" dirty="0"/>
              <a:t>下图最优方式为先算</a:t>
            </a:r>
            <a:r>
              <a:rPr lang="en-US" altLang="zh-CN" sz="2800" dirty="0"/>
              <a:t>2, </a:t>
            </a:r>
            <a:r>
              <a:rPr lang="zh-CN" altLang="en-US" sz="2800" dirty="0"/>
              <a:t>放在内存里，然后算</a:t>
            </a:r>
            <a:r>
              <a:rPr lang="en-US" altLang="zh-CN" sz="2800" dirty="0"/>
              <a:t>5</a:t>
            </a:r>
            <a:r>
              <a:rPr lang="zh-CN" altLang="en-US" sz="2800" dirty="0"/>
              <a:t>和</a:t>
            </a:r>
            <a:r>
              <a:rPr lang="en-US" altLang="zh-CN" sz="2800" dirty="0"/>
              <a:t>1.</a:t>
            </a:r>
          </a:p>
        </p:txBody>
      </p:sp>
      <p:pic>
        <p:nvPicPr>
          <p:cNvPr id="728068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713" y="4437063"/>
            <a:ext cx="6011862" cy="2228850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考虑根为</a:t>
            </a:r>
            <a:r>
              <a:rPr lang="en-US" altLang="zh-CN" dirty="0" err="1"/>
              <a:t>i</a:t>
            </a:r>
            <a:r>
              <a:rPr lang="zh-CN" altLang="en-US" dirty="0"/>
              <a:t>的子树</a:t>
            </a:r>
            <a:r>
              <a:rPr lang="en-US" altLang="zh-CN" dirty="0"/>
              <a:t>, </a:t>
            </a:r>
            <a:r>
              <a:rPr lang="zh-CN" altLang="en-US" dirty="0"/>
              <a:t>计算完第一个儿子后</a:t>
            </a:r>
            <a:r>
              <a:rPr lang="en-US" altLang="zh-CN" dirty="0"/>
              <a:t>, </a:t>
            </a:r>
            <a:r>
              <a:rPr lang="zh-CN" altLang="en-US" dirty="0"/>
              <a:t>如果不存在内存里面</a:t>
            </a:r>
            <a:r>
              <a:rPr lang="en-US" altLang="zh-CN" dirty="0"/>
              <a:t>, </a:t>
            </a:r>
            <a:r>
              <a:rPr lang="zh-CN" altLang="en-US" dirty="0"/>
              <a:t>那么算第二个儿子时可用寄存器就会少一个</a:t>
            </a:r>
            <a:r>
              <a:rPr lang="en-US" altLang="zh-CN" dirty="0"/>
              <a:t>, </a:t>
            </a:r>
            <a:r>
              <a:rPr lang="zh-CN" altLang="en-US" dirty="0"/>
              <a:t>因此想到用</a:t>
            </a:r>
            <a:r>
              <a:rPr lang="en-US" altLang="zh-CN" dirty="0"/>
              <a:t>d[X,Q]</a:t>
            </a:r>
            <a:r>
              <a:rPr lang="zh-CN" altLang="en-US" dirty="0"/>
              <a:t>表示用</a:t>
            </a:r>
            <a:r>
              <a:rPr lang="en-US" altLang="zh-CN" dirty="0"/>
              <a:t>Q</a:t>
            </a:r>
            <a:r>
              <a:rPr lang="zh-CN" altLang="en-US" dirty="0"/>
              <a:t>个寄存器算表达式</a:t>
            </a:r>
            <a:r>
              <a:rPr lang="en-US" altLang="zh-CN" dirty="0"/>
              <a:t>X</a:t>
            </a:r>
            <a:r>
              <a:rPr lang="zh-CN" altLang="en-US" dirty="0"/>
              <a:t>的最小开销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算法一</a:t>
            </a:r>
            <a:r>
              <a:rPr lang="en-US" altLang="zh-CN" dirty="0"/>
              <a:t>: </a:t>
            </a:r>
            <a:r>
              <a:rPr lang="zh-CN" altLang="en-US" dirty="0"/>
              <a:t>枚举子树的计算顺序以及要不要把结果保留在寄存器里</a:t>
            </a:r>
            <a:r>
              <a:rPr lang="en-US" altLang="zh-CN" dirty="0"/>
              <a:t>, </a:t>
            </a:r>
            <a:r>
              <a:rPr lang="zh-CN" altLang="en-US" dirty="0"/>
              <a:t>时间复杂度为</a:t>
            </a:r>
            <a:r>
              <a:rPr lang="en-US" altLang="zh-CN" dirty="0"/>
              <a:t>O(N*M*K!*2</a:t>
            </a:r>
            <a:r>
              <a:rPr lang="en-US" altLang="zh-CN" baseline="30000" dirty="0"/>
              <a:t>K</a:t>
            </a:r>
            <a:r>
              <a:rPr lang="en-US" altLang="zh-CN" dirty="0"/>
              <a:t>), K</a:t>
            </a:r>
            <a:r>
              <a:rPr lang="zh-CN" altLang="en-US" dirty="0"/>
              <a:t>为最大分支因子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</p:spPr>
        <p:txBody>
          <a:bodyPr/>
          <a:lstStyle/>
          <a:p>
            <a:r>
              <a:rPr lang="zh-CN" altLang="en-US" dirty="0"/>
              <a:t>显然</a:t>
            </a:r>
            <a:r>
              <a:rPr lang="en-US" altLang="zh-CN" dirty="0"/>
              <a:t>, </a:t>
            </a:r>
            <a:r>
              <a:rPr lang="zh-CN" altLang="en-US" dirty="0"/>
              <a:t>不需要保留在寄存器里面的操作数应该先计算</a:t>
            </a:r>
            <a:r>
              <a:rPr lang="en-US" altLang="zh-CN" dirty="0"/>
              <a:t>, </a:t>
            </a:r>
            <a:r>
              <a:rPr lang="zh-CN" altLang="en-US" dirty="0"/>
              <a:t>反正不会对后面产生影响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</a:p>
          <a:p>
            <a:r>
              <a:rPr lang="zh-CN" altLang="en-US" dirty="0"/>
              <a:t>算法二</a:t>
            </a:r>
            <a:r>
              <a:rPr lang="en-US" altLang="zh-CN" dirty="0"/>
              <a:t>: </a:t>
            </a:r>
            <a:r>
              <a:rPr lang="zh-CN" altLang="en-US" dirty="0"/>
              <a:t>只枚举部分排列即可</a:t>
            </a:r>
            <a:r>
              <a:rPr lang="en-US" altLang="zh-CN" dirty="0"/>
              <a:t>, </a:t>
            </a:r>
            <a:r>
              <a:rPr lang="zh-CN" altLang="en-US" dirty="0"/>
              <a:t>时间复杂度为</a:t>
            </a:r>
            <a:r>
              <a:rPr lang="en-US" altLang="zh-CN" dirty="0"/>
              <a:t>O(N*M*K!). </a:t>
            </a:r>
            <a:r>
              <a:rPr lang="zh-CN" altLang="en-US" dirty="0"/>
              <a:t>假设计算顺序是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 a</a:t>
            </a:r>
            <a:r>
              <a:rPr lang="en-US" altLang="zh-CN" baseline="-25000" dirty="0"/>
              <a:t>t</a:t>
            </a:r>
            <a:r>
              <a:rPr lang="en-US" altLang="zh-CN" dirty="0"/>
              <a:t>, a</a:t>
            </a:r>
            <a:r>
              <a:rPr lang="en-US" altLang="zh-CN" baseline="-25000" dirty="0"/>
              <a:t>t+1</a:t>
            </a:r>
            <a:r>
              <a:rPr lang="en-US" altLang="zh-CN" dirty="0"/>
              <a:t>, a</a:t>
            </a:r>
            <a:r>
              <a:rPr lang="en-US" altLang="zh-CN" baseline="-25000" dirty="0"/>
              <a:t>t+2</a:t>
            </a:r>
            <a:r>
              <a:rPr lang="en-US" altLang="zh-CN" dirty="0"/>
              <a:t>, …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/>
              <a:t>. </a:t>
            </a:r>
            <a:r>
              <a:rPr lang="zh-CN" altLang="en-US" dirty="0"/>
              <a:t>其中前</a:t>
            </a:r>
            <a:r>
              <a:rPr lang="en-US" altLang="zh-CN" dirty="0"/>
              <a:t>t</a:t>
            </a:r>
            <a:r>
              <a:rPr lang="zh-CN" altLang="en-US" dirty="0"/>
              <a:t>个不保留在寄存器中</a:t>
            </a:r>
          </a:p>
          <a:p>
            <a:r>
              <a:rPr lang="zh-CN" altLang="en-US" dirty="0"/>
              <a:t>算法三</a:t>
            </a:r>
            <a:r>
              <a:rPr lang="en-US" altLang="zh-CN" dirty="0"/>
              <a:t>: </a:t>
            </a:r>
            <a:r>
              <a:rPr lang="zh-CN" altLang="en-US" dirty="0"/>
              <a:t>定义</a:t>
            </a:r>
            <a:r>
              <a:rPr lang="en-US" altLang="zh-CN" dirty="0"/>
              <a:t>a(X)</a:t>
            </a:r>
            <a:r>
              <a:rPr lang="zh-CN" altLang="en-US" dirty="0"/>
              <a:t>为”不在内存中保存中间值”而计算</a:t>
            </a:r>
            <a:r>
              <a:rPr lang="en-US" altLang="zh-CN" dirty="0"/>
              <a:t>X</a:t>
            </a:r>
            <a:r>
              <a:rPr lang="zh-CN" altLang="en-US" dirty="0"/>
              <a:t>所需要的最小寄存器个数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显然计算</a:t>
            </a:r>
            <a:r>
              <a:rPr lang="en-US" altLang="zh-CN" dirty="0"/>
              <a:t>a</a:t>
            </a:r>
            <a:r>
              <a:rPr lang="en-US" altLang="zh-CN" baseline="-25000" dirty="0"/>
              <a:t>t+2</a:t>
            </a:r>
            <a:r>
              <a:rPr lang="en-US" altLang="zh-CN" dirty="0"/>
              <a:t>, a</a:t>
            </a:r>
            <a:r>
              <a:rPr lang="en-US" altLang="zh-CN" baseline="-25000" dirty="0"/>
              <a:t>t+3</a:t>
            </a:r>
            <a:r>
              <a:rPr lang="en-US" altLang="zh-CN" dirty="0"/>
              <a:t>, …,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zh-CN" altLang="en-US" dirty="0"/>
              <a:t>时的寄存器至少有</a:t>
            </a:r>
            <a:r>
              <a:rPr lang="en-US" altLang="zh-CN" dirty="0"/>
              <a:t>a(X)</a:t>
            </a:r>
            <a:r>
              <a:rPr lang="zh-CN" altLang="en-US" dirty="0"/>
              <a:t>个</a:t>
            </a:r>
            <a:r>
              <a:rPr lang="en-US" altLang="zh-CN" dirty="0"/>
              <a:t>, </a:t>
            </a:r>
            <a:r>
              <a:rPr lang="zh-CN" altLang="en-US" dirty="0"/>
              <a:t>否则如果寄存器更少</a:t>
            </a:r>
            <a:r>
              <a:rPr lang="en-US" altLang="zh-CN" dirty="0"/>
              <a:t>, </a:t>
            </a:r>
            <a:r>
              <a:rPr lang="zh-CN" altLang="en-US" dirty="0"/>
              <a:t>把它放到前面计算</a:t>
            </a:r>
            <a:r>
              <a:rPr lang="en-US" altLang="zh-CN" dirty="0"/>
              <a:t>(</a:t>
            </a:r>
            <a:r>
              <a:rPr lang="zh-CN" altLang="en-US" dirty="0"/>
              <a:t>不保留在寄存器</a:t>
            </a:r>
            <a:r>
              <a:rPr lang="en-US" altLang="zh-CN" dirty="0"/>
              <a:t>)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总开销不会增加</a:t>
            </a:r>
            <a:r>
              <a:rPr lang="en-US" altLang="zh-CN" dirty="0"/>
              <a:t>. </a:t>
            </a:r>
            <a:r>
              <a:rPr lang="zh-CN" altLang="en-US" dirty="0"/>
              <a:t>因为不保留在寄存器会让子树的</a:t>
            </a:r>
            <a:r>
              <a:rPr lang="en-US" altLang="zh-CN" dirty="0"/>
              <a:t>C</a:t>
            </a:r>
            <a:r>
              <a:rPr lang="en-US" altLang="zh-CN" baseline="-25000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S</a:t>
            </a:r>
            <a:r>
              <a:rPr lang="zh-CN" altLang="en-US" dirty="0"/>
              <a:t>开销减到最小</a:t>
            </a:r>
            <a:r>
              <a:rPr lang="en-US" altLang="zh-CN" dirty="0"/>
              <a:t>, </a:t>
            </a:r>
            <a:r>
              <a:rPr lang="zh-CN" altLang="en-US" dirty="0"/>
              <a:t>附加一对</a:t>
            </a:r>
            <a:r>
              <a:rPr lang="en-US" altLang="zh-CN" dirty="0"/>
              <a:t>C</a:t>
            </a:r>
            <a:r>
              <a:rPr lang="en-US" altLang="zh-CN" baseline="-25000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S</a:t>
            </a:r>
            <a:r>
              <a:rPr lang="zh-CN" altLang="en-US" dirty="0"/>
              <a:t>的开销</a:t>
            </a:r>
            <a:r>
              <a:rPr lang="en-US" altLang="zh-CN" dirty="0"/>
              <a:t>, </a:t>
            </a:r>
            <a:r>
              <a:rPr lang="zh-CN" altLang="en-US" dirty="0"/>
              <a:t>而寄存器不够时还使用至少会有一对</a:t>
            </a:r>
            <a:r>
              <a:rPr lang="en-US" altLang="zh-CN" dirty="0"/>
              <a:t>C</a:t>
            </a:r>
            <a:r>
              <a:rPr lang="en-US" altLang="zh-CN" baseline="-25000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S</a:t>
            </a:r>
            <a:r>
              <a:rPr lang="zh-CN" altLang="en-US" dirty="0"/>
              <a:t>附加开销</a:t>
            </a:r>
            <a:r>
              <a:rPr lang="en-US" altLang="zh-CN" dirty="0"/>
              <a:t>. </a:t>
            </a:r>
            <a:r>
              <a:rPr lang="zh-CN" altLang="en-US" dirty="0"/>
              <a:t>这样</a:t>
            </a:r>
            <a:r>
              <a:rPr lang="en-US" altLang="zh-CN" dirty="0"/>
              <a:t>,</a:t>
            </a:r>
            <a:r>
              <a:rPr lang="zh-CN" altLang="en-US" dirty="0"/>
              <a:t>按照</a:t>
            </a:r>
            <a:r>
              <a:rPr lang="en-US" altLang="zh-CN" dirty="0"/>
              <a:t>a(X)</a:t>
            </a:r>
            <a:r>
              <a:rPr lang="zh-CN" altLang="en-US" dirty="0"/>
              <a:t>递减排序的结果就是一种最优结果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算法步骤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计算所有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a(X). </a:t>
            </a:r>
            <a:r>
              <a:rPr lang="zh-CN" altLang="en-US" dirty="0"/>
              <a:t>时间复杂度为</a:t>
            </a:r>
            <a:r>
              <a:rPr lang="en-US" altLang="zh-CN" dirty="0"/>
              <a:t>O(</a:t>
            </a:r>
            <a:r>
              <a:rPr lang="en-US" altLang="zh-CN" dirty="0" err="1"/>
              <a:t>MKlogK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d[X,Q], </a:t>
            </a:r>
            <a:r>
              <a:rPr lang="zh-CN" altLang="en-US" dirty="0"/>
              <a:t>需要给儿子排序后用动态规划</a:t>
            </a:r>
            <a:r>
              <a:rPr lang="en-US" altLang="zh-CN" dirty="0"/>
              <a:t>, </a:t>
            </a:r>
            <a:r>
              <a:rPr lang="zh-CN" altLang="en-US" dirty="0"/>
              <a:t>枚举不保留的元素个数</a:t>
            </a:r>
          </a:p>
          <a:p>
            <a:r>
              <a:rPr lang="zh-CN" altLang="en-US" dirty="0"/>
              <a:t>总时间复杂度为</a:t>
            </a:r>
            <a:r>
              <a:rPr lang="en-US" altLang="zh-CN" dirty="0"/>
              <a:t>O(MK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全屏显示(4:3)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Register</vt:lpstr>
      <vt:lpstr>分析</vt:lpstr>
      <vt:lpstr>分析</vt:lpstr>
      <vt:lpstr>分析</vt:lpstr>
      <vt:lpstr>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</dc:title>
  <dc:creator>tiankong</dc:creator>
  <cp:lastModifiedBy>tiankong</cp:lastModifiedBy>
  <cp:revision>1</cp:revision>
  <dcterms:created xsi:type="dcterms:W3CDTF">2012-10-31T15:10:12Z</dcterms:created>
  <dcterms:modified xsi:type="dcterms:W3CDTF">2012-10-31T15:10:25Z</dcterms:modified>
</cp:coreProperties>
</file>