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87" r:id="rId3"/>
    <p:sldId id="378" r:id="rId4"/>
    <p:sldId id="390" r:id="rId5"/>
    <p:sldId id="299" r:id="rId6"/>
    <p:sldId id="391" r:id="rId7"/>
    <p:sldId id="385" r:id="rId8"/>
    <p:sldId id="388" r:id="rId9"/>
    <p:sldId id="39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消费量（亿）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FE-4B32-AF27-7CEFC481DF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FE-4B32-AF27-7CEFC481DF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mq2</c:v>
                </c:pt>
                <c:pt idx="1">
                  <c:v>mq3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B-4046-AB17-06F557DAF37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发送量（亿）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07-494F-B12A-DE751FDF2E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07-494F-B12A-DE751FDF2E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mq2</c:v>
                </c:pt>
                <c:pt idx="1">
                  <c:v>mq3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D-42CC-8834-AF8B73AC84A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文本"/>
          <p:cNvSpPr txBox="1">
            <a:spLocks noGrp="1"/>
          </p:cNvSpPr>
          <p:nvPr>
            <p:ph type="title"/>
          </p:nvPr>
        </p:nvSpPr>
        <p:spPr>
          <a:xfrm>
            <a:off x="6629400" y="154780"/>
            <a:ext cx="2057400" cy="329088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54780"/>
            <a:ext cx="6019800" cy="329088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组合 1"/>
          <p:cNvGrpSpPr/>
          <p:nvPr/>
        </p:nvGrpSpPr>
        <p:grpSpPr>
          <a:xfrm>
            <a:off x="253769" y="-19939"/>
            <a:ext cx="674787" cy="650242"/>
            <a:chOff x="0" y="0"/>
            <a:chExt cx="674786" cy="650240"/>
          </a:xfrm>
        </p:grpSpPr>
        <p:sp>
          <p:nvSpPr>
            <p:cNvPr id="220" name="文本框 2"/>
            <p:cNvSpPr txBox="1"/>
            <p:nvPr/>
          </p:nvSpPr>
          <p:spPr>
            <a:xfrm>
              <a:off x="0" y="0"/>
              <a:ext cx="236511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600">
                  <a:solidFill>
                    <a:srgbClr val="005292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1" name="直接连接符 6"/>
            <p:cNvSpPr/>
            <p:nvPr/>
          </p:nvSpPr>
          <p:spPr>
            <a:xfrm flipH="1">
              <a:off x="215911" y="134782"/>
              <a:ext cx="458875" cy="459147"/>
            </a:xfrm>
            <a:prstGeom prst="line">
              <a:avLst/>
            </a:prstGeom>
            <a:noFill/>
            <a:ln w="28575" cap="flat">
              <a:solidFill>
                <a:srgbClr val="0052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3" name="矩形 7"/>
          <p:cNvSpPr/>
          <p:nvPr/>
        </p:nvSpPr>
        <p:spPr>
          <a:xfrm>
            <a:off x="1" y="572145"/>
            <a:ext cx="9138050" cy="34282"/>
          </a:xfrm>
          <a:prstGeom prst="rect">
            <a:avLst/>
          </a:prstGeom>
          <a:solidFill>
            <a:srgbClr val="005292"/>
          </a:solidFill>
          <a:ln w="25400">
            <a:solidFill>
              <a:srgbClr val="00529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1443">
            <a:hlinkClick r:id="" action="ppaction://hlinkshowjump?jump=nextslide"/>
          </p:cNvPr>
          <p:cNvSpPr/>
          <p:nvPr/>
        </p:nvSpPr>
        <p:spPr>
          <a:xfrm rot="16200000">
            <a:off x="6565038" y="4873340"/>
            <a:ext cx="118934" cy="10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4800">
                <a:solidFill>
                  <a:srgbClr val="59595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2" name="Snip Diagonal Corner Rectangle 10"/>
          <p:cNvSpPr/>
          <p:nvPr/>
        </p:nvSpPr>
        <p:spPr>
          <a:xfrm>
            <a:off x="8646737" y="166878"/>
            <a:ext cx="346437" cy="347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589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0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Off val="946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3471" y="213656"/>
            <a:ext cx="252969" cy="231141"/>
          </a:xfrm>
          <a:prstGeom prst="rect">
            <a:avLst/>
          </a:prstGeom>
        </p:spPr>
        <p:txBody>
          <a:bodyPr anchor="t"/>
          <a:lstStyle>
            <a:lvl1pPr algn="ctr" defTabSz="914400">
              <a:defRPr sz="10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4" name="文本框 12"/>
          <p:cNvSpPr txBox="1"/>
          <p:nvPr/>
        </p:nvSpPr>
        <p:spPr>
          <a:xfrm>
            <a:off x="5756242" y="4816399"/>
            <a:ext cx="328615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00" i="1">
                <a:solidFill>
                  <a:srgbClr val="808080"/>
                </a:solidFill>
              </a:defRPr>
            </a:lvl1pPr>
          </a:lstStyle>
          <a:p>
            <a:r>
              <a:t>革故鼎新、追求卓越、简单靠谱、彼此成就</a:t>
            </a:r>
          </a:p>
        </p:txBody>
      </p:sp>
      <p:pic>
        <p:nvPicPr>
          <p:cNvPr id="235" name="图片 13" descr="图片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611" y="17416"/>
            <a:ext cx="1182265" cy="642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1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8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9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7"/>
          <p:cNvSpPr/>
          <p:nvPr/>
        </p:nvSpPr>
        <p:spPr>
          <a:xfrm>
            <a:off x="4159249" y="501649"/>
            <a:ext cx="777876" cy="860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518"/>
                </a:moveTo>
                <a:lnTo>
                  <a:pt x="20888" y="0"/>
                </a:lnTo>
                <a:lnTo>
                  <a:pt x="21600" y="4235"/>
                </a:lnTo>
                <a:lnTo>
                  <a:pt x="10919" y="21600"/>
                </a:lnTo>
                <a:lnTo>
                  <a:pt x="0" y="16518"/>
                </a:lnTo>
                <a:close/>
              </a:path>
            </a:pathLst>
          </a:custGeom>
          <a:solidFill>
            <a:srgbClr val="14B8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" name="任意多边形 78"/>
          <p:cNvSpPr/>
          <p:nvPr/>
        </p:nvSpPr>
        <p:spPr>
          <a:xfrm>
            <a:off x="4578350" y="520700"/>
            <a:ext cx="1255714" cy="784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45" y="0"/>
                </a:moveTo>
                <a:lnTo>
                  <a:pt x="0" y="21600"/>
                </a:lnTo>
                <a:lnTo>
                  <a:pt x="21600" y="17923"/>
                </a:lnTo>
                <a:lnTo>
                  <a:pt x="7545" y="0"/>
                </a:lnTo>
                <a:close/>
              </a:path>
            </a:pathLst>
          </a:custGeom>
          <a:solidFill>
            <a:srgbClr val="4DC4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" name="任意多边形 38"/>
          <p:cNvSpPr/>
          <p:nvPr/>
        </p:nvSpPr>
        <p:spPr>
          <a:xfrm>
            <a:off x="1825624" y="1139824"/>
            <a:ext cx="1701801" cy="63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8" y="4563"/>
                </a:moveTo>
                <a:lnTo>
                  <a:pt x="21600" y="0"/>
                </a:lnTo>
                <a:lnTo>
                  <a:pt x="0" y="21600"/>
                </a:lnTo>
                <a:lnTo>
                  <a:pt x="6878" y="4563"/>
                </a:lnTo>
                <a:close/>
              </a:path>
            </a:pathLst>
          </a:custGeom>
          <a:solidFill>
            <a:srgbClr val="F8A91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" name="任意多边形 74"/>
          <p:cNvSpPr/>
          <p:nvPr/>
        </p:nvSpPr>
        <p:spPr>
          <a:xfrm>
            <a:off x="3544887" y="1123950"/>
            <a:ext cx="603251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588"/>
                </a:lnTo>
                <a:lnTo>
                  <a:pt x="2041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" name="任意多边形 115"/>
          <p:cNvSpPr/>
          <p:nvPr/>
        </p:nvSpPr>
        <p:spPr>
          <a:xfrm>
            <a:off x="7966075" y="-31750"/>
            <a:ext cx="446088" cy="173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3812"/>
                </a:lnTo>
                <a:lnTo>
                  <a:pt x="2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" name="任意多边形 72"/>
          <p:cNvSpPr/>
          <p:nvPr/>
        </p:nvSpPr>
        <p:spPr>
          <a:xfrm>
            <a:off x="4130675" y="1577975"/>
            <a:ext cx="1404939" cy="1149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86" y="0"/>
                </a:moveTo>
                <a:lnTo>
                  <a:pt x="0" y="6527"/>
                </a:lnTo>
                <a:lnTo>
                  <a:pt x="21600" y="21600"/>
                </a:lnTo>
                <a:lnTo>
                  <a:pt x="5786" y="0"/>
                </a:lnTo>
                <a:close/>
              </a:path>
            </a:pathLst>
          </a:custGeom>
          <a:solidFill>
            <a:srgbClr val="EE40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" name="任意多边形 80"/>
          <p:cNvSpPr/>
          <p:nvPr/>
        </p:nvSpPr>
        <p:spPr>
          <a:xfrm>
            <a:off x="4437062" y="1157287"/>
            <a:ext cx="1395413" cy="60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462" y="21600"/>
                </a:lnTo>
                <a:lnTo>
                  <a:pt x="0" y="13461"/>
                </a:lnTo>
                <a:lnTo>
                  <a:pt x="21600" y="0"/>
                </a:lnTo>
                <a:close/>
              </a:path>
            </a:pathLst>
          </a:custGeom>
          <a:solidFill>
            <a:srgbClr val="C1203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" name="任意多边形 53"/>
          <p:cNvSpPr/>
          <p:nvPr/>
        </p:nvSpPr>
        <p:spPr>
          <a:xfrm rot="260233">
            <a:off x="2644775" y="2041525"/>
            <a:ext cx="581026" cy="30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8900"/>
                </a:lnTo>
                <a:lnTo>
                  <a:pt x="137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B9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" name="任意多边形 117"/>
          <p:cNvSpPr/>
          <p:nvPr/>
        </p:nvSpPr>
        <p:spPr>
          <a:xfrm>
            <a:off x="5849937" y="1338262"/>
            <a:ext cx="414338" cy="446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28" y="21600"/>
                </a:lnTo>
                <a:lnTo>
                  <a:pt x="0" y="21200"/>
                </a:lnTo>
                <a:lnTo>
                  <a:pt x="21600" y="0"/>
                </a:lnTo>
                <a:close/>
              </a:path>
            </a:pathLst>
          </a:custGeom>
          <a:solidFill>
            <a:srgbClr val="0AAA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1" name="任意多边形 104"/>
          <p:cNvSpPr/>
          <p:nvPr/>
        </p:nvSpPr>
        <p:spPr>
          <a:xfrm>
            <a:off x="5949950" y="1346199"/>
            <a:ext cx="320676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0" y="0"/>
                </a:moveTo>
                <a:lnTo>
                  <a:pt x="21600" y="2541"/>
                </a:lnTo>
                <a:lnTo>
                  <a:pt x="0" y="21600"/>
                </a:lnTo>
                <a:lnTo>
                  <a:pt x="7200" y="0"/>
                </a:lnTo>
                <a:close/>
              </a:path>
            </a:pathLst>
          </a:custGeom>
          <a:solidFill>
            <a:srgbClr val="0A9F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2" name="任意多边形 102"/>
          <p:cNvSpPr/>
          <p:nvPr/>
        </p:nvSpPr>
        <p:spPr>
          <a:xfrm>
            <a:off x="5749924" y="1114425"/>
            <a:ext cx="5715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5"/>
                </a:moveTo>
                <a:lnTo>
                  <a:pt x="21600" y="0"/>
                </a:lnTo>
                <a:lnTo>
                  <a:pt x="8640" y="21600"/>
                </a:lnTo>
                <a:lnTo>
                  <a:pt x="0" y="7005"/>
                </a:lnTo>
                <a:close/>
              </a:path>
            </a:pathLst>
          </a:custGeom>
          <a:solidFill>
            <a:srgbClr val="E821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3" name="任意多边形 97"/>
          <p:cNvSpPr/>
          <p:nvPr/>
        </p:nvSpPr>
        <p:spPr>
          <a:xfrm>
            <a:off x="5486399" y="263524"/>
            <a:ext cx="504827" cy="88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01"/>
                </a:moveTo>
                <a:lnTo>
                  <a:pt x="21600" y="0"/>
                </a:lnTo>
                <a:lnTo>
                  <a:pt x="12814" y="21600"/>
                </a:lnTo>
                <a:lnTo>
                  <a:pt x="0" y="10901"/>
                </a:lnTo>
                <a:close/>
              </a:path>
            </a:pathLst>
          </a:custGeom>
          <a:solidFill>
            <a:srgbClr val="1D97B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4" name="任意多边形 71"/>
          <p:cNvSpPr/>
          <p:nvPr/>
        </p:nvSpPr>
        <p:spPr>
          <a:xfrm>
            <a:off x="4148137" y="1925638"/>
            <a:ext cx="1387476" cy="80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132" y="15234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5" name="任意多边形 30"/>
          <p:cNvSpPr/>
          <p:nvPr/>
        </p:nvSpPr>
        <p:spPr>
          <a:xfrm>
            <a:off x="247649" y="3536949"/>
            <a:ext cx="866777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57"/>
                </a:moveTo>
                <a:lnTo>
                  <a:pt x="21600" y="0"/>
                </a:lnTo>
                <a:lnTo>
                  <a:pt x="9463" y="21600"/>
                </a:lnTo>
                <a:lnTo>
                  <a:pt x="0" y="4457"/>
                </a:lnTo>
                <a:close/>
              </a:path>
            </a:pathLst>
          </a:custGeom>
          <a:solidFill>
            <a:srgbClr val="E9253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6" name="任意多边形 58"/>
          <p:cNvSpPr/>
          <p:nvPr/>
        </p:nvSpPr>
        <p:spPr>
          <a:xfrm>
            <a:off x="3081338" y="2544763"/>
            <a:ext cx="966788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876"/>
                </a:moveTo>
                <a:lnTo>
                  <a:pt x="21600" y="21600"/>
                </a:lnTo>
                <a:lnTo>
                  <a:pt x="18092" y="0"/>
                </a:lnTo>
                <a:lnTo>
                  <a:pt x="0" y="17876"/>
                </a:lnTo>
                <a:close/>
              </a:path>
            </a:pathLst>
          </a:custGeom>
          <a:solidFill>
            <a:srgbClr val="0E8B9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7" name="任意多边形 55"/>
          <p:cNvSpPr/>
          <p:nvPr/>
        </p:nvSpPr>
        <p:spPr>
          <a:xfrm>
            <a:off x="2998788" y="2098675"/>
            <a:ext cx="1182688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392"/>
                </a:moveTo>
                <a:lnTo>
                  <a:pt x="21600" y="21600"/>
                </a:lnTo>
                <a:lnTo>
                  <a:pt x="3474" y="0"/>
                </a:lnTo>
                <a:lnTo>
                  <a:pt x="0" y="13392"/>
                </a:lnTo>
                <a:close/>
              </a:path>
            </a:pathLst>
          </a:custGeom>
          <a:solidFill>
            <a:srgbClr val="F592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8" name="任意多边形 56"/>
          <p:cNvSpPr/>
          <p:nvPr/>
        </p:nvSpPr>
        <p:spPr>
          <a:xfrm>
            <a:off x="3106738" y="1892299"/>
            <a:ext cx="1058863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84"/>
                </a:moveTo>
                <a:lnTo>
                  <a:pt x="21600" y="21600"/>
                </a:lnTo>
                <a:lnTo>
                  <a:pt x="21237" y="0"/>
                </a:lnTo>
                <a:lnTo>
                  <a:pt x="0" y="6084"/>
                </a:lnTo>
                <a:close/>
              </a:path>
            </a:pathLst>
          </a:custGeom>
          <a:solidFill>
            <a:srgbClr val="E979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任意多边形 69"/>
          <p:cNvSpPr/>
          <p:nvPr/>
        </p:nvSpPr>
        <p:spPr>
          <a:xfrm>
            <a:off x="4627562" y="2536824"/>
            <a:ext cx="874713" cy="255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5429"/>
                </a:lnTo>
                <a:lnTo>
                  <a:pt x="1929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0" name="任意多边形 44"/>
          <p:cNvSpPr/>
          <p:nvPr/>
        </p:nvSpPr>
        <p:spPr>
          <a:xfrm>
            <a:off x="3114675" y="1098549"/>
            <a:ext cx="455613" cy="63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900" y="138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40C6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1" name="任意多边形 101"/>
          <p:cNvSpPr/>
          <p:nvPr/>
        </p:nvSpPr>
        <p:spPr>
          <a:xfrm>
            <a:off x="5562599" y="1146174"/>
            <a:ext cx="463552" cy="388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0" y="0"/>
                </a:moveTo>
                <a:lnTo>
                  <a:pt x="21600" y="16200"/>
                </a:lnTo>
                <a:lnTo>
                  <a:pt x="0" y="21600"/>
                </a:lnTo>
                <a:lnTo>
                  <a:pt x="8800" y="0"/>
                </a:lnTo>
                <a:close/>
              </a:path>
            </a:pathLst>
          </a:custGeom>
          <a:solidFill>
            <a:srgbClr val="C0203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2" name="任意多边形 109"/>
          <p:cNvSpPr/>
          <p:nvPr/>
        </p:nvSpPr>
        <p:spPr>
          <a:xfrm>
            <a:off x="5749925" y="1108075"/>
            <a:ext cx="603251" cy="13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353"/>
                </a:moveTo>
                <a:lnTo>
                  <a:pt x="21600" y="0"/>
                </a:lnTo>
                <a:lnTo>
                  <a:pt x="2257" y="21600"/>
                </a:lnTo>
                <a:lnTo>
                  <a:pt x="0" y="6353"/>
                </a:lnTo>
                <a:close/>
              </a:path>
            </a:pathLst>
          </a:custGeom>
          <a:solidFill>
            <a:srgbClr val="440C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3" name="任意多边形 89"/>
          <p:cNvSpPr/>
          <p:nvPr/>
        </p:nvSpPr>
        <p:spPr>
          <a:xfrm>
            <a:off x="5205412" y="1768474"/>
            <a:ext cx="892176" cy="74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5200" y="21600"/>
                </a:lnTo>
                <a:lnTo>
                  <a:pt x="0" y="4800"/>
                </a:lnTo>
                <a:lnTo>
                  <a:pt x="21600" y="0"/>
                </a:lnTo>
                <a:close/>
              </a:path>
            </a:pathLst>
          </a:custGeom>
          <a:solidFill>
            <a:srgbClr val="04A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4" name="任意多边形 85"/>
          <p:cNvSpPr/>
          <p:nvPr/>
        </p:nvSpPr>
        <p:spPr>
          <a:xfrm>
            <a:off x="4981574" y="1727199"/>
            <a:ext cx="257176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21600" y="15120"/>
                </a:lnTo>
                <a:lnTo>
                  <a:pt x="0" y="21600"/>
                </a:lnTo>
                <a:lnTo>
                  <a:pt x="17131" y="0"/>
                </a:lnTo>
                <a:close/>
              </a:path>
            </a:pathLst>
          </a:custGeom>
          <a:solidFill>
            <a:srgbClr val="178FA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" name="任意多边形 96"/>
          <p:cNvSpPr/>
          <p:nvPr/>
        </p:nvSpPr>
        <p:spPr>
          <a:xfrm>
            <a:off x="5305424" y="280988"/>
            <a:ext cx="668339" cy="446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00"/>
                </a:moveTo>
                <a:lnTo>
                  <a:pt x="21600" y="0"/>
                </a:lnTo>
                <a:lnTo>
                  <a:pt x="5918" y="21600"/>
                </a:lnTo>
                <a:lnTo>
                  <a:pt x="0" y="7200"/>
                </a:lnTo>
                <a:close/>
              </a:path>
            </a:pathLst>
          </a:custGeom>
          <a:solidFill>
            <a:srgbClr val="69C7C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" name="任意多边形 67"/>
          <p:cNvSpPr/>
          <p:nvPr/>
        </p:nvSpPr>
        <p:spPr>
          <a:xfrm>
            <a:off x="4470400" y="2825750"/>
            <a:ext cx="157164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00"/>
                </a:moveTo>
                <a:lnTo>
                  <a:pt x="21600" y="21600"/>
                </a:lnTo>
                <a:lnTo>
                  <a:pt x="13642" y="0"/>
                </a:lnTo>
                <a:lnTo>
                  <a:pt x="0" y="14400"/>
                </a:lnTo>
                <a:close/>
              </a:path>
            </a:pathLst>
          </a:custGeom>
          <a:solidFill>
            <a:srgbClr val="107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" name="任意多边形 70"/>
          <p:cNvSpPr/>
          <p:nvPr/>
        </p:nvSpPr>
        <p:spPr>
          <a:xfrm>
            <a:off x="5419724" y="2717799"/>
            <a:ext cx="198439" cy="7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3" y="0"/>
                </a:moveTo>
                <a:lnTo>
                  <a:pt x="0" y="19440"/>
                </a:lnTo>
                <a:lnTo>
                  <a:pt x="21600" y="21600"/>
                </a:lnTo>
                <a:lnTo>
                  <a:pt x="7513" y="0"/>
                </a:lnTo>
                <a:close/>
              </a:path>
            </a:pathLst>
          </a:custGeom>
          <a:solidFill>
            <a:srgbClr val="125D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" name="任意多边形 75"/>
          <p:cNvSpPr/>
          <p:nvPr/>
        </p:nvSpPr>
        <p:spPr>
          <a:xfrm>
            <a:off x="4114799" y="1139824"/>
            <a:ext cx="355601" cy="538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2" y="0"/>
                </a:moveTo>
                <a:lnTo>
                  <a:pt x="21600" y="18563"/>
                </a:lnTo>
                <a:lnTo>
                  <a:pt x="0" y="21600"/>
                </a:lnTo>
                <a:lnTo>
                  <a:pt x="1662" y="0"/>
                </a:lnTo>
                <a:close/>
              </a:path>
            </a:pathLst>
          </a:custGeom>
          <a:solidFill>
            <a:srgbClr val="57C8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" name="任意多边形 76"/>
          <p:cNvSpPr/>
          <p:nvPr/>
        </p:nvSpPr>
        <p:spPr>
          <a:xfrm>
            <a:off x="4148137" y="1149349"/>
            <a:ext cx="471488" cy="47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554"/>
                </a:lnTo>
                <a:lnTo>
                  <a:pt x="14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" name="任意多边形 46"/>
          <p:cNvSpPr/>
          <p:nvPr/>
        </p:nvSpPr>
        <p:spPr>
          <a:xfrm>
            <a:off x="3114675" y="1668463"/>
            <a:ext cx="1100139" cy="31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9" y="600"/>
                </a:moveTo>
                <a:lnTo>
                  <a:pt x="351" y="600"/>
                </a:lnTo>
                <a:lnTo>
                  <a:pt x="0" y="21600"/>
                </a:lnTo>
                <a:lnTo>
                  <a:pt x="21600" y="0"/>
                </a:lnTo>
                <a:lnTo>
                  <a:pt x="1229" y="600"/>
                </a:lnTo>
                <a:close/>
              </a:path>
            </a:pathLst>
          </a:custGeom>
          <a:solidFill>
            <a:srgbClr val="BF223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" name="任意多边形 28"/>
          <p:cNvSpPr/>
          <p:nvPr/>
        </p:nvSpPr>
        <p:spPr>
          <a:xfrm>
            <a:off x="1206500" y="1917699"/>
            <a:ext cx="644526" cy="73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185" y="1893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F5B2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" name="任意多边形 20"/>
          <p:cNvSpPr/>
          <p:nvPr/>
        </p:nvSpPr>
        <p:spPr>
          <a:xfrm>
            <a:off x="1851025" y="2395538"/>
            <a:ext cx="471488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" y="0"/>
                </a:moveTo>
                <a:lnTo>
                  <a:pt x="21600" y="18116"/>
                </a:lnTo>
                <a:lnTo>
                  <a:pt x="0" y="21600"/>
                </a:lnTo>
                <a:lnTo>
                  <a:pt x="432" y="0"/>
                </a:lnTo>
                <a:close/>
              </a:path>
            </a:pathLst>
          </a:custGeom>
          <a:solidFill>
            <a:srgbClr val="21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" name="任意多边形 35"/>
          <p:cNvSpPr/>
          <p:nvPr/>
        </p:nvSpPr>
        <p:spPr>
          <a:xfrm>
            <a:off x="1817688" y="2238374"/>
            <a:ext cx="463551" cy="365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6" y="0"/>
                </a:moveTo>
                <a:lnTo>
                  <a:pt x="0" y="10010"/>
                </a:lnTo>
                <a:lnTo>
                  <a:pt x="21600" y="21600"/>
                </a:lnTo>
                <a:lnTo>
                  <a:pt x="20736" y="0"/>
                </a:lnTo>
                <a:close/>
              </a:path>
            </a:pathLst>
          </a:custGeom>
          <a:solidFill>
            <a:srgbClr val="E523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" name="任意多边形 26"/>
          <p:cNvSpPr/>
          <p:nvPr/>
        </p:nvSpPr>
        <p:spPr>
          <a:xfrm>
            <a:off x="1173162" y="1876424"/>
            <a:ext cx="752477" cy="511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7878" y="21600"/>
                </a:lnTo>
                <a:lnTo>
                  <a:pt x="0" y="13810"/>
                </a:lnTo>
                <a:lnTo>
                  <a:pt x="21600" y="0"/>
                </a:lnTo>
                <a:close/>
              </a:path>
            </a:pathLst>
          </a:custGeom>
          <a:solidFill>
            <a:srgbClr val="EA25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" name="任意多边形 12"/>
          <p:cNvSpPr/>
          <p:nvPr/>
        </p:nvSpPr>
        <p:spPr>
          <a:xfrm>
            <a:off x="569912" y="2312988"/>
            <a:ext cx="817563" cy="538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192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A11D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6" name="任意多边形 66"/>
          <p:cNvSpPr/>
          <p:nvPr/>
        </p:nvSpPr>
        <p:spPr>
          <a:xfrm>
            <a:off x="4140199" y="2841625"/>
            <a:ext cx="404815" cy="280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635"/>
                </a:lnTo>
                <a:lnTo>
                  <a:pt x="1102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10578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7" name="任意多边形 16"/>
          <p:cNvSpPr/>
          <p:nvPr/>
        </p:nvSpPr>
        <p:spPr>
          <a:xfrm>
            <a:off x="-158750" y="3544887"/>
            <a:ext cx="809626" cy="512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80" y="3484"/>
                </a:moveTo>
                <a:lnTo>
                  <a:pt x="21600" y="21600"/>
                </a:lnTo>
                <a:lnTo>
                  <a:pt x="0" y="10800"/>
                </a:lnTo>
                <a:lnTo>
                  <a:pt x="6612" y="0"/>
                </a:lnTo>
                <a:lnTo>
                  <a:pt x="10580" y="3484"/>
                </a:lnTo>
                <a:close/>
              </a:path>
            </a:pathLst>
          </a:custGeom>
          <a:solidFill>
            <a:srgbClr val="C121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8" name="任意多边形 106"/>
          <p:cNvSpPr/>
          <p:nvPr/>
        </p:nvSpPr>
        <p:spPr>
          <a:xfrm>
            <a:off x="5635625" y="1446212"/>
            <a:ext cx="34607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71" y="10047"/>
                </a:moveTo>
                <a:lnTo>
                  <a:pt x="0" y="10047"/>
                </a:lnTo>
                <a:lnTo>
                  <a:pt x="16457" y="21600"/>
                </a:lnTo>
                <a:lnTo>
                  <a:pt x="21600" y="0"/>
                </a:lnTo>
                <a:lnTo>
                  <a:pt x="2571" y="10047"/>
                </a:lnTo>
                <a:close/>
              </a:path>
            </a:pathLst>
          </a:custGeom>
          <a:solidFill>
            <a:srgbClr val="1791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9" name="任意多边形 81"/>
          <p:cNvSpPr/>
          <p:nvPr/>
        </p:nvSpPr>
        <p:spPr>
          <a:xfrm>
            <a:off x="4619624" y="1371599"/>
            <a:ext cx="817564" cy="40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159"/>
                </a:moveTo>
                <a:lnTo>
                  <a:pt x="21600" y="21600"/>
                </a:lnTo>
                <a:lnTo>
                  <a:pt x="18764" y="0"/>
                </a:lnTo>
                <a:lnTo>
                  <a:pt x="0" y="21159"/>
                </a:lnTo>
                <a:close/>
              </a:path>
            </a:pathLst>
          </a:custGeom>
          <a:solidFill>
            <a:srgbClr val="D921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0" name="任意多边形 79"/>
          <p:cNvSpPr/>
          <p:nvPr/>
        </p:nvSpPr>
        <p:spPr>
          <a:xfrm>
            <a:off x="4462462" y="1171575"/>
            <a:ext cx="1346201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0" y="6104"/>
                </a:moveTo>
                <a:lnTo>
                  <a:pt x="21600" y="0"/>
                </a:lnTo>
                <a:lnTo>
                  <a:pt x="0" y="21600"/>
                </a:lnTo>
                <a:lnTo>
                  <a:pt x="2000" y="6104"/>
                </a:lnTo>
                <a:close/>
              </a:path>
            </a:pathLst>
          </a:custGeom>
          <a:solidFill>
            <a:srgbClr val="290C0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1" name="任意多边形 50"/>
          <p:cNvSpPr/>
          <p:nvPr/>
        </p:nvSpPr>
        <p:spPr>
          <a:xfrm>
            <a:off x="2206624" y="2230438"/>
            <a:ext cx="520701" cy="1149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766"/>
                </a:lnTo>
                <a:lnTo>
                  <a:pt x="2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2" name="任意多边形 40"/>
          <p:cNvSpPr/>
          <p:nvPr/>
        </p:nvSpPr>
        <p:spPr>
          <a:xfrm>
            <a:off x="2405063" y="1131887"/>
            <a:ext cx="1139826" cy="56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157"/>
                </a:moveTo>
                <a:lnTo>
                  <a:pt x="14087" y="21600"/>
                </a:lnTo>
                <a:lnTo>
                  <a:pt x="21600" y="0"/>
                </a:lnTo>
                <a:lnTo>
                  <a:pt x="0" y="18157"/>
                </a:lnTo>
                <a:close/>
              </a:path>
            </a:pathLst>
          </a:custGeom>
          <a:solidFill>
            <a:srgbClr val="F594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3" name="任意多边形 36"/>
          <p:cNvSpPr/>
          <p:nvPr/>
        </p:nvSpPr>
        <p:spPr>
          <a:xfrm>
            <a:off x="1858963" y="2603499"/>
            <a:ext cx="414338" cy="76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465"/>
                </a:lnTo>
                <a:close/>
              </a:path>
            </a:pathLst>
          </a:custGeom>
          <a:solidFill>
            <a:srgbClr val="C71F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4" name="任意多边形 29"/>
          <p:cNvSpPr/>
          <p:nvPr/>
        </p:nvSpPr>
        <p:spPr>
          <a:xfrm>
            <a:off x="1552575" y="1866900"/>
            <a:ext cx="330201" cy="67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lnTo>
                  <a:pt x="21600" y="17649"/>
                </a:lnTo>
                <a:lnTo>
                  <a:pt x="0" y="21600"/>
                </a:lnTo>
                <a:lnTo>
                  <a:pt x="21060" y="0"/>
                </a:lnTo>
                <a:close/>
              </a:path>
            </a:pathLst>
          </a:custGeom>
          <a:solidFill>
            <a:srgbClr val="EA24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5" name="任意多边形 5"/>
          <p:cNvSpPr/>
          <p:nvPr/>
        </p:nvSpPr>
        <p:spPr>
          <a:xfrm>
            <a:off x="-1" y="990599"/>
            <a:ext cx="190501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18790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6" name="任意多边形 6"/>
          <p:cNvSpPr/>
          <p:nvPr/>
        </p:nvSpPr>
        <p:spPr>
          <a:xfrm>
            <a:off x="-15876" y="938212"/>
            <a:ext cx="1114427" cy="106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8057"/>
                </a:lnTo>
                <a:lnTo>
                  <a:pt x="376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7" name="任意多边形 7"/>
          <p:cNvSpPr/>
          <p:nvPr/>
        </p:nvSpPr>
        <p:spPr>
          <a:xfrm>
            <a:off x="-7938" y="1322387"/>
            <a:ext cx="1116014" cy="108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215" y="20446"/>
                </a:lnTo>
                <a:lnTo>
                  <a:pt x="0" y="21600"/>
                </a:lnTo>
                <a:lnTo>
                  <a:pt x="162" y="15334"/>
                </a:lnTo>
                <a:lnTo>
                  <a:pt x="21600" y="0"/>
                </a:lnTo>
                <a:close/>
              </a:path>
            </a:pathLst>
          </a:custGeom>
          <a:solidFill>
            <a:srgbClr val="EB40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8" name="任意多边形 8"/>
          <p:cNvSpPr/>
          <p:nvPr/>
        </p:nvSpPr>
        <p:spPr>
          <a:xfrm>
            <a:off x="-139701" y="1760538"/>
            <a:ext cx="312740" cy="43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411"/>
                </a:moveTo>
                <a:lnTo>
                  <a:pt x="0" y="21600"/>
                </a:lnTo>
                <a:lnTo>
                  <a:pt x="3979" y="0"/>
                </a:lnTo>
                <a:lnTo>
                  <a:pt x="21600" y="11411"/>
                </a:lnTo>
                <a:close/>
              </a:path>
            </a:pathLst>
          </a:custGeom>
          <a:solidFill>
            <a:srgbClr val="D920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49" name="任意多边形 9"/>
          <p:cNvSpPr/>
          <p:nvPr/>
        </p:nvSpPr>
        <p:spPr>
          <a:xfrm>
            <a:off x="-57150" y="2338388"/>
            <a:ext cx="965201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9" y="3456"/>
                </a:moveTo>
                <a:lnTo>
                  <a:pt x="21600" y="0"/>
                </a:lnTo>
                <a:lnTo>
                  <a:pt x="0" y="21600"/>
                </a:lnTo>
                <a:lnTo>
                  <a:pt x="369" y="3456"/>
                </a:lnTo>
                <a:close/>
              </a:path>
            </a:pathLst>
          </a:custGeom>
          <a:solidFill>
            <a:srgbClr val="3911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0" name="任意多边形 10"/>
          <p:cNvSpPr/>
          <p:nvPr/>
        </p:nvSpPr>
        <p:spPr>
          <a:xfrm>
            <a:off x="-7939" y="2330449"/>
            <a:ext cx="884239" cy="552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746" y="19343"/>
                </a:lnTo>
                <a:lnTo>
                  <a:pt x="202" y="21600"/>
                </a:lnTo>
                <a:lnTo>
                  <a:pt x="0" y="15475"/>
                </a:lnTo>
                <a:lnTo>
                  <a:pt x="21600" y="0"/>
                </a:lnTo>
                <a:close/>
              </a:path>
            </a:pathLst>
          </a:custGeom>
          <a:solidFill>
            <a:srgbClr val="660C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1" name="任意多边形 11"/>
          <p:cNvSpPr/>
          <p:nvPr/>
        </p:nvSpPr>
        <p:spPr>
          <a:xfrm>
            <a:off x="-57151" y="2825750"/>
            <a:ext cx="701677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1333"/>
                </a:moveTo>
                <a:lnTo>
                  <a:pt x="21600" y="0"/>
                </a:lnTo>
                <a:lnTo>
                  <a:pt x="8386" y="18400"/>
                </a:lnTo>
                <a:lnTo>
                  <a:pt x="0" y="21600"/>
                </a:lnTo>
                <a:lnTo>
                  <a:pt x="1016" y="1333"/>
                </a:lnTo>
                <a:close/>
              </a:path>
            </a:pathLst>
          </a:custGeom>
          <a:solidFill>
            <a:srgbClr val="82151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2" name="任意多边形 13"/>
          <p:cNvSpPr/>
          <p:nvPr/>
        </p:nvSpPr>
        <p:spPr>
          <a:xfrm>
            <a:off x="198437" y="2784475"/>
            <a:ext cx="1189039" cy="62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00" y="1705"/>
                </a:moveTo>
                <a:lnTo>
                  <a:pt x="21600" y="0"/>
                </a:lnTo>
                <a:lnTo>
                  <a:pt x="0" y="21600"/>
                </a:lnTo>
                <a:lnTo>
                  <a:pt x="7800" y="1705"/>
                </a:lnTo>
                <a:close/>
              </a:path>
            </a:pathLst>
          </a:custGeom>
          <a:solidFill>
            <a:srgbClr val="BC20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3" name="任意多边形 15"/>
          <p:cNvSpPr/>
          <p:nvPr/>
        </p:nvSpPr>
        <p:spPr>
          <a:xfrm>
            <a:off x="-320676" y="2786063"/>
            <a:ext cx="2586040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" y="16863"/>
                </a:moveTo>
                <a:lnTo>
                  <a:pt x="14147" y="0"/>
                </a:lnTo>
                <a:lnTo>
                  <a:pt x="21600" y="13263"/>
                </a:lnTo>
                <a:lnTo>
                  <a:pt x="0" y="21600"/>
                </a:lnTo>
                <a:lnTo>
                  <a:pt x="1380" y="16863"/>
                </a:lnTo>
                <a:close/>
              </a:path>
            </a:pathLst>
          </a:custGeom>
          <a:solidFill>
            <a:srgbClr val="CE21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4" name="任意多边形 17"/>
          <p:cNvSpPr/>
          <p:nvPr/>
        </p:nvSpPr>
        <p:spPr>
          <a:xfrm>
            <a:off x="1346200" y="2611438"/>
            <a:ext cx="942976" cy="784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110"/>
                </a:moveTo>
                <a:lnTo>
                  <a:pt x="12126" y="0"/>
                </a:lnTo>
                <a:lnTo>
                  <a:pt x="21600" y="21600"/>
                </a:lnTo>
                <a:lnTo>
                  <a:pt x="0" y="5110"/>
                </a:lnTo>
                <a:close/>
              </a:path>
            </a:pathLst>
          </a:custGeom>
          <a:solidFill>
            <a:srgbClr val="D11F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5" name="任意多边形 18"/>
          <p:cNvSpPr/>
          <p:nvPr/>
        </p:nvSpPr>
        <p:spPr>
          <a:xfrm>
            <a:off x="1214437" y="2635249"/>
            <a:ext cx="644527" cy="1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39"/>
                </a:moveTo>
                <a:lnTo>
                  <a:pt x="21600" y="0"/>
                </a:lnTo>
                <a:lnTo>
                  <a:pt x="5538" y="21600"/>
                </a:lnTo>
                <a:lnTo>
                  <a:pt x="0" y="939"/>
                </a:lnTo>
                <a:close/>
              </a:path>
            </a:pathLst>
          </a:custGeom>
          <a:solidFill>
            <a:srgbClr val="341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6" name="任意多边形 19"/>
          <p:cNvSpPr/>
          <p:nvPr/>
        </p:nvSpPr>
        <p:spPr>
          <a:xfrm>
            <a:off x="1222374" y="2420938"/>
            <a:ext cx="661989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829"/>
                </a:moveTo>
                <a:lnTo>
                  <a:pt x="21600" y="0"/>
                </a:lnTo>
                <a:lnTo>
                  <a:pt x="20520" y="21600"/>
                </a:lnTo>
                <a:lnTo>
                  <a:pt x="0" y="20829"/>
                </a:lnTo>
                <a:close/>
              </a:path>
            </a:pathLst>
          </a:custGeom>
          <a:solidFill>
            <a:srgbClr val="A61E3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7" name="任意多边形 21"/>
          <p:cNvSpPr/>
          <p:nvPr/>
        </p:nvSpPr>
        <p:spPr>
          <a:xfrm>
            <a:off x="884237" y="2189163"/>
            <a:ext cx="355601" cy="479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331"/>
                </a:moveTo>
                <a:lnTo>
                  <a:pt x="20595" y="0"/>
                </a:lnTo>
                <a:lnTo>
                  <a:pt x="21600" y="21600"/>
                </a:lnTo>
                <a:lnTo>
                  <a:pt x="0" y="6331"/>
                </a:lnTo>
                <a:close/>
              </a:path>
            </a:pathLst>
          </a:custGeom>
          <a:solidFill>
            <a:srgbClr val="BD20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8" name="任意多边形 22"/>
          <p:cNvSpPr/>
          <p:nvPr/>
        </p:nvSpPr>
        <p:spPr>
          <a:xfrm>
            <a:off x="858837" y="1314449"/>
            <a:ext cx="355601" cy="103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67" y="0"/>
                </a:moveTo>
                <a:lnTo>
                  <a:pt x="21600" y="19526"/>
                </a:lnTo>
                <a:lnTo>
                  <a:pt x="0" y="21600"/>
                </a:lnTo>
                <a:lnTo>
                  <a:pt x="14567" y="0"/>
                </a:lnTo>
                <a:close/>
              </a:path>
            </a:pathLst>
          </a:custGeom>
          <a:solidFill>
            <a:srgbClr val="F172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59" name="任意多边形 24"/>
          <p:cNvSpPr/>
          <p:nvPr/>
        </p:nvSpPr>
        <p:spPr>
          <a:xfrm>
            <a:off x="1090612" y="1330324"/>
            <a:ext cx="347663" cy="98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6171"/>
                </a:lnTo>
                <a:lnTo>
                  <a:pt x="79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0" name="任意多边形 25"/>
          <p:cNvSpPr/>
          <p:nvPr/>
        </p:nvSpPr>
        <p:spPr>
          <a:xfrm>
            <a:off x="1231899" y="1593849"/>
            <a:ext cx="635001" cy="60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13" y="0"/>
                </a:moveTo>
                <a:lnTo>
                  <a:pt x="21600" y="10948"/>
                </a:lnTo>
                <a:lnTo>
                  <a:pt x="0" y="21600"/>
                </a:lnTo>
                <a:lnTo>
                  <a:pt x="7013" y="0"/>
                </a:lnTo>
                <a:close/>
              </a:path>
            </a:pathLst>
          </a:custGeom>
          <a:solidFill>
            <a:srgbClr val="C9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1" name="任意多边形 27"/>
          <p:cNvSpPr/>
          <p:nvPr/>
        </p:nvSpPr>
        <p:spPr>
          <a:xfrm>
            <a:off x="1222375" y="2206624"/>
            <a:ext cx="223839" cy="43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896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2" name="任意多边形 32"/>
          <p:cNvSpPr/>
          <p:nvPr/>
        </p:nvSpPr>
        <p:spPr>
          <a:xfrm>
            <a:off x="1420812" y="1593850"/>
            <a:ext cx="900114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11953" y="4050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3" name="任意多边形 33"/>
          <p:cNvSpPr/>
          <p:nvPr/>
        </p:nvSpPr>
        <p:spPr>
          <a:xfrm>
            <a:off x="1866899" y="1949449"/>
            <a:ext cx="388939" cy="44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200"/>
                </a:moveTo>
                <a:lnTo>
                  <a:pt x="0" y="21600"/>
                </a:lnTo>
                <a:lnTo>
                  <a:pt x="460" y="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C41F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4" name="任意多边形 37"/>
          <p:cNvSpPr/>
          <p:nvPr/>
        </p:nvSpPr>
        <p:spPr>
          <a:xfrm>
            <a:off x="1454149" y="1273175"/>
            <a:ext cx="933452" cy="461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785"/>
                </a:moveTo>
                <a:lnTo>
                  <a:pt x="21600" y="0"/>
                </a:lnTo>
                <a:lnTo>
                  <a:pt x="9749" y="21600"/>
                </a:lnTo>
                <a:lnTo>
                  <a:pt x="0" y="15785"/>
                </a:lnTo>
                <a:close/>
              </a:path>
            </a:pathLst>
          </a:custGeom>
          <a:solidFill>
            <a:srgbClr val="F26F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5" name="任意多边形 41"/>
          <p:cNvSpPr/>
          <p:nvPr/>
        </p:nvSpPr>
        <p:spPr>
          <a:xfrm>
            <a:off x="2263775" y="1585912"/>
            <a:ext cx="900114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71" y="0"/>
                </a:moveTo>
                <a:lnTo>
                  <a:pt x="0" y="21600"/>
                </a:lnTo>
                <a:lnTo>
                  <a:pt x="21600" y="3733"/>
                </a:lnTo>
                <a:lnTo>
                  <a:pt x="3171" y="0"/>
                </a:lnTo>
                <a:close/>
              </a:path>
            </a:pathLst>
          </a:custGeom>
          <a:solidFill>
            <a:srgbClr val="F8A1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6" name="任意多边形 42"/>
          <p:cNvSpPr/>
          <p:nvPr/>
        </p:nvSpPr>
        <p:spPr>
          <a:xfrm>
            <a:off x="1892299" y="1644649"/>
            <a:ext cx="495302" cy="603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959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959"/>
                </a:lnTo>
                <a:close/>
              </a:path>
            </a:pathLst>
          </a:custGeom>
          <a:solidFill>
            <a:srgbClr val="F2592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7" name="任意多边形 43"/>
          <p:cNvSpPr/>
          <p:nvPr/>
        </p:nvSpPr>
        <p:spPr>
          <a:xfrm>
            <a:off x="2279649" y="1676400"/>
            <a:ext cx="901701" cy="571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922" y="12039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70C0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8" name="任意多边形 45"/>
          <p:cNvSpPr/>
          <p:nvPr/>
        </p:nvSpPr>
        <p:spPr>
          <a:xfrm>
            <a:off x="3173413" y="1476375"/>
            <a:ext cx="982663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24" y="0"/>
                </a:lnTo>
                <a:lnTo>
                  <a:pt x="21600" y="18000"/>
                </a:lnTo>
                <a:lnTo>
                  <a:pt x="0" y="21600"/>
                </a:lnTo>
                <a:close/>
              </a:path>
            </a:pathLst>
          </a:custGeom>
          <a:solidFill>
            <a:srgbClr val="EC25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69" name="任意多边形 49"/>
          <p:cNvSpPr/>
          <p:nvPr/>
        </p:nvSpPr>
        <p:spPr>
          <a:xfrm>
            <a:off x="2263774" y="2065338"/>
            <a:ext cx="958852" cy="223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615"/>
                </a:moveTo>
                <a:lnTo>
                  <a:pt x="9683" y="21600"/>
                </a:lnTo>
                <a:lnTo>
                  <a:pt x="21600" y="0"/>
                </a:lnTo>
                <a:lnTo>
                  <a:pt x="0" y="16615"/>
                </a:lnTo>
                <a:close/>
              </a:path>
            </a:pathLst>
          </a:custGeom>
          <a:solidFill>
            <a:srgbClr val="F3AD1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0" name="任意多边形 51"/>
          <p:cNvSpPr/>
          <p:nvPr/>
        </p:nvSpPr>
        <p:spPr>
          <a:xfrm>
            <a:off x="2255838" y="2279650"/>
            <a:ext cx="768351" cy="109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06" y="0"/>
                </a:moveTo>
                <a:lnTo>
                  <a:pt x="21600" y="982"/>
                </a:lnTo>
                <a:lnTo>
                  <a:pt x="0" y="21600"/>
                </a:lnTo>
                <a:lnTo>
                  <a:pt x="12106" y="0"/>
                </a:lnTo>
                <a:close/>
              </a:path>
            </a:pathLst>
          </a:custGeom>
          <a:solidFill>
            <a:srgbClr val="F1595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1" name="任意多边形 52"/>
          <p:cNvSpPr/>
          <p:nvPr/>
        </p:nvSpPr>
        <p:spPr>
          <a:xfrm>
            <a:off x="2247900" y="2330450"/>
            <a:ext cx="1354138" cy="105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44" y="0"/>
                </a:moveTo>
                <a:lnTo>
                  <a:pt x="21600" y="1979"/>
                </a:lnTo>
                <a:lnTo>
                  <a:pt x="0" y="21600"/>
                </a:lnTo>
                <a:lnTo>
                  <a:pt x="12044" y="0"/>
                </a:lnTo>
                <a:close/>
              </a:path>
            </a:pathLst>
          </a:custGeom>
          <a:solidFill>
            <a:srgbClr val="128B9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2" name="任意多边形 57"/>
          <p:cNvSpPr/>
          <p:nvPr/>
        </p:nvSpPr>
        <p:spPr>
          <a:xfrm>
            <a:off x="3106738" y="2412999"/>
            <a:ext cx="1023938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03" y="0"/>
                </a:moveTo>
                <a:lnTo>
                  <a:pt x="0" y="21600"/>
                </a:lnTo>
                <a:lnTo>
                  <a:pt x="21600" y="5526"/>
                </a:lnTo>
                <a:lnTo>
                  <a:pt x="10103" y="0"/>
                </a:lnTo>
                <a:close/>
              </a:path>
            </a:pathLst>
          </a:custGeom>
          <a:solidFill>
            <a:srgbClr val="1568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3" name="任意多边形 59"/>
          <p:cNvSpPr/>
          <p:nvPr/>
        </p:nvSpPr>
        <p:spPr>
          <a:xfrm>
            <a:off x="3106738" y="2759075"/>
            <a:ext cx="925513" cy="26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86" y="21600"/>
                </a:lnTo>
                <a:lnTo>
                  <a:pt x="21600" y="2700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4" name="任意多边形 60"/>
          <p:cNvSpPr/>
          <p:nvPr/>
        </p:nvSpPr>
        <p:spPr>
          <a:xfrm>
            <a:off x="3883025" y="2495549"/>
            <a:ext cx="288926" cy="61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92"/>
                </a:moveTo>
                <a:lnTo>
                  <a:pt x="20366" y="21600"/>
                </a:lnTo>
                <a:lnTo>
                  <a:pt x="21600" y="0"/>
                </a:lnTo>
                <a:lnTo>
                  <a:pt x="0" y="2592"/>
                </a:lnTo>
                <a:close/>
              </a:path>
            </a:pathLst>
          </a:custGeom>
          <a:solidFill>
            <a:srgbClr val="0FB4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5" name="任意多边形 62"/>
          <p:cNvSpPr/>
          <p:nvPr/>
        </p:nvSpPr>
        <p:spPr>
          <a:xfrm>
            <a:off x="4148137" y="2487613"/>
            <a:ext cx="188913" cy="63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8" y="0"/>
                </a:moveTo>
                <a:lnTo>
                  <a:pt x="0" y="21600"/>
                </a:lnTo>
                <a:lnTo>
                  <a:pt x="21600" y="13745"/>
                </a:lnTo>
                <a:lnTo>
                  <a:pt x="1878" y="0"/>
                </a:lnTo>
                <a:close/>
              </a:path>
            </a:pathLst>
          </a:custGeom>
          <a:solidFill>
            <a:srgbClr val="09738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6" name="任意多边形 63"/>
          <p:cNvSpPr/>
          <p:nvPr/>
        </p:nvSpPr>
        <p:spPr>
          <a:xfrm>
            <a:off x="4171949" y="2495550"/>
            <a:ext cx="488951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56" y="21600"/>
                </a:lnTo>
                <a:lnTo>
                  <a:pt x="21600" y="3456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7" name="任意多边形 64"/>
          <p:cNvSpPr/>
          <p:nvPr/>
        </p:nvSpPr>
        <p:spPr>
          <a:xfrm>
            <a:off x="4346574" y="2552700"/>
            <a:ext cx="1073151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4954"/>
                </a:lnTo>
                <a:lnTo>
                  <a:pt x="648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E78A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8" name="任意多边形 68"/>
          <p:cNvSpPr/>
          <p:nvPr/>
        </p:nvSpPr>
        <p:spPr>
          <a:xfrm>
            <a:off x="4568824" y="2817813"/>
            <a:ext cx="373065" cy="11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086"/>
                </a:moveTo>
                <a:lnTo>
                  <a:pt x="3840" y="21600"/>
                </a:lnTo>
                <a:lnTo>
                  <a:pt x="21600" y="0"/>
                </a:lnTo>
                <a:lnTo>
                  <a:pt x="0" y="3086"/>
                </a:lnTo>
                <a:close/>
              </a:path>
            </a:pathLst>
          </a:custGeom>
          <a:solidFill>
            <a:srgbClr val="24B2E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79" name="任意多边形 73"/>
          <p:cNvSpPr/>
          <p:nvPr/>
        </p:nvSpPr>
        <p:spPr>
          <a:xfrm>
            <a:off x="3479800" y="1116012"/>
            <a:ext cx="669926" cy="561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0"/>
                </a:moveTo>
                <a:lnTo>
                  <a:pt x="21600" y="21600"/>
                </a:lnTo>
                <a:lnTo>
                  <a:pt x="0" y="15247"/>
                </a:lnTo>
                <a:lnTo>
                  <a:pt x="1867" y="0"/>
                </a:lnTo>
                <a:close/>
              </a:path>
            </a:pathLst>
          </a:custGeom>
          <a:solidFill>
            <a:srgbClr val="1AA8B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0" name="任意多边形 83"/>
          <p:cNvSpPr/>
          <p:nvPr/>
        </p:nvSpPr>
        <p:spPr>
          <a:xfrm>
            <a:off x="5370512" y="1165224"/>
            <a:ext cx="396876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840" y="21600"/>
                </a:lnTo>
                <a:lnTo>
                  <a:pt x="0" y="12600"/>
                </a:lnTo>
                <a:lnTo>
                  <a:pt x="21600" y="0"/>
                </a:lnTo>
                <a:close/>
              </a:path>
            </a:pathLst>
          </a:custGeom>
          <a:solidFill>
            <a:srgbClr val="4910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1" name="任意多边形 84"/>
          <p:cNvSpPr/>
          <p:nvPr/>
        </p:nvSpPr>
        <p:spPr>
          <a:xfrm>
            <a:off x="4651375" y="1768474"/>
            <a:ext cx="512764" cy="355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3935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2" name="任意多边形 86"/>
          <p:cNvSpPr/>
          <p:nvPr/>
        </p:nvSpPr>
        <p:spPr>
          <a:xfrm>
            <a:off x="4965700" y="1990724"/>
            <a:ext cx="528638" cy="703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3558"/>
                </a:lnTo>
                <a:lnTo>
                  <a:pt x="10800" y="0"/>
                </a:lnTo>
                <a:close/>
              </a:path>
            </a:pathLst>
          </a:custGeom>
          <a:solidFill>
            <a:srgbClr val="1E79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3" name="任意多边形 87"/>
          <p:cNvSpPr/>
          <p:nvPr/>
        </p:nvSpPr>
        <p:spPr>
          <a:xfrm>
            <a:off x="5181599" y="1760538"/>
            <a:ext cx="263526" cy="23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50" y="21600"/>
                </a:moveTo>
                <a:lnTo>
                  <a:pt x="21600" y="1543"/>
                </a:lnTo>
                <a:lnTo>
                  <a:pt x="0" y="0"/>
                </a:lnTo>
                <a:lnTo>
                  <a:pt x="4050" y="21600"/>
                </a:lnTo>
                <a:close/>
              </a:path>
            </a:pathLst>
          </a:custGeom>
          <a:solidFill>
            <a:srgbClr val="104F7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4" name="任意多边形 88"/>
          <p:cNvSpPr/>
          <p:nvPr/>
        </p:nvSpPr>
        <p:spPr>
          <a:xfrm>
            <a:off x="5197474" y="1752599"/>
            <a:ext cx="884239" cy="244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592"/>
                </a:lnTo>
                <a:lnTo>
                  <a:pt x="6662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B859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5" name="任意多边形 90"/>
          <p:cNvSpPr/>
          <p:nvPr/>
        </p:nvSpPr>
        <p:spPr>
          <a:xfrm>
            <a:off x="5411787" y="1776413"/>
            <a:ext cx="735013" cy="72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01" y="0"/>
                </a:moveTo>
                <a:lnTo>
                  <a:pt x="21600" y="7609"/>
                </a:lnTo>
                <a:lnTo>
                  <a:pt x="0" y="21600"/>
                </a:lnTo>
                <a:lnTo>
                  <a:pt x="19901" y="0"/>
                </a:lnTo>
                <a:close/>
              </a:path>
            </a:pathLst>
          </a:custGeom>
          <a:solidFill>
            <a:srgbClr val="1478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6" name="任意多边形 91"/>
          <p:cNvSpPr/>
          <p:nvPr/>
        </p:nvSpPr>
        <p:spPr>
          <a:xfrm>
            <a:off x="5403850" y="2279650"/>
            <a:ext cx="347664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5143" y="21600"/>
                </a:lnTo>
                <a:lnTo>
                  <a:pt x="0" y="10368"/>
                </a:lnTo>
                <a:lnTo>
                  <a:pt x="21600" y="0"/>
                </a:lnTo>
                <a:close/>
              </a:path>
            </a:pathLst>
          </a:custGeom>
          <a:solidFill>
            <a:srgbClr val="1071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7" name="任意多边形 92"/>
          <p:cNvSpPr/>
          <p:nvPr/>
        </p:nvSpPr>
        <p:spPr>
          <a:xfrm rot="21328923">
            <a:off x="5470525" y="2305049"/>
            <a:ext cx="271464" cy="381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982" y="9861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D99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8" name="任意多边形 94"/>
          <p:cNvSpPr/>
          <p:nvPr/>
        </p:nvSpPr>
        <p:spPr>
          <a:xfrm>
            <a:off x="4991100" y="296863"/>
            <a:ext cx="965201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585" y="771"/>
                </a:lnTo>
                <a:lnTo>
                  <a:pt x="0" y="21600"/>
                </a:lnTo>
                <a:close/>
              </a:path>
            </a:pathLst>
          </a:custGeom>
          <a:solidFill>
            <a:srgbClr val="21BD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89" name="任意多边形 95"/>
          <p:cNvSpPr/>
          <p:nvPr/>
        </p:nvSpPr>
        <p:spPr>
          <a:xfrm>
            <a:off x="5006975" y="430212"/>
            <a:ext cx="793751" cy="742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640"/>
                </a:moveTo>
                <a:lnTo>
                  <a:pt x="9000" y="0"/>
                </a:lnTo>
                <a:lnTo>
                  <a:pt x="21600" y="21600"/>
                </a:lnTo>
                <a:lnTo>
                  <a:pt x="0" y="2640"/>
                </a:lnTo>
                <a:close/>
              </a:path>
            </a:pathLst>
          </a:custGeom>
          <a:solidFill>
            <a:srgbClr val="06AA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0" name="任意多边形 98"/>
          <p:cNvSpPr/>
          <p:nvPr/>
        </p:nvSpPr>
        <p:spPr>
          <a:xfrm>
            <a:off x="5767387" y="296862"/>
            <a:ext cx="1701801" cy="86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26" y="0"/>
                </a:moveTo>
                <a:lnTo>
                  <a:pt x="21600" y="0"/>
                </a:lnTo>
                <a:lnTo>
                  <a:pt x="0" y="21600"/>
                </a:lnTo>
                <a:lnTo>
                  <a:pt x="2726" y="0"/>
                </a:lnTo>
                <a:close/>
              </a:path>
            </a:pathLst>
          </a:custGeom>
          <a:solidFill>
            <a:srgbClr val="4DC4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1" name="任意多边形 99"/>
          <p:cNvSpPr/>
          <p:nvPr/>
        </p:nvSpPr>
        <p:spPr>
          <a:xfrm>
            <a:off x="5734049" y="280987"/>
            <a:ext cx="1709740" cy="90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" y="21200"/>
                </a:moveTo>
                <a:lnTo>
                  <a:pt x="7304" y="19800"/>
                </a:lnTo>
                <a:lnTo>
                  <a:pt x="21600" y="0"/>
                </a:lnTo>
                <a:lnTo>
                  <a:pt x="0" y="21600"/>
                </a:lnTo>
                <a:lnTo>
                  <a:pt x="730" y="21200"/>
                </a:lnTo>
                <a:close/>
              </a:path>
            </a:pathLst>
          </a:custGeom>
          <a:solidFill>
            <a:srgbClr val="0BA7C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2" name="任意多边形 103"/>
          <p:cNvSpPr/>
          <p:nvPr/>
        </p:nvSpPr>
        <p:spPr>
          <a:xfrm>
            <a:off x="5437187" y="1438275"/>
            <a:ext cx="569913" cy="36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09" y="4320"/>
                </a:moveTo>
                <a:lnTo>
                  <a:pt x="21600" y="0"/>
                </a:lnTo>
                <a:lnTo>
                  <a:pt x="0" y="21600"/>
                </a:lnTo>
                <a:lnTo>
                  <a:pt x="5009" y="4320"/>
                </a:lnTo>
                <a:close/>
              </a:path>
            </a:pathLst>
          </a:custGeom>
          <a:solidFill>
            <a:srgbClr val="0A73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3" name="任意多边形 105"/>
          <p:cNvSpPr/>
          <p:nvPr/>
        </p:nvSpPr>
        <p:spPr>
          <a:xfrm>
            <a:off x="5445124" y="1627188"/>
            <a:ext cx="438151" cy="1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440"/>
                </a:moveTo>
                <a:lnTo>
                  <a:pt x="21600" y="21600"/>
                </a:lnTo>
                <a:lnTo>
                  <a:pt x="12634" y="0"/>
                </a:lnTo>
                <a:lnTo>
                  <a:pt x="0" y="19440"/>
                </a:lnTo>
                <a:close/>
              </a:path>
            </a:pathLst>
          </a:custGeom>
          <a:solidFill>
            <a:srgbClr val="14667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4" name="任意多边形 107"/>
          <p:cNvSpPr/>
          <p:nvPr/>
        </p:nvSpPr>
        <p:spPr>
          <a:xfrm>
            <a:off x="5908674" y="1346200"/>
            <a:ext cx="355602" cy="430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16" y="6231"/>
                </a:moveTo>
                <a:lnTo>
                  <a:pt x="21600" y="0"/>
                </a:lnTo>
                <a:lnTo>
                  <a:pt x="0" y="21600"/>
                </a:lnTo>
                <a:lnTo>
                  <a:pt x="3516" y="6231"/>
                </a:lnTo>
                <a:close/>
              </a:path>
            </a:pathLst>
          </a:custGeom>
          <a:solidFill>
            <a:srgbClr val="133E4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5" name="任意多边形 110"/>
          <p:cNvSpPr/>
          <p:nvPr/>
        </p:nvSpPr>
        <p:spPr>
          <a:xfrm>
            <a:off x="5916612" y="-73026"/>
            <a:ext cx="1684338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529" y="0"/>
                </a:lnTo>
                <a:lnTo>
                  <a:pt x="21600" y="0"/>
                </a:lnTo>
                <a:lnTo>
                  <a:pt x="19800" y="20640"/>
                </a:lnTo>
                <a:lnTo>
                  <a:pt x="0" y="21600"/>
                </a:lnTo>
                <a:close/>
              </a:path>
            </a:pathLst>
          </a:custGeom>
          <a:solidFill>
            <a:srgbClr val="1C9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6" name="任意多边形 111"/>
          <p:cNvSpPr/>
          <p:nvPr/>
        </p:nvSpPr>
        <p:spPr>
          <a:xfrm>
            <a:off x="5957887" y="-123825"/>
            <a:ext cx="850901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567" y="0"/>
                </a:lnTo>
                <a:lnTo>
                  <a:pt x="21600" y="847"/>
                </a:lnTo>
                <a:lnTo>
                  <a:pt x="0" y="21600"/>
                </a:lnTo>
                <a:close/>
              </a:path>
            </a:pathLst>
          </a:custGeom>
          <a:solidFill>
            <a:srgbClr val="11A7B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7" name="任意多边形 112"/>
          <p:cNvSpPr/>
          <p:nvPr/>
        </p:nvSpPr>
        <p:spPr>
          <a:xfrm>
            <a:off x="7461250" y="0"/>
            <a:ext cx="330201" cy="27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0"/>
                </a:moveTo>
                <a:lnTo>
                  <a:pt x="21600" y="0"/>
                </a:lnTo>
                <a:lnTo>
                  <a:pt x="0" y="21600"/>
                </a:lnTo>
                <a:lnTo>
                  <a:pt x="5940" y="0"/>
                </a:lnTo>
                <a:close/>
              </a:path>
            </a:pathLst>
          </a:custGeom>
          <a:solidFill>
            <a:srgbClr val="10597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8" name="任意多边形 114"/>
          <p:cNvSpPr/>
          <p:nvPr/>
        </p:nvSpPr>
        <p:spPr>
          <a:xfrm>
            <a:off x="7427913" y="-139700"/>
            <a:ext cx="611188" cy="446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930" y="0"/>
                </a:lnTo>
                <a:lnTo>
                  <a:pt x="21600" y="13392"/>
                </a:lnTo>
                <a:lnTo>
                  <a:pt x="0" y="21600"/>
                </a:lnTo>
                <a:close/>
              </a:path>
            </a:pathLst>
          </a:custGeom>
          <a:solidFill>
            <a:srgbClr val="6FC4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99" name="任意多边形 39"/>
          <p:cNvSpPr/>
          <p:nvPr/>
        </p:nvSpPr>
        <p:spPr>
          <a:xfrm>
            <a:off x="1892300" y="1139824"/>
            <a:ext cx="1644651" cy="595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64" y="17949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BB61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0" name="任意多边形 82"/>
          <p:cNvSpPr/>
          <p:nvPr/>
        </p:nvSpPr>
        <p:spPr>
          <a:xfrm>
            <a:off x="5222875" y="1198562"/>
            <a:ext cx="520701" cy="487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4957" y="7688"/>
                </a:lnTo>
                <a:lnTo>
                  <a:pt x="21600" y="0"/>
                </a:lnTo>
                <a:close/>
              </a:path>
            </a:pathLst>
          </a:custGeom>
          <a:solidFill>
            <a:srgbClr val="AA1D2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1" name="任意多边形 119"/>
          <p:cNvSpPr/>
          <p:nvPr/>
        </p:nvSpPr>
        <p:spPr>
          <a:xfrm>
            <a:off x="2279649" y="1536699"/>
            <a:ext cx="2281240" cy="70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8160" y="11314"/>
                </a:lnTo>
                <a:lnTo>
                  <a:pt x="0" y="21600"/>
                </a:lnTo>
                <a:close/>
              </a:path>
            </a:pathLst>
          </a:custGeom>
          <a:solidFill>
            <a:srgbClr val="EB26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2" name="任意多边形 120"/>
          <p:cNvSpPr/>
          <p:nvPr/>
        </p:nvSpPr>
        <p:spPr>
          <a:xfrm>
            <a:off x="-139701" y="4246562"/>
            <a:ext cx="255590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87" y="0"/>
                </a:moveTo>
                <a:lnTo>
                  <a:pt x="21600" y="21600"/>
                </a:lnTo>
                <a:lnTo>
                  <a:pt x="0" y="15525"/>
                </a:lnTo>
                <a:lnTo>
                  <a:pt x="2090" y="3375"/>
                </a:lnTo>
                <a:lnTo>
                  <a:pt x="2787" y="0"/>
                </a:lnTo>
                <a:close/>
              </a:path>
            </a:pathLst>
          </a:custGeom>
          <a:solidFill>
            <a:srgbClr val="E03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3" name="任意多边形 122"/>
          <p:cNvSpPr/>
          <p:nvPr/>
        </p:nvSpPr>
        <p:spPr>
          <a:xfrm>
            <a:off x="1438275" y="3722687"/>
            <a:ext cx="279401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CB42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4" name="任意多边形 126"/>
          <p:cNvSpPr/>
          <p:nvPr/>
        </p:nvSpPr>
        <p:spPr>
          <a:xfrm rot="6756059">
            <a:off x="4123532" y="4880769"/>
            <a:ext cx="173038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5" name="任意多边形 135"/>
          <p:cNvSpPr/>
          <p:nvPr/>
        </p:nvSpPr>
        <p:spPr>
          <a:xfrm>
            <a:off x="6138862" y="2495550"/>
            <a:ext cx="206376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92"/>
                </a:moveTo>
                <a:lnTo>
                  <a:pt x="21600" y="0"/>
                </a:lnTo>
                <a:lnTo>
                  <a:pt x="6912" y="21600"/>
                </a:lnTo>
                <a:lnTo>
                  <a:pt x="0" y="2492"/>
                </a:lnTo>
                <a:close/>
              </a:path>
            </a:pathLst>
          </a:custGeom>
          <a:solidFill>
            <a:srgbClr val="3FC0F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6" name="任意多边形 136"/>
          <p:cNvSpPr/>
          <p:nvPr/>
        </p:nvSpPr>
        <p:spPr>
          <a:xfrm>
            <a:off x="8788399" y="2698750"/>
            <a:ext cx="174626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7" name="任意多边形 137"/>
          <p:cNvSpPr/>
          <p:nvPr/>
        </p:nvSpPr>
        <p:spPr>
          <a:xfrm>
            <a:off x="7840663" y="1833563"/>
            <a:ext cx="247651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2700"/>
                </a:moveTo>
                <a:lnTo>
                  <a:pt x="0" y="21600"/>
                </a:lnTo>
                <a:lnTo>
                  <a:pt x="21600" y="0"/>
                </a:lnTo>
                <a:lnTo>
                  <a:pt x="12240" y="2700"/>
                </a:lnTo>
                <a:close/>
              </a:path>
            </a:pathLst>
          </a:custGeom>
          <a:solidFill>
            <a:srgbClr val="1080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8" name="任意多边形 138"/>
          <p:cNvSpPr/>
          <p:nvPr/>
        </p:nvSpPr>
        <p:spPr>
          <a:xfrm>
            <a:off x="6759575" y="1033462"/>
            <a:ext cx="279401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045A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09" name="任意多边形 139"/>
          <p:cNvSpPr/>
          <p:nvPr/>
        </p:nvSpPr>
        <p:spPr>
          <a:xfrm>
            <a:off x="508000" y="657225"/>
            <a:ext cx="173039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10" name="任意多边形 140"/>
          <p:cNvSpPr/>
          <p:nvPr/>
        </p:nvSpPr>
        <p:spPr>
          <a:xfrm>
            <a:off x="1970088" y="962025"/>
            <a:ext cx="247651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2700"/>
                </a:moveTo>
                <a:lnTo>
                  <a:pt x="0" y="21600"/>
                </a:lnTo>
                <a:lnTo>
                  <a:pt x="21600" y="0"/>
                </a:lnTo>
                <a:lnTo>
                  <a:pt x="12240" y="2700"/>
                </a:lnTo>
                <a:close/>
              </a:path>
            </a:pathLst>
          </a:custGeom>
          <a:solidFill>
            <a:srgbClr val="F5942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11" name="任意多边形 142"/>
          <p:cNvSpPr/>
          <p:nvPr/>
        </p:nvSpPr>
        <p:spPr>
          <a:xfrm>
            <a:off x="3990975" y="639762"/>
            <a:ext cx="280989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4DC3C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12" name="任意多边形 144"/>
          <p:cNvSpPr/>
          <p:nvPr/>
        </p:nvSpPr>
        <p:spPr>
          <a:xfrm>
            <a:off x="2786063" y="4511675"/>
            <a:ext cx="173038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13" name="TextBox 11"/>
          <p:cNvSpPr txBox="1"/>
          <p:nvPr/>
        </p:nvSpPr>
        <p:spPr>
          <a:xfrm>
            <a:off x="4195762" y="3276600"/>
            <a:ext cx="5000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2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案</a:t>
            </a:r>
          </a:p>
          <a:p>
            <a:pPr algn="r">
              <a:defRPr sz="12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例</a:t>
            </a:r>
          </a:p>
        </p:txBody>
      </p:sp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15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图片 111"/>
          <p:cNvGrpSpPr/>
          <p:nvPr/>
        </p:nvGrpSpPr>
        <p:grpSpPr>
          <a:xfrm>
            <a:off x="-2031" y="0"/>
            <a:ext cx="9141714" cy="5143500"/>
            <a:chOff x="0" y="0"/>
            <a:chExt cx="9141713" cy="5143500"/>
          </a:xfrm>
        </p:grpSpPr>
        <p:sp>
          <p:nvSpPr>
            <p:cNvPr id="244" name="矩形"/>
            <p:cNvSpPr/>
            <p:nvPr/>
          </p:nvSpPr>
          <p:spPr>
            <a:xfrm>
              <a:off x="0" y="0"/>
              <a:ext cx="9141714" cy="5143500"/>
            </a:xfrm>
            <a:prstGeom prst="rect">
              <a:avLst/>
            </a:prstGeom>
            <a:solidFill>
              <a:srgbClr val="2F84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45" name="image3.png" descr="image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1714" cy="514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7" name="矩形 2"/>
          <p:cNvSpPr/>
          <p:nvPr/>
        </p:nvSpPr>
        <p:spPr>
          <a:xfrm>
            <a:off x="3173414" y="3651251"/>
            <a:ext cx="5980114" cy="839789"/>
          </a:xfrm>
          <a:prstGeom prst="rect">
            <a:avLst/>
          </a:prstGeom>
          <a:solidFill>
            <a:srgbClr val="0251A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6B9B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TextBox 11"/>
          <p:cNvSpPr txBox="1"/>
          <p:nvPr/>
        </p:nvSpPr>
        <p:spPr>
          <a:xfrm>
            <a:off x="4811386" y="3744278"/>
            <a:ext cx="430181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sym typeface="Arial"/>
              </a:rPr>
              <a:t>消息中间件 </a:t>
            </a:r>
            <a:r>
              <a:rPr lang="en-US" altLang="zh-CN" dirty="0">
                <a:sym typeface="Arial"/>
              </a:rPr>
              <a:t>3.0 </a:t>
            </a:r>
            <a:r>
              <a:rPr lang="zh-CN" altLang="en-US" dirty="0">
                <a:sym typeface="Arial"/>
              </a:rPr>
              <a:t>简介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49" name="任意多边形 77"/>
          <p:cNvSpPr/>
          <p:nvPr/>
        </p:nvSpPr>
        <p:spPr>
          <a:xfrm>
            <a:off x="4159251" y="501651"/>
            <a:ext cx="777876" cy="860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518"/>
                </a:moveTo>
                <a:lnTo>
                  <a:pt x="20888" y="0"/>
                </a:lnTo>
                <a:lnTo>
                  <a:pt x="21600" y="4235"/>
                </a:lnTo>
                <a:lnTo>
                  <a:pt x="10919" y="21600"/>
                </a:lnTo>
                <a:lnTo>
                  <a:pt x="0" y="16518"/>
                </a:lnTo>
                <a:close/>
              </a:path>
            </a:pathLst>
          </a:custGeom>
          <a:solidFill>
            <a:srgbClr val="77D0D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0" name="任意多边形 78"/>
          <p:cNvSpPr/>
          <p:nvPr/>
        </p:nvSpPr>
        <p:spPr>
          <a:xfrm>
            <a:off x="4578350" y="520701"/>
            <a:ext cx="1255714" cy="784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45" y="0"/>
                </a:moveTo>
                <a:lnTo>
                  <a:pt x="0" y="21600"/>
                </a:lnTo>
                <a:lnTo>
                  <a:pt x="21600" y="17923"/>
                </a:lnTo>
                <a:lnTo>
                  <a:pt x="7545" y="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1" name="任意多边形 38"/>
          <p:cNvSpPr/>
          <p:nvPr/>
        </p:nvSpPr>
        <p:spPr>
          <a:xfrm>
            <a:off x="1825625" y="1139824"/>
            <a:ext cx="1701801" cy="63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8" y="4563"/>
                </a:moveTo>
                <a:lnTo>
                  <a:pt x="21600" y="0"/>
                </a:lnTo>
                <a:lnTo>
                  <a:pt x="0" y="21600"/>
                </a:lnTo>
                <a:lnTo>
                  <a:pt x="6878" y="4563"/>
                </a:lnTo>
                <a:close/>
              </a:path>
            </a:pathLst>
          </a:custGeom>
          <a:solidFill>
            <a:srgbClr val="FFDD6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2" name="任意多边形 74"/>
          <p:cNvSpPr/>
          <p:nvPr/>
        </p:nvSpPr>
        <p:spPr>
          <a:xfrm>
            <a:off x="3544889" y="1123950"/>
            <a:ext cx="603251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588"/>
                </a:lnTo>
                <a:lnTo>
                  <a:pt x="2041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D0D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3" name="任意多边形 115"/>
          <p:cNvSpPr/>
          <p:nvPr/>
        </p:nvSpPr>
        <p:spPr>
          <a:xfrm>
            <a:off x="7966075" y="-31750"/>
            <a:ext cx="446088" cy="173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3812"/>
                </a:lnTo>
                <a:lnTo>
                  <a:pt x="2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7E9F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4" name="任意多边形 72"/>
          <p:cNvSpPr/>
          <p:nvPr/>
        </p:nvSpPr>
        <p:spPr>
          <a:xfrm>
            <a:off x="4130676" y="1577975"/>
            <a:ext cx="1404939" cy="1149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86" y="0"/>
                </a:moveTo>
                <a:lnTo>
                  <a:pt x="0" y="6527"/>
                </a:lnTo>
                <a:lnTo>
                  <a:pt x="21600" y="21600"/>
                </a:lnTo>
                <a:lnTo>
                  <a:pt x="5786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5" name="任意多边形 80"/>
          <p:cNvSpPr/>
          <p:nvPr/>
        </p:nvSpPr>
        <p:spPr>
          <a:xfrm>
            <a:off x="4437062" y="1131887"/>
            <a:ext cx="1452563" cy="62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462" y="21600"/>
                </a:lnTo>
                <a:lnTo>
                  <a:pt x="0" y="13461"/>
                </a:lnTo>
                <a:lnTo>
                  <a:pt x="21600" y="0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6" name="任意多边形 53"/>
          <p:cNvSpPr/>
          <p:nvPr/>
        </p:nvSpPr>
        <p:spPr>
          <a:xfrm rot="260233">
            <a:off x="2644775" y="2041525"/>
            <a:ext cx="581026" cy="30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8900"/>
                </a:lnTo>
                <a:lnTo>
                  <a:pt x="137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D3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7" name="任意多边形 117"/>
          <p:cNvSpPr/>
          <p:nvPr/>
        </p:nvSpPr>
        <p:spPr>
          <a:xfrm>
            <a:off x="5849939" y="1338263"/>
            <a:ext cx="414338" cy="446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28" y="21600"/>
                </a:lnTo>
                <a:lnTo>
                  <a:pt x="0" y="21200"/>
                </a:lnTo>
                <a:lnTo>
                  <a:pt x="21600" y="0"/>
                </a:lnTo>
                <a:close/>
              </a:path>
            </a:pathLst>
          </a:custGeom>
          <a:solidFill>
            <a:srgbClr val="DCE6F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8" name="任意多边形 104"/>
          <p:cNvSpPr/>
          <p:nvPr/>
        </p:nvSpPr>
        <p:spPr>
          <a:xfrm>
            <a:off x="5949951" y="1346199"/>
            <a:ext cx="320676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0" y="0"/>
                </a:moveTo>
                <a:lnTo>
                  <a:pt x="21600" y="2541"/>
                </a:lnTo>
                <a:lnTo>
                  <a:pt x="0" y="21600"/>
                </a:lnTo>
                <a:lnTo>
                  <a:pt x="7200" y="0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59" name="任意多边形 102"/>
          <p:cNvSpPr/>
          <p:nvPr/>
        </p:nvSpPr>
        <p:spPr>
          <a:xfrm>
            <a:off x="5749924" y="1114425"/>
            <a:ext cx="5715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005"/>
                </a:moveTo>
                <a:lnTo>
                  <a:pt x="21600" y="0"/>
                </a:lnTo>
                <a:lnTo>
                  <a:pt x="8640" y="21600"/>
                </a:lnTo>
                <a:lnTo>
                  <a:pt x="0" y="7005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0" name="任意多边形 97"/>
          <p:cNvSpPr/>
          <p:nvPr/>
        </p:nvSpPr>
        <p:spPr>
          <a:xfrm>
            <a:off x="5486401" y="263524"/>
            <a:ext cx="504826" cy="88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01"/>
                </a:moveTo>
                <a:lnTo>
                  <a:pt x="21600" y="0"/>
                </a:lnTo>
                <a:lnTo>
                  <a:pt x="12814" y="21600"/>
                </a:lnTo>
                <a:lnTo>
                  <a:pt x="0" y="10901"/>
                </a:lnTo>
                <a:close/>
              </a:path>
            </a:pathLst>
          </a:custGeom>
          <a:solidFill>
            <a:srgbClr val="D7E4B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E6E0EC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1" name="任意多边形 71"/>
          <p:cNvSpPr/>
          <p:nvPr/>
        </p:nvSpPr>
        <p:spPr>
          <a:xfrm>
            <a:off x="4148139" y="1925639"/>
            <a:ext cx="1387476" cy="80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132" y="15234"/>
                </a:lnTo>
                <a:lnTo>
                  <a:pt x="0" y="0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2" name="任意多边形 30"/>
          <p:cNvSpPr/>
          <p:nvPr/>
        </p:nvSpPr>
        <p:spPr>
          <a:xfrm>
            <a:off x="247650" y="3536949"/>
            <a:ext cx="86677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57"/>
                </a:moveTo>
                <a:lnTo>
                  <a:pt x="21600" y="0"/>
                </a:lnTo>
                <a:lnTo>
                  <a:pt x="9463" y="21600"/>
                </a:lnTo>
                <a:lnTo>
                  <a:pt x="0" y="4457"/>
                </a:lnTo>
                <a:close/>
              </a:path>
            </a:pathLst>
          </a:custGeom>
          <a:solidFill>
            <a:srgbClr val="ED7F9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3" name="任意多边形 58"/>
          <p:cNvSpPr/>
          <p:nvPr/>
        </p:nvSpPr>
        <p:spPr>
          <a:xfrm>
            <a:off x="3081339" y="2544763"/>
            <a:ext cx="966788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876"/>
                </a:moveTo>
                <a:lnTo>
                  <a:pt x="21600" y="21600"/>
                </a:lnTo>
                <a:lnTo>
                  <a:pt x="18092" y="0"/>
                </a:lnTo>
                <a:lnTo>
                  <a:pt x="0" y="17876"/>
                </a:lnTo>
                <a:close/>
              </a:path>
            </a:pathLst>
          </a:custGeom>
          <a:solidFill>
            <a:srgbClr val="65C4C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4" name="任意多边形 55"/>
          <p:cNvSpPr/>
          <p:nvPr/>
        </p:nvSpPr>
        <p:spPr>
          <a:xfrm>
            <a:off x="2998789" y="2098675"/>
            <a:ext cx="1182688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392"/>
                </a:moveTo>
                <a:lnTo>
                  <a:pt x="21600" y="21600"/>
                </a:lnTo>
                <a:lnTo>
                  <a:pt x="3474" y="0"/>
                </a:lnTo>
                <a:lnTo>
                  <a:pt x="0" y="13392"/>
                </a:lnTo>
                <a:close/>
              </a:path>
            </a:pathLst>
          </a:custGeom>
          <a:solidFill>
            <a:srgbClr val="F6C62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5" name="任意多边形 56"/>
          <p:cNvSpPr/>
          <p:nvPr/>
        </p:nvSpPr>
        <p:spPr>
          <a:xfrm>
            <a:off x="3106738" y="1892299"/>
            <a:ext cx="1058863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84"/>
                </a:moveTo>
                <a:lnTo>
                  <a:pt x="21600" y="21600"/>
                </a:lnTo>
                <a:lnTo>
                  <a:pt x="21237" y="0"/>
                </a:lnTo>
                <a:lnTo>
                  <a:pt x="0" y="6084"/>
                </a:lnTo>
                <a:close/>
              </a:path>
            </a:pathLst>
          </a:custGeom>
          <a:solidFill>
            <a:srgbClr val="FFCD8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4DC4CC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6" name="任意多边形 69"/>
          <p:cNvSpPr/>
          <p:nvPr/>
        </p:nvSpPr>
        <p:spPr>
          <a:xfrm>
            <a:off x="4627564" y="2536824"/>
            <a:ext cx="874713" cy="255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5429"/>
                </a:lnTo>
                <a:lnTo>
                  <a:pt x="1929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77933C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7" name="任意多边形 44"/>
          <p:cNvSpPr/>
          <p:nvPr/>
        </p:nvSpPr>
        <p:spPr>
          <a:xfrm>
            <a:off x="3114675" y="1098549"/>
            <a:ext cx="455614" cy="63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900" y="138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8" name="任意多边形 101"/>
          <p:cNvSpPr/>
          <p:nvPr/>
        </p:nvSpPr>
        <p:spPr>
          <a:xfrm>
            <a:off x="5562601" y="1146174"/>
            <a:ext cx="463551" cy="388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0" y="0"/>
                </a:moveTo>
                <a:lnTo>
                  <a:pt x="21600" y="16200"/>
                </a:lnTo>
                <a:lnTo>
                  <a:pt x="0" y="21600"/>
                </a:lnTo>
                <a:lnTo>
                  <a:pt x="8800" y="0"/>
                </a:lnTo>
                <a:close/>
              </a:path>
            </a:pathLst>
          </a:custGeom>
          <a:solidFill>
            <a:srgbClr val="F966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69" name="任意多边形 109"/>
          <p:cNvSpPr/>
          <p:nvPr/>
        </p:nvSpPr>
        <p:spPr>
          <a:xfrm>
            <a:off x="5756573" y="1109097"/>
            <a:ext cx="571203" cy="111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353"/>
                </a:moveTo>
                <a:lnTo>
                  <a:pt x="21600" y="0"/>
                </a:lnTo>
                <a:lnTo>
                  <a:pt x="2257" y="21600"/>
                </a:lnTo>
                <a:lnTo>
                  <a:pt x="0" y="6353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0" name="任意多边形 89"/>
          <p:cNvSpPr/>
          <p:nvPr/>
        </p:nvSpPr>
        <p:spPr>
          <a:xfrm>
            <a:off x="5205414" y="1768474"/>
            <a:ext cx="892176" cy="74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5200" y="21600"/>
                </a:lnTo>
                <a:lnTo>
                  <a:pt x="0" y="4800"/>
                </a:lnTo>
                <a:lnTo>
                  <a:pt x="21600" y="0"/>
                </a:lnTo>
                <a:close/>
              </a:path>
            </a:pathLst>
          </a:custGeom>
          <a:solidFill>
            <a:srgbClr val="45EDC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1" name="任意多边形 85"/>
          <p:cNvSpPr/>
          <p:nvPr/>
        </p:nvSpPr>
        <p:spPr>
          <a:xfrm>
            <a:off x="4981576" y="1727199"/>
            <a:ext cx="257176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21600" y="15120"/>
                </a:lnTo>
                <a:lnTo>
                  <a:pt x="0" y="21600"/>
                </a:lnTo>
                <a:lnTo>
                  <a:pt x="17131" y="0"/>
                </a:lnTo>
                <a:close/>
              </a:path>
            </a:pathLst>
          </a:custGeom>
          <a:solidFill>
            <a:srgbClr val="45EDC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2" name="任意多边形 96"/>
          <p:cNvSpPr/>
          <p:nvPr/>
        </p:nvSpPr>
        <p:spPr>
          <a:xfrm>
            <a:off x="5305424" y="280989"/>
            <a:ext cx="668339" cy="446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00"/>
                </a:moveTo>
                <a:lnTo>
                  <a:pt x="21600" y="0"/>
                </a:lnTo>
                <a:lnTo>
                  <a:pt x="5918" y="21600"/>
                </a:lnTo>
                <a:lnTo>
                  <a:pt x="0" y="7200"/>
                </a:lnTo>
                <a:close/>
              </a:path>
            </a:pathLst>
          </a:custGeom>
          <a:solidFill>
            <a:srgbClr val="69C7C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3" name="任意多边形 67"/>
          <p:cNvSpPr/>
          <p:nvPr/>
        </p:nvSpPr>
        <p:spPr>
          <a:xfrm>
            <a:off x="4470401" y="2825750"/>
            <a:ext cx="157164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00"/>
                </a:moveTo>
                <a:lnTo>
                  <a:pt x="21600" y="21600"/>
                </a:lnTo>
                <a:lnTo>
                  <a:pt x="13642" y="0"/>
                </a:lnTo>
                <a:lnTo>
                  <a:pt x="0" y="14400"/>
                </a:lnTo>
                <a:close/>
              </a:path>
            </a:pathLst>
          </a:custGeom>
          <a:solidFill>
            <a:srgbClr val="14D9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4" name="任意多边形 70"/>
          <p:cNvSpPr/>
          <p:nvPr/>
        </p:nvSpPr>
        <p:spPr>
          <a:xfrm>
            <a:off x="5419724" y="2717800"/>
            <a:ext cx="198439" cy="7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3" y="0"/>
                </a:moveTo>
                <a:lnTo>
                  <a:pt x="0" y="19440"/>
                </a:lnTo>
                <a:lnTo>
                  <a:pt x="21600" y="21600"/>
                </a:lnTo>
                <a:lnTo>
                  <a:pt x="7513" y="0"/>
                </a:lnTo>
                <a:close/>
              </a:path>
            </a:pathLst>
          </a:custGeom>
          <a:solidFill>
            <a:srgbClr val="2F72C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5" name="任意多边形 75"/>
          <p:cNvSpPr/>
          <p:nvPr/>
        </p:nvSpPr>
        <p:spPr>
          <a:xfrm>
            <a:off x="4114799" y="1139825"/>
            <a:ext cx="355601" cy="538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2" y="0"/>
                </a:moveTo>
                <a:lnTo>
                  <a:pt x="21600" y="18563"/>
                </a:lnTo>
                <a:lnTo>
                  <a:pt x="0" y="21600"/>
                </a:lnTo>
                <a:lnTo>
                  <a:pt x="1662" y="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6" name="任意多边形 76"/>
          <p:cNvSpPr/>
          <p:nvPr/>
        </p:nvSpPr>
        <p:spPr>
          <a:xfrm>
            <a:off x="4148139" y="1149350"/>
            <a:ext cx="471488" cy="479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554"/>
                </a:lnTo>
                <a:lnTo>
                  <a:pt x="14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5EDC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7" name="任意多边形 46"/>
          <p:cNvSpPr/>
          <p:nvPr/>
        </p:nvSpPr>
        <p:spPr>
          <a:xfrm>
            <a:off x="3114675" y="1668464"/>
            <a:ext cx="1100140" cy="31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9" y="600"/>
                </a:moveTo>
                <a:lnTo>
                  <a:pt x="351" y="600"/>
                </a:lnTo>
                <a:lnTo>
                  <a:pt x="0" y="21600"/>
                </a:lnTo>
                <a:lnTo>
                  <a:pt x="21600" y="0"/>
                </a:lnTo>
                <a:lnTo>
                  <a:pt x="1229" y="600"/>
                </a:lnTo>
                <a:close/>
              </a:path>
            </a:pathLst>
          </a:custGeom>
          <a:solidFill>
            <a:srgbClr val="FFCD8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8" name="任意多边形 28"/>
          <p:cNvSpPr/>
          <p:nvPr/>
        </p:nvSpPr>
        <p:spPr>
          <a:xfrm>
            <a:off x="1206500" y="1917700"/>
            <a:ext cx="644527" cy="73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185" y="1893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79" name="任意多边形 20"/>
          <p:cNvSpPr/>
          <p:nvPr/>
        </p:nvSpPr>
        <p:spPr>
          <a:xfrm>
            <a:off x="1851025" y="2395539"/>
            <a:ext cx="471488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" y="0"/>
                </a:moveTo>
                <a:lnTo>
                  <a:pt x="21600" y="18116"/>
                </a:lnTo>
                <a:lnTo>
                  <a:pt x="0" y="21600"/>
                </a:lnTo>
                <a:lnTo>
                  <a:pt x="432" y="0"/>
                </a:lnTo>
                <a:close/>
              </a:path>
            </a:pathLst>
          </a:custGeom>
          <a:solidFill>
            <a:srgbClr val="B71D3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0" name="任意多边形 35"/>
          <p:cNvSpPr/>
          <p:nvPr/>
        </p:nvSpPr>
        <p:spPr>
          <a:xfrm>
            <a:off x="1817689" y="2238375"/>
            <a:ext cx="463551" cy="36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6" y="0"/>
                </a:moveTo>
                <a:lnTo>
                  <a:pt x="0" y="10010"/>
                </a:lnTo>
                <a:lnTo>
                  <a:pt x="21600" y="21600"/>
                </a:lnTo>
                <a:lnTo>
                  <a:pt x="20736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1" name="任意多边形 26"/>
          <p:cNvSpPr/>
          <p:nvPr/>
        </p:nvSpPr>
        <p:spPr>
          <a:xfrm>
            <a:off x="1173163" y="1876425"/>
            <a:ext cx="752476" cy="511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7878" y="21600"/>
                </a:lnTo>
                <a:lnTo>
                  <a:pt x="0" y="13810"/>
                </a:lnTo>
                <a:lnTo>
                  <a:pt x="21600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2" name="任意多边形 12"/>
          <p:cNvSpPr/>
          <p:nvPr/>
        </p:nvSpPr>
        <p:spPr>
          <a:xfrm>
            <a:off x="569913" y="2312988"/>
            <a:ext cx="817563" cy="538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08" y="0"/>
                </a:moveTo>
                <a:lnTo>
                  <a:pt x="21600" y="19200"/>
                </a:lnTo>
                <a:lnTo>
                  <a:pt x="0" y="21600"/>
                </a:lnTo>
                <a:lnTo>
                  <a:pt x="8308" y="0"/>
                </a:lnTo>
                <a:close/>
              </a:path>
            </a:pathLst>
          </a:custGeom>
          <a:solidFill>
            <a:srgbClr val="CC294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3" name="任意多边形 66"/>
          <p:cNvSpPr/>
          <p:nvPr/>
        </p:nvSpPr>
        <p:spPr>
          <a:xfrm>
            <a:off x="4140201" y="2841625"/>
            <a:ext cx="404814" cy="280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635"/>
                </a:lnTo>
                <a:lnTo>
                  <a:pt x="1102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7933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4" name="任意多边形 106"/>
          <p:cNvSpPr/>
          <p:nvPr/>
        </p:nvSpPr>
        <p:spPr>
          <a:xfrm>
            <a:off x="5635626" y="1446212"/>
            <a:ext cx="34607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71" y="10047"/>
                </a:moveTo>
                <a:lnTo>
                  <a:pt x="0" y="10047"/>
                </a:lnTo>
                <a:lnTo>
                  <a:pt x="16457" y="21600"/>
                </a:lnTo>
                <a:lnTo>
                  <a:pt x="21600" y="0"/>
                </a:lnTo>
                <a:lnTo>
                  <a:pt x="2571" y="10047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5" name="任意多边形 81"/>
          <p:cNvSpPr/>
          <p:nvPr/>
        </p:nvSpPr>
        <p:spPr>
          <a:xfrm>
            <a:off x="4619626" y="1371600"/>
            <a:ext cx="817564" cy="404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159"/>
                </a:moveTo>
                <a:lnTo>
                  <a:pt x="21600" y="21600"/>
                </a:lnTo>
                <a:lnTo>
                  <a:pt x="18764" y="0"/>
                </a:lnTo>
                <a:lnTo>
                  <a:pt x="0" y="21159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6" name="任意多边形 79"/>
          <p:cNvSpPr/>
          <p:nvPr/>
        </p:nvSpPr>
        <p:spPr>
          <a:xfrm>
            <a:off x="4462464" y="1171575"/>
            <a:ext cx="1346201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0" y="6104"/>
                </a:moveTo>
                <a:lnTo>
                  <a:pt x="21600" y="0"/>
                </a:lnTo>
                <a:lnTo>
                  <a:pt x="0" y="21600"/>
                </a:lnTo>
                <a:lnTo>
                  <a:pt x="2000" y="6104"/>
                </a:lnTo>
                <a:close/>
              </a:path>
            </a:pathLst>
          </a:custGeom>
          <a:solidFill>
            <a:srgbClr val="FAD1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7" name="任意多边形 50"/>
          <p:cNvSpPr/>
          <p:nvPr/>
        </p:nvSpPr>
        <p:spPr>
          <a:xfrm>
            <a:off x="2206625" y="2230438"/>
            <a:ext cx="520701" cy="1149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766"/>
                </a:lnTo>
                <a:lnTo>
                  <a:pt x="2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49464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8" name="任意多边形 40"/>
          <p:cNvSpPr/>
          <p:nvPr/>
        </p:nvSpPr>
        <p:spPr>
          <a:xfrm>
            <a:off x="2405064" y="1131888"/>
            <a:ext cx="1139826" cy="56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157"/>
                </a:moveTo>
                <a:lnTo>
                  <a:pt x="14087" y="21600"/>
                </a:lnTo>
                <a:lnTo>
                  <a:pt x="21600" y="0"/>
                </a:lnTo>
                <a:lnTo>
                  <a:pt x="0" y="18157"/>
                </a:lnTo>
                <a:close/>
              </a:path>
            </a:pathLst>
          </a:custGeom>
          <a:solidFill>
            <a:srgbClr val="F6C62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89" name="任意多边形 36"/>
          <p:cNvSpPr/>
          <p:nvPr/>
        </p:nvSpPr>
        <p:spPr>
          <a:xfrm>
            <a:off x="1858964" y="2603499"/>
            <a:ext cx="414338" cy="76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465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0" name="任意多边形 29"/>
          <p:cNvSpPr/>
          <p:nvPr/>
        </p:nvSpPr>
        <p:spPr>
          <a:xfrm>
            <a:off x="1552575" y="1866900"/>
            <a:ext cx="330201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lnTo>
                  <a:pt x="21600" y="17649"/>
                </a:lnTo>
                <a:lnTo>
                  <a:pt x="0" y="21600"/>
                </a:lnTo>
                <a:lnTo>
                  <a:pt x="21060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1" name="任意多边形 5"/>
          <p:cNvSpPr/>
          <p:nvPr/>
        </p:nvSpPr>
        <p:spPr>
          <a:xfrm>
            <a:off x="-39752" y="989807"/>
            <a:ext cx="190501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18790"/>
                </a:lnTo>
                <a:lnTo>
                  <a:pt x="0" y="0"/>
                </a:lnTo>
                <a:close/>
              </a:path>
            </a:pathLst>
          </a:custGeom>
          <a:solidFill>
            <a:srgbClr val="ED7F9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2" name="任意多边形 6"/>
          <p:cNvSpPr/>
          <p:nvPr/>
        </p:nvSpPr>
        <p:spPr>
          <a:xfrm>
            <a:off x="-55626" y="937420"/>
            <a:ext cx="1114426" cy="106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8057"/>
                </a:lnTo>
                <a:lnTo>
                  <a:pt x="376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3" name="任意多边形 7"/>
          <p:cNvSpPr/>
          <p:nvPr/>
        </p:nvSpPr>
        <p:spPr>
          <a:xfrm>
            <a:off x="-28573" y="1322771"/>
            <a:ext cx="1116014" cy="108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215" y="20446"/>
                </a:lnTo>
                <a:lnTo>
                  <a:pt x="0" y="21600"/>
                </a:lnTo>
                <a:lnTo>
                  <a:pt x="162" y="15334"/>
                </a:lnTo>
                <a:lnTo>
                  <a:pt x="21600" y="0"/>
                </a:lnTo>
                <a:close/>
              </a:path>
            </a:pathLst>
          </a:custGeom>
          <a:solidFill>
            <a:srgbClr val="FAD1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49464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4" name="任意多边形 9"/>
          <p:cNvSpPr/>
          <p:nvPr/>
        </p:nvSpPr>
        <p:spPr>
          <a:xfrm>
            <a:off x="-57150" y="2338389"/>
            <a:ext cx="965201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9" y="3456"/>
                </a:moveTo>
                <a:lnTo>
                  <a:pt x="21600" y="0"/>
                </a:lnTo>
                <a:lnTo>
                  <a:pt x="0" y="21600"/>
                </a:lnTo>
                <a:lnTo>
                  <a:pt x="369" y="3456"/>
                </a:lnTo>
                <a:close/>
              </a:path>
            </a:pathLst>
          </a:custGeom>
          <a:solidFill>
            <a:srgbClr val="CF284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5" name="任意多边形 10"/>
          <p:cNvSpPr/>
          <p:nvPr/>
        </p:nvSpPr>
        <p:spPr>
          <a:xfrm>
            <a:off x="-57945" y="2330449"/>
            <a:ext cx="934246" cy="552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746" y="19343"/>
                </a:lnTo>
                <a:lnTo>
                  <a:pt x="202" y="21600"/>
                </a:lnTo>
                <a:lnTo>
                  <a:pt x="0" y="15475"/>
                </a:lnTo>
                <a:lnTo>
                  <a:pt x="21600" y="0"/>
                </a:lnTo>
                <a:close/>
              </a:path>
            </a:pathLst>
          </a:custGeom>
          <a:solidFill>
            <a:srgbClr val="B71D3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6" name="任意多边形 11"/>
          <p:cNvSpPr/>
          <p:nvPr/>
        </p:nvSpPr>
        <p:spPr>
          <a:xfrm>
            <a:off x="-57151" y="2825750"/>
            <a:ext cx="701677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1333"/>
                </a:moveTo>
                <a:lnTo>
                  <a:pt x="21600" y="0"/>
                </a:lnTo>
                <a:lnTo>
                  <a:pt x="8386" y="18400"/>
                </a:lnTo>
                <a:lnTo>
                  <a:pt x="0" y="21600"/>
                </a:lnTo>
                <a:lnTo>
                  <a:pt x="1016" y="1333"/>
                </a:lnTo>
                <a:close/>
              </a:path>
            </a:pathLst>
          </a:custGeom>
          <a:solidFill>
            <a:srgbClr val="CC294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7" name="任意多边形 13"/>
          <p:cNvSpPr/>
          <p:nvPr/>
        </p:nvSpPr>
        <p:spPr>
          <a:xfrm>
            <a:off x="198438" y="2784475"/>
            <a:ext cx="1189039" cy="62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00" y="1705"/>
                </a:moveTo>
                <a:lnTo>
                  <a:pt x="21600" y="0"/>
                </a:lnTo>
                <a:lnTo>
                  <a:pt x="0" y="21600"/>
                </a:lnTo>
                <a:lnTo>
                  <a:pt x="7800" y="1705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8" name="任意多边形 17"/>
          <p:cNvSpPr/>
          <p:nvPr/>
        </p:nvSpPr>
        <p:spPr>
          <a:xfrm>
            <a:off x="1378744" y="2605088"/>
            <a:ext cx="900908" cy="766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110"/>
                </a:moveTo>
                <a:lnTo>
                  <a:pt x="12126" y="0"/>
                </a:lnTo>
                <a:lnTo>
                  <a:pt x="21600" y="21600"/>
                </a:lnTo>
                <a:lnTo>
                  <a:pt x="0" y="511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299" name="任意多边形 18"/>
          <p:cNvSpPr/>
          <p:nvPr/>
        </p:nvSpPr>
        <p:spPr>
          <a:xfrm>
            <a:off x="1214438" y="2635250"/>
            <a:ext cx="644526" cy="1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39"/>
                </a:moveTo>
                <a:lnTo>
                  <a:pt x="21600" y="0"/>
                </a:lnTo>
                <a:lnTo>
                  <a:pt x="5538" y="21600"/>
                </a:lnTo>
                <a:lnTo>
                  <a:pt x="0" y="939"/>
                </a:lnTo>
                <a:close/>
              </a:path>
            </a:pathLst>
          </a:custGeom>
          <a:solidFill>
            <a:srgbClr val="B71D3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0" name="任意多边形 19"/>
          <p:cNvSpPr/>
          <p:nvPr/>
        </p:nvSpPr>
        <p:spPr>
          <a:xfrm>
            <a:off x="1222374" y="2420939"/>
            <a:ext cx="661989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829"/>
                </a:moveTo>
                <a:lnTo>
                  <a:pt x="21600" y="0"/>
                </a:lnTo>
                <a:lnTo>
                  <a:pt x="20520" y="21600"/>
                </a:lnTo>
                <a:lnTo>
                  <a:pt x="0" y="20829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1" name="任意多边形 21"/>
          <p:cNvSpPr/>
          <p:nvPr/>
        </p:nvSpPr>
        <p:spPr>
          <a:xfrm>
            <a:off x="884237" y="2189164"/>
            <a:ext cx="355601" cy="479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331"/>
                </a:moveTo>
                <a:lnTo>
                  <a:pt x="20595" y="0"/>
                </a:lnTo>
                <a:lnTo>
                  <a:pt x="21600" y="21600"/>
                </a:lnTo>
                <a:lnTo>
                  <a:pt x="0" y="6331"/>
                </a:lnTo>
                <a:close/>
              </a:path>
            </a:pathLst>
          </a:custGeom>
          <a:solidFill>
            <a:srgbClr val="BD202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2" name="任意多边形 22"/>
          <p:cNvSpPr/>
          <p:nvPr/>
        </p:nvSpPr>
        <p:spPr>
          <a:xfrm>
            <a:off x="858229" y="1294607"/>
            <a:ext cx="355601" cy="103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67" y="0"/>
                </a:moveTo>
                <a:lnTo>
                  <a:pt x="21600" y="19526"/>
                </a:lnTo>
                <a:lnTo>
                  <a:pt x="0" y="21600"/>
                </a:lnTo>
                <a:lnTo>
                  <a:pt x="14567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3" name="任意多边形 24"/>
          <p:cNvSpPr/>
          <p:nvPr/>
        </p:nvSpPr>
        <p:spPr>
          <a:xfrm>
            <a:off x="1090613" y="1330325"/>
            <a:ext cx="347663" cy="98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6171"/>
                </a:lnTo>
                <a:lnTo>
                  <a:pt x="79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59421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4" name="任意多边形 25"/>
          <p:cNvSpPr/>
          <p:nvPr/>
        </p:nvSpPr>
        <p:spPr>
          <a:xfrm>
            <a:off x="1231899" y="1593850"/>
            <a:ext cx="635001" cy="60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13" y="0"/>
                </a:moveTo>
                <a:lnTo>
                  <a:pt x="21600" y="10948"/>
                </a:lnTo>
                <a:lnTo>
                  <a:pt x="0" y="21600"/>
                </a:lnTo>
                <a:lnTo>
                  <a:pt x="7013" y="0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5" name="任意多边形 27"/>
          <p:cNvSpPr/>
          <p:nvPr/>
        </p:nvSpPr>
        <p:spPr>
          <a:xfrm>
            <a:off x="1201740" y="2206624"/>
            <a:ext cx="244475" cy="43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896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1D3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6" name="任意多边形 32"/>
          <p:cNvSpPr/>
          <p:nvPr/>
        </p:nvSpPr>
        <p:spPr>
          <a:xfrm>
            <a:off x="1374569" y="1533527"/>
            <a:ext cx="900113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11953" y="4050"/>
                </a:lnTo>
                <a:lnTo>
                  <a:pt x="0" y="0"/>
                </a:lnTo>
                <a:close/>
              </a:path>
            </a:pathLst>
          </a:custGeom>
          <a:solidFill>
            <a:srgbClr val="FAD1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7" name="任意多边形 33"/>
          <p:cNvSpPr/>
          <p:nvPr/>
        </p:nvSpPr>
        <p:spPr>
          <a:xfrm>
            <a:off x="1866899" y="1949449"/>
            <a:ext cx="388939" cy="44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200"/>
                </a:moveTo>
                <a:lnTo>
                  <a:pt x="0" y="21600"/>
                </a:lnTo>
                <a:lnTo>
                  <a:pt x="460" y="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8" name="任意多边形 37"/>
          <p:cNvSpPr/>
          <p:nvPr/>
        </p:nvSpPr>
        <p:spPr>
          <a:xfrm>
            <a:off x="1454149" y="1273175"/>
            <a:ext cx="933452" cy="46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785"/>
                </a:moveTo>
                <a:lnTo>
                  <a:pt x="21600" y="0"/>
                </a:lnTo>
                <a:lnTo>
                  <a:pt x="9749" y="21600"/>
                </a:lnTo>
                <a:lnTo>
                  <a:pt x="0" y="15785"/>
                </a:lnTo>
                <a:close/>
              </a:path>
            </a:pathLst>
          </a:custGeom>
          <a:solidFill>
            <a:srgbClr val="ED7F9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09" name="任意多边形 41"/>
          <p:cNvSpPr/>
          <p:nvPr/>
        </p:nvSpPr>
        <p:spPr>
          <a:xfrm>
            <a:off x="2263775" y="1585913"/>
            <a:ext cx="900115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71" y="0"/>
                </a:moveTo>
                <a:lnTo>
                  <a:pt x="0" y="21600"/>
                </a:lnTo>
                <a:lnTo>
                  <a:pt x="21600" y="3733"/>
                </a:lnTo>
                <a:lnTo>
                  <a:pt x="3171" y="0"/>
                </a:lnTo>
                <a:close/>
              </a:path>
            </a:pathLst>
          </a:custGeom>
          <a:solidFill>
            <a:srgbClr val="FFDD6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0" name="任意多边形 42"/>
          <p:cNvSpPr/>
          <p:nvPr/>
        </p:nvSpPr>
        <p:spPr>
          <a:xfrm>
            <a:off x="1892299" y="1644650"/>
            <a:ext cx="495302" cy="603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959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959"/>
                </a:lnTo>
                <a:close/>
              </a:path>
            </a:pathLst>
          </a:custGeom>
          <a:solidFill>
            <a:srgbClr val="F954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1" name="任意多边形 43"/>
          <p:cNvSpPr/>
          <p:nvPr/>
        </p:nvSpPr>
        <p:spPr>
          <a:xfrm>
            <a:off x="2279649" y="1676400"/>
            <a:ext cx="901701" cy="571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922" y="12039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2" name="任意多边形 45"/>
          <p:cNvSpPr/>
          <p:nvPr/>
        </p:nvSpPr>
        <p:spPr>
          <a:xfrm>
            <a:off x="3173413" y="1476375"/>
            <a:ext cx="982663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24" y="0"/>
                </a:lnTo>
                <a:lnTo>
                  <a:pt x="21600" y="18000"/>
                </a:lnTo>
                <a:lnTo>
                  <a:pt x="0" y="21600"/>
                </a:lnTo>
                <a:close/>
              </a:path>
            </a:pathLst>
          </a:custGeom>
          <a:solidFill>
            <a:srgbClr val="FA437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3" name="任意多边形 49"/>
          <p:cNvSpPr/>
          <p:nvPr/>
        </p:nvSpPr>
        <p:spPr>
          <a:xfrm>
            <a:off x="2263775" y="2065339"/>
            <a:ext cx="958851" cy="223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615"/>
                </a:moveTo>
                <a:lnTo>
                  <a:pt x="9683" y="21600"/>
                </a:lnTo>
                <a:lnTo>
                  <a:pt x="21600" y="0"/>
                </a:lnTo>
                <a:lnTo>
                  <a:pt x="0" y="16615"/>
                </a:lnTo>
                <a:close/>
              </a:path>
            </a:pathLst>
          </a:custGeom>
          <a:solidFill>
            <a:srgbClr val="FFDD6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4" name="任意多边形 51"/>
          <p:cNvSpPr/>
          <p:nvPr/>
        </p:nvSpPr>
        <p:spPr>
          <a:xfrm>
            <a:off x="2255839" y="2279650"/>
            <a:ext cx="768351" cy="109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06" y="0"/>
                </a:moveTo>
                <a:lnTo>
                  <a:pt x="21600" y="982"/>
                </a:lnTo>
                <a:lnTo>
                  <a:pt x="0" y="21600"/>
                </a:lnTo>
                <a:lnTo>
                  <a:pt x="12106" y="0"/>
                </a:lnTo>
                <a:close/>
              </a:path>
            </a:pathLst>
          </a:custGeom>
          <a:solidFill>
            <a:srgbClr val="ED7F9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5" name="任意多边形 52"/>
          <p:cNvSpPr/>
          <p:nvPr/>
        </p:nvSpPr>
        <p:spPr>
          <a:xfrm>
            <a:off x="2247900" y="2330450"/>
            <a:ext cx="1354138" cy="105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44" y="0"/>
                </a:moveTo>
                <a:lnTo>
                  <a:pt x="21600" y="1979"/>
                </a:lnTo>
                <a:lnTo>
                  <a:pt x="0" y="21600"/>
                </a:lnTo>
                <a:lnTo>
                  <a:pt x="12044" y="0"/>
                </a:lnTo>
                <a:close/>
              </a:path>
            </a:pathLst>
          </a:custGeom>
          <a:solidFill>
            <a:srgbClr val="65C4C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6" name="任意多边形 57"/>
          <p:cNvSpPr/>
          <p:nvPr/>
        </p:nvSpPr>
        <p:spPr>
          <a:xfrm>
            <a:off x="3106739" y="2413000"/>
            <a:ext cx="1023938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03" y="0"/>
                </a:moveTo>
                <a:lnTo>
                  <a:pt x="0" y="21600"/>
                </a:lnTo>
                <a:lnTo>
                  <a:pt x="21600" y="5526"/>
                </a:lnTo>
                <a:lnTo>
                  <a:pt x="10103" y="0"/>
                </a:lnTo>
                <a:close/>
              </a:path>
            </a:pathLst>
          </a:custGeom>
          <a:solidFill>
            <a:srgbClr val="E6B9B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7" name="任意多边形 59"/>
          <p:cNvSpPr/>
          <p:nvPr/>
        </p:nvSpPr>
        <p:spPr>
          <a:xfrm>
            <a:off x="3106738" y="2759075"/>
            <a:ext cx="925513" cy="26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86" y="21600"/>
                </a:lnTo>
                <a:lnTo>
                  <a:pt x="21600" y="2700"/>
                </a:lnTo>
                <a:lnTo>
                  <a:pt x="0" y="0"/>
                </a:lnTo>
                <a:close/>
              </a:path>
            </a:pathLst>
          </a:custGeom>
          <a:solidFill>
            <a:srgbClr val="4793E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8" name="任意多边形 60"/>
          <p:cNvSpPr/>
          <p:nvPr/>
        </p:nvSpPr>
        <p:spPr>
          <a:xfrm>
            <a:off x="3883026" y="2495550"/>
            <a:ext cx="288926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92"/>
                </a:moveTo>
                <a:lnTo>
                  <a:pt x="20366" y="21600"/>
                </a:lnTo>
                <a:lnTo>
                  <a:pt x="21600" y="0"/>
                </a:lnTo>
                <a:lnTo>
                  <a:pt x="0" y="2592"/>
                </a:lnTo>
                <a:close/>
              </a:path>
            </a:pathLst>
          </a:custGeom>
          <a:solidFill>
            <a:srgbClr val="89BDE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19" name="任意多边形 62"/>
          <p:cNvSpPr/>
          <p:nvPr/>
        </p:nvSpPr>
        <p:spPr>
          <a:xfrm>
            <a:off x="4148139" y="2487614"/>
            <a:ext cx="188913" cy="63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8" y="0"/>
                </a:moveTo>
                <a:lnTo>
                  <a:pt x="0" y="21600"/>
                </a:lnTo>
                <a:lnTo>
                  <a:pt x="21600" y="13745"/>
                </a:lnTo>
                <a:lnTo>
                  <a:pt x="1878" y="0"/>
                </a:lnTo>
                <a:close/>
              </a:path>
            </a:pathLst>
          </a:custGeom>
          <a:solidFill>
            <a:srgbClr val="4793E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0" name="任意多边形 63"/>
          <p:cNvSpPr/>
          <p:nvPr/>
        </p:nvSpPr>
        <p:spPr>
          <a:xfrm>
            <a:off x="4164589" y="2487614"/>
            <a:ext cx="488951" cy="41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56" y="21600"/>
                </a:lnTo>
                <a:lnTo>
                  <a:pt x="21600" y="3456"/>
                </a:lnTo>
                <a:lnTo>
                  <a:pt x="0" y="0"/>
                </a:lnTo>
                <a:close/>
              </a:path>
            </a:pathLst>
          </a:custGeom>
          <a:solidFill>
            <a:srgbClr val="89BDE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1" name="任意多边形 64"/>
          <p:cNvSpPr/>
          <p:nvPr/>
        </p:nvSpPr>
        <p:spPr>
          <a:xfrm>
            <a:off x="4334097" y="2552700"/>
            <a:ext cx="1073151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4954"/>
                </a:lnTo>
                <a:lnTo>
                  <a:pt x="648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D7E4B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2" name="任意多边形 68"/>
          <p:cNvSpPr/>
          <p:nvPr/>
        </p:nvSpPr>
        <p:spPr>
          <a:xfrm>
            <a:off x="4568826" y="2817814"/>
            <a:ext cx="373064" cy="11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086"/>
                </a:moveTo>
                <a:lnTo>
                  <a:pt x="3840" y="21600"/>
                </a:lnTo>
                <a:lnTo>
                  <a:pt x="21600" y="0"/>
                </a:lnTo>
                <a:lnTo>
                  <a:pt x="0" y="3086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77933C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3" name="任意多边形 73"/>
          <p:cNvSpPr/>
          <p:nvPr/>
        </p:nvSpPr>
        <p:spPr>
          <a:xfrm>
            <a:off x="3479801" y="1116013"/>
            <a:ext cx="66992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0"/>
                </a:moveTo>
                <a:lnTo>
                  <a:pt x="21600" y="21600"/>
                </a:lnTo>
                <a:lnTo>
                  <a:pt x="0" y="15247"/>
                </a:lnTo>
                <a:lnTo>
                  <a:pt x="1867" y="0"/>
                </a:lnTo>
                <a:close/>
              </a:path>
            </a:pathLst>
          </a:custGeom>
          <a:solidFill>
            <a:srgbClr val="45EDC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4" name="任意多边形 83"/>
          <p:cNvSpPr/>
          <p:nvPr/>
        </p:nvSpPr>
        <p:spPr>
          <a:xfrm>
            <a:off x="5370514" y="1165225"/>
            <a:ext cx="396876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840" y="21600"/>
                </a:lnTo>
                <a:lnTo>
                  <a:pt x="0" y="12600"/>
                </a:lnTo>
                <a:lnTo>
                  <a:pt x="21600" y="0"/>
                </a:lnTo>
                <a:close/>
              </a:path>
            </a:pathLst>
          </a:custGeom>
          <a:solidFill>
            <a:srgbClr val="FAD1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5" name="任意多边形 84"/>
          <p:cNvSpPr/>
          <p:nvPr/>
        </p:nvSpPr>
        <p:spPr>
          <a:xfrm>
            <a:off x="4651376" y="1768475"/>
            <a:ext cx="512764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3935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6" name="任意多边形 86"/>
          <p:cNvSpPr/>
          <p:nvPr/>
        </p:nvSpPr>
        <p:spPr>
          <a:xfrm>
            <a:off x="4965700" y="1990725"/>
            <a:ext cx="528638" cy="703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3558"/>
                </a:lnTo>
                <a:lnTo>
                  <a:pt x="10800" y="0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7" name="任意多边形 87"/>
          <p:cNvSpPr/>
          <p:nvPr/>
        </p:nvSpPr>
        <p:spPr>
          <a:xfrm>
            <a:off x="5181601" y="1760539"/>
            <a:ext cx="263526" cy="23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50" y="21600"/>
                </a:moveTo>
                <a:lnTo>
                  <a:pt x="21600" y="1543"/>
                </a:lnTo>
                <a:lnTo>
                  <a:pt x="0" y="0"/>
                </a:lnTo>
                <a:lnTo>
                  <a:pt x="4050" y="21600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8" name="任意多边形 88"/>
          <p:cNvSpPr/>
          <p:nvPr/>
        </p:nvSpPr>
        <p:spPr>
          <a:xfrm>
            <a:off x="5197474" y="1752600"/>
            <a:ext cx="884239" cy="244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592"/>
                </a:lnTo>
                <a:lnTo>
                  <a:pt x="6662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29" name="任意多边形 90"/>
          <p:cNvSpPr/>
          <p:nvPr/>
        </p:nvSpPr>
        <p:spPr>
          <a:xfrm>
            <a:off x="5411787" y="1776414"/>
            <a:ext cx="735013" cy="72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01" y="0"/>
                </a:moveTo>
                <a:lnTo>
                  <a:pt x="21600" y="7609"/>
                </a:lnTo>
                <a:lnTo>
                  <a:pt x="0" y="21600"/>
                </a:lnTo>
                <a:lnTo>
                  <a:pt x="19901" y="0"/>
                </a:lnTo>
                <a:close/>
              </a:path>
            </a:pathLst>
          </a:custGeom>
          <a:solidFill>
            <a:srgbClr val="53A9D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0" name="任意多边形 91"/>
          <p:cNvSpPr/>
          <p:nvPr/>
        </p:nvSpPr>
        <p:spPr>
          <a:xfrm>
            <a:off x="5403851" y="2279650"/>
            <a:ext cx="347664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5143" y="21600"/>
                </a:lnTo>
                <a:lnTo>
                  <a:pt x="0" y="10368"/>
                </a:lnTo>
                <a:lnTo>
                  <a:pt x="21600" y="0"/>
                </a:lnTo>
                <a:close/>
              </a:path>
            </a:pathLst>
          </a:custGeom>
          <a:solidFill>
            <a:srgbClr val="89BDE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1" name="任意多边形 92"/>
          <p:cNvSpPr/>
          <p:nvPr/>
        </p:nvSpPr>
        <p:spPr>
          <a:xfrm rot="21328923">
            <a:off x="5470526" y="2305049"/>
            <a:ext cx="271464" cy="381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982" y="9861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4D9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2" name="任意多边形 94"/>
          <p:cNvSpPr/>
          <p:nvPr/>
        </p:nvSpPr>
        <p:spPr>
          <a:xfrm>
            <a:off x="4991100" y="296863"/>
            <a:ext cx="965201" cy="231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585" y="771"/>
                </a:lnTo>
                <a:lnTo>
                  <a:pt x="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3" name="任意多边形 95"/>
          <p:cNvSpPr/>
          <p:nvPr/>
        </p:nvSpPr>
        <p:spPr>
          <a:xfrm>
            <a:off x="5006976" y="430212"/>
            <a:ext cx="793751" cy="742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640"/>
                </a:moveTo>
                <a:lnTo>
                  <a:pt x="9000" y="0"/>
                </a:lnTo>
                <a:lnTo>
                  <a:pt x="21600" y="21600"/>
                </a:lnTo>
                <a:lnTo>
                  <a:pt x="0" y="264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4" name="任意多边形 98"/>
          <p:cNvSpPr/>
          <p:nvPr/>
        </p:nvSpPr>
        <p:spPr>
          <a:xfrm>
            <a:off x="5767389" y="296862"/>
            <a:ext cx="1701801" cy="86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26" y="0"/>
                </a:moveTo>
                <a:lnTo>
                  <a:pt x="21600" y="0"/>
                </a:lnTo>
                <a:lnTo>
                  <a:pt x="0" y="21600"/>
                </a:lnTo>
                <a:lnTo>
                  <a:pt x="2726" y="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A5178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5" name="任意多边形 99"/>
          <p:cNvSpPr/>
          <p:nvPr/>
        </p:nvSpPr>
        <p:spPr>
          <a:xfrm>
            <a:off x="5734051" y="280988"/>
            <a:ext cx="1709739" cy="90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" y="21200"/>
                </a:moveTo>
                <a:lnTo>
                  <a:pt x="7304" y="19800"/>
                </a:lnTo>
                <a:lnTo>
                  <a:pt x="21600" y="0"/>
                </a:lnTo>
                <a:lnTo>
                  <a:pt x="0" y="21600"/>
                </a:lnTo>
                <a:lnTo>
                  <a:pt x="730" y="21200"/>
                </a:lnTo>
                <a:close/>
              </a:path>
            </a:pathLst>
          </a:custGeom>
          <a:solidFill>
            <a:srgbClr val="77D0D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6" name="任意多边形 103"/>
          <p:cNvSpPr/>
          <p:nvPr/>
        </p:nvSpPr>
        <p:spPr>
          <a:xfrm>
            <a:off x="5437189" y="1438275"/>
            <a:ext cx="569913" cy="36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09" y="4320"/>
                </a:moveTo>
                <a:lnTo>
                  <a:pt x="21600" y="0"/>
                </a:lnTo>
                <a:lnTo>
                  <a:pt x="0" y="21600"/>
                </a:lnTo>
                <a:lnTo>
                  <a:pt x="5009" y="432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7" name="任意多边形 105"/>
          <p:cNvSpPr/>
          <p:nvPr/>
        </p:nvSpPr>
        <p:spPr>
          <a:xfrm>
            <a:off x="5445124" y="1627188"/>
            <a:ext cx="438151" cy="16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440"/>
                </a:moveTo>
                <a:lnTo>
                  <a:pt x="21600" y="21600"/>
                </a:lnTo>
                <a:lnTo>
                  <a:pt x="12634" y="0"/>
                </a:lnTo>
                <a:lnTo>
                  <a:pt x="0" y="19440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8" name="任意多边形 107"/>
          <p:cNvSpPr/>
          <p:nvPr/>
        </p:nvSpPr>
        <p:spPr>
          <a:xfrm>
            <a:off x="5908676" y="1346200"/>
            <a:ext cx="355601" cy="430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16" y="6231"/>
                </a:moveTo>
                <a:lnTo>
                  <a:pt x="21600" y="0"/>
                </a:lnTo>
                <a:lnTo>
                  <a:pt x="0" y="21600"/>
                </a:lnTo>
                <a:lnTo>
                  <a:pt x="3516" y="6231"/>
                </a:lnTo>
                <a:close/>
              </a:path>
            </a:pathLst>
          </a:custGeom>
          <a:solidFill>
            <a:srgbClr val="89BDE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39" name="任意多边形 110"/>
          <p:cNvSpPr/>
          <p:nvPr/>
        </p:nvSpPr>
        <p:spPr>
          <a:xfrm>
            <a:off x="5916613" y="-73026"/>
            <a:ext cx="1684339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529" y="0"/>
                </a:lnTo>
                <a:lnTo>
                  <a:pt x="21600" y="0"/>
                </a:lnTo>
                <a:lnTo>
                  <a:pt x="19800" y="20640"/>
                </a:lnTo>
                <a:lnTo>
                  <a:pt x="0" y="21600"/>
                </a:lnTo>
                <a:close/>
              </a:path>
            </a:pathLst>
          </a:custGeom>
          <a:solidFill>
            <a:srgbClr val="D7E9F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77933C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0" name="任意多边形 111"/>
          <p:cNvSpPr/>
          <p:nvPr/>
        </p:nvSpPr>
        <p:spPr>
          <a:xfrm>
            <a:off x="5957889" y="-123824"/>
            <a:ext cx="850900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567" y="0"/>
                </a:lnTo>
                <a:lnTo>
                  <a:pt x="21600" y="847"/>
                </a:lnTo>
                <a:lnTo>
                  <a:pt x="0" y="21600"/>
                </a:lnTo>
                <a:close/>
              </a:path>
            </a:pathLst>
          </a:custGeom>
          <a:solidFill>
            <a:srgbClr val="14D9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1" name="任意多边形 112"/>
          <p:cNvSpPr/>
          <p:nvPr/>
        </p:nvSpPr>
        <p:spPr>
          <a:xfrm>
            <a:off x="7461250" y="1"/>
            <a:ext cx="330201" cy="27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0"/>
                </a:moveTo>
                <a:lnTo>
                  <a:pt x="21600" y="0"/>
                </a:lnTo>
                <a:lnTo>
                  <a:pt x="0" y="21600"/>
                </a:lnTo>
                <a:lnTo>
                  <a:pt x="5940" y="0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2" name="任意多边形 114"/>
          <p:cNvSpPr/>
          <p:nvPr/>
        </p:nvSpPr>
        <p:spPr>
          <a:xfrm>
            <a:off x="7427914" y="-139700"/>
            <a:ext cx="611188" cy="446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930" y="0"/>
                </a:lnTo>
                <a:lnTo>
                  <a:pt x="21600" y="13392"/>
                </a:lnTo>
                <a:lnTo>
                  <a:pt x="0" y="21600"/>
                </a:lnTo>
                <a:close/>
              </a:path>
            </a:pathLst>
          </a:custGeom>
          <a:solidFill>
            <a:srgbClr val="DCE6F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3" name="任意多边形 39"/>
          <p:cNvSpPr/>
          <p:nvPr/>
        </p:nvSpPr>
        <p:spPr>
          <a:xfrm>
            <a:off x="1892300" y="1139825"/>
            <a:ext cx="1644652" cy="595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64" y="17949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CD3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4" name="任意多边形 82"/>
          <p:cNvSpPr/>
          <p:nvPr/>
        </p:nvSpPr>
        <p:spPr>
          <a:xfrm>
            <a:off x="5176699" y="1171575"/>
            <a:ext cx="608014" cy="506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4957" y="7688"/>
                </a:lnTo>
                <a:lnTo>
                  <a:pt x="21600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5" name="任意多边形 119"/>
          <p:cNvSpPr/>
          <p:nvPr/>
        </p:nvSpPr>
        <p:spPr>
          <a:xfrm>
            <a:off x="2279649" y="1536700"/>
            <a:ext cx="2281240" cy="70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8160" y="11314"/>
                </a:lnTo>
                <a:lnTo>
                  <a:pt x="0" y="21600"/>
                </a:lnTo>
                <a:close/>
              </a:path>
            </a:pathLst>
          </a:custGeom>
          <a:solidFill>
            <a:srgbClr val="F966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6" name="任意多边形 122"/>
          <p:cNvSpPr/>
          <p:nvPr/>
        </p:nvSpPr>
        <p:spPr>
          <a:xfrm>
            <a:off x="1438275" y="3722687"/>
            <a:ext cx="279401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F53A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7" name="任意多边形 135"/>
          <p:cNvSpPr/>
          <p:nvPr/>
        </p:nvSpPr>
        <p:spPr>
          <a:xfrm>
            <a:off x="6138864" y="2495550"/>
            <a:ext cx="206376" cy="21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92"/>
                </a:moveTo>
                <a:lnTo>
                  <a:pt x="21600" y="0"/>
                </a:lnTo>
                <a:lnTo>
                  <a:pt x="6912" y="21600"/>
                </a:lnTo>
                <a:lnTo>
                  <a:pt x="0" y="2492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8" name="任意多边形 136"/>
          <p:cNvSpPr/>
          <p:nvPr/>
        </p:nvSpPr>
        <p:spPr>
          <a:xfrm>
            <a:off x="8788400" y="2698750"/>
            <a:ext cx="174626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F4616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49" name="任意多边形 137"/>
          <p:cNvSpPr/>
          <p:nvPr/>
        </p:nvSpPr>
        <p:spPr>
          <a:xfrm>
            <a:off x="7840663" y="1833564"/>
            <a:ext cx="247651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2700"/>
                </a:moveTo>
                <a:lnTo>
                  <a:pt x="0" y="21600"/>
                </a:lnTo>
                <a:lnTo>
                  <a:pt x="21600" y="0"/>
                </a:lnTo>
                <a:lnTo>
                  <a:pt x="12240" y="2700"/>
                </a:lnTo>
                <a:close/>
              </a:path>
            </a:pathLst>
          </a:cu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0" name="任意多边形 138"/>
          <p:cNvSpPr/>
          <p:nvPr/>
        </p:nvSpPr>
        <p:spPr>
          <a:xfrm>
            <a:off x="6759575" y="1033463"/>
            <a:ext cx="279401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4394F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1" name="任意多边形 139"/>
          <p:cNvSpPr/>
          <p:nvPr/>
        </p:nvSpPr>
        <p:spPr>
          <a:xfrm>
            <a:off x="508001" y="657226"/>
            <a:ext cx="173039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F855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2" name="任意多边形 140"/>
          <p:cNvSpPr/>
          <p:nvPr/>
        </p:nvSpPr>
        <p:spPr>
          <a:xfrm>
            <a:off x="1970088" y="962025"/>
            <a:ext cx="247651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0" y="2700"/>
                </a:moveTo>
                <a:lnTo>
                  <a:pt x="0" y="21600"/>
                </a:lnTo>
                <a:lnTo>
                  <a:pt x="21600" y="0"/>
                </a:lnTo>
                <a:lnTo>
                  <a:pt x="12240" y="2700"/>
                </a:lnTo>
                <a:close/>
              </a:path>
            </a:pathLst>
          </a:custGeom>
          <a:solidFill>
            <a:srgbClr val="FFCD38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3" name="任意多边形 142"/>
          <p:cNvSpPr/>
          <p:nvPr/>
        </p:nvSpPr>
        <p:spPr>
          <a:xfrm>
            <a:off x="3990976" y="639763"/>
            <a:ext cx="280989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" y="4154"/>
                </a:moveTo>
                <a:lnTo>
                  <a:pt x="21600" y="0"/>
                </a:lnTo>
                <a:lnTo>
                  <a:pt x="0" y="21600"/>
                </a:lnTo>
                <a:lnTo>
                  <a:pt x="1906" y="4154"/>
                </a:lnTo>
                <a:close/>
              </a:path>
            </a:pathLst>
          </a:custGeom>
          <a:solidFill>
            <a:srgbClr val="89BDED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354" name="任意多边形 144"/>
          <p:cNvSpPr/>
          <p:nvPr/>
        </p:nvSpPr>
        <p:spPr>
          <a:xfrm>
            <a:off x="2786063" y="4511676"/>
            <a:ext cx="173038" cy="9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371" y="21600"/>
                </a:lnTo>
                <a:lnTo>
                  <a:pt x="2160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F7B4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sz="1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pic>
        <p:nvPicPr>
          <p:cNvPr id="355" name="图片 112" descr="图片 1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874" y="-149383"/>
            <a:ext cx="1825003" cy="99234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EFF4C1-C3F0-4F69-9D7F-B4403C64453E}"/>
              </a:ext>
            </a:extLst>
          </p:cNvPr>
          <p:cNvSpPr txBox="1"/>
          <p:nvPr/>
        </p:nvSpPr>
        <p:spPr>
          <a:xfrm>
            <a:off x="7208482" y="4700445"/>
            <a:ext cx="1579918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基础框架部    李乘胜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altLang="zh-CN" dirty="0"/>
              <a:t>Mq2</a:t>
            </a:r>
            <a:r>
              <a:rPr lang="zh-CN" altLang="en-US" dirty="0"/>
              <a:t>问题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63BA9F75-6BEF-48DD-9D30-7FBFD898869F}"/>
              </a:ext>
            </a:extLst>
          </p:cNvPr>
          <p:cNvSpPr txBox="1">
            <a:spLocks/>
          </p:cNvSpPr>
          <p:nvPr/>
        </p:nvSpPr>
        <p:spPr>
          <a:xfrm>
            <a:off x="388010" y="913013"/>
            <a:ext cx="6010749" cy="39727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缺少动态重平衡。发布需要</a:t>
            </a:r>
            <a:r>
              <a:rPr lang="zh-CN" altLang="en-US" sz="1900" dirty="0" smtClean="0"/>
              <a:t>等待。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缺少动态修改偏移。修改偏移需要</a:t>
            </a:r>
            <a:r>
              <a:rPr lang="zh-CN" altLang="en-US" sz="1900" dirty="0">
                <a:solidFill>
                  <a:srgbClr val="FF0000"/>
                </a:solidFill>
              </a:rPr>
              <a:t>重启</a:t>
            </a:r>
            <a:r>
              <a:rPr lang="zh-CN" altLang="en-US" sz="1900" dirty="0"/>
              <a:t>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缺少动态修改线程数。修改线程数需要</a:t>
            </a:r>
            <a:r>
              <a:rPr lang="zh-CN" altLang="en-US" sz="1900" dirty="0">
                <a:solidFill>
                  <a:srgbClr val="FF0000"/>
                </a:solidFill>
              </a:rPr>
              <a:t>重启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缺少动态扩容。扩容需要</a:t>
            </a:r>
            <a:r>
              <a:rPr lang="zh-CN" altLang="en-US" sz="1900" dirty="0">
                <a:solidFill>
                  <a:srgbClr val="FF0000"/>
                </a:solidFill>
              </a:rPr>
              <a:t>重启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缺少用户自助和权限管理。</a:t>
            </a:r>
            <a:endParaRPr lang="en-US" altLang="zh-CN" sz="19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82" y="975612"/>
            <a:ext cx="2010514" cy="23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96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altLang="zh-CN" dirty="0"/>
              <a:t>Mq3</a:t>
            </a:r>
            <a:r>
              <a:rPr lang="zh-CN" altLang="en-US" dirty="0"/>
              <a:t>新功能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63BA9F75-6BEF-48DD-9D30-7FBFD898869F}"/>
              </a:ext>
            </a:extLst>
          </p:cNvPr>
          <p:cNvSpPr txBox="1">
            <a:spLocks/>
          </p:cNvSpPr>
          <p:nvPr/>
        </p:nvSpPr>
        <p:spPr>
          <a:xfrm>
            <a:off x="388010" y="913013"/>
            <a:ext cx="6010749" cy="397279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支持动态重平衡。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支持动态修改偏移。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</a:t>
            </a:r>
            <a:r>
              <a:rPr lang="zh-CN" altLang="en-US" sz="1900" dirty="0" smtClean="0"/>
              <a:t>修改消费</a:t>
            </a:r>
            <a:r>
              <a:rPr lang="zh-CN" altLang="en-US" sz="1900" dirty="0"/>
              <a:t>线程数。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支持动态扩容。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支持失败消息，查看与重新消费。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自助创建</a:t>
            </a:r>
            <a:r>
              <a:rPr lang="en-US" altLang="zh-CN" sz="1900" dirty="0"/>
              <a:t>topic</a:t>
            </a:r>
            <a:r>
              <a:rPr lang="zh-CN" altLang="en-US" sz="1900" dirty="0"/>
              <a:t>，消费者组，自助订阅</a:t>
            </a:r>
            <a:r>
              <a:rPr lang="en-US" altLang="zh-CN" sz="1900" dirty="0"/>
              <a:t>topic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完善的权限控制和日志审计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完善的消息消费监控。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动态修改黑白名单。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支持动态修改消息消费延迟时间。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消息发送支持</a:t>
            </a:r>
            <a:r>
              <a:rPr lang="en-US" altLang="zh-CN" sz="1900" dirty="0"/>
              <a:t>token</a:t>
            </a:r>
            <a:r>
              <a:rPr lang="zh-CN" altLang="en-US" sz="1900" dirty="0"/>
              <a:t>验证。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完善的消息告警。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消息追踪。</a:t>
            </a:r>
            <a:endParaRPr lang="en-US" altLang="zh-CN" sz="1900" dirty="0"/>
          </a:p>
        </p:txBody>
      </p:sp>
      <p:sp>
        <p:nvSpPr>
          <p:cNvPr id="2" name="矩形 1"/>
          <p:cNvSpPr/>
          <p:nvPr/>
        </p:nvSpPr>
        <p:spPr>
          <a:xfrm>
            <a:off x="6589972" y="212910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重启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589972" y="1883802"/>
            <a:ext cx="1055237" cy="1079404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连接符 5"/>
          <p:cNvCxnSpPr/>
          <p:nvPr/>
        </p:nvCxnSpPr>
        <p:spPr>
          <a:xfrm flipH="1">
            <a:off x="6730809" y="1883802"/>
            <a:ext cx="687519" cy="1175657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765154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 smtClean="0"/>
              <a:t>消息消费慢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7199" y="913013"/>
            <a:ext cx="66848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cat</a:t>
            </a:r>
            <a:r>
              <a:rPr lang="zh-CN" altLang="en-US" dirty="0" smtClean="0"/>
              <a:t>监控</a:t>
            </a:r>
            <a:r>
              <a:rPr lang="zh-CN" altLang="en-US" dirty="0"/>
              <a:t>信息</a:t>
            </a:r>
            <a:r>
              <a:rPr lang="zh-CN" altLang="en-US" dirty="0" smtClean="0"/>
              <a:t>。查看用户单条消息消费耗时，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，根据监控，如果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和内存充足，可以通过加大线程数或者扩容，解决消费慢的问题。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根据监控，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和内存不充足，需要增加消费机器实例或者扩容。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注意：消费慢，不一定能通过扩容和加机器就能解决，需要根据监控做出判断。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05675"/>
            <a:ext cx="4687600" cy="28613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199" y="2410047"/>
            <a:ext cx="4687600" cy="226827"/>
          </a:xfrm>
          <a:prstGeom prst="rect">
            <a:avLst/>
          </a:prstGeom>
          <a:noFill/>
          <a:ln w="3175" cap="flat">
            <a:solidFill>
              <a:srgbClr val="FF0000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5144799" y="2502195"/>
            <a:ext cx="1170941" cy="21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6379535" y="2386780"/>
            <a:ext cx="1246493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900" dirty="0"/>
              <a:t>单</a:t>
            </a:r>
            <a:r>
              <a:rPr lang="zh-CN" altLang="en-US" sz="900" dirty="0" smtClean="0"/>
              <a:t>次调用本地方法监控</a:t>
            </a:r>
            <a:endParaRPr kumimoji="0" lang="zh-CN" altLang="en-US" sz="9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152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/>
              <a:t>升级方案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2A8E3EF-F2B3-4BD6-96AB-50C74587A945}"/>
              </a:ext>
            </a:extLst>
          </p:cNvPr>
          <p:cNvSpPr/>
          <p:nvPr/>
        </p:nvSpPr>
        <p:spPr>
          <a:xfrm>
            <a:off x="381000" y="774441"/>
            <a:ext cx="75091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Mq3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内置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mq2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，兼容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mq2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最新的版本。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升级只需要修改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pom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配置即可。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" y="1666993"/>
            <a:ext cx="3667913" cy="861774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10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u="sng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0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dirty="0" err="1">
                <a:latin typeface="Consolas" panose="020B0609020204030204" pitchFamily="49" charset="0"/>
              </a:rPr>
              <a:t>com.ppdai.messageQueue.client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u="sng" dirty="0" err="1">
                <a:latin typeface="Consolas" panose="020B0609020204030204" pitchFamily="49" charset="0"/>
              </a:rPr>
              <a:t>ppdai-messageQueueApi</a:t>
            </a:r>
            <a:r>
              <a:rPr lang="en-US" altLang="zh-CN" sz="10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0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0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dirty="0" smtClean="0">
                <a:latin typeface="Consolas" panose="020B0609020204030204" pitchFamily="49" charset="0"/>
              </a:rPr>
              <a:t>1.1.8.5</a:t>
            </a:r>
            <a:r>
              <a:rPr lang="en-US" altLang="zh-CN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381000" y="3554403"/>
            <a:ext cx="3973859" cy="101566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latin typeface="Consolas" panose="020B0609020204030204" pitchFamily="49" charset="0"/>
              </a:rPr>
              <a:t>com.ppdai.infrastructure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u="sng" dirty="0" err="1">
                <a:latin typeface="Consolas" panose="020B0609020204030204" pitchFamily="49" charset="0"/>
              </a:rPr>
              <a:t>mq</a:t>
            </a:r>
            <a:r>
              <a:rPr lang="en-US" altLang="zh-CN" sz="1200" u="sng" dirty="0">
                <a:latin typeface="Consolas" panose="020B0609020204030204" pitchFamily="49" charset="0"/>
              </a:rPr>
              <a:t>-client-</a:t>
            </a:r>
            <a:r>
              <a:rPr lang="en-US" altLang="zh-CN" sz="1200" u="sng" dirty="0" err="1">
                <a:latin typeface="Consolas" panose="020B0609020204030204" pitchFamily="49" charset="0"/>
              </a:rPr>
              <a:t>springboot</a:t>
            </a:r>
            <a:r>
              <a:rPr lang="en-US" altLang="zh-CN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&gt;4.0.5&lt;/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2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 flipH="1">
            <a:off x="2214956" y="2528767"/>
            <a:ext cx="1" cy="10256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1277407" y="2815036"/>
            <a:ext cx="169854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将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mq2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kumimoji="0" lang="en-US" altLang="zh-CN" sz="1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pom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改为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mq3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的即可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4" y="2422991"/>
            <a:ext cx="3766592" cy="63826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20126" y="3041585"/>
            <a:ext cx="3011333" cy="10697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5375106" y="3430280"/>
            <a:ext cx="1501371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最新版本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portal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界面</a:t>
            </a:r>
            <a:endParaRPr kumimoji="0" lang="zh-CN" alt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1512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/>
              <a:t>升级方案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2A8E3EF-F2B3-4BD6-96AB-50C74587A945}"/>
              </a:ext>
            </a:extLst>
          </p:cNvPr>
          <p:cNvSpPr/>
          <p:nvPr/>
        </p:nvSpPr>
        <p:spPr>
          <a:xfrm>
            <a:off x="381000" y="774441"/>
            <a:ext cx="82341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为了</a:t>
            </a:r>
            <a:r>
              <a:rPr lang="zh-CN" altLang="en-US" sz="1000" dirty="0"/>
              <a:t>平滑升级与降级，消息客户端需要接入</a:t>
            </a:r>
            <a:r>
              <a:rPr lang="en-US" altLang="zh-CN" sz="1000" dirty="0" err="1"/>
              <a:t>apollo</a:t>
            </a:r>
            <a:r>
              <a:rPr lang="zh-CN" altLang="en-US" sz="1000" dirty="0"/>
              <a:t>，使得用户可以通过修改配置进行平滑升级与降级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dirty="0"/>
              <a:t>接入</a:t>
            </a:r>
            <a:r>
              <a:rPr lang="en-US" altLang="zh-CN" sz="1000" dirty="0"/>
              <a:t>mq3</a:t>
            </a:r>
            <a:r>
              <a:rPr lang="zh-CN" altLang="en-US" sz="1000" dirty="0"/>
              <a:t>升级版客户端后，客户端通过三个关键的配置项进行消息</a:t>
            </a:r>
            <a:r>
              <a:rPr lang="en-US" altLang="zh-CN" sz="1000" dirty="0"/>
              <a:t>2.0</a:t>
            </a:r>
            <a:r>
              <a:rPr lang="zh-CN" altLang="en-US" sz="1000" dirty="0"/>
              <a:t>和消息</a:t>
            </a:r>
            <a:r>
              <a:rPr lang="en-US" altLang="zh-CN" sz="1000" dirty="0"/>
              <a:t>3.0</a:t>
            </a:r>
            <a:r>
              <a:rPr lang="zh-CN" altLang="en-US" sz="1000" dirty="0"/>
              <a:t>之间的切换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</a:rPr>
              <a:t>消费端从</a:t>
            </a:r>
            <a:r>
              <a:rPr lang="en-US" altLang="zh-CN" sz="1200" b="1" dirty="0">
                <a:solidFill>
                  <a:srgbClr val="FF0000"/>
                </a:solidFill>
              </a:rPr>
              <a:t>mq2</a:t>
            </a:r>
            <a:r>
              <a:rPr lang="zh-CN" altLang="en-US" sz="1200" b="1" dirty="0">
                <a:solidFill>
                  <a:srgbClr val="FF0000"/>
                </a:solidFill>
              </a:rPr>
              <a:t>升级到</a:t>
            </a:r>
            <a:r>
              <a:rPr lang="en-US" altLang="zh-CN" sz="1200" b="1" dirty="0">
                <a:solidFill>
                  <a:srgbClr val="FF0000"/>
                </a:solidFill>
              </a:rPr>
              <a:t>mq3</a:t>
            </a:r>
            <a:r>
              <a:rPr lang="zh-CN" altLang="en-US" sz="1200" b="1" dirty="0">
                <a:solidFill>
                  <a:srgbClr val="FF0000"/>
                </a:solidFill>
              </a:rPr>
              <a:t>过程中，需要先将</a:t>
            </a:r>
            <a:r>
              <a:rPr lang="en-US" altLang="zh-CN" sz="1200" b="1" dirty="0">
                <a:solidFill>
                  <a:srgbClr val="FF0000"/>
                </a:solidFill>
              </a:rPr>
              <a:t>mq3.cs.loc</a:t>
            </a:r>
            <a:r>
              <a:rPr lang="zh-CN" altLang="en-US" sz="1200" b="1" dirty="0">
                <a:solidFill>
                  <a:srgbClr val="FF0000"/>
                </a:solidFill>
              </a:rPr>
              <a:t>设置为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b="1" dirty="0">
                <a:solidFill>
                  <a:srgbClr val="FF0000"/>
                </a:solidFill>
              </a:rPr>
              <a:t>，等全部发布完成之后，再将</a:t>
            </a:r>
            <a:r>
              <a:rPr lang="en-US" altLang="zh-CN" sz="1200" b="1" dirty="0">
                <a:solidFill>
                  <a:srgbClr val="FF0000"/>
                </a:solidFill>
              </a:rPr>
              <a:t>mq3.cs.loc</a:t>
            </a:r>
            <a:r>
              <a:rPr lang="zh-CN" altLang="en-US" sz="1200" b="1" dirty="0">
                <a:solidFill>
                  <a:srgbClr val="FF0000"/>
                </a:solidFill>
              </a:rPr>
              <a:t>设置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为才</a:t>
            </a:r>
            <a:r>
              <a:rPr lang="zh-CN" altLang="en-US" sz="1200" b="1" dirty="0">
                <a:solidFill>
                  <a:srgbClr val="FF0000"/>
                </a:solidFill>
              </a:rPr>
              <a:t>完成</a:t>
            </a:r>
            <a:r>
              <a:rPr lang="en-US" altLang="zh-CN" sz="1200" b="1" dirty="0">
                <a:solidFill>
                  <a:srgbClr val="FF0000"/>
                </a:solidFill>
              </a:rPr>
              <a:t>mq2</a:t>
            </a:r>
            <a:r>
              <a:rPr lang="zh-CN" altLang="en-US" sz="1200" b="1" dirty="0">
                <a:solidFill>
                  <a:srgbClr val="FF0000"/>
                </a:solidFill>
              </a:rPr>
              <a:t>到</a:t>
            </a:r>
            <a:r>
              <a:rPr lang="en-US" altLang="zh-CN" sz="1200" b="1" dirty="0">
                <a:solidFill>
                  <a:srgbClr val="FF0000"/>
                </a:solidFill>
              </a:rPr>
              <a:t>mq3</a:t>
            </a:r>
            <a:r>
              <a:rPr lang="zh-CN" altLang="en-US" sz="1200" b="1" dirty="0">
                <a:solidFill>
                  <a:srgbClr val="FF0000"/>
                </a:solidFill>
              </a:rPr>
              <a:t>升级，否则会出现重复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消费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747FF3-C85A-4863-93B2-EAEA4E7DE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01627"/>
              </p:ext>
            </p:extLst>
          </p:nvPr>
        </p:nvGraphicFramePr>
        <p:xfrm>
          <a:off x="457199" y="2129798"/>
          <a:ext cx="8157983" cy="2125203"/>
        </p:xfrm>
        <a:graphic>
          <a:graphicData uri="http://schemas.openxmlformats.org/drawingml/2006/table">
            <a:tbl>
              <a:tblPr/>
              <a:tblGrid>
                <a:gridCol w="1413842">
                  <a:extLst>
                    <a:ext uri="{9D8B030D-6E8A-4147-A177-3AD203B41FA5}">
                      <a16:colId xmlns:a16="http://schemas.microsoft.com/office/drawing/2014/main" val="3064351947"/>
                    </a:ext>
                  </a:extLst>
                </a:gridCol>
                <a:gridCol w="728352">
                  <a:extLst>
                    <a:ext uri="{9D8B030D-6E8A-4147-A177-3AD203B41FA5}">
                      <a16:colId xmlns:a16="http://schemas.microsoft.com/office/drawing/2014/main" val="145018202"/>
                    </a:ext>
                  </a:extLst>
                </a:gridCol>
                <a:gridCol w="6015789">
                  <a:extLst>
                    <a:ext uri="{9D8B030D-6E8A-4147-A177-3AD203B41FA5}">
                      <a16:colId xmlns:a16="http://schemas.microsoft.com/office/drawing/2014/main" val="1115930828"/>
                    </a:ext>
                  </a:extLst>
                </a:gridCol>
              </a:tblGrid>
              <a:tr h="27959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配置项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含义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00168"/>
                  </a:ext>
                </a:extLst>
              </a:tr>
              <a:tr h="60299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mq3.cs.loc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mq3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模式消费消息，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mq2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模式消费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消息，</a:t>
                      </a:r>
                      <a:r>
                        <a:rPr lang="en-US" altLang="zh-CN" dirty="0" smtClean="0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表示停止消费。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默认采用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mq2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消费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消息。</a:t>
                      </a:r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25621"/>
                  </a:ext>
                </a:extLst>
              </a:tr>
              <a:tr h="60299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mq3.fc.loc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mq3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模式获取消息数量，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mq2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模式获取消息数量。默认采用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mq3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63560"/>
                  </a:ext>
                </a:extLst>
              </a:tr>
              <a:tr h="60299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mq3.pb.loc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mq3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模式发送消息，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表示采用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mq2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模式发送消息。默认采用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mq3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发送消息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6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59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/>
              <a:t>注意事项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04923E5-765B-4D1B-9BF8-56AD962A1E76}"/>
              </a:ext>
            </a:extLst>
          </p:cNvPr>
          <p:cNvSpPr txBox="1"/>
          <p:nvPr/>
        </p:nvSpPr>
        <p:spPr>
          <a:xfrm>
            <a:off x="457199" y="894839"/>
            <a:ext cx="7715694" cy="1315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/>
              <a:t>注意</a:t>
            </a:r>
            <a:r>
              <a:rPr lang="zh-CN" altLang="en-US" sz="1000" dirty="0"/>
              <a:t>客户端只有在</a:t>
            </a:r>
            <a:r>
              <a:rPr lang="en-US" altLang="zh-CN" sz="1000" dirty="0"/>
              <a:t>mq3</a:t>
            </a:r>
            <a:r>
              <a:rPr lang="zh-CN" altLang="en-US" sz="1000" dirty="0"/>
              <a:t>消费模式下，</a:t>
            </a:r>
            <a:r>
              <a:rPr lang="zh-CN" altLang="en-US" sz="1000" dirty="0" smtClean="0"/>
              <a:t>才有动态</a:t>
            </a:r>
            <a:r>
              <a:rPr lang="zh-CN" altLang="en-US" sz="1000" dirty="0"/>
              <a:t>重平衡，动态修改偏移等高级功能，否则还是跟</a:t>
            </a:r>
            <a:r>
              <a:rPr lang="en-US" altLang="zh-CN" sz="1000" dirty="0"/>
              <a:t>mq2</a:t>
            </a:r>
            <a:r>
              <a:rPr lang="zh-CN" altLang="en-US" sz="1000" dirty="0"/>
              <a:t>一样，无这些高级功能。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/>
              <a:t>如果</a:t>
            </a:r>
            <a:r>
              <a:rPr lang="zh-CN" altLang="en-US" sz="1000" dirty="0"/>
              <a:t>用户发送客户端是使用</a:t>
            </a:r>
            <a:r>
              <a:rPr lang="en-US" altLang="zh-CN" sz="1000" dirty="0"/>
              <a:t>mq2</a:t>
            </a:r>
            <a:r>
              <a:rPr lang="zh-CN" altLang="en-US" sz="1000" dirty="0" smtClean="0"/>
              <a:t>发送，则不能设置</a:t>
            </a:r>
            <a:r>
              <a:rPr lang="en-US" altLang="zh-CN" sz="1000" dirty="0"/>
              <a:t>topic</a:t>
            </a:r>
            <a:r>
              <a:rPr lang="zh-CN" altLang="en-US" sz="1000" dirty="0"/>
              <a:t>的</a:t>
            </a:r>
            <a:r>
              <a:rPr lang="en-US" altLang="zh-CN" sz="1000" dirty="0"/>
              <a:t>token</a:t>
            </a:r>
            <a:r>
              <a:rPr lang="zh-CN" altLang="en-US" sz="1000" dirty="0" smtClean="0"/>
              <a:t>，否则会</a:t>
            </a:r>
            <a:r>
              <a:rPr lang="zh-CN" altLang="en-US" sz="1000" dirty="0"/>
              <a:t>出错。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/>
              <a:t>一个应用中只能有一个版本的客户端，不能同时存在</a:t>
            </a:r>
            <a:r>
              <a:rPr lang="en-US" altLang="zh-CN" sz="1000" dirty="0" smtClean="0"/>
              <a:t>mq2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mq3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/>
              <a:t>Topic</a:t>
            </a:r>
            <a:r>
              <a:rPr lang="zh-CN" altLang="en-US" sz="1000" dirty="0" smtClean="0"/>
              <a:t>扩容需要</a:t>
            </a:r>
            <a:r>
              <a:rPr lang="en-US" altLang="zh-CN" sz="1000" dirty="0" smtClean="0"/>
              <a:t>topic</a:t>
            </a:r>
            <a:r>
              <a:rPr lang="zh-CN" altLang="en-US" sz="1000" dirty="0" smtClean="0"/>
              <a:t>订阅的所有消费者都升级到</a:t>
            </a:r>
            <a:r>
              <a:rPr lang="en-US" altLang="zh-CN" sz="1000" dirty="0" smtClean="0"/>
              <a:t>mq3</a:t>
            </a:r>
            <a:r>
              <a:rPr lang="zh-CN" altLang="en-US" sz="1000" dirty="0" smtClean="0"/>
              <a:t>，否则会出现部分消费者实例无法消费。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/>
              <a:t>客户端接入</a:t>
            </a:r>
            <a:r>
              <a:rPr lang="en-US" altLang="zh-CN" sz="1000" dirty="0" smtClean="0"/>
              <a:t>Apollo </a:t>
            </a:r>
            <a:r>
              <a:rPr lang="zh-CN" altLang="en-US" sz="1000" dirty="0" smtClean="0"/>
              <a:t>需要配置公共的</a:t>
            </a:r>
            <a:r>
              <a:rPr lang="en-US" altLang="zh-CN" sz="1000" dirty="0" smtClean="0"/>
              <a:t>namespace</a:t>
            </a:r>
            <a:r>
              <a:rPr lang="zh-CN" altLang="en-US" sz="1000" dirty="0" smtClean="0"/>
              <a:t>，</a:t>
            </a:r>
            <a:r>
              <a:rPr lang="zh-CN" altLang="en-US" b="1" dirty="0"/>
              <a:t>基础框架</a:t>
            </a:r>
            <a:r>
              <a:rPr lang="en-US" altLang="zh-CN" b="1" dirty="0"/>
              <a:t>.microservice.starter.v1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4788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58" name="Text Placeholder 33"/>
          <p:cNvSpPr txBox="1"/>
          <p:nvPr/>
        </p:nvSpPr>
        <p:spPr>
          <a:xfrm>
            <a:off x="457199" y="390568"/>
            <a:ext cx="284167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2400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zh-CN" altLang="en-US" dirty="0"/>
              <a:t>成</a:t>
            </a:r>
            <a:r>
              <a:rPr lang="zh-CN" altLang="en-US" dirty="0" smtClean="0"/>
              <a:t>果</a:t>
            </a:r>
            <a:endParaRPr dirty="0"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57199" y="913013"/>
            <a:ext cx="458971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，当前有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个消费者用户接入。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en-US" altLang="zh-CN" dirty="0"/>
              <a:t> mq3</a:t>
            </a:r>
            <a:r>
              <a:rPr lang="zh-CN" altLang="en-US" dirty="0" smtClean="0"/>
              <a:t>上线稳定运行</a:t>
            </a:r>
            <a:r>
              <a:rPr lang="en-US" altLang="zh-CN" dirty="0"/>
              <a:t>2</a:t>
            </a:r>
            <a:r>
              <a:rPr lang="zh-CN" altLang="en-US" dirty="0"/>
              <a:t>个月。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，高峰期每天通过</a:t>
            </a:r>
            <a:r>
              <a:rPr lang="en-US" altLang="zh-CN" dirty="0"/>
              <a:t>mq3</a:t>
            </a:r>
            <a:r>
              <a:rPr lang="zh-CN" altLang="en-US" dirty="0"/>
              <a:t>发送消息</a:t>
            </a:r>
            <a:r>
              <a:rPr lang="en-US" altLang="zh-CN" dirty="0"/>
              <a:t>5000</a:t>
            </a:r>
            <a:r>
              <a:rPr lang="zh-CN" altLang="en-US" dirty="0"/>
              <a:t>万条，读取</a:t>
            </a:r>
            <a:r>
              <a:rPr lang="en-US" altLang="zh-CN" dirty="0"/>
              <a:t>8000</a:t>
            </a:r>
            <a:r>
              <a:rPr lang="zh-CN" altLang="en-US" dirty="0"/>
              <a:t>万条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68965237"/>
              </p:ext>
            </p:extLst>
          </p:nvPr>
        </p:nvGraphicFramePr>
        <p:xfrm>
          <a:off x="4157089" y="2297825"/>
          <a:ext cx="3108491" cy="220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92978614"/>
              </p:ext>
            </p:extLst>
          </p:nvPr>
        </p:nvGraphicFramePr>
        <p:xfrm>
          <a:off x="457199" y="2297824"/>
          <a:ext cx="3267740" cy="220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4589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1"/>
          <p:cNvSpPr txBox="1">
            <a:spLocks noGrp="1"/>
          </p:cNvSpPr>
          <p:nvPr>
            <p:ph type="sldNum" sz="quarter" idx="2"/>
          </p:nvPr>
        </p:nvSpPr>
        <p:spPr>
          <a:xfrm>
            <a:off x="8730678" y="213656"/>
            <a:ext cx="178555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368" name="Group 18"/>
          <p:cNvGrpSpPr/>
          <p:nvPr/>
        </p:nvGrpSpPr>
        <p:grpSpPr>
          <a:xfrm>
            <a:off x="0" y="245226"/>
            <a:ext cx="196796" cy="954924"/>
            <a:chOff x="0" y="0"/>
            <a:chExt cx="196794" cy="954923"/>
          </a:xfrm>
        </p:grpSpPr>
        <p:sp>
          <p:nvSpPr>
            <p:cNvPr id="359" name="Freeform 5"/>
            <p:cNvSpPr/>
            <p:nvPr/>
          </p:nvSpPr>
          <p:spPr>
            <a:xfrm>
              <a:off x="-1" y="649612"/>
              <a:ext cx="196796" cy="2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844"/>
                  </a:lnTo>
                  <a:lnTo>
                    <a:pt x="15131" y="21600"/>
                  </a:lnTo>
                  <a:cubicBezTo>
                    <a:pt x="19001" y="20065"/>
                    <a:pt x="21600" y="17247"/>
                    <a:pt x="21600" y="1403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5B3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6"/>
            <p:cNvSpPr/>
            <p:nvPr/>
          </p:nvSpPr>
          <p:spPr>
            <a:xfrm>
              <a:off x="0" y="484401"/>
              <a:ext cx="97050" cy="33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1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901"/>
                  </a:ln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7"/>
            <p:cNvSpPr/>
            <p:nvPr/>
          </p:nvSpPr>
          <p:spPr>
            <a:xfrm>
              <a:off x="-1" y="514139"/>
              <a:ext cx="196796" cy="30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21600"/>
                  </a:lnTo>
                  <a:lnTo>
                    <a:pt x="21600" y="9509"/>
                  </a:lnTo>
                  <a:lnTo>
                    <a:pt x="21600" y="2149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8"/>
            <p:cNvSpPr/>
            <p:nvPr/>
          </p:nvSpPr>
          <p:spPr>
            <a:xfrm>
              <a:off x="-1" y="821432"/>
              <a:ext cx="138162" cy="1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46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057" y="21600"/>
                  </a:lnTo>
                  <a:cubicBezTo>
                    <a:pt x="15538" y="21600"/>
                    <a:pt x="18804" y="20634"/>
                    <a:pt x="21600" y="18946"/>
                  </a:cubicBezTo>
                  <a:close/>
                </a:path>
              </a:pathLst>
            </a:custGeom>
            <a:solidFill>
              <a:srgbClr val="254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1"/>
            <p:cNvSpPr/>
            <p:nvPr/>
          </p:nvSpPr>
          <p:spPr>
            <a:xfrm>
              <a:off x="0" y="0"/>
              <a:ext cx="173206" cy="19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5417"/>
                  </a:lnTo>
                  <a:cubicBezTo>
                    <a:pt x="18873" y="2136"/>
                    <a:pt x="14500" y="0"/>
                    <a:pt x="9592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3"/>
            <p:cNvSpPr/>
            <p:nvPr/>
          </p:nvSpPr>
          <p:spPr>
            <a:xfrm>
              <a:off x="140856" y="197593"/>
              <a:ext cx="55938" cy="23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34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5"/>
            <p:cNvSpPr/>
            <p:nvPr/>
          </p:nvSpPr>
          <p:spPr>
            <a:xfrm>
              <a:off x="0" y="233278"/>
              <a:ext cx="140857" cy="2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10" y="21600"/>
                  </a:moveTo>
                  <a:lnTo>
                    <a:pt x="21600" y="11004"/>
                  </a:lnTo>
                  <a:lnTo>
                    <a:pt x="0" y="0"/>
                  </a:lnTo>
                  <a:lnTo>
                    <a:pt x="0" y="19322"/>
                  </a:lnTo>
                  <a:lnTo>
                    <a:pt x="1491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6"/>
            <p:cNvSpPr/>
            <p:nvPr/>
          </p:nvSpPr>
          <p:spPr>
            <a:xfrm>
              <a:off x="-1" y="47580"/>
              <a:ext cx="196796" cy="3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97"/>
                  </a:moveTo>
                  <a:lnTo>
                    <a:pt x="15414" y="21600"/>
                  </a:lnTo>
                  <a:lnTo>
                    <a:pt x="21600" y="9851"/>
                  </a:lnTo>
                  <a:lnTo>
                    <a:pt x="21600" y="4586"/>
                  </a:lnTo>
                  <a:cubicBezTo>
                    <a:pt x="21600" y="2876"/>
                    <a:pt x="20640" y="1289"/>
                    <a:pt x="19020" y="0"/>
                  </a:cubicBezTo>
                  <a:lnTo>
                    <a:pt x="0" y="9387"/>
                  </a:lnTo>
                  <a:lnTo>
                    <a:pt x="0" y="1219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7"/>
            <p:cNvSpPr/>
            <p:nvPr/>
          </p:nvSpPr>
          <p:spPr>
            <a:xfrm>
              <a:off x="97049" y="376682"/>
              <a:ext cx="99745" cy="16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376"/>
                  </a:moveTo>
                  <a:lnTo>
                    <a:pt x="9408" y="0"/>
                  </a:lnTo>
                  <a:lnTo>
                    <a:pt x="0" y="17680"/>
                  </a:lnTo>
                  <a:lnTo>
                    <a:pt x="21600" y="21600"/>
                  </a:lnTo>
                  <a:lnTo>
                    <a:pt x="21600" y="7376"/>
                  </a:lnTo>
                  <a:close/>
                </a:path>
              </a:pathLst>
            </a:cu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688537" y="1827413"/>
            <a:ext cx="1569660" cy="120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59712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ww.1ppt.com">
  <a:themeElements>
    <a:clrScheme name="1_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ww.1ppt.com">
  <a:themeElements>
    <a:clrScheme name="1_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www.1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26301</TotalTime>
  <Words>645</Words>
  <Application>Microsoft Office PowerPoint</Application>
  <PresentationFormat>全屏显示(16:9)</PresentationFormat>
  <Paragraphs>83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Consolas</vt:lpstr>
      <vt:lpstr>Helvetica</vt:lpstr>
      <vt:lpstr>Impact</vt:lpstr>
      <vt:lpstr>Wingdings</vt:lpstr>
      <vt:lpstr>1_www.1ppt.com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刘璟宇</dc:creator>
  <cp:lastModifiedBy>李乘胜</cp:lastModifiedBy>
  <cp:revision>1366</cp:revision>
  <cp:lastPrinted>2019-03-11T06:15:40Z</cp:lastPrinted>
  <dcterms:modified xsi:type="dcterms:W3CDTF">2019-03-20T05:57:04Z</dcterms:modified>
</cp:coreProperties>
</file>