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87" r:id="rId4"/>
    <p:sldId id="270" r:id="rId5"/>
    <p:sldId id="288" r:id="rId6"/>
    <p:sldId id="291" r:id="rId7"/>
    <p:sldId id="292" r:id="rId8"/>
    <p:sldId id="290" r:id="rId9"/>
    <p:sldId id="257" r:id="rId10"/>
    <p:sldId id="258" r:id="rId11"/>
    <p:sldId id="293" r:id="rId12"/>
    <p:sldId id="294" r:id="rId13"/>
    <p:sldId id="295" r:id="rId14"/>
    <p:sldId id="276" r:id="rId15"/>
    <p:sldId id="266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>
        <p:guide orient="horz" pos="200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46175-4831-462E-8E9D-ADCA87C29026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D9CD-39DD-47D8-BEE7-7DE2C32B8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333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ED9CD-39DD-47D8-BEE7-7DE2C32B82E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2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A035-D2ED-4B79-B6B8-6FC090C338D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638-7CBD-4E4D-8B46-D288CADFE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5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A035-D2ED-4B79-B6B8-6FC090C338D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638-7CBD-4E4D-8B46-D288CADFE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8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A035-D2ED-4B79-B6B8-6FC090C338D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638-7CBD-4E4D-8B46-D288CADFE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32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A035-D2ED-4B79-B6B8-6FC090C338D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638-7CBD-4E4D-8B46-D288CADFE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7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A035-D2ED-4B79-B6B8-6FC090C338D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638-7CBD-4E4D-8B46-D288CADFE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2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A035-D2ED-4B79-B6B8-6FC090C338D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638-7CBD-4E4D-8B46-D288CADFE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23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A035-D2ED-4B79-B6B8-6FC090C338D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638-7CBD-4E4D-8B46-D288CADFE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6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A035-D2ED-4B79-B6B8-6FC090C338D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638-7CBD-4E4D-8B46-D288CADFE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1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A035-D2ED-4B79-B6B8-6FC090C338D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638-7CBD-4E4D-8B46-D288CADFE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8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A035-D2ED-4B79-B6B8-6FC090C338D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638-7CBD-4E4D-8B46-D288CADFE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99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A035-D2ED-4B79-B6B8-6FC090C338D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638-7CBD-4E4D-8B46-D288CADFE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4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6A035-D2ED-4B79-B6B8-6FC090C338D4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AA638-7CBD-4E4D-8B46-D288CADFE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 proxy</a:t>
            </a:r>
            <a:r>
              <a:rPr lang="zh-CN" altLang="en-US" dirty="0" smtClean="0"/>
              <a:t>客户端</a:t>
            </a:r>
            <a:r>
              <a:rPr lang="zh-CN" altLang="en-US" dirty="0"/>
              <a:t>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57418" y="40378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李乘胜</a:t>
            </a:r>
          </a:p>
        </p:txBody>
      </p:sp>
    </p:spTree>
    <p:extLst>
      <p:ext uri="{BB962C8B-B14F-4D97-AF65-F5344CB8AC3E}">
        <p14:creationId xmlns:p14="http://schemas.microsoft.com/office/powerpoint/2010/main" val="19600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Proxy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73632" y="2245169"/>
            <a:ext cx="1135456" cy="624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broker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4" idx="3"/>
          </p:cNvCxnSpPr>
          <p:nvPr/>
        </p:nvCxnSpPr>
        <p:spPr>
          <a:xfrm flipH="1">
            <a:off x="2009088" y="2557513"/>
            <a:ext cx="1660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198806" y="218818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1,</a:t>
            </a:r>
            <a:r>
              <a:rPr lang="zh-CN" altLang="en-US" dirty="0"/>
              <a:t>拉取消息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798806" y="2202770"/>
            <a:ext cx="1738266" cy="561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远程实例方法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862119" y="2512328"/>
            <a:ext cx="1936687" cy="1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211693" y="2167109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2,http</a:t>
            </a:r>
            <a:r>
              <a:rPr lang="zh-CN" altLang="en-US" dirty="0"/>
              <a:t>调用</a:t>
            </a:r>
          </a:p>
        </p:txBody>
      </p:sp>
      <p:sp>
        <p:nvSpPr>
          <p:cNvPr id="11" name="右大括号 10"/>
          <p:cNvSpPr/>
          <p:nvPr/>
        </p:nvSpPr>
        <p:spPr>
          <a:xfrm rot="5400000">
            <a:off x="6403990" y="1561257"/>
            <a:ext cx="587546" cy="3657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99910" y="3634724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Proxy</a:t>
            </a:r>
            <a:r>
              <a:rPr lang="zh-CN" altLang="en-US" dirty="0" smtClean="0"/>
              <a:t>实例和远程</a:t>
            </a:r>
            <a:r>
              <a:rPr lang="zh-CN" altLang="en-US" dirty="0"/>
              <a:t>实例</a:t>
            </a:r>
            <a:r>
              <a:rPr lang="zh-CN" altLang="en-US" dirty="0" smtClean="0"/>
              <a:t>不在</a:t>
            </a:r>
            <a:r>
              <a:rPr lang="zh-CN" altLang="en-US" dirty="0"/>
              <a:t>同</a:t>
            </a:r>
            <a:r>
              <a:rPr lang="zh-CN" altLang="en-US" dirty="0" smtClean="0"/>
              <a:t>一</a:t>
            </a:r>
            <a:r>
              <a:rPr lang="zh-CN" altLang="en-US" dirty="0"/>
              <a:t>进程中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697763" y="4004056"/>
            <a:ext cx="0" cy="93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705070" y="4806149"/>
            <a:ext cx="9819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onMessageReceived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(Message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3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HttpClient.post</a:t>
            </a:r>
            <a:r>
              <a:rPr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url,message</a:t>
            </a:r>
            <a:r>
              <a:rPr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US" altLang="zh-CN" sz="3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5232903" y="1690689"/>
            <a:ext cx="488887" cy="3281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21790" y="1248571"/>
            <a:ext cx="2714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Proxy</a:t>
            </a:r>
            <a:r>
              <a:rPr lang="zh-CN" altLang="en-US" dirty="0" smtClean="0"/>
              <a:t>基于</a:t>
            </a:r>
            <a:r>
              <a:rPr lang="en-US" altLang="zh-CN" sz="4000" dirty="0" smtClean="0">
                <a:solidFill>
                  <a:srgbClr val="FF0000"/>
                </a:solidFill>
              </a:rPr>
              <a:t>mq3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3697586" y="2018877"/>
            <a:ext cx="2196220" cy="1032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3792697" y="2142866"/>
            <a:ext cx="1140737" cy="727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Mq</a:t>
            </a:r>
            <a:r>
              <a:rPr lang="en-US" altLang="zh-CN" sz="1200" dirty="0" smtClean="0"/>
              <a:t> client</a:t>
            </a:r>
            <a:endParaRPr lang="zh-CN" altLang="en-US" sz="1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4933327" y="2372846"/>
            <a:ext cx="1136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proxy</a:t>
            </a:r>
            <a:r>
              <a:rPr lang="zh-CN" altLang="en-US" sz="1400" dirty="0" smtClean="0">
                <a:solidFill>
                  <a:schemeClr val="bg1"/>
                </a:solidFill>
              </a:rPr>
              <a:t>实例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24806" y="2300502"/>
            <a:ext cx="2194832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等接口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3" idx="3"/>
            <a:endCxn id="10" idx="1"/>
          </p:cNvCxnSpPr>
          <p:nvPr/>
        </p:nvCxnSpPr>
        <p:spPr>
          <a:xfrm>
            <a:off x="9537072" y="2483427"/>
            <a:ext cx="487734" cy="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184" y="404349"/>
            <a:ext cx="10515600" cy="1325563"/>
          </a:xfrm>
        </p:spPr>
        <p:txBody>
          <a:bodyPr/>
          <a:lstStyle/>
          <a:p>
            <a:r>
              <a:rPr lang="en-US" altLang="zh-CN" dirty="0"/>
              <a:t>Python </a:t>
            </a:r>
            <a:r>
              <a:rPr lang="en-US" altLang="zh-CN" dirty="0" smtClean="0"/>
              <a:t>proxy </a:t>
            </a:r>
            <a:r>
              <a:rPr lang="zh-CN" altLang="en-US" dirty="0" smtClean="0"/>
              <a:t>演进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04935" y="1991762"/>
            <a:ext cx="17700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方案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方案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/>
              <a:t>Proxy</a:t>
            </a:r>
            <a:r>
              <a:rPr lang="zh-CN" altLang="en-US" dirty="0" smtClean="0"/>
              <a:t>高可用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68720" y="1828800"/>
            <a:ext cx="1231272" cy="40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728518" y="1828800"/>
            <a:ext cx="2228662" cy="40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Remote instance1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68720" y="2614942"/>
            <a:ext cx="1231272" cy="40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Proxy2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728518" y="2614942"/>
            <a:ext cx="2228662" cy="40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Remote instance2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>
            <a:off x="2199992" y="2032503"/>
            <a:ext cx="1528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199992" y="2845806"/>
            <a:ext cx="1528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68720" y="3455407"/>
            <a:ext cx="33457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Proxy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instance </a:t>
            </a:r>
            <a:r>
              <a:rPr lang="zh-CN" altLang="en-US" dirty="0" smtClean="0"/>
              <a:t>一对一部署。</a:t>
            </a:r>
            <a:endParaRPr lang="en-US" altLang="zh-CN" dirty="0" smtClean="0"/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zh-CN" altLang="en-US" dirty="0" smtClean="0"/>
              <a:t>实现简单，部署简单。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zh-CN" altLang="en-US" dirty="0"/>
              <a:t>运</a:t>
            </a:r>
            <a:r>
              <a:rPr lang="zh-CN" altLang="en-US" dirty="0" smtClean="0"/>
              <a:t>维复杂。</a:t>
            </a:r>
            <a:endParaRPr lang="en-US" altLang="zh-CN" dirty="0" smtClean="0"/>
          </a:p>
          <a:p>
            <a:r>
              <a:rPr lang="zh-CN" altLang="en-US" dirty="0" smtClean="0"/>
              <a:t>资源浪费。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80" y="1867467"/>
            <a:ext cx="1182205" cy="1179936"/>
          </a:xfrm>
          <a:prstGeom prst="rect">
            <a:avLst/>
          </a:prstGeom>
        </p:spPr>
      </p:pic>
      <p:sp>
        <p:nvSpPr>
          <p:cNvPr id="14" name="右大括号 13"/>
          <p:cNvSpPr/>
          <p:nvPr/>
        </p:nvSpPr>
        <p:spPr>
          <a:xfrm>
            <a:off x="6081869" y="2084711"/>
            <a:ext cx="182048" cy="7454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263917" y="22727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消费者组集群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68720" y="4846633"/>
            <a:ext cx="8007320" cy="138499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Proxy </a:t>
            </a:r>
            <a:r>
              <a:rPr lang="zh-CN" altLang="en-US" sz="1400" dirty="0" smtClean="0"/>
              <a:t>和 </a:t>
            </a:r>
            <a:r>
              <a:rPr lang="en-US" altLang="zh-CN" sz="1400" dirty="0" smtClean="0"/>
              <a:t>instance </a:t>
            </a:r>
            <a:r>
              <a:rPr lang="zh-CN" altLang="en-US" sz="1400" dirty="0" smtClean="0"/>
              <a:t>解耦，</a:t>
            </a:r>
            <a:r>
              <a:rPr lang="en-US" altLang="zh-CN" sz="1400" dirty="0" smtClean="0"/>
              <a:t>proxy</a:t>
            </a:r>
            <a:r>
              <a:rPr lang="zh-CN" altLang="en-US" sz="1400" dirty="0" smtClean="0"/>
              <a:t>通过域名来</a:t>
            </a:r>
            <a:r>
              <a:rPr lang="zh-CN" altLang="en-US" sz="1400" dirty="0"/>
              <a:t>调用</a:t>
            </a:r>
            <a:r>
              <a:rPr lang="en-US" altLang="zh-CN" sz="1400" dirty="0" smtClean="0"/>
              <a:t>instance</a:t>
            </a:r>
            <a:r>
              <a:rPr lang="zh-CN" altLang="en-US" sz="1400" dirty="0" smtClean="0"/>
              <a:t>接口，</a:t>
            </a:r>
            <a:r>
              <a:rPr lang="en-US" altLang="zh-CN" sz="1400" dirty="0" smtClean="0"/>
              <a:t>proxy</a:t>
            </a:r>
            <a:r>
              <a:rPr lang="zh-CN" altLang="en-US" sz="1400" dirty="0" smtClean="0"/>
              <a:t>代理一组或者多组</a:t>
            </a:r>
            <a:r>
              <a:rPr lang="en-US" altLang="zh-CN" sz="1400" dirty="0" smtClean="0"/>
              <a:t>instance</a:t>
            </a:r>
            <a:r>
              <a:rPr lang="zh-CN" altLang="en-US" sz="1400" dirty="0" smtClean="0"/>
              <a:t>集群。</a:t>
            </a:r>
            <a:endParaRPr lang="en-US" altLang="zh-CN" sz="1400" dirty="0" smtClean="0"/>
          </a:p>
          <a:p>
            <a:r>
              <a:rPr lang="zh-CN" altLang="en-US" sz="1400" dirty="0" smtClean="0"/>
              <a:t>优点：</a:t>
            </a:r>
            <a:endParaRPr lang="en-US" altLang="zh-CN" sz="1400" dirty="0" smtClean="0"/>
          </a:p>
          <a:p>
            <a:r>
              <a:rPr lang="zh-CN" altLang="en-US" sz="1400" dirty="0" smtClean="0"/>
              <a:t>实现简单。</a:t>
            </a:r>
            <a:endParaRPr lang="en-US" altLang="zh-CN" sz="1400" dirty="0" smtClean="0"/>
          </a:p>
          <a:p>
            <a:r>
              <a:rPr lang="zh-CN" altLang="en-US" sz="1400" dirty="0"/>
              <a:t>运</a:t>
            </a:r>
            <a:r>
              <a:rPr lang="zh-CN" altLang="en-US" sz="1400" dirty="0" smtClean="0"/>
              <a:t>维简单。</a:t>
            </a:r>
            <a:endParaRPr lang="en-US" altLang="zh-CN" sz="1400" dirty="0" smtClean="0"/>
          </a:p>
          <a:p>
            <a:r>
              <a:rPr lang="zh-CN" altLang="en-US" sz="1400" dirty="0" smtClean="0"/>
              <a:t>缺点：</a:t>
            </a:r>
            <a:endParaRPr lang="en-US" altLang="zh-CN" sz="1400" dirty="0" smtClean="0"/>
          </a:p>
          <a:p>
            <a:r>
              <a:rPr lang="zh-CN" altLang="en-US" sz="1400" dirty="0" smtClean="0"/>
              <a:t>初次接入时，需要人为</a:t>
            </a:r>
            <a:r>
              <a:rPr lang="en-US" altLang="zh-CN" sz="1400" dirty="0" err="1" smtClean="0"/>
              <a:t>apollo</a:t>
            </a:r>
            <a:r>
              <a:rPr lang="zh-CN" altLang="en-US" sz="1400" dirty="0" smtClean="0"/>
              <a:t>手工配置。</a:t>
            </a:r>
            <a:endParaRPr lang="zh-CN" altLang="en-US" sz="14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56" y="2174426"/>
            <a:ext cx="1857641" cy="15580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68720" y="1544580"/>
            <a:ext cx="1520727" cy="3086298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131426" y="1682692"/>
            <a:ext cx="1231272" cy="40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Proxy1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291899" y="1690688"/>
            <a:ext cx="2228662" cy="40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Remote instance3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131426" y="2468834"/>
            <a:ext cx="1231272" cy="40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Proxy2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6291899" y="2476830"/>
            <a:ext cx="2228662" cy="40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Remote instance4</a:t>
            </a:r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>
            <a:off x="6063078" y="1889864"/>
            <a:ext cx="228821" cy="8057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38" idx="1"/>
            <a:endCxn id="20" idx="1"/>
          </p:cNvCxnSpPr>
          <p:nvPr/>
        </p:nvCxnSpPr>
        <p:spPr>
          <a:xfrm flipV="1">
            <a:off x="2795222" y="2292744"/>
            <a:ext cx="3267856" cy="156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175842" y="2497989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Nginx</a:t>
            </a:r>
            <a:r>
              <a:rPr lang="zh-CN" altLang="en-US" dirty="0" smtClean="0"/>
              <a:t>域名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1140479" y="3254223"/>
            <a:ext cx="1231272" cy="40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Proxy3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1140479" y="4040365"/>
            <a:ext cx="1231272" cy="40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Proxy4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6337164" y="3224939"/>
            <a:ext cx="2228662" cy="40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Remote instance1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337164" y="4011081"/>
            <a:ext cx="2228662" cy="407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Remote instance2</a:t>
            </a:r>
            <a:endParaRPr lang="zh-CN" altLang="en-US" dirty="0"/>
          </a:p>
        </p:txBody>
      </p:sp>
      <p:sp>
        <p:nvSpPr>
          <p:cNvPr id="36" name="左大括号 35"/>
          <p:cNvSpPr/>
          <p:nvPr/>
        </p:nvSpPr>
        <p:spPr>
          <a:xfrm>
            <a:off x="6108343" y="3424115"/>
            <a:ext cx="228821" cy="8057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大括号 36"/>
          <p:cNvSpPr/>
          <p:nvPr/>
        </p:nvSpPr>
        <p:spPr>
          <a:xfrm>
            <a:off x="2371751" y="1872815"/>
            <a:ext cx="389300" cy="9017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大括号 37"/>
          <p:cNvSpPr/>
          <p:nvPr/>
        </p:nvSpPr>
        <p:spPr>
          <a:xfrm>
            <a:off x="2405922" y="3409056"/>
            <a:ext cx="389300" cy="9017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stCxn id="37" idx="1"/>
          </p:cNvCxnSpPr>
          <p:nvPr/>
        </p:nvCxnSpPr>
        <p:spPr>
          <a:xfrm>
            <a:off x="2761051" y="2323669"/>
            <a:ext cx="3530848" cy="150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204537" y="3229755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Nginx</a:t>
            </a:r>
            <a:r>
              <a:rPr lang="zh-CN" altLang="en-US" dirty="0" smtClean="0"/>
              <a:t>域名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8565826" y="1872815"/>
            <a:ext cx="182048" cy="7454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47874" y="20608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消费者组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42" name="右大括号 41"/>
          <p:cNvSpPr/>
          <p:nvPr/>
        </p:nvSpPr>
        <p:spPr>
          <a:xfrm>
            <a:off x="8636667" y="3489693"/>
            <a:ext cx="182048" cy="7454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818715" y="36777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消费者组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9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3190" y="10279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Proxy</a:t>
            </a:r>
            <a:r>
              <a:rPr lang="zh-CN" altLang="en-US" dirty="0" smtClean="0"/>
              <a:t>高</a:t>
            </a:r>
            <a:r>
              <a:rPr lang="zh-CN" altLang="en-US" dirty="0"/>
              <a:t>可用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72901" y="1963029"/>
            <a:ext cx="1706513" cy="430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proxy1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3244815" y="2646043"/>
            <a:ext cx="1743645" cy="349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proxy2</a:t>
            </a:r>
            <a:r>
              <a:rPr lang="zh-CN" altLang="en-US" sz="1000" dirty="0" smtClean="0"/>
              <a:t>挂</a:t>
            </a:r>
            <a:endParaRPr lang="zh-CN" altLang="en-US" sz="1000" dirty="0"/>
          </a:p>
        </p:txBody>
      </p:sp>
      <p:sp>
        <p:nvSpPr>
          <p:cNvPr id="8" name="圆角矩形 7"/>
          <p:cNvSpPr/>
          <p:nvPr/>
        </p:nvSpPr>
        <p:spPr>
          <a:xfrm>
            <a:off x="2035331" y="2093430"/>
            <a:ext cx="529434" cy="21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/>
              <a:t>Cg A</a:t>
            </a:r>
            <a:endParaRPr lang="zh-CN" altLang="en-US" sz="900" dirty="0"/>
          </a:p>
        </p:txBody>
      </p:sp>
      <p:sp>
        <p:nvSpPr>
          <p:cNvPr id="26" name="圆角矩形 25"/>
          <p:cNvSpPr/>
          <p:nvPr/>
        </p:nvSpPr>
        <p:spPr>
          <a:xfrm>
            <a:off x="1062359" y="2656037"/>
            <a:ext cx="1717056" cy="430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proxy2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047418" y="2767576"/>
            <a:ext cx="529434" cy="21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/>
              <a:t>Cg A</a:t>
            </a:r>
            <a:endParaRPr lang="zh-CN" altLang="en-US" sz="900" dirty="0"/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783190" y="1457609"/>
            <a:ext cx="10515600" cy="5400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300" dirty="0" smtClean="0"/>
          </a:p>
        </p:txBody>
      </p:sp>
      <p:sp>
        <p:nvSpPr>
          <p:cNvPr id="39" name="圆角矩形 38"/>
          <p:cNvSpPr/>
          <p:nvPr/>
        </p:nvSpPr>
        <p:spPr>
          <a:xfrm>
            <a:off x="1062359" y="3353991"/>
            <a:ext cx="1717056" cy="430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proxy3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2047418" y="3492689"/>
            <a:ext cx="529434" cy="21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/>
              <a:t>Cg A</a:t>
            </a:r>
            <a:endParaRPr lang="zh-CN" altLang="en-US" sz="900" dirty="0"/>
          </a:p>
        </p:txBody>
      </p:sp>
      <p:sp>
        <p:nvSpPr>
          <p:cNvPr id="42" name="圆角矩形 41"/>
          <p:cNvSpPr/>
          <p:nvPr/>
        </p:nvSpPr>
        <p:spPr>
          <a:xfrm>
            <a:off x="5464402" y="2004883"/>
            <a:ext cx="1706513" cy="430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proxy1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6426832" y="2135284"/>
            <a:ext cx="529434" cy="21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 smtClean="0"/>
              <a:t>Cg A</a:t>
            </a:r>
            <a:endParaRPr lang="zh-CN" altLang="en-US" sz="900" dirty="0"/>
          </a:p>
        </p:txBody>
      </p:sp>
      <p:sp>
        <p:nvSpPr>
          <p:cNvPr id="49" name="圆角矩形 48"/>
          <p:cNvSpPr/>
          <p:nvPr/>
        </p:nvSpPr>
        <p:spPr>
          <a:xfrm>
            <a:off x="5464402" y="2995519"/>
            <a:ext cx="1717056" cy="430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proxy3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6449461" y="3134217"/>
            <a:ext cx="529434" cy="214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/>
              <a:t>Cg A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317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，多</a:t>
            </a:r>
            <a:r>
              <a:rPr lang="zh-CN" altLang="en-US" dirty="0" smtClean="0"/>
              <a:t>语言</a:t>
            </a:r>
            <a:r>
              <a:rPr lang="en-US" altLang="zh-CN" dirty="0"/>
              <a:t>1</a:t>
            </a:r>
            <a:r>
              <a:rPr lang="en-US" altLang="zh-CN" dirty="0" smtClean="0"/>
              <a:t>.0</a:t>
            </a:r>
            <a:r>
              <a:rPr lang="zh-CN" altLang="en-US" dirty="0"/>
              <a:t>版本。（</a:t>
            </a:r>
            <a:r>
              <a:rPr lang="en-US" altLang="zh-CN" dirty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号</a:t>
            </a:r>
            <a:r>
              <a:rPr lang="zh-CN" altLang="en-US" dirty="0"/>
              <a:t>上线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静态代理一个消费者组。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，</a:t>
            </a:r>
            <a:r>
              <a:rPr lang="zh-CN" altLang="en-US" dirty="0"/>
              <a:t>多</a:t>
            </a:r>
            <a:r>
              <a:rPr lang="zh-CN" altLang="en-US" dirty="0" smtClean="0"/>
              <a:t>语言</a:t>
            </a:r>
            <a:r>
              <a:rPr lang="en-US" altLang="zh-CN" dirty="0" smtClean="0"/>
              <a:t>2.0</a:t>
            </a:r>
            <a:r>
              <a:rPr lang="zh-CN" altLang="en-US" dirty="0"/>
              <a:t>版本。（</a:t>
            </a:r>
            <a:r>
              <a:rPr lang="en-US" altLang="zh-CN" dirty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30</a:t>
            </a:r>
            <a:r>
              <a:rPr lang="zh-CN" altLang="en-US" dirty="0" smtClean="0"/>
              <a:t>号</a:t>
            </a:r>
            <a:r>
              <a:rPr lang="zh-CN" altLang="en-US" dirty="0"/>
              <a:t>上线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可以根据</a:t>
            </a:r>
            <a:r>
              <a:rPr lang="en-US" altLang="zh-CN" dirty="0" err="1" smtClean="0"/>
              <a:t>apollo</a:t>
            </a:r>
            <a:r>
              <a:rPr lang="zh-CN" altLang="en-US" dirty="0" smtClean="0"/>
              <a:t>代理多个消费者组。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07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34225" y="260739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/>
              <a:t>谢谢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637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Mq3</a:t>
            </a:r>
            <a:r>
              <a:rPr lang="zh-CN" altLang="en-US" dirty="0" smtClean="0"/>
              <a:t>背景介绍</a:t>
            </a:r>
            <a:endParaRPr lang="en-US" altLang="zh-CN" dirty="0" smtClean="0"/>
          </a:p>
          <a:p>
            <a:r>
              <a:rPr lang="en-US" altLang="zh-CN" dirty="0" smtClean="0"/>
              <a:t>Python proxy </a:t>
            </a:r>
            <a:r>
              <a:rPr lang="zh-CN" altLang="en-US" dirty="0"/>
              <a:t>设计</a:t>
            </a:r>
            <a:endParaRPr lang="en-US" altLang="zh-CN" dirty="0" smtClean="0"/>
          </a:p>
          <a:p>
            <a:r>
              <a:rPr lang="zh-CN" altLang="en-US" dirty="0"/>
              <a:t>规划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8417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1380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Mq3</a:t>
            </a:r>
            <a:r>
              <a:rPr lang="zh-CN" altLang="en-US" dirty="0" smtClean="0"/>
              <a:t>背景介绍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01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4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3004061" y="2359162"/>
            <a:ext cx="1006252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Topic</a:t>
            </a:r>
            <a:endParaRPr lang="zh-CN" altLang="en-US" dirty="0"/>
          </a:p>
        </p:txBody>
      </p:sp>
      <p:sp>
        <p:nvSpPr>
          <p:cNvPr id="5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3004061" y="4377237"/>
            <a:ext cx="1006252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Queue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3507187" y="3059664"/>
            <a:ext cx="0" cy="141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353940" y="31537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53940" y="38316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9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5818180" y="2359162"/>
            <a:ext cx="1895372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ConsumGroup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9" idx="1"/>
            <a:endCxn id="4" idx="3"/>
          </p:cNvCxnSpPr>
          <p:nvPr/>
        </p:nvCxnSpPr>
        <p:spPr>
          <a:xfrm flipH="1">
            <a:off x="4010313" y="2709413"/>
            <a:ext cx="1807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315804" y="252474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345722" y="25247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3" name="矩形: 圆角 58">
            <a:extLst>
              <a:ext uri="{FF2B5EF4-FFF2-40B4-BE49-F238E27FC236}">
                <a16:creationId xmlns:a16="http://schemas.microsoft.com/office/drawing/2014/main" id="{CCDBBEA9-0D8A-40E2-9C96-C1404FB6064D}"/>
              </a:ext>
            </a:extLst>
          </p:cNvPr>
          <p:cNvSpPr/>
          <p:nvPr/>
        </p:nvSpPr>
        <p:spPr>
          <a:xfrm>
            <a:off x="6090254" y="4377237"/>
            <a:ext cx="1351224" cy="7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Consumer</a:t>
            </a:r>
          </a:p>
          <a:p>
            <a:pPr algn="ctr"/>
            <a:r>
              <a:rPr lang="en-US" altLang="zh-CN" dirty="0" smtClean="0"/>
              <a:t>Instance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3" idx="0"/>
            <a:endCxn id="9" idx="2"/>
          </p:cNvCxnSpPr>
          <p:nvPr/>
        </p:nvCxnSpPr>
        <p:spPr>
          <a:xfrm flipV="1">
            <a:off x="6765866" y="3059664"/>
            <a:ext cx="0" cy="131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679108" y="306462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679108" y="3869433"/>
            <a:ext cx="37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47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354618" y="2092333"/>
            <a:ext cx="2288989" cy="2148629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9397505" y="1980393"/>
            <a:ext cx="2433605" cy="2260569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动态重平衡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249374" y="2234879"/>
            <a:ext cx="1294645" cy="5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q1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249374" y="2907028"/>
            <a:ext cx="1294645" cy="5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q2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249373" y="3602848"/>
            <a:ext cx="1294645" cy="5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q3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3647033" y="2907028"/>
            <a:ext cx="1294645" cy="5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9" idx="1"/>
            <a:endCxn id="3" idx="3"/>
          </p:cNvCxnSpPr>
          <p:nvPr/>
        </p:nvCxnSpPr>
        <p:spPr>
          <a:xfrm flipH="1" flipV="1">
            <a:off x="2544019" y="2485005"/>
            <a:ext cx="1103014" cy="67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1"/>
            <a:endCxn id="17" idx="3"/>
          </p:cNvCxnSpPr>
          <p:nvPr/>
        </p:nvCxnSpPr>
        <p:spPr>
          <a:xfrm flipH="1">
            <a:off x="2544019" y="3157154"/>
            <a:ext cx="110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1"/>
            <a:endCxn id="18" idx="3"/>
          </p:cNvCxnSpPr>
          <p:nvPr/>
        </p:nvCxnSpPr>
        <p:spPr>
          <a:xfrm flipH="1">
            <a:off x="2544018" y="3157154"/>
            <a:ext cx="1103015" cy="69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982748" y="3164580"/>
            <a:ext cx="16033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112649" y="2875161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C2</a:t>
            </a:r>
            <a:r>
              <a:rPr lang="zh-CN" altLang="en-US" sz="1000" dirty="0" smtClean="0"/>
              <a:t>加入重平衡</a:t>
            </a:r>
            <a:endParaRPr lang="zh-CN" altLang="en-US" sz="1000" dirty="0"/>
          </a:p>
        </p:txBody>
      </p:sp>
      <p:sp>
        <p:nvSpPr>
          <p:cNvPr id="31" name="圆角矩形 30"/>
          <p:cNvSpPr/>
          <p:nvPr/>
        </p:nvSpPr>
        <p:spPr>
          <a:xfrm>
            <a:off x="9543222" y="2099084"/>
            <a:ext cx="1294645" cy="5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q1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9543222" y="2771233"/>
            <a:ext cx="1294645" cy="5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q2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9543221" y="3467053"/>
            <a:ext cx="1294645" cy="5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q3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6662711" y="2533875"/>
            <a:ext cx="1294645" cy="5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4" idx="3"/>
            <a:endCxn id="31" idx="1"/>
          </p:cNvCxnSpPr>
          <p:nvPr/>
        </p:nvCxnSpPr>
        <p:spPr>
          <a:xfrm flipV="1">
            <a:off x="7957356" y="2349210"/>
            <a:ext cx="1585866" cy="43479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4" idx="3"/>
            <a:endCxn id="32" idx="1"/>
          </p:cNvCxnSpPr>
          <p:nvPr/>
        </p:nvCxnSpPr>
        <p:spPr>
          <a:xfrm>
            <a:off x="7957356" y="2784001"/>
            <a:ext cx="1585866" cy="2373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52" idx="3"/>
            <a:endCxn id="33" idx="1"/>
          </p:cNvCxnSpPr>
          <p:nvPr/>
        </p:nvCxnSpPr>
        <p:spPr>
          <a:xfrm>
            <a:off x="7957356" y="3651720"/>
            <a:ext cx="1585865" cy="6545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6662711" y="3401594"/>
            <a:ext cx="1294645" cy="5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249294" y="4758483"/>
            <a:ext cx="5744100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优点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队列扩容，缩容，消费者的加入和退出会自动进行重平衡消费，无需重启。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扩容操作用户可以在</a:t>
            </a:r>
            <a:r>
              <a:rPr lang="en-US" altLang="zh-CN" dirty="0" smtClean="0"/>
              <a:t>mq3</a:t>
            </a:r>
            <a:r>
              <a:rPr lang="zh-CN" altLang="en-US" dirty="0" smtClean="0"/>
              <a:t>管理界面自助</a:t>
            </a:r>
            <a:r>
              <a:rPr lang="zh-CN" altLang="en-US" dirty="0" smtClean="0"/>
              <a:t>操作。</a:t>
            </a:r>
            <a:endParaRPr lang="zh-CN" altLang="en-US" dirty="0"/>
          </a:p>
        </p:txBody>
      </p:sp>
      <p:sp>
        <p:nvSpPr>
          <p:cNvPr id="59" name="左大括号 58"/>
          <p:cNvSpPr/>
          <p:nvPr/>
        </p:nvSpPr>
        <p:spPr>
          <a:xfrm>
            <a:off x="1127906" y="2382044"/>
            <a:ext cx="45719" cy="8278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354618" y="258505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topic1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18" idx="1"/>
          </p:cNvCxnSpPr>
          <p:nvPr/>
        </p:nvCxnSpPr>
        <p:spPr>
          <a:xfrm flipH="1" flipV="1">
            <a:off x="1004930" y="3852973"/>
            <a:ext cx="244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89706" y="3641149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topic2</a:t>
            </a:r>
            <a:endParaRPr lang="zh-CN" altLang="en-US" dirty="0"/>
          </a:p>
        </p:txBody>
      </p:sp>
      <p:sp>
        <p:nvSpPr>
          <p:cNvPr id="64" name="右大括号 63"/>
          <p:cNvSpPr/>
          <p:nvPr/>
        </p:nvSpPr>
        <p:spPr>
          <a:xfrm>
            <a:off x="10941763" y="2349209"/>
            <a:ext cx="187325" cy="7248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11129088" y="250061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topic1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1174637" y="352303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topic2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793710" y="1585281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消费者组</a:t>
            </a:r>
            <a:endParaRPr lang="en-US" altLang="zh-CN" dirty="0" smtClean="0"/>
          </a:p>
          <a:p>
            <a:r>
              <a:rPr lang="en-US" altLang="zh-CN" sz="1000" dirty="0" err="1" smtClean="0"/>
              <a:t>consumergroup</a:t>
            </a:r>
            <a:endParaRPr lang="zh-CN" altLang="en-US" sz="1000" dirty="0"/>
          </a:p>
        </p:txBody>
      </p:sp>
      <p:cxnSp>
        <p:nvCxnSpPr>
          <p:cNvPr id="5" name="直接箭头连接符 4"/>
          <p:cNvCxnSpPr>
            <a:stCxn id="33" idx="3"/>
            <a:endCxn id="67" idx="1"/>
          </p:cNvCxnSpPr>
          <p:nvPr/>
        </p:nvCxnSpPr>
        <p:spPr>
          <a:xfrm flipV="1">
            <a:off x="10837866" y="3707701"/>
            <a:ext cx="336771" cy="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640306" y="1520982"/>
            <a:ext cx="0" cy="311439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771176" y="198039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重</a:t>
            </a:r>
            <a:r>
              <a:rPr lang="zh-CN" altLang="en-US" sz="1000" dirty="0" smtClean="0"/>
              <a:t>平衡前</a:t>
            </a:r>
            <a:endParaRPr lang="zh-CN" altLang="en-US" sz="1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755832" y="196922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重</a:t>
            </a:r>
            <a:r>
              <a:rPr lang="zh-CN" altLang="en-US" sz="1000" dirty="0" smtClean="0"/>
              <a:t>平衡后</a:t>
            </a:r>
            <a:endParaRPr lang="zh-CN" altLang="en-US" sz="1000" dirty="0"/>
          </a:p>
        </p:txBody>
      </p:sp>
      <p:cxnSp>
        <p:nvCxnSpPr>
          <p:cNvPr id="30" name="直接箭头连接符 29"/>
          <p:cNvCxnSpPr/>
          <p:nvPr/>
        </p:nvCxnSpPr>
        <p:spPr>
          <a:xfrm flipH="1" flipV="1">
            <a:off x="5341545" y="2092333"/>
            <a:ext cx="298762" cy="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640306" y="2092333"/>
            <a:ext cx="235393" cy="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0162112" y="1476252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消费者组</a:t>
            </a:r>
            <a:endParaRPr lang="en-US" altLang="zh-CN" dirty="0" smtClean="0"/>
          </a:p>
          <a:p>
            <a:r>
              <a:rPr lang="en-US" altLang="zh-CN" sz="1000" dirty="0" err="1" smtClean="0"/>
              <a:t>consumergroup</a:t>
            </a:r>
            <a:endParaRPr lang="zh-CN" altLang="en-US" sz="1000" dirty="0"/>
          </a:p>
        </p:txBody>
      </p:sp>
      <p:sp>
        <p:nvSpPr>
          <p:cNvPr id="4" name="矩形 3"/>
          <p:cNvSpPr/>
          <p:nvPr/>
        </p:nvSpPr>
        <p:spPr>
          <a:xfrm>
            <a:off x="7957357" y="4858556"/>
            <a:ext cx="4019104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</a:t>
            </a:r>
            <a:endParaRPr lang="en-US" altLang="zh-CN" dirty="0"/>
          </a:p>
          <a:p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代表一个消费者实例，</a:t>
            </a:r>
            <a:r>
              <a:rPr lang="en-US" altLang="zh-CN" dirty="0"/>
              <a:t>q1</a:t>
            </a:r>
            <a:r>
              <a:rPr lang="zh-CN" altLang="en-US" dirty="0"/>
              <a:t>，</a:t>
            </a:r>
            <a:r>
              <a:rPr lang="en-US" altLang="zh-CN" dirty="0"/>
              <a:t> q2</a:t>
            </a:r>
            <a:r>
              <a:rPr lang="zh-CN" altLang="en-US" dirty="0"/>
              <a:t>，</a:t>
            </a:r>
            <a:r>
              <a:rPr lang="en-US" altLang="zh-CN" dirty="0"/>
              <a:t> q3</a:t>
            </a:r>
            <a:r>
              <a:rPr lang="zh-CN" altLang="en-US" dirty="0"/>
              <a:t>代表消费者组最终的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78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动态调整线程数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194774" y="2707000"/>
            <a:ext cx="751219" cy="5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q1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2334389" y="2707000"/>
            <a:ext cx="1294645" cy="5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5073771" y="2966192"/>
            <a:ext cx="1138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31152" y="4581730"/>
            <a:ext cx="4997513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zh-CN" altLang="en-US" dirty="0"/>
              <a:t>根据监控用户可以在管理界面动态调整线程数，实时生效无需重启。</a:t>
            </a:r>
            <a:endParaRPr lang="en-US" altLang="zh-CN" dirty="0"/>
          </a:p>
        </p:txBody>
      </p:sp>
      <p:sp>
        <p:nvSpPr>
          <p:cNvPr id="7" name="右大括号 6"/>
          <p:cNvSpPr/>
          <p:nvPr/>
        </p:nvSpPr>
        <p:spPr>
          <a:xfrm>
            <a:off x="2016600" y="2208345"/>
            <a:ext cx="245038" cy="14975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19" idx="3"/>
            <a:endCxn id="3" idx="1"/>
          </p:cNvCxnSpPr>
          <p:nvPr/>
        </p:nvCxnSpPr>
        <p:spPr>
          <a:xfrm>
            <a:off x="3629034" y="2957126"/>
            <a:ext cx="565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32615" y="1958219"/>
            <a:ext cx="751219" cy="5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m1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1370815" y="2208345"/>
            <a:ext cx="541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531152" y="3358660"/>
            <a:ext cx="751219" cy="5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m1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1370815" y="3707053"/>
            <a:ext cx="541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435376" y="197451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线程</a:t>
            </a:r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399252" y="345968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线程</a:t>
            </a:r>
            <a:r>
              <a:rPr lang="en-US" altLang="zh-CN" sz="1000" dirty="0" smtClean="0"/>
              <a:t>2</a:t>
            </a:r>
            <a:endParaRPr lang="zh-CN" altLang="en-US" sz="1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073771" y="271997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动态调整线程</a:t>
            </a:r>
            <a:r>
              <a:rPr lang="zh-CN" altLang="en-US" sz="1000" dirty="0"/>
              <a:t>数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6322816" y="2676337"/>
            <a:ext cx="751219" cy="5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q1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957280" y="2680242"/>
            <a:ext cx="1294645" cy="5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1" name="右大括号 60"/>
          <p:cNvSpPr/>
          <p:nvPr/>
        </p:nvSpPr>
        <p:spPr>
          <a:xfrm rot="10800000">
            <a:off x="9342272" y="2154706"/>
            <a:ext cx="245038" cy="14975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>
            <a:stCxn id="58" idx="3"/>
            <a:endCxn id="57" idx="3"/>
          </p:cNvCxnSpPr>
          <p:nvPr/>
        </p:nvCxnSpPr>
        <p:spPr>
          <a:xfrm flipH="1" flipV="1">
            <a:off x="7074035" y="2926463"/>
            <a:ext cx="2177890" cy="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10602581" y="1908516"/>
            <a:ext cx="751219" cy="5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m1</a:t>
            </a:r>
            <a:endParaRPr lang="zh-CN" altLang="en-US" dirty="0"/>
          </a:p>
        </p:txBody>
      </p:sp>
      <p:sp>
        <p:nvSpPr>
          <p:cNvPr id="75" name="圆角矩形 74"/>
          <p:cNvSpPr/>
          <p:nvPr/>
        </p:nvSpPr>
        <p:spPr>
          <a:xfrm>
            <a:off x="10602581" y="2632224"/>
            <a:ext cx="751219" cy="5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m1</a:t>
            </a:r>
            <a:endParaRPr lang="zh-CN" altLang="en-US" dirty="0"/>
          </a:p>
        </p:txBody>
      </p:sp>
      <p:sp>
        <p:nvSpPr>
          <p:cNvPr id="76" name="圆角矩形 75"/>
          <p:cNvSpPr/>
          <p:nvPr/>
        </p:nvSpPr>
        <p:spPr>
          <a:xfrm>
            <a:off x="10601118" y="3308957"/>
            <a:ext cx="751219" cy="500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m1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9905512" y="1908485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线程</a:t>
            </a:r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9710565" y="2149404"/>
            <a:ext cx="787651" cy="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9648257" y="2890648"/>
            <a:ext cx="849959" cy="1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9623522" y="3636367"/>
            <a:ext cx="874694" cy="2209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9905512" y="2663909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线程</a:t>
            </a:r>
            <a:r>
              <a:rPr lang="en-US" altLang="zh-CN" sz="1000" dirty="0"/>
              <a:t>2</a:t>
            </a:r>
            <a:endParaRPr lang="zh-CN" altLang="en-US" sz="1000" dirty="0"/>
          </a:p>
        </p:txBody>
      </p:sp>
      <p:sp>
        <p:nvSpPr>
          <p:cNvPr id="85" name="文本框 84"/>
          <p:cNvSpPr txBox="1"/>
          <p:nvPr/>
        </p:nvSpPr>
        <p:spPr>
          <a:xfrm>
            <a:off x="9905511" y="3392772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线程</a:t>
            </a:r>
            <a:r>
              <a:rPr lang="en-US" altLang="zh-CN" sz="1000" dirty="0" smtClean="0"/>
              <a:t>3</a:t>
            </a:r>
            <a:endParaRPr lang="zh-CN" altLang="en-US" sz="10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5640306" y="1520982"/>
            <a:ext cx="0" cy="272509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856578" y="196212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调整</a:t>
            </a:r>
            <a:r>
              <a:rPr lang="zh-CN" altLang="en-US" sz="1000" dirty="0" smtClean="0"/>
              <a:t>前</a:t>
            </a:r>
            <a:endParaRPr lang="zh-CN" altLang="en-US" sz="10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840472" y="195910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调整</a:t>
            </a:r>
            <a:r>
              <a:rPr lang="zh-CN" altLang="en-US" sz="1000" dirty="0" smtClean="0"/>
              <a:t>后</a:t>
            </a:r>
            <a:endParaRPr lang="zh-CN" altLang="en-US" sz="1000" dirty="0"/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5341545" y="2092333"/>
            <a:ext cx="298762" cy="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640306" y="2092333"/>
            <a:ext cx="235393" cy="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844420" y="4587307"/>
            <a:ext cx="4617268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说明：</a:t>
            </a:r>
            <a:endParaRPr lang="en-US" altLang="zh-CN" dirty="0"/>
          </a:p>
          <a:p>
            <a:r>
              <a:rPr lang="en-US" altLang="zh-CN" dirty="0"/>
              <a:t>c1</a:t>
            </a:r>
            <a:r>
              <a:rPr lang="zh-CN" altLang="en-US" dirty="0"/>
              <a:t>代表一个消费者实例，</a:t>
            </a:r>
            <a:r>
              <a:rPr lang="en-US" altLang="zh-CN" dirty="0"/>
              <a:t>q1</a:t>
            </a:r>
            <a:r>
              <a:rPr lang="zh-CN" altLang="en-US" dirty="0"/>
              <a:t>代表消费者组中的一个</a:t>
            </a:r>
            <a:r>
              <a:rPr lang="en-US" altLang="zh-CN" dirty="0"/>
              <a:t>queue</a:t>
            </a:r>
            <a:r>
              <a:rPr lang="zh-CN" altLang="en-US" dirty="0"/>
              <a:t>，</a:t>
            </a:r>
            <a:r>
              <a:rPr lang="en-US" altLang="zh-CN" dirty="0"/>
              <a:t>m1 </a:t>
            </a:r>
            <a:r>
              <a:rPr lang="zh-CN" altLang="en-US" dirty="0"/>
              <a:t>代表实例中的本地方法。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3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消费慢情况处理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68309" y="1690688"/>
            <a:ext cx="921117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，查看</a:t>
            </a:r>
            <a:r>
              <a:rPr lang="en-US" altLang="zh-CN" dirty="0" smtClean="0"/>
              <a:t>cat</a:t>
            </a:r>
            <a:r>
              <a:rPr lang="zh-CN" altLang="en-US" dirty="0" smtClean="0"/>
              <a:t>监控</a:t>
            </a:r>
            <a:r>
              <a:rPr lang="zh-CN" altLang="en-US" dirty="0"/>
              <a:t>信息</a:t>
            </a:r>
            <a:r>
              <a:rPr lang="zh-CN" altLang="en-US" dirty="0" smtClean="0"/>
              <a:t>。查看用户单条消息消费耗时，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和内存。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 smtClean="0"/>
              <a:t>，根据监控，如果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和内存充足，可以通过加大线程数或者扩容，解决消费慢的问题。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 smtClean="0"/>
              <a:t>，</a:t>
            </a:r>
            <a:r>
              <a:rPr lang="zh-CN" altLang="en-US" dirty="0"/>
              <a:t>根据监控，</a:t>
            </a:r>
            <a:r>
              <a:rPr lang="zh-CN" altLang="en-US" dirty="0" smtClean="0"/>
              <a:t>如果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和内存不充足，需要增加消费机器实例或者扩容。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9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1380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Python proxy 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1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Mq</a:t>
            </a:r>
            <a:r>
              <a:rPr lang="zh-CN" altLang="en-US" dirty="0" smtClean="0"/>
              <a:t>消费现状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96292" y="2241660"/>
            <a:ext cx="1135456" cy="624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broker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697586" y="2018877"/>
            <a:ext cx="2196220" cy="1032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箭头连接符 6"/>
          <p:cNvCxnSpPr>
            <a:stCxn id="5" idx="1"/>
            <a:endCxn id="4" idx="3"/>
          </p:cNvCxnSpPr>
          <p:nvPr/>
        </p:nvCxnSpPr>
        <p:spPr>
          <a:xfrm flipH="1">
            <a:off x="2031748" y="2534947"/>
            <a:ext cx="1665838" cy="1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26748" y="23502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1,</a:t>
            </a:r>
            <a:r>
              <a:rPr lang="zh-CN" altLang="en-US" dirty="0"/>
              <a:t>拉取消息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559644" y="2224222"/>
            <a:ext cx="1738266" cy="561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本地实例方法</a:t>
            </a:r>
          </a:p>
        </p:txBody>
      </p:sp>
      <p:cxnSp>
        <p:nvCxnSpPr>
          <p:cNvPr id="15" name="直接箭头连接符 14"/>
          <p:cNvCxnSpPr>
            <a:stCxn id="5" idx="3"/>
            <a:endCxn id="13" idx="1"/>
          </p:cNvCxnSpPr>
          <p:nvPr/>
        </p:nvCxnSpPr>
        <p:spPr>
          <a:xfrm flipV="1">
            <a:off x="5893806" y="2504879"/>
            <a:ext cx="1665838" cy="3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222138" y="231914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2,</a:t>
            </a:r>
            <a:r>
              <a:rPr lang="zh-CN" altLang="en-US" dirty="0"/>
              <a:t>调用</a:t>
            </a:r>
          </a:p>
        </p:txBody>
      </p:sp>
      <p:sp>
        <p:nvSpPr>
          <p:cNvPr id="17" name="右大括号 16"/>
          <p:cNvSpPr/>
          <p:nvPr/>
        </p:nvSpPr>
        <p:spPr>
          <a:xfrm rot="5400000">
            <a:off x="6405791" y="1546341"/>
            <a:ext cx="587546" cy="3657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481465" y="3692473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实例方法和</a:t>
            </a:r>
            <a:r>
              <a:rPr lang="en-US" altLang="zh-CN" dirty="0" err="1"/>
              <a:t>mq</a:t>
            </a:r>
            <a:r>
              <a:rPr lang="zh-CN" altLang="en-US" dirty="0"/>
              <a:t>客户端消费实例在同一进程中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6715208" y="4061805"/>
            <a:ext cx="0" cy="99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348" y="5059594"/>
            <a:ext cx="6668431" cy="1038370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3806632" y="2148193"/>
            <a:ext cx="1140737" cy="727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Mq</a:t>
            </a:r>
            <a:r>
              <a:rPr lang="en-US" altLang="zh-CN" sz="1200" dirty="0" smtClean="0"/>
              <a:t> client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947262" y="2378173"/>
            <a:ext cx="1136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消费实例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13287</TotalTime>
  <Words>537</Words>
  <Application>Microsoft Office PowerPoint</Application>
  <PresentationFormat>宽屏</PresentationFormat>
  <Paragraphs>154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Consolas</vt:lpstr>
      <vt:lpstr>Office 主题​​</vt:lpstr>
      <vt:lpstr>Python proxy客户端设计</vt:lpstr>
      <vt:lpstr>目录</vt:lpstr>
      <vt:lpstr>Mq3背景介绍</vt:lpstr>
      <vt:lpstr>模型</vt:lpstr>
      <vt:lpstr>动态重平衡</vt:lpstr>
      <vt:lpstr>动态调整线程数</vt:lpstr>
      <vt:lpstr>消费慢情况处理</vt:lpstr>
      <vt:lpstr>Python proxy 设计</vt:lpstr>
      <vt:lpstr>Mq消费现状</vt:lpstr>
      <vt:lpstr>Proxy原理</vt:lpstr>
      <vt:lpstr>Python proxy 演进</vt:lpstr>
      <vt:lpstr>方案1</vt:lpstr>
      <vt:lpstr>方案2</vt:lpstr>
      <vt:lpstr>Proxy高可用</vt:lpstr>
      <vt:lpstr>规划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日常优化方案</dc:title>
  <dc:creator>李乘胜</dc:creator>
  <cp:lastModifiedBy>李乘胜</cp:lastModifiedBy>
  <cp:revision>138</cp:revision>
  <dcterms:created xsi:type="dcterms:W3CDTF">2019-01-25T02:36:30Z</dcterms:created>
  <dcterms:modified xsi:type="dcterms:W3CDTF">2019-03-18T11:31:11Z</dcterms:modified>
</cp:coreProperties>
</file>