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9" r:id="rId2"/>
    <p:sldId id="327" r:id="rId3"/>
    <p:sldId id="325" r:id="rId4"/>
    <p:sldId id="326" r:id="rId5"/>
    <p:sldId id="329" r:id="rId6"/>
    <p:sldId id="352" r:id="rId7"/>
    <p:sldId id="330" r:id="rId8"/>
    <p:sldId id="331" r:id="rId9"/>
    <p:sldId id="332" r:id="rId10"/>
    <p:sldId id="333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5" r:id="rId20"/>
    <p:sldId id="343" r:id="rId21"/>
    <p:sldId id="346" r:id="rId22"/>
    <p:sldId id="348" r:id="rId23"/>
    <p:sldId id="350" r:id="rId24"/>
    <p:sldId id="351" r:id="rId25"/>
    <p:sldId id="28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IMON" initials="LS" lastIdx="1" clrIdx="0">
    <p:extLst>
      <p:ext uri="{19B8F6BF-5375-455C-9EA6-DF929625EA0E}">
        <p15:presenceInfo xmlns:p15="http://schemas.microsoft.com/office/powerpoint/2012/main" userId="b668e7b9088c4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A6"/>
    <a:srgbClr val="FB5442"/>
    <a:srgbClr val="0EB248"/>
    <a:srgbClr val="C8006A"/>
    <a:srgbClr val="73DCF9"/>
    <a:srgbClr val="272049"/>
    <a:srgbClr val="BAE811"/>
    <a:srgbClr val="E2F8BB"/>
    <a:srgbClr val="FFCC0B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89020" autoAdjust="0"/>
  </p:normalViewPr>
  <p:slideViewPr>
    <p:cSldViewPr snapToGrid="0">
      <p:cViewPr varScale="1">
        <p:scale>
          <a:sx n="99" d="100"/>
          <a:sy n="99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597"/>
    </p:cViewPr>
  </p:sorterViewPr>
  <p:notesViewPr>
    <p:cSldViewPr snapToGrid="0">
      <p:cViewPr varScale="1">
        <p:scale>
          <a:sx n="70" d="100"/>
          <a:sy n="70" d="100"/>
        </p:scale>
        <p:origin x="164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9735-5E7B-4724-9EF6-D1D20429858B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FB025-55F9-47C9-A4DF-24CDD1233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91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9EB6-174D-4237-9384-C31A39372399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6FB9-C5AD-4DFA-AE40-C1F45DD4E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6437539">
            <a:off x="1228063" y="3368969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4567827">
            <a:off x="1575303" y="3857822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9588275">
            <a:off x="591298" y="314458"/>
            <a:ext cx="2463389" cy="3653226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2792007">
            <a:off x="1575303" y="1553061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2792007">
            <a:off x="4532230" y="4077926"/>
            <a:ext cx="2215577" cy="2481636"/>
          </a:xfrm>
          <a:prstGeom prst="triangle">
            <a:avLst>
              <a:gd name="adj" fmla="val 3025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8385510">
            <a:off x="3393340" y="2330309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6731432">
            <a:off x="8633552" y="3577368"/>
            <a:ext cx="2273350" cy="2334979"/>
          </a:xfrm>
          <a:prstGeom prst="triangle">
            <a:avLst>
              <a:gd name="adj" fmla="val 5397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731432">
            <a:off x="6453300" y="2827022"/>
            <a:ext cx="2524064" cy="3570212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2145676">
            <a:off x="5384775" y="3368969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19858146">
            <a:off x="9073466" y="175780"/>
            <a:ext cx="2448074" cy="3867542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9858146">
            <a:off x="4787820" y="1275052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3474640">
            <a:off x="5563560" y="-132804"/>
            <a:ext cx="2096093" cy="1937367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9950758">
            <a:off x="7389999" y="644215"/>
            <a:ext cx="3271387" cy="3572067"/>
          </a:xfrm>
          <a:prstGeom prst="triangle">
            <a:avLst>
              <a:gd name="adj" fmla="val 73615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9950758">
            <a:off x="4987961" y="-154705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4444175">
            <a:off x="2738986" y="655323"/>
            <a:ext cx="2524064" cy="2777014"/>
          </a:xfrm>
          <a:prstGeom prst="triangle">
            <a:avLst>
              <a:gd name="adj" fmla="val 77216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4444175">
            <a:off x="9161759" y="4783033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6664703" y="1719181"/>
            <a:ext cx="1428978" cy="2282484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16475617">
            <a:off x="-1336722" y="730174"/>
            <a:ext cx="2524064" cy="3483980"/>
          </a:xfrm>
          <a:prstGeom prst="triangle">
            <a:avLst>
              <a:gd name="adj" fmla="val 3619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14444175">
            <a:off x="1162328" y="-981805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4444175">
            <a:off x="9948111" y="3146"/>
            <a:ext cx="2524064" cy="2493242"/>
          </a:xfrm>
          <a:prstGeom prst="triangle">
            <a:avLst>
              <a:gd name="adj" fmla="val 7461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2792007">
            <a:off x="3212086" y="1719486"/>
            <a:ext cx="1503924" cy="3483980"/>
          </a:xfrm>
          <a:prstGeom prst="triangle">
            <a:avLst>
              <a:gd name="adj" fmla="val 7134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8385510">
            <a:off x="7406416" y="5234358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456389">
            <a:off x="11382002" y="2014760"/>
            <a:ext cx="2933809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8497302">
            <a:off x="862555" y="5342377"/>
            <a:ext cx="2660724" cy="2325863"/>
          </a:xfrm>
          <a:prstGeom prst="triangle">
            <a:avLst>
              <a:gd name="adj" fmla="val 5558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8253861">
            <a:off x="8149276" y="267414"/>
            <a:ext cx="2416134" cy="3205897"/>
          </a:xfrm>
          <a:prstGeom prst="triangle">
            <a:avLst>
              <a:gd name="adj" fmla="val 71983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148746">
            <a:off x="7733696" y="1307733"/>
            <a:ext cx="2121249" cy="1780212"/>
          </a:xfrm>
          <a:prstGeom prst="triangle">
            <a:avLst>
              <a:gd name="adj" fmla="val 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副标题 2"/>
          <p:cNvSpPr>
            <a:spLocks noGrp="1"/>
          </p:cNvSpPr>
          <p:nvPr>
            <p:ph type="subTitle" idx="1"/>
          </p:nvPr>
        </p:nvSpPr>
        <p:spPr>
          <a:xfrm>
            <a:off x="669926" y="3539151"/>
            <a:ext cx="10850562" cy="5587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37" name="标题 1"/>
          <p:cNvSpPr>
            <a:spLocks noGrp="1"/>
          </p:cNvSpPr>
          <p:nvPr>
            <p:ph type="ctrTitle"/>
          </p:nvPr>
        </p:nvSpPr>
        <p:spPr>
          <a:xfrm>
            <a:off x="669926" y="2840560"/>
            <a:ext cx="10850562" cy="6985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00A84C1-11D9-428B-B0DD-9DE7C2B03862}"/>
              </a:ext>
            </a:extLst>
          </p:cNvPr>
          <p:cNvCxnSpPr/>
          <p:nvPr userDrawn="1"/>
        </p:nvCxnSpPr>
        <p:spPr>
          <a:xfrm flipV="1">
            <a:off x="0" y="0"/>
            <a:ext cx="2558005" cy="16551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32ED602-6C2D-45B0-929A-7E6AA8A4E3E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2"/>
            <a:ext cx="3553428" cy="881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ECEF6A-9757-471C-A858-3F9A9DCE41B5}"/>
              </a:ext>
            </a:extLst>
          </p:cNvPr>
          <p:cNvCxnSpPr/>
          <p:nvPr userDrawn="1"/>
        </p:nvCxnSpPr>
        <p:spPr>
          <a:xfrm flipV="1">
            <a:off x="0" y="0"/>
            <a:ext cx="798653" cy="13324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DB490EB-8841-4650-970E-77A4801B7183}"/>
              </a:ext>
            </a:extLst>
          </p:cNvPr>
          <p:cNvCxnSpPr/>
          <p:nvPr userDrawn="1"/>
        </p:nvCxnSpPr>
        <p:spPr>
          <a:xfrm flipV="1">
            <a:off x="10764456" y="5525568"/>
            <a:ext cx="1427544" cy="13324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57EE139-FC0E-4FF6-806A-A484BC8DE992}"/>
              </a:ext>
            </a:extLst>
          </p:cNvPr>
          <p:cNvCxnSpPr/>
          <p:nvPr userDrawn="1"/>
        </p:nvCxnSpPr>
        <p:spPr>
          <a:xfrm flipV="1">
            <a:off x="11736730" y="4649825"/>
            <a:ext cx="455270" cy="22081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673825C-54D2-4CD1-B850-9C9791687816}"/>
              </a:ext>
            </a:extLst>
          </p:cNvPr>
          <p:cNvCxnSpPr/>
          <p:nvPr userDrawn="1"/>
        </p:nvCxnSpPr>
        <p:spPr>
          <a:xfrm flipV="1">
            <a:off x="9200198" y="6088283"/>
            <a:ext cx="2991802" cy="769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标题 1"/>
          <p:cNvSpPr>
            <a:spLocks noGrp="1"/>
          </p:cNvSpPr>
          <p:nvPr>
            <p:ph type="title" hasCustomPrompt="1"/>
          </p:nvPr>
        </p:nvSpPr>
        <p:spPr>
          <a:xfrm>
            <a:off x="2208753" y="2114875"/>
            <a:ext cx="5708329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idx="1"/>
          </p:nvPr>
        </p:nvSpPr>
        <p:spPr>
          <a:xfrm>
            <a:off x="2208753" y="2861696"/>
            <a:ext cx="570832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007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765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10196212">
              <a:off x="5042203" y="269131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0"/>
          </p:nvPr>
        </p:nvSpPr>
        <p:spPr>
          <a:xfrm>
            <a:off x="669925" y="1130300"/>
            <a:ext cx="10850563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86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131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8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页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6437539">
            <a:off x="1228063" y="3368969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4567827">
            <a:off x="1575303" y="3857822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9588275">
            <a:off x="591298" y="314458"/>
            <a:ext cx="2463389" cy="3653226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2792007">
            <a:off x="1575303" y="1553061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2792007">
            <a:off x="4532230" y="4077926"/>
            <a:ext cx="2215577" cy="2481636"/>
          </a:xfrm>
          <a:prstGeom prst="triangle">
            <a:avLst>
              <a:gd name="adj" fmla="val 3025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8385510">
            <a:off x="3393340" y="2330309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6731432">
            <a:off x="8633552" y="3577368"/>
            <a:ext cx="2273350" cy="2334979"/>
          </a:xfrm>
          <a:prstGeom prst="triangle">
            <a:avLst>
              <a:gd name="adj" fmla="val 5397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731432">
            <a:off x="6453300" y="2827022"/>
            <a:ext cx="2524064" cy="3570212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2145676">
            <a:off x="5384775" y="3368969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19858146">
            <a:off x="9073466" y="175780"/>
            <a:ext cx="2448074" cy="3867542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9858146">
            <a:off x="4787820" y="1275052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3474640">
            <a:off x="5563560" y="-132804"/>
            <a:ext cx="2096093" cy="1937367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9950758">
            <a:off x="7389999" y="644215"/>
            <a:ext cx="3271387" cy="3572067"/>
          </a:xfrm>
          <a:prstGeom prst="triangle">
            <a:avLst>
              <a:gd name="adj" fmla="val 73615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9950758">
            <a:off x="4987961" y="-154705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4444175">
            <a:off x="2738986" y="655323"/>
            <a:ext cx="2524064" cy="2777014"/>
          </a:xfrm>
          <a:prstGeom prst="triangle">
            <a:avLst>
              <a:gd name="adj" fmla="val 77216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4444175">
            <a:off x="9161759" y="4783033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6664703" y="1719181"/>
            <a:ext cx="1428978" cy="2282484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16475617">
            <a:off x="-1336722" y="730174"/>
            <a:ext cx="2524064" cy="3483980"/>
          </a:xfrm>
          <a:prstGeom prst="triangle">
            <a:avLst>
              <a:gd name="adj" fmla="val 3619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14444175">
            <a:off x="1162328" y="-981805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4444175">
            <a:off x="9948111" y="3146"/>
            <a:ext cx="2524064" cy="2493242"/>
          </a:xfrm>
          <a:prstGeom prst="triangle">
            <a:avLst>
              <a:gd name="adj" fmla="val 7461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2792007">
            <a:off x="3212086" y="1719486"/>
            <a:ext cx="1503924" cy="3483980"/>
          </a:xfrm>
          <a:prstGeom prst="triangle">
            <a:avLst>
              <a:gd name="adj" fmla="val 7134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8385510">
            <a:off x="7406416" y="5234358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456389">
            <a:off x="11382002" y="2014760"/>
            <a:ext cx="2933809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8497302">
            <a:off x="862555" y="5342377"/>
            <a:ext cx="2660724" cy="2325863"/>
          </a:xfrm>
          <a:prstGeom prst="triangle">
            <a:avLst>
              <a:gd name="adj" fmla="val 5558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8253861">
            <a:off x="8149276" y="267414"/>
            <a:ext cx="2416134" cy="3205897"/>
          </a:xfrm>
          <a:prstGeom prst="triangle">
            <a:avLst>
              <a:gd name="adj" fmla="val 71983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148746">
            <a:off x="7733696" y="1307733"/>
            <a:ext cx="2121249" cy="1780212"/>
          </a:xfrm>
          <a:prstGeom prst="triangle">
            <a:avLst>
              <a:gd name="adj" fmla="val 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89270"/>
            <a:ext cx="10850563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3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27511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3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4314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20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56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1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30299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2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9" r:id="rId3"/>
    <p:sldLayoutId id="2147483657" r:id="rId4"/>
    <p:sldLayoutId id="2147483660" r:id="rId5"/>
    <p:sldLayoutId id="2147483658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33227" y="1963858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拍拍贷消息中间件的架构</a:t>
            </a:r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演进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7372" y="4114249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拍拍贷基础框架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李乘胜</a:t>
            </a:r>
          </a:p>
        </p:txBody>
      </p:sp>
    </p:spTree>
    <p:extLst>
      <p:ext uri="{BB962C8B-B14F-4D97-AF65-F5344CB8AC3E}">
        <p14:creationId xmlns:p14="http://schemas.microsoft.com/office/powerpoint/2010/main" val="2822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18727637-2C55-4968-87F8-9C6534F8B6EE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D9F68B8E-BE78-4026-87EE-420E8574E5C1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</a:t>
            </a:r>
            <a:r>
              <a:rPr lang="en-US" altLang="zh-CN" sz="3600" b="1" dirty="0"/>
              <a:t>PUSH or PULL</a:t>
            </a:r>
            <a:endParaRPr lang="zh-CN" altLang="en-US" sz="3600" b="1" dirty="0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BD452D3-E230-4CA8-B470-C4B8C8624E82}"/>
              </a:ext>
            </a:extLst>
          </p:cNvPr>
          <p:cNvSpPr txBox="1"/>
          <p:nvPr/>
        </p:nvSpPr>
        <p:spPr>
          <a:xfrm>
            <a:off x="7734431" y="3251034"/>
            <a:ext cx="2990178" cy="830997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noFill/>
          <a:ln>
            <a:noFill/>
            <a:prstDash val="lg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客户端</a:t>
            </a:r>
            <a:r>
              <a:rPr lang="zh-CN" altLang="en-US" sz="2400" dirty="0" smtClean="0">
                <a:latin typeface="+mj-ea"/>
                <a:ea typeface="+mj-ea"/>
              </a:rPr>
              <a:t>隔离</a:t>
            </a:r>
            <a:r>
              <a:rPr lang="zh-CN" altLang="en-US" sz="2400" dirty="0">
                <a:latin typeface="+mj-ea"/>
                <a:ea typeface="+mj-ea"/>
              </a:rPr>
              <a:t>性好</a:t>
            </a:r>
            <a:endParaRPr lang="en-US" altLang="zh-CN" sz="2400" dirty="0">
              <a:latin typeface="+mj-ea"/>
              <a:ea typeface="+mj-ea"/>
            </a:endParaRPr>
          </a:p>
          <a:p>
            <a:pPr algn="ctr"/>
            <a:r>
              <a:rPr lang="en-US" altLang="zh-CN" sz="2400" dirty="0" smtClean="0">
                <a:latin typeface="+mj-ea"/>
                <a:ea typeface="+mj-ea"/>
              </a:rPr>
              <a:t>broker</a:t>
            </a:r>
            <a:r>
              <a:rPr lang="zh-CN" altLang="en-US" sz="2400" dirty="0" smtClean="0">
                <a:latin typeface="+mj-ea"/>
                <a:ea typeface="+mj-ea"/>
              </a:rPr>
              <a:t>容易</a:t>
            </a:r>
            <a:r>
              <a:rPr lang="zh-CN" altLang="en-US" sz="2400" dirty="0">
                <a:latin typeface="+mj-ea"/>
                <a:ea typeface="+mj-ea"/>
              </a:rPr>
              <a:t>水平扩展</a:t>
            </a:r>
          </a:p>
        </p:txBody>
      </p:sp>
      <p:sp>
        <p:nvSpPr>
          <p:cNvPr id="14" name="check_97186">
            <a:extLst>
              <a:ext uri="{FF2B5EF4-FFF2-40B4-BE49-F238E27FC236}">
                <a16:creationId xmlns:a16="http://schemas.microsoft.com/office/drawing/2014/main" id="{7E94AE1F-6387-4065-9332-A2202130C206}"/>
              </a:ext>
            </a:extLst>
          </p:cNvPr>
          <p:cNvSpPr>
            <a:spLocks noChangeAspect="1"/>
          </p:cNvSpPr>
          <p:nvPr/>
        </p:nvSpPr>
        <p:spPr bwMode="auto">
          <a:xfrm>
            <a:off x="6927044" y="3666533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77" y="2520283"/>
            <a:ext cx="2457450" cy="14287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96" y="2520283"/>
            <a:ext cx="1114425" cy="1876425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3540341" y="1800776"/>
            <a:ext cx="1081548" cy="290051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消息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18727637-2C55-4968-87F8-9C6534F8B6EE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D9F68B8E-BE78-4026-87EE-420E8574E5C1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自研之路：高可用设计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EB6336-FBCA-4D0C-A0BB-D713C2541E92}"/>
              </a:ext>
            </a:extLst>
          </p:cNvPr>
          <p:cNvSpPr/>
          <p:nvPr/>
        </p:nvSpPr>
        <p:spPr>
          <a:xfrm>
            <a:off x="3888529" y="4203051"/>
            <a:ext cx="6153912" cy="2487208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26F228A-8104-4799-B2F8-2279EC0F7234}"/>
              </a:ext>
            </a:extLst>
          </p:cNvPr>
          <p:cNvSpPr/>
          <p:nvPr/>
        </p:nvSpPr>
        <p:spPr>
          <a:xfrm>
            <a:off x="3888530" y="1110070"/>
            <a:ext cx="6153912" cy="2167827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5C547D-D82C-4D71-830B-D12DEA433A82}"/>
              </a:ext>
            </a:extLst>
          </p:cNvPr>
          <p:cNvSpPr txBox="1"/>
          <p:nvPr/>
        </p:nvSpPr>
        <p:spPr>
          <a:xfrm>
            <a:off x="6547744" y="1203044"/>
            <a:ext cx="83548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2590A21-6844-40C2-8671-F48CA3668A2F}"/>
              </a:ext>
            </a:extLst>
          </p:cNvPr>
          <p:cNvSpPr txBox="1"/>
          <p:nvPr/>
        </p:nvSpPr>
        <p:spPr>
          <a:xfrm>
            <a:off x="4473073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4E42D34-76DF-4053-BB17-1DE2A74F7F58}"/>
              </a:ext>
            </a:extLst>
          </p:cNvPr>
          <p:cNvSpPr txBox="1"/>
          <p:nvPr/>
        </p:nvSpPr>
        <p:spPr>
          <a:xfrm>
            <a:off x="5840700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A1A652-CDF7-4E23-AC27-5017AC45B816}"/>
              </a:ext>
            </a:extLst>
          </p:cNvPr>
          <p:cNvSpPr txBox="1"/>
          <p:nvPr/>
        </p:nvSpPr>
        <p:spPr>
          <a:xfrm>
            <a:off x="7208327" y="2587787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8F0B4A4-CBF0-41B0-897D-7F4AC73871E6}"/>
              </a:ext>
            </a:extLst>
          </p:cNvPr>
          <p:cNvSpPr txBox="1"/>
          <p:nvPr/>
        </p:nvSpPr>
        <p:spPr>
          <a:xfrm>
            <a:off x="8663616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A64DCB5-6F6C-449E-B601-281D72342009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 flipH="1">
            <a:off x="4951730" y="1572376"/>
            <a:ext cx="2013757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BE9B789-3F4A-4A0A-A926-CE5649A1E8AE}"/>
              </a:ext>
            </a:extLst>
          </p:cNvPr>
          <p:cNvCxnSpPr>
            <a:stCxn id="40" idx="2"/>
            <a:endCxn id="52" idx="0"/>
          </p:cNvCxnSpPr>
          <p:nvPr/>
        </p:nvCxnSpPr>
        <p:spPr>
          <a:xfrm flipH="1">
            <a:off x="6319357" y="1572376"/>
            <a:ext cx="646130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B1484E-E7BB-41AE-A3EC-68616408E7B7}"/>
              </a:ext>
            </a:extLst>
          </p:cNvPr>
          <p:cNvCxnSpPr>
            <a:stCxn id="40" idx="2"/>
            <a:endCxn id="53" idx="0"/>
          </p:cNvCxnSpPr>
          <p:nvPr/>
        </p:nvCxnSpPr>
        <p:spPr>
          <a:xfrm>
            <a:off x="6965487" y="1572376"/>
            <a:ext cx="721497" cy="10154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1C94BA-70E3-4124-BB21-41DF0CB44F35}"/>
              </a:ext>
            </a:extLst>
          </p:cNvPr>
          <p:cNvCxnSpPr>
            <a:stCxn id="40" idx="2"/>
            <a:endCxn id="54" idx="0"/>
          </p:cNvCxnSpPr>
          <p:nvPr/>
        </p:nvCxnSpPr>
        <p:spPr>
          <a:xfrm>
            <a:off x="6965487" y="1572376"/>
            <a:ext cx="2176786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A6BCF9F-0BA1-4C17-9FF1-04977B9EDBC5}"/>
              </a:ext>
            </a:extLst>
          </p:cNvPr>
          <p:cNvSpPr txBox="1"/>
          <p:nvPr/>
        </p:nvSpPr>
        <p:spPr>
          <a:xfrm>
            <a:off x="479317" y="1740190"/>
            <a:ext cx="2371162" cy="923330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Broker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</a:t>
            </a:r>
            <a:r>
              <a:rPr lang="zh-CN" altLang="en-US" dirty="0"/>
              <a:t>单点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Broker</a:t>
            </a:r>
            <a:r>
              <a:rPr lang="zh-CN" altLang="en-US" dirty="0"/>
              <a:t>无状态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水平扩展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BC33734-3A34-4502-BFFC-17A72110544D}"/>
              </a:ext>
            </a:extLst>
          </p:cNvPr>
          <p:cNvSpPr txBox="1"/>
          <p:nvPr/>
        </p:nvSpPr>
        <p:spPr>
          <a:xfrm>
            <a:off x="10399857" y="188690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Niginx</a:t>
            </a:r>
            <a:r>
              <a:rPr lang="en-US" altLang="zh-CN" dirty="0"/>
              <a:t> </a:t>
            </a:r>
            <a:r>
              <a:rPr lang="en-US" altLang="zh-CN" dirty="0" err="1"/>
              <a:t>lb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D084313-CD88-4F1D-82AE-EBBE60523DF3}"/>
              </a:ext>
            </a:extLst>
          </p:cNvPr>
          <p:cNvCxnSpPr/>
          <p:nvPr/>
        </p:nvCxnSpPr>
        <p:spPr>
          <a:xfrm flipH="1">
            <a:off x="10042443" y="2071568"/>
            <a:ext cx="41714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FD61C9D-ECA3-41A5-9310-828E62779D7B}"/>
              </a:ext>
            </a:extLst>
          </p:cNvPr>
          <p:cNvSpPr txBox="1"/>
          <p:nvPr/>
        </p:nvSpPr>
        <p:spPr>
          <a:xfrm>
            <a:off x="4498397" y="5243346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EC74D6-B34B-439D-B3F0-12B26BBF41B1}"/>
              </a:ext>
            </a:extLst>
          </p:cNvPr>
          <p:cNvSpPr txBox="1"/>
          <p:nvPr/>
        </p:nvSpPr>
        <p:spPr>
          <a:xfrm>
            <a:off x="5893491" y="5266718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19E1D2-3FF9-4D5A-8C87-FE83C4E47B8E}"/>
              </a:ext>
            </a:extLst>
          </p:cNvPr>
          <p:cNvSpPr txBox="1"/>
          <p:nvPr/>
        </p:nvSpPr>
        <p:spPr>
          <a:xfrm>
            <a:off x="7379026" y="5276270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BA505AB-3DB7-4CD4-856B-CA957A5B9D30}"/>
              </a:ext>
            </a:extLst>
          </p:cNvPr>
          <p:cNvSpPr txBox="1"/>
          <p:nvPr/>
        </p:nvSpPr>
        <p:spPr>
          <a:xfrm>
            <a:off x="8865485" y="5266718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queue4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C36A0BF-DBBC-4B9A-AC46-26142932C6FF}"/>
              </a:ext>
            </a:extLst>
          </p:cNvPr>
          <p:cNvSpPr txBox="1"/>
          <p:nvPr/>
        </p:nvSpPr>
        <p:spPr>
          <a:xfrm>
            <a:off x="6625489" y="4395164"/>
            <a:ext cx="67999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2365401-E6B7-4879-B6F1-DE59C624402A}"/>
              </a:ext>
            </a:extLst>
          </p:cNvPr>
          <p:cNvCxnSpPr>
            <a:endCxn id="62" idx="0"/>
          </p:cNvCxnSpPr>
          <p:nvPr/>
        </p:nvCxnSpPr>
        <p:spPr>
          <a:xfrm flipH="1">
            <a:off x="4963429" y="4760060"/>
            <a:ext cx="1981919" cy="4832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9EB1821-95F2-498A-8E43-103E23F776E2}"/>
              </a:ext>
            </a:extLst>
          </p:cNvPr>
          <p:cNvCxnSpPr>
            <a:stCxn id="66" idx="2"/>
            <a:endCxn id="63" idx="0"/>
          </p:cNvCxnSpPr>
          <p:nvPr/>
        </p:nvCxnSpPr>
        <p:spPr>
          <a:xfrm flipH="1">
            <a:off x="6358523" y="4764496"/>
            <a:ext cx="606963" cy="5022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734305-AE39-4137-93FD-A357A72DB308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>
            <a:off x="6965486" y="4764496"/>
            <a:ext cx="878572" cy="5117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D6B616F-8CFB-4EDC-854F-BBA10C1D997D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>
            <a:off x="6965486" y="4764496"/>
            <a:ext cx="2365031" cy="5022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DA55616-FF21-45C4-8250-CBC659D79276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6965485" y="3277897"/>
            <a:ext cx="1" cy="9251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F952D72-300E-4F01-BD69-0E949F19EC76}"/>
              </a:ext>
            </a:extLst>
          </p:cNvPr>
          <p:cNvSpPr txBox="1"/>
          <p:nvPr/>
        </p:nvSpPr>
        <p:spPr>
          <a:xfrm>
            <a:off x="6514880" y="355580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2BA8C10-F47B-474E-B6DE-CD9C6BDECA4B}"/>
              </a:ext>
            </a:extLst>
          </p:cNvPr>
          <p:cNvSpPr txBox="1"/>
          <p:nvPr/>
        </p:nvSpPr>
        <p:spPr>
          <a:xfrm>
            <a:off x="479317" y="4688121"/>
            <a:ext cx="2550698" cy="1200329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zh-CN" altLang="en-US" dirty="0"/>
              <a:t>消息发送，轮询保存</a:t>
            </a:r>
            <a:endParaRPr lang="en-US" altLang="zh-CN" dirty="0"/>
          </a:p>
          <a:p>
            <a:r>
              <a:rPr lang="zh-CN" altLang="en-US" dirty="0"/>
              <a:t>发送失败，重试</a:t>
            </a:r>
            <a:endParaRPr lang="en-US" altLang="zh-CN" dirty="0"/>
          </a:p>
          <a:p>
            <a:r>
              <a:rPr lang="en-US" altLang="zh-CN" dirty="0"/>
              <a:t>Topic</a:t>
            </a:r>
            <a:r>
              <a:rPr lang="zh-CN" altLang="en-US" dirty="0"/>
              <a:t>可以水平扩容</a:t>
            </a:r>
            <a:endParaRPr lang="en-US" altLang="zh-CN" dirty="0"/>
          </a:p>
          <a:p>
            <a:r>
              <a:rPr lang="en-US" altLang="zh-CN" dirty="0"/>
              <a:t>Queue</a:t>
            </a:r>
            <a:r>
              <a:rPr lang="zh-CN" altLang="en-US" dirty="0"/>
              <a:t>主备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51BC2C6-6AB9-4EC1-BCFE-1551382F6023}"/>
              </a:ext>
            </a:extLst>
          </p:cNvPr>
          <p:cNvSpPr txBox="1"/>
          <p:nvPr/>
        </p:nvSpPr>
        <p:spPr>
          <a:xfrm>
            <a:off x="4473072" y="6094346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C1AC097-F82A-4F33-9A33-2A7685147009}"/>
              </a:ext>
            </a:extLst>
          </p:cNvPr>
          <p:cNvCxnSpPr>
            <a:stCxn id="62" idx="2"/>
          </p:cNvCxnSpPr>
          <p:nvPr/>
        </p:nvCxnSpPr>
        <p:spPr>
          <a:xfrm flipH="1">
            <a:off x="4951728" y="5612678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9A11FAC-8356-4655-AB93-F6622082A148}"/>
              </a:ext>
            </a:extLst>
          </p:cNvPr>
          <p:cNvSpPr txBox="1"/>
          <p:nvPr/>
        </p:nvSpPr>
        <p:spPr>
          <a:xfrm>
            <a:off x="5857745" y="6144204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58541B-266B-47A5-96B5-642F0B5365B6}"/>
              </a:ext>
            </a:extLst>
          </p:cNvPr>
          <p:cNvCxnSpPr/>
          <p:nvPr/>
        </p:nvCxnSpPr>
        <p:spPr>
          <a:xfrm flipH="1">
            <a:off x="6336401" y="5662536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9A506190-EC0D-4265-80E1-A3C7E1FE6E72}"/>
              </a:ext>
            </a:extLst>
          </p:cNvPr>
          <p:cNvSpPr txBox="1"/>
          <p:nvPr/>
        </p:nvSpPr>
        <p:spPr>
          <a:xfrm>
            <a:off x="7363294" y="6124528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884D216-82C3-47B4-A9E7-BB9D3DEF6321}"/>
              </a:ext>
            </a:extLst>
          </p:cNvPr>
          <p:cNvCxnSpPr/>
          <p:nvPr/>
        </p:nvCxnSpPr>
        <p:spPr>
          <a:xfrm flipH="1">
            <a:off x="7841950" y="5642860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A4BB156-FA3B-4126-BE63-9A28855C2D3A}"/>
              </a:ext>
            </a:extLst>
          </p:cNvPr>
          <p:cNvSpPr txBox="1"/>
          <p:nvPr/>
        </p:nvSpPr>
        <p:spPr>
          <a:xfrm>
            <a:off x="8896920" y="6112634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CAD3E6F-30AC-4BC3-B30F-24CD3E7F3E05}"/>
              </a:ext>
            </a:extLst>
          </p:cNvPr>
          <p:cNvCxnSpPr/>
          <p:nvPr/>
        </p:nvCxnSpPr>
        <p:spPr>
          <a:xfrm flipH="1">
            <a:off x="9375576" y="5630966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DE7CD728-D054-4731-A294-6272A64A4C9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00EA3326-B624-4421-AFC1-80C30DB119A2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自研之路：消息复用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4B77D0-7B50-4C9F-A066-F03B21C990E7}"/>
              </a:ext>
            </a:extLst>
          </p:cNvPr>
          <p:cNvSpPr txBox="1"/>
          <p:nvPr/>
        </p:nvSpPr>
        <p:spPr>
          <a:xfrm>
            <a:off x="2852953" y="3758944"/>
            <a:ext cx="197361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ConsumerGroupA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79FE7F-4391-45F1-91C8-560525817BC3}"/>
              </a:ext>
            </a:extLst>
          </p:cNvPr>
          <p:cNvSpPr txBox="1"/>
          <p:nvPr/>
        </p:nvSpPr>
        <p:spPr>
          <a:xfrm>
            <a:off x="2852952" y="4774180"/>
            <a:ext cx="195438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ConsumerGroupB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AF6CD-DABB-44BF-9370-A9CC5E8A043C}"/>
              </a:ext>
            </a:extLst>
          </p:cNvPr>
          <p:cNvSpPr txBox="1"/>
          <p:nvPr/>
        </p:nvSpPr>
        <p:spPr>
          <a:xfrm>
            <a:off x="5948219" y="4263447"/>
            <a:ext cx="67999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B5275F-AEC3-4F01-87B1-130B5806D11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826570" y="3943610"/>
            <a:ext cx="1121649" cy="5045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3BAB9B5-5693-4C6A-A0D5-B543B4BB48A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07333" y="4448113"/>
            <a:ext cx="1140886" cy="5107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FA70DB7-BD3E-461C-B2FB-D8436B00FA8F}"/>
              </a:ext>
            </a:extLst>
          </p:cNvPr>
          <p:cNvSpPr txBox="1"/>
          <p:nvPr/>
        </p:nvSpPr>
        <p:spPr>
          <a:xfrm>
            <a:off x="7645954" y="3758060"/>
            <a:ext cx="97174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3D99F-3F08-443B-8590-35D326C29D13}"/>
              </a:ext>
            </a:extLst>
          </p:cNvPr>
          <p:cNvSpPr txBox="1"/>
          <p:nvPr/>
        </p:nvSpPr>
        <p:spPr>
          <a:xfrm>
            <a:off x="7645955" y="4718699"/>
            <a:ext cx="97174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E0034A-5F70-421A-BF97-CB2F22ADEC0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628213" y="3942726"/>
            <a:ext cx="1017741" cy="5053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8C35E99-B41E-4345-AD33-46485044226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28213" y="4448113"/>
            <a:ext cx="1017742" cy="4552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14AC396-16C3-443B-B134-D483546A8F8E}"/>
              </a:ext>
            </a:extLst>
          </p:cNvPr>
          <p:cNvSpPr/>
          <p:nvPr/>
        </p:nvSpPr>
        <p:spPr>
          <a:xfrm rot="16200000">
            <a:off x="5955551" y="1580212"/>
            <a:ext cx="283464" cy="3950208"/>
          </a:xfrm>
          <a:prstGeom prst="rightBrace">
            <a:avLst>
              <a:gd name="adj1" fmla="val 8333"/>
              <a:gd name="adj2" fmla="val 5264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F99C0A-5FCD-4386-A78B-1F2434F90810}"/>
              </a:ext>
            </a:extLst>
          </p:cNvPr>
          <p:cNvSpPr/>
          <p:nvPr/>
        </p:nvSpPr>
        <p:spPr>
          <a:xfrm>
            <a:off x="4636149" y="3021028"/>
            <a:ext cx="320040" cy="252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9D713C-6277-4CA5-A713-72DB12BD6AFF}"/>
              </a:ext>
            </a:extLst>
          </p:cNvPr>
          <p:cNvSpPr/>
          <p:nvPr/>
        </p:nvSpPr>
        <p:spPr>
          <a:xfrm>
            <a:off x="4957715" y="3021028"/>
            <a:ext cx="320040" cy="252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9A8302-BB25-4862-AA4E-02AF75FFF072}"/>
              </a:ext>
            </a:extLst>
          </p:cNvPr>
          <p:cNvSpPr/>
          <p:nvPr/>
        </p:nvSpPr>
        <p:spPr>
          <a:xfrm>
            <a:off x="5264037" y="3017980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AD3DB3-3538-47AA-B1E7-32E4EA0BD3A3}"/>
              </a:ext>
            </a:extLst>
          </p:cNvPr>
          <p:cNvSpPr/>
          <p:nvPr/>
        </p:nvSpPr>
        <p:spPr>
          <a:xfrm>
            <a:off x="5585603" y="3017980"/>
            <a:ext cx="320040" cy="256032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8B0F5B-2A8F-45E4-9F6E-D64036208659}"/>
              </a:ext>
            </a:extLst>
          </p:cNvPr>
          <p:cNvSpPr/>
          <p:nvPr/>
        </p:nvSpPr>
        <p:spPr>
          <a:xfrm>
            <a:off x="5888437" y="3018334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7AC1C6-43CB-4BAF-94CA-A73C9C96EFBA}"/>
              </a:ext>
            </a:extLst>
          </p:cNvPr>
          <p:cNvSpPr/>
          <p:nvPr/>
        </p:nvSpPr>
        <p:spPr>
          <a:xfrm>
            <a:off x="6210003" y="3018334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5D1969-4518-4395-A732-3BE1CECF2B28}"/>
              </a:ext>
            </a:extLst>
          </p:cNvPr>
          <p:cNvSpPr/>
          <p:nvPr/>
        </p:nvSpPr>
        <p:spPr>
          <a:xfrm>
            <a:off x="6516325" y="3025118"/>
            <a:ext cx="320040" cy="248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A1CA0-5153-47FD-BF32-E5B9F54765A1}"/>
              </a:ext>
            </a:extLst>
          </p:cNvPr>
          <p:cNvSpPr/>
          <p:nvPr/>
        </p:nvSpPr>
        <p:spPr>
          <a:xfrm>
            <a:off x="6837891" y="3025118"/>
            <a:ext cx="320040" cy="248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AE4FE4-DA2C-49DC-B26A-041A91B8B858}"/>
              </a:ext>
            </a:extLst>
          </p:cNvPr>
          <p:cNvSpPr/>
          <p:nvPr/>
        </p:nvSpPr>
        <p:spPr>
          <a:xfrm>
            <a:off x="7157478" y="3020132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5820EA-1D00-49E8-9928-0F875660B3F9}"/>
              </a:ext>
            </a:extLst>
          </p:cNvPr>
          <p:cNvCxnSpPr/>
          <p:nvPr/>
        </p:nvCxnSpPr>
        <p:spPr>
          <a:xfrm>
            <a:off x="7492983" y="3138156"/>
            <a:ext cx="11247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30F8C64-2CB4-4A28-A381-8EFB46ACE03A}"/>
              </a:ext>
            </a:extLst>
          </p:cNvPr>
          <p:cNvSpPr txBox="1"/>
          <p:nvPr/>
        </p:nvSpPr>
        <p:spPr>
          <a:xfrm>
            <a:off x="3891639" y="535194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，不同</a:t>
            </a:r>
            <a:r>
              <a:rPr lang="en-US" altLang="zh-CN" dirty="0"/>
              <a:t>ConsumerGroup</a:t>
            </a:r>
            <a:r>
              <a:rPr lang="zh-CN" altLang="en-US" dirty="0"/>
              <a:t>消费同一份消息。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，不同</a:t>
            </a:r>
            <a:r>
              <a:rPr lang="en-US" altLang="zh-CN" dirty="0"/>
              <a:t>ConsumerGroup</a:t>
            </a:r>
            <a:r>
              <a:rPr lang="zh-CN" altLang="en-US" dirty="0"/>
              <a:t>维护自己的偏移。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77465"/>
              </p:ext>
            </p:extLst>
          </p:nvPr>
        </p:nvGraphicFramePr>
        <p:xfrm>
          <a:off x="2264181" y="1765567"/>
          <a:ext cx="7368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18">
                  <a:extLst>
                    <a:ext uri="{9D8B030D-6E8A-4147-A177-3AD203B41FA5}">
                      <a16:colId xmlns:a16="http://schemas.microsoft.com/office/drawing/2014/main" val="1356949405"/>
                    </a:ext>
                  </a:extLst>
                </a:gridCol>
                <a:gridCol w="990612">
                  <a:extLst>
                    <a:ext uri="{9D8B030D-6E8A-4147-A177-3AD203B41FA5}">
                      <a16:colId xmlns:a16="http://schemas.microsoft.com/office/drawing/2014/main" val="2757745171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2975937735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736221459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2694493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consumerGroup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topic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queue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offset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consumerGroup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topic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queue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offset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30982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615037" y="2942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92B8F637-7303-40DD-8D9C-F40FA899E4AF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1B6CC6F3-291D-4E13-B953-7DEDBB1CC584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自研之路：客户端消息消费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05C463-03D8-4165-982A-5E52A5BB647A}"/>
              </a:ext>
            </a:extLst>
          </p:cNvPr>
          <p:cNvSpPr/>
          <p:nvPr/>
        </p:nvSpPr>
        <p:spPr>
          <a:xfrm>
            <a:off x="2697480" y="1911096"/>
            <a:ext cx="1819656" cy="249631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58757F-798A-43AD-84D2-732D7B57F6D4}"/>
              </a:ext>
            </a:extLst>
          </p:cNvPr>
          <p:cNvSpPr txBox="1"/>
          <p:nvPr/>
        </p:nvSpPr>
        <p:spPr>
          <a:xfrm>
            <a:off x="2697480" y="5099784"/>
            <a:ext cx="5638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Consumer</a:t>
            </a:r>
            <a:r>
              <a:rPr lang="zh-CN" altLang="en-US" dirty="0"/>
              <a:t>启动时根据数量静态分配对应的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，拉取对应的</a:t>
            </a:r>
            <a:r>
              <a:rPr lang="en-US" altLang="zh-CN" dirty="0"/>
              <a:t>queue</a:t>
            </a:r>
            <a:r>
              <a:rPr lang="zh-CN" altLang="en-US" dirty="0"/>
              <a:t>信息进行消费。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，定时上报偏移量。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CEE2DB-F833-4450-A4EF-CB943EB2A574}"/>
              </a:ext>
            </a:extLst>
          </p:cNvPr>
          <p:cNvSpPr txBox="1"/>
          <p:nvPr/>
        </p:nvSpPr>
        <p:spPr>
          <a:xfrm>
            <a:off x="3028454" y="2165594"/>
            <a:ext cx="119936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B51B31-83DA-4E34-A3F4-A3489177B32B}"/>
              </a:ext>
            </a:extLst>
          </p:cNvPr>
          <p:cNvSpPr txBox="1"/>
          <p:nvPr/>
        </p:nvSpPr>
        <p:spPr>
          <a:xfrm>
            <a:off x="3028453" y="2926638"/>
            <a:ext cx="119936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1BA974-DDA7-4BF9-A297-06B8476D3C25}"/>
              </a:ext>
            </a:extLst>
          </p:cNvPr>
          <p:cNvSpPr txBox="1"/>
          <p:nvPr/>
        </p:nvSpPr>
        <p:spPr>
          <a:xfrm>
            <a:off x="3028453" y="3708314"/>
            <a:ext cx="119936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CFC7F-3476-402E-B22E-E7FB8B3306F6}"/>
              </a:ext>
            </a:extLst>
          </p:cNvPr>
          <p:cNvSpPr txBox="1"/>
          <p:nvPr/>
        </p:nvSpPr>
        <p:spPr>
          <a:xfrm>
            <a:off x="2824056" y="147315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528F3E-E4E3-4EA6-B3FA-F13D83A5CBD7}"/>
              </a:ext>
            </a:extLst>
          </p:cNvPr>
          <p:cNvSpPr txBox="1"/>
          <p:nvPr/>
        </p:nvSpPr>
        <p:spPr>
          <a:xfrm>
            <a:off x="7579118" y="1842741"/>
            <a:ext cx="84991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8B6673-D897-4618-91CC-AB4316DBEB7F}"/>
              </a:ext>
            </a:extLst>
          </p:cNvPr>
          <p:cNvSpPr txBox="1"/>
          <p:nvPr/>
        </p:nvSpPr>
        <p:spPr>
          <a:xfrm>
            <a:off x="7579118" y="2480062"/>
            <a:ext cx="84991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D73F8C-0EB1-4A4C-B165-5840CB1B7F85}"/>
              </a:ext>
            </a:extLst>
          </p:cNvPr>
          <p:cNvSpPr txBox="1"/>
          <p:nvPr/>
        </p:nvSpPr>
        <p:spPr>
          <a:xfrm>
            <a:off x="7579118" y="3172220"/>
            <a:ext cx="84991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C1351F-7AC0-4E35-BD7D-7FFAEA2A1FF7}"/>
              </a:ext>
            </a:extLst>
          </p:cNvPr>
          <p:cNvSpPr txBox="1"/>
          <p:nvPr/>
        </p:nvSpPr>
        <p:spPr>
          <a:xfrm>
            <a:off x="7579118" y="3864378"/>
            <a:ext cx="84991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18F06B9-E6B2-45A3-B091-72B68DD145D3}"/>
              </a:ext>
            </a:extLst>
          </p:cNvPr>
          <p:cNvCxnSpPr>
            <a:endCxn id="10" idx="1"/>
          </p:cNvCxnSpPr>
          <p:nvPr/>
        </p:nvCxnSpPr>
        <p:spPr>
          <a:xfrm flipV="1">
            <a:off x="4227820" y="2027407"/>
            <a:ext cx="3351298" cy="3228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D04FB4C-F4D3-4344-95E3-411CCAC3C501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27821" y="2350260"/>
            <a:ext cx="3351297" cy="3144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BA7F8A6-D6C6-4156-820E-B84AC4CBD936}"/>
              </a:ext>
            </a:extLst>
          </p:cNvPr>
          <p:cNvCxnSpPr>
            <a:endCxn id="12" idx="1"/>
          </p:cNvCxnSpPr>
          <p:nvPr/>
        </p:nvCxnSpPr>
        <p:spPr>
          <a:xfrm>
            <a:off x="4227820" y="3116095"/>
            <a:ext cx="3351298" cy="2407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8D2156-E1D5-4F96-B761-250BC2D25C2F}"/>
              </a:ext>
            </a:extLst>
          </p:cNvPr>
          <p:cNvCxnSpPr>
            <a:endCxn id="13" idx="1"/>
          </p:cNvCxnSpPr>
          <p:nvPr/>
        </p:nvCxnSpPr>
        <p:spPr>
          <a:xfrm>
            <a:off x="4243548" y="3928648"/>
            <a:ext cx="3335570" cy="1203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F706D19-ADA8-46AB-80FC-ECACFAEE1DE9}"/>
              </a:ext>
            </a:extLst>
          </p:cNvPr>
          <p:cNvSpPr txBox="1"/>
          <p:nvPr/>
        </p:nvSpPr>
        <p:spPr>
          <a:xfrm>
            <a:off x="5629996" y="195349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8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3A93F07B-AE23-4ACB-BF6C-11C55EC223C0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373F3122-38B7-4AA0-A44E-477248B7CC04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自研之路：失败消息处理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0B12AD-BD78-48A8-86F6-E62B80BAB2B1}"/>
              </a:ext>
            </a:extLst>
          </p:cNvPr>
          <p:cNvSpPr txBox="1"/>
          <p:nvPr/>
        </p:nvSpPr>
        <p:spPr>
          <a:xfrm>
            <a:off x="4583609" y="4746357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，消费失败，保存</a:t>
            </a:r>
            <a:r>
              <a:rPr lang="zh-CN" altLang="en-US" dirty="0" smtClean="0"/>
              <a:t>本地和发送告警。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，定时拉取本地失败消息，重试。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516C08-57C0-4E2B-9183-C3504FDC3DBF}"/>
              </a:ext>
            </a:extLst>
          </p:cNvPr>
          <p:cNvSpPr txBox="1"/>
          <p:nvPr/>
        </p:nvSpPr>
        <p:spPr>
          <a:xfrm>
            <a:off x="5226518" y="1745068"/>
            <a:ext cx="14397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AB49DA-2718-41E7-9919-9F8155E40766}"/>
              </a:ext>
            </a:extLst>
          </p:cNvPr>
          <p:cNvSpPr txBox="1"/>
          <p:nvPr/>
        </p:nvSpPr>
        <p:spPr>
          <a:xfrm>
            <a:off x="5226517" y="2890836"/>
            <a:ext cx="14397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39FDAD-16F1-4EDB-9162-9F6D7EE552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946395" y="2114400"/>
            <a:ext cx="1" cy="7764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37E0C53-F7B1-47E4-931C-787D240E4690}"/>
              </a:ext>
            </a:extLst>
          </p:cNvPr>
          <p:cNvSpPr txBox="1"/>
          <p:nvPr/>
        </p:nvSpPr>
        <p:spPr>
          <a:xfrm>
            <a:off x="5226516" y="3952758"/>
            <a:ext cx="14397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Local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3CAA64-3E3F-4C03-8840-CA82E083397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946394" y="3260168"/>
            <a:ext cx="1" cy="6925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6A10EA2-2AAF-4CFE-9D5C-F3F7F34FE9EF}"/>
              </a:ext>
            </a:extLst>
          </p:cNvPr>
          <p:cNvSpPr txBox="1"/>
          <p:nvPr/>
        </p:nvSpPr>
        <p:spPr>
          <a:xfrm>
            <a:off x="5245752" y="3398760"/>
            <a:ext cx="1416664" cy="369332"/>
          </a:xfrm>
          <a:prstGeom prst="rect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Fail</a:t>
            </a:r>
            <a:r>
              <a:rPr lang="zh-CN" altLang="en-US" dirty="0"/>
              <a:t>，</a:t>
            </a:r>
            <a:r>
              <a:rPr lang="en-US" altLang="zh-CN" dirty="0"/>
              <a:t>save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9238B2-06CF-4E46-B824-F2A37372CDD0}"/>
              </a:ext>
            </a:extLst>
          </p:cNvPr>
          <p:cNvSpPr txBox="1"/>
          <p:nvPr/>
        </p:nvSpPr>
        <p:spPr>
          <a:xfrm>
            <a:off x="5304443" y="2317952"/>
            <a:ext cx="129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</a:t>
            </a:r>
            <a:endParaRPr lang="zh-CN" altLang="en-US" dirty="0"/>
          </a:p>
        </p:txBody>
      </p:sp>
      <p:cxnSp>
        <p:nvCxnSpPr>
          <p:cNvPr id="12" name="曲线连接符 33">
            <a:extLst>
              <a:ext uri="{FF2B5EF4-FFF2-40B4-BE49-F238E27FC236}">
                <a16:creationId xmlns:a16="http://schemas.microsoft.com/office/drawing/2014/main" id="{69F31383-0C7A-4DC0-86C6-A639D09DD958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V="1">
            <a:off x="6666271" y="1929734"/>
            <a:ext cx="2" cy="2207690"/>
          </a:xfrm>
          <a:prstGeom prst="curvedConnector3">
            <a:avLst>
              <a:gd name="adj1" fmla="val 114301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BF143AD-5A5F-440D-87A7-11D7DBADACE9}"/>
              </a:ext>
            </a:extLst>
          </p:cNvPr>
          <p:cNvSpPr txBox="1"/>
          <p:nvPr/>
        </p:nvSpPr>
        <p:spPr>
          <a:xfrm>
            <a:off x="6647039" y="2848913"/>
            <a:ext cx="7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7D5725E5-7EFA-4E7E-A084-7F5060BDA53B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F6EF9484-9466-4EE6-8FC7-D090AC67ABA6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自研之路：历史消息处理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2929D6-0A52-42D9-9775-B2012C404F27}"/>
              </a:ext>
            </a:extLst>
          </p:cNvPr>
          <p:cNvSpPr txBox="1"/>
          <p:nvPr/>
        </p:nvSpPr>
        <p:spPr>
          <a:xfrm>
            <a:off x="5298221" y="3027487"/>
            <a:ext cx="1616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定时清理历史数据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074606" y="2369574"/>
            <a:ext cx="2292072" cy="20451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46500" y="2368725"/>
            <a:ext cx="2292072" cy="20451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 flipV="1">
            <a:off x="4366678" y="3391280"/>
            <a:ext cx="3479822" cy="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058017" y="5237573"/>
            <a:ext cx="5742039" cy="112087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íšľïďe">
            <a:extLst>
              <a:ext uri="{FF2B5EF4-FFF2-40B4-BE49-F238E27FC236}">
                <a16:creationId xmlns:a16="http://schemas.microsoft.com/office/drawing/2014/main" id="{7D5725E5-7EFA-4E7E-A084-7F5060BDA53B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F6EF9484-9466-4EE6-8FC7-D090AC67ABA6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自研之路：偏移量调整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23BE88-8566-436D-BD29-3E4BD58F868E}"/>
              </a:ext>
            </a:extLst>
          </p:cNvPr>
          <p:cNvSpPr/>
          <p:nvPr/>
        </p:nvSpPr>
        <p:spPr>
          <a:xfrm>
            <a:off x="2954447" y="3144224"/>
            <a:ext cx="517352" cy="479951"/>
          </a:xfrm>
          <a:custGeom>
            <a:avLst/>
            <a:gdLst>
              <a:gd name="connsiteX0" fmla="*/ 160499 w 601942"/>
              <a:gd name="connsiteY0" fmla="*/ 312393 h 566852"/>
              <a:gd name="connsiteX1" fmla="*/ 301025 w 601942"/>
              <a:gd name="connsiteY1" fmla="*/ 370472 h 566852"/>
              <a:gd name="connsiteX2" fmla="*/ 441371 w 601942"/>
              <a:gd name="connsiteY2" fmla="*/ 312393 h 566852"/>
              <a:gd name="connsiteX3" fmla="*/ 601713 w 601942"/>
              <a:gd name="connsiteY3" fmla="*/ 542350 h 566852"/>
              <a:gd name="connsiteX4" fmla="*/ 596805 w 601942"/>
              <a:gd name="connsiteY4" fmla="*/ 558685 h 566852"/>
              <a:gd name="connsiteX5" fmla="*/ 577898 w 601942"/>
              <a:gd name="connsiteY5" fmla="*/ 566852 h 566852"/>
              <a:gd name="connsiteX6" fmla="*/ 24153 w 601942"/>
              <a:gd name="connsiteY6" fmla="*/ 566852 h 566852"/>
              <a:gd name="connsiteX7" fmla="*/ 5246 w 601942"/>
              <a:gd name="connsiteY7" fmla="*/ 558685 h 566852"/>
              <a:gd name="connsiteX8" fmla="*/ 156 w 601942"/>
              <a:gd name="connsiteY8" fmla="*/ 542350 h 566852"/>
              <a:gd name="connsiteX9" fmla="*/ 160499 w 601942"/>
              <a:gd name="connsiteY9" fmla="*/ 312393 h 566852"/>
              <a:gd name="connsiteX10" fmla="*/ 301010 w 601942"/>
              <a:gd name="connsiteY10" fmla="*/ 0 h 566852"/>
              <a:gd name="connsiteX11" fmla="*/ 473346 w 601942"/>
              <a:gd name="connsiteY11" fmla="*/ 172074 h 566852"/>
              <a:gd name="connsiteX12" fmla="*/ 434989 w 601942"/>
              <a:gd name="connsiteY12" fmla="*/ 280074 h 566852"/>
              <a:gd name="connsiteX13" fmla="*/ 425717 w 601942"/>
              <a:gd name="connsiteY13" fmla="*/ 290602 h 566852"/>
              <a:gd name="connsiteX14" fmla="*/ 415537 w 601942"/>
              <a:gd name="connsiteY14" fmla="*/ 300222 h 566852"/>
              <a:gd name="connsiteX15" fmla="*/ 301010 w 601942"/>
              <a:gd name="connsiteY15" fmla="*/ 344148 h 566852"/>
              <a:gd name="connsiteX16" fmla="*/ 186302 w 601942"/>
              <a:gd name="connsiteY16" fmla="*/ 300222 h 566852"/>
              <a:gd name="connsiteX17" fmla="*/ 176122 w 601942"/>
              <a:gd name="connsiteY17" fmla="*/ 290602 h 566852"/>
              <a:gd name="connsiteX18" fmla="*/ 166850 w 601942"/>
              <a:gd name="connsiteY18" fmla="*/ 280074 h 566852"/>
              <a:gd name="connsiteX19" fmla="*/ 128493 w 601942"/>
              <a:gd name="connsiteY19" fmla="*/ 172074 h 566852"/>
              <a:gd name="connsiteX20" fmla="*/ 301010 w 601942"/>
              <a:gd name="connsiteY20" fmla="*/ 0 h 56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1942" h="566852">
                <a:moveTo>
                  <a:pt x="160499" y="312393"/>
                </a:moveTo>
                <a:cubicBezTo>
                  <a:pt x="196494" y="348330"/>
                  <a:pt x="246124" y="370472"/>
                  <a:pt x="301025" y="370472"/>
                </a:cubicBezTo>
                <a:cubicBezTo>
                  <a:pt x="355746" y="370472"/>
                  <a:pt x="405375" y="348330"/>
                  <a:pt x="441371" y="312393"/>
                </a:cubicBezTo>
                <a:cubicBezTo>
                  <a:pt x="526632" y="357223"/>
                  <a:pt x="588806" y="441438"/>
                  <a:pt x="601713" y="542350"/>
                </a:cubicBezTo>
                <a:cubicBezTo>
                  <a:pt x="602622" y="548339"/>
                  <a:pt x="600804" y="554147"/>
                  <a:pt x="596805" y="558685"/>
                </a:cubicBezTo>
                <a:cubicBezTo>
                  <a:pt x="592078" y="563948"/>
                  <a:pt x="585170" y="566852"/>
                  <a:pt x="577898" y="566852"/>
                </a:cubicBezTo>
                <a:lnTo>
                  <a:pt x="24153" y="566852"/>
                </a:lnTo>
                <a:cubicBezTo>
                  <a:pt x="16699" y="566852"/>
                  <a:pt x="9791" y="563948"/>
                  <a:pt x="5246" y="558685"/>
                </a:cubicBezTo>
                <a:cubicBezTo>
                  <a:pt x="1247" y="554147"/>
                  <a:pt x="-571" y="548339"/>
                  <a:pt x="156" y="542350"/>
                </a:cubicBezTo>
                <a:cubicBezTo>
                  <a:pt x="13064" y="441438"/>
                  <a:pt x="75419" y="357223"/>
                  <a:pt x="160499" y="312393"/>
                </a:cubicBezTo>
                <a:close/>
                <a:moveTo>
                  <a:pt x="301010" y="0"/>
                </a:moveTo>
                <a:cubicBezTo>
                  <a:pt x="395904" y="0"/>
                  <a:pt x="473346" y="77143"/>
                  <a:pt x="473346" y="172074"/>
                </a:cubicBezTo>
                <a:cubicBezTo>
                  <a:pt x="473346" y="212914"/>
                  <a:pt x="458985" y="250488"/>
                  <a:pt x="434989" y="280074"/>
                </a:cubicBezTo>
                <a:cubicBezTo>
                  <a:pt x="432080" y="283704"/>
                  <a:pt x="428990" y="287153"/>
                  <a:pt x="425717" y="290602"/>
                </a:cubicBezTo>
                <a:cubicBezTo>
                  <a:pt x="422445" y="293869"/>
                  <a:pt x="419173" y="297136"/>
                  <a:pt x="415537" y="300222"/>
                </a:cubicBezTo>
                <a:cubicBezTo>
                  <a:pt x="385179" y="327449"/>
                  <a:pt x="345003" y="344148"/>
                  <a:pt x="301010" y="344148"/>
                </a:cubicBezTo>
                <a:cubicBezTo>
                  <a:pt x="256836" y="344148"/>
                  <a:pt x="216842" y="327449"/>
                  <a:pt x="186302" y="300222"/>
                </a:cubicBezTo>
                <a:cubicBezTo>
                  <a:pt x="182848" y="297136"/>
                  <a:pt x="179394" y="293869"/>
                  <a:pt x="176122" y="290602"/>
                </a:cubicBezTo>
                <a:cubicBezTo>
                  <a:pt x="173031" y="287153"/>
                  <a:pt x="169759" y="283704"/>
                  <a:pt x="166850" y="280074"/>
                </a:cubicBezTo>
                <a:cubicBezTo>
                  <a:pt x="143036" y="250488"/>
                  <a:pt x="128493" y="212914"/>
                  <a:pt x="128493" y="172074"/>
                </a:cubicBezTo>
                <a:cubicBezTo>
                  <a:pt x="128493" y="77143"/>
                  <a:pt x="205935" y="0"/>
                  <a:pt x="301010" y="0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269AFE-5BB8-4C13-87AB-29DFC0450824}"/>
              </a:ext>
            </a:extLst>
          </p:cNvPr>
          <p:cNvCxnSpPr>
            <a:stCxn id="8" idx="12"/>
          </p:cNvCxnSpPr>
          <p:nvPr/>
        </p:nvCxnSpPr>
        <p:spPr>
          <a:xfrm flipV="1">
            <a:off x="3328308" y="1817916"/>
            <a:ext cx="3431237" cy="1563445"/>
          </a:xfrm>
          <a:prstGeom prst="straightConnector1">
            <a:avLst/>
          </a:prstGeom>
          <a:ln>
            <a:solidFill>
              <a:srgbClr val="FB5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5005B6A-F1CD-4ED0-A09F-2EFD47E64CF0}"/>
              </a:ext>
            </a:extLst>
          </p:cNvPr>
          <p:cNvSpPr txBox="1"/>
          <p:nvPr/>
        </p:nvSpPr>
        <p:spPr>
          <a:xfrm>
            <a:off x="4869772" y="2347474"/>
            <a:ext cx="588623" cy="276999"/>
          </a:xfrm>
          <a:prstGeom prst="rect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1,stop</a:t>
            </a:r>
            <a:endParaRPr lang="zh-CN" altLang="en-US" sz="1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E8BA0A-1AD6-4CC0-A2C0-1E9395256235}"/>
              </a:ext>
            </a:extLst>
          </p:cNvPr>
          <p:cNvCxnSpPr>
            <a:stCxn id="8" idx="2"/>
            <a:endCxn id="19" idx="1"/>
          </p:cNvCxnSpPr>
          <p:nvPr/>
        </p:nvCxnSpPr>
        <p:spPr>
          <a:xfrm>
            <a:off x="3333793" y="3408726"/>
            <a:ext cx="3528650" cy="822800"/>
          </a:xfrm>
          <a:prstGeom prst="straightConnector1">
            <a:avLst/>
          </a:prstGeom>
          <a:ln>
            <a:solidFill>
              <a:srgbClr val="FB5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3F59105-9D8C-4E2B-B83F-767D59F04767}"/>
              </a:ext>
            </a:extLst>
          </p:cNvPr>
          <p:cNvSpPr txBox="1"/>
          <p:nvPr/>
        </p:nvSpPr>
        <p:spPr>
          <a:xfrm>
            <a:off x="5164084" y="382012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2,modify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408D4C-693F-4A73-981C-F3A2487C2B78}"/>
              </a:ext>
            </a:extLst>
          </p:cNvPr>
          <p:cNvCxnSpPr>
            <a:stCxn id="8" idx="2"/>
          </p:cNvCxnSpPr>
          <p:nvPr/>
        </p:nvCxnSpPr>
        <p:spPr>
          <a:xfrm flipV="1">
            <a:off x="3333793" y="2550990"/>
            <a:ext cx="3528650" cy="857736"/>
          </a:xfrm>
          <a:prstGeom prst="straightConnector1">
            <a:avLst/>
          </a:prstGeom>
          <a:ln>
            <a:solidFill>
              <a:srgbClr val="FB5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158C40C-32F2-454D-AF3D-819ABB3D9C43}"/>
              </a:ext>
            </a:extLst>
          </p:cNvPr>
          <p:cNvSpPr txBox="1"/>
          <p:nvPr/>
        </p:nvSpPr>
        <p:spPr>
          <a:xfrm>
            <a:off x="5633122" y="2658984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3,start</a:t>
            </a:r>
            <a:endParaRPr lang="zh-CN" altLang="en-US" sz="1200" dirty="0"/>
          </a:p>
        </p:txBody>
      </p:sp>
      <p:sp>
        <p:nvSpPr>
          <p:cNvPr id="4" name="圆角矩形 3"/>
          <p:cNvSpPr/>
          <p:nvPr/>
        </p:nvSpPr>
        <p:spPr>
          <a:xfrm>
            <a:off x="6759545" y="1681155"/>
            <a:ext cx="1651819" cy="9144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Consumer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62443" y="3774326"/>
            <a:ext cx="1651819" cy="9144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offset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537261" y="5527625"/>
            <a:ext cx="914400" cy="5407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停止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19504" y="5527625"/>
            <a:ext cx="914400" cy="5407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修改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01747" y="5527625"/>
            <a:ext cx="914400" cy="5407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5" idx="1"/>
          </p:cNvCxnSpPr>
          <p:nvPr/>
        </p:nvCxnSpPr>
        <p:spPr>
          <a:xfrm>
            <a:off x="4451661" y="5798012"/>
            <a:ext cx="1067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>
            <a:off x="6433904" y="5798012"/>
            <a:ext cx="1067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7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649C1EB3-64EA-4948-9CF0-A1A941E47FB2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12DD626A-82AB-48A6-98E9-3A838236E100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22AEC-F888-4317-B913-551A690703C6}"/>
              </a:ext>
            </a:extLst>
          </p:cNvPr>
          <p:cNvSpPr/>
          <p:nvPr/>
        </p:nvSpPr>
        <p:spPr>
          <a:xfrm>
            <a:off x="5007354" y="1310158"/>
            <a:ext cx="2503344" cy="1985698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F8C2D6-3679-4E7C-8135-7536F1AB79B4}"/>
              </a:ext>
            </a:extLst>
          </p:cNvPr>
          <p:cNvSpPr/>
          <p:nvPr/>
        </p:nvSpPr>
        <p:spPr>
          <a:xfrm>
            <a:off x="1149945" y="3018885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917C0-5A54-46AD-9BD5-808B884B9C27}"/>
              </a:ext>
            </a:extLst>
          </p:cNvPr>
          <p:cNvSpPr/>
          <p:nvPr/>
        </p:nvSpPr>
        <p:spPr>
          <a:xfrm>
            <a:off x="5163776" y="5423933"/>
            <a:ext cx="1574837" cy="1311563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mysql db icon 的图像结果">
            <a:extLst>
              <a:ext uri="{FF2B5EF4-FFF2-40B4-BE49-F238E27FC236}">
                <a16:creationId xmlns:a16="http://schemas.microsoft.com/office/drawing/2014/main" id="{D9E2BACA-8627-469A-BBCF-002D144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40" y="5898136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92336F-BAAD-439B-8F21-90B58003D6C6}"/>
              </a:ext>
            </a:extLst>
          </p:cNvPr>
          <p:cNvSpPr/>
          <p:nvPr/>
        </p:nvSpPr>
        <p:spPr>
          <a:xfrm>
            <a:off x="5561536" y="3600202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6298D6-B4C6-4564-B21E-48F095D976D8}"/>
              </a:ext>
            </a:extLst>
          </p:cNvPr>
          <p:cNvSpPr/>
          <p:nvPr/>
        </p:nvSpPr>
        <p:spPr>
          <a:xfrm>
            <a:off x="5421548" y="3757220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EA958C-0980-4D00-84D6-3DE0F44F475E}"/>
              </a:ext>
            </a:extLst>
          </p:cNvPr>
          <p:cNvSpPr/>
          <p:nvPr/>
        </p:nvSpPr>
        <p:spPr>
          <a:xfrm>
            <a:off x="5281560" y="3928092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08F136-B5DA-44E4-ADF8-A40F94A991D4}"/>
              </a:ext>
            </a:extLst>
          </p:cNvPr>
          <p:cNvSpPr txBox="1"/>
          <p:nvPr/>
        </p:nvSpPr>
        <p:spPr>
          <a:xfrm>
            <a:off x="5432227" y="5553473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Storage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Picture 4" descr="mysql db icon 的图像结果">
            <a:extLst>
              <a:ext uri="{FF2B5EF4-FFF2-40B4-BE49-F238E27FC236}">
                <a16:creationId xmlns:a16="http://schemas.microsoft.com/office/drawing/2014/main" id="{87328733-0848-4C2E-B693-8CDCA8F9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0" y="2673005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dmin icon 的图像结果">
            <a:extLst>
              <a:ext uri="{FF2B5EF4-FFF2-40B4-BE49-F238E27FC236}">
                <a16:creationId xmlns:a16="http://schemas.microsoft.com/office/drawing/2014/main" id="{76BE009F-E514-42D3-8FF9-A4B243F4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85" y="1447614"/>
            <a:ext cx="918452" cy="89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7E8CC8-52CC-4DE8-95AC-90544D878BEA}"/>
              </a:ext>
            </a:extLst>
          </p:cNvPr>
          <p:cNvSpPr/>
          <p:nvPr/>
        </p:nvSpPr>
        <p:spPr>
          <a:xfrm>
            <a:off x="2156708" y="3542868"/>
            <a:ext cx="1625600" cy="119623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C3F118-9B45-479A-ACE7-1D5811FB8E36}"/>
              </a:ext>
            </a:extLst>
          </p:cNvPr>
          <p:cNvSpPr/>
          <p:nvPr/>
        </p:nvSpPr>
        <p:spPr>
          <a:xfrm>
            <a:off x="2299872" y="4170941"/>
            <a:ext cx="1339272" cy="31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Producer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ACD623-6E87-4878-80D7-55B6F66BCC2D}"/>
              </a:ext>
            </a:extLst>
          </p:cNvPr>
          <p:cNvSpPr txBox="1"/>
          <p:nvPr/>
        </p:nvSpPr>
        <p:spPr>
          <a:xfrm>
            <a:off x="2581580" y="3699886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0EAE54-3E2D-49A0-B4A1-E8AF209AF4E9}"/>
              </a:ext>
            </a:extLst>
          </p:cNvPr>
          <p:cNvSpPr/>
          <p:nvPr/>
        </p:nvSpPr>
        <p:spPr>
          <a:xfrm>
            <a:off x="8197291" y="3018885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21F6E0-0FF7-4988-93AE-01B7C4B52A5B}"/>
              </a:ext>
            </a:extLst>
          </p:cNvPr>
          <p:cNvSpPr/>
          <p:nvPr/>
        </p:nvSpPr>
        <p:spPr>
          <a:xfrm>
            <a:off x="8631399" y="3542868"/>
            <a:ext cx="1625600" cy="119623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3DA4EE-AC89-4AB3-8A41-8845CFF1B91D}"/>
              </a:ext>
            </a:extLst>
          </p:cNvPr>
          <p:cNvSpPr/>
          <p:nvPr/>
        </p:nvSpPr>
        <p:spPr>
          <a:xfrm>
            <a:off x="8774563" y="4170941"/>
            <a:ext cx="1339272" cy="3140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Consumer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3EBC85-1F48-4B60-BC49-750A7B8C9FF3}"/>
              </a:ext>
            </a:extLst>
          </p:cNvPr>
          <p:cNvSpPr txBox="1"/>
          <p:nvPr/>
        </p:nvSpPr>
        <p:spPr>
          <a:xfrm>
            <a:off x="9056271" y="3699886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24E4516-B932-42DD-BB65-BD7DC70676FA}"/>
              </a:ext>
            </a:extLst>
          </p:cNvPr>
          <p:cNvCxnSpPr>
            <a:stCxn id="5" idx="3"/>
          </p:cNvCxnSpPr>
          <p:nvPr/>
        </p:nvCxnSpPr>
        <p:spPr>
          <a:xfrm>
            <a:off x="4172691" y="4082192"/>
            <a:ext cx="110886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742360-0C30-4266-901A-327B3B03011B}"/>
              </a:ext>
            </a:extLst>
          </p:cNvPr>
          <p:cNvCxnSpPr>
            <a:endCxn id="17" idx="1"/>
          </p:cNvCxnSpPr>
          <p:nvPr/>
        </p:nvCxnSpPr>
        <p:spPr>
          <a:xfrm>
            <a:off x="6900808" y="4082192"/>
            <a:ext cx="129648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C823767-2F6D-4B71-9D8F-CD684EF50048}"/>
              </a:ext>
            </a:extLst>
          </p:cNvPr>
          <p:cNvSpPr/>
          <p:nvPr/>
        </p:nvSpPr>
        <p:spPr>
          <a:xfrm>
            <a:off x="5453875" y="1583568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Admin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3C484F-EEF6-4772-B9DD-648F9CF2ED61}"/>
              </a:ext>
            </a:extLst>
          </p:cNvPr>
          <p:cNvSpPr/>
          <p:nvPr/>
        </p:nvSpPr>
        <p:spPr>
          <a:xfrm>
            <a:off x="5343040" y="1718851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Admin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7C2BBC-51B0-4CCA-96F2-353EFB8A37E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5951195" y="4556165"/>
            <a:ext cx="1" cy="867768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1BF4B4B-E266-4563-89C4-C9F20C9E4A8E}"/>
              </a:ext>
            </a:extLst>
          </p:cNvPr>
          <p:cNvSpPr txBox="1"/>
          <p:nvPr/>
        </p:nvSpPr>
        <p:spPr>
          <a:xfrm>
            <a:off x="6123511" y="2761364"/>
            <a:ext cx="13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Metadata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71F99D-8C94-4EF0-85E2-B495C4ED86AB}"/>
              </a:ext>
            </a:extLst>
          </p:cNvPr>
          <p:cNvCxnSpPr>
            <a:stCxn id="24" idx="2"/>
            <a:endCxn id="12" idx="0"/>
          </p:cNvCxnSpPr>
          <p:nvPr/>
        </p:nvCxnSpPr>
        <p:spPr>
          <a:xfrm flipH="1">
            <a:off x="6010006" y="2346924"/>
            <a:ext cx="2670" cy="32608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851A08-F602-423F-AF42-B7719D64DEAB}"/>
              </a:ext>
            </a:extLst>
          </p:cNvPr>
          <p:cNvCxnSpPr>
            <a:stCxn id="12" idx="2"/>
          </p:cNvCxnSpPr>
          <p:nvPr/>
        </p:nvCxnSpPr>
        <p:spPr>
          <a:xfrm>
            <a:off x="6010006" y="3194716"/>
            <a:ext cx="6461" cy="4066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6E2FB1A-F70D-4957-9153-483CBE8FD384}"/>
              </a:ext>
            </a:extLst>
          </p:cNvPr>
          <p:cNvCxnSpPr>
            <a:stCxn id="13" idx="1"/>
            <a:endCxn id="23" idx="3"/>
          </p:cNvCxnSpPr>
          <p:nvPr/>
        </p:nvCxnSpPr>
        <p:spPr>
          <a:xfrm flipH="1">
            <a:off x="6793147" y="1897604"/>
            <a:ext cx="1321938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123BA6E-18B3-4FBA-9725-B694E37604C6}"/>
              </a:ext>
            </a:extLst>
          </p:cNvPr>
          <p:cNvSpPr txBox="1"/>
          <p:nvPr/>
        </p:nvSpPr>
        <p:spPr>
          <a:xfrm>
            <a:off x="1830045" y="303000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Producers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34BDB2-0871-4486-9089-8684534180CA}"/>
              </a:ext>
            </a:extLst>
          </p:cNvPr>
          <p:cNvSpPr txBox="1"/>
          <p:nvPr/>
        </p:nvSpPr>
        <p:spPr>
          <a:xfrm>
            <a:off x="8986998" y="304416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Consumers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FC1F4AA-B050-4FD0-8B3B-2FF6D30BAC4B}"/>
              </a:ext>
            </a:extLst>
          </p:cNvPr>
          <p:cNvSpPr txBox="1"/>
          <p:nvPr/>
        </p:nvSpPr>
        <p:spPr>
          <a:xfrm>
            <a:off x="5369158" y="6387090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MySQL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BC5887-BC67-4931-B601-082A1FB39450}"/>
              </a:ext>
            </a:extLst>
          </p:cNvPr>
          <p:cNvSpPr txBox="1"/>
          <p:nvPr/>
        </p:nvSpPr>
        <p:spPr>
          <a:xfrm>
            <a:off x="4351103" y="3729572"/>
            <a:ext cx="7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2B1645B-C0F6-4BF8-96AD-40FA31B80993}"/>
              </a:ext>
            </a:extLst>
          </p:cNvPr>
          <p:cNvSpPr txBox="1"/>
          <p:nvPr/>
        </p:nvSpPr>
        <p:spPr>
          <a:xfrm>
            <a:off x="7131032" y="3717860"/>
            <a:ext cx="7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73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099DF16-CFEA-45FB-9A7E-D20CAEA49C14}"/>
              </a:ext>
            </a:extLst>
          </p:cNvPr>
          <p:cNvSpPr/>
          <p:nvPr/>
        </p:nvSpPr>
        <p:spPr>
          <a:xfrm>
            <a:off x="8115835" y="2371453"/>
            <a:ext cx="1720158" cy="219261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33A9F3-187B-47BD-B5BA-2185F40CE3C6}"/>
              </a:ext>
            </a:extLst>
          </p:cNvPr>
          <p:cNvSpPr/>
          <p:nvPr/>
        </p:nvSpPr>
        <p:spPr>
          <a:xfrm>
            <a:off x="4701002" y="2212148"/>
            <a:ext cx="1580586" cy="138758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24">
            <a:extLst>
              <a:ext uri="{FF2B5EF4-FFF2-40B4-BE49-F238E27FC236}">
                <a16:creationId xmlns:a16="http://schemas.microsoft.com/office/drawing/2014/main" id="{C560065B-55D4-44B9-8EB7-76F363C27B32}"/>
              </a:ext>
            </a:extLst>
          </p:cNvPr>
          <p:cNvSpPr/>
          <p:nvPr/>
        </p:nvSpPr>
        <p:spPr>
          <a:xfrm>
            <a:off x="1149792" y="2548826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9269BB9-3135-4F2E-B095-21381EF8333E}"/>
              </a:ext>
            </a:extLst>
          </p:cNvPr>
          <p:cNvCxnSpPr/>
          <p:nvPr/>
        </p:nvCxnSpPr>
        <p:spPr>
          <a:xfrm flipH="1">
            <a:off x="3668167" y="2154393"/>
            <a:ext cx="7541" cy="322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BAC43E-AB0C-4523-90CC-C938797ADAAB}"/>
              </a:ext>
            </a:extLst>
          </p:cNvPr>
          <p:cNvCxnSpPr/>
          <p:nvPr/>
        </p:nvCxnSpPr>
        <p:spPr>
          <a:xfrm>
            <a:off x="3675708" y="2521058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8">
            <a:extLst>
              <a:ext uri="{FF2B5EF4-FFF2-40B4-BE49-F238E27FC236}">
                <a16:creationId xmlns:a16="http://schemas.microsoft.com/office/drawing/2014/main" id="{5ECD963E-49FC-49D5-94F0-12F1B427691C}"/>
              </a:ext>
            </a:extLst>
          </p:cNvPr>
          <p:cNvSpPr/>
          <p:nvPr/>
        </p:nvSpPr>
        <p:spPr>
          <a:xfrm>
            <a:off x="4838319" y="2332432"/>
            <a:ext cx="1367073" cy="3709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1" name="圆角矩形 39">
            <a:extLst>
              <a:ext uri="{FF2B5EF4-FFF2-40B4-BE49-F238E27FC236}">
                <a16:creationId xmlns:a16="http://schemas.microsoft.com/office/drawing/2014/main" id="{F31D6E97-F263-4836-AC21-4011D0F38B85}"/>
              </a:ext>
            </a:extLst>
          </p:cNvPr>
          <p:cNvSpPr/>
          <p:nvPr/>
        </p:nvSpPr>
        <p:spPr>
          <a:xfrm>
            <a:off x="4844285" y="3056674"/>
            <a:ext cx="1367073" cy="390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85E7AC-3670-4BFA-B0C7-2FEF4EF8C252}"/>
              </a:ext>
            </a:extLst>
          </p:cNvPr>
          <p:cNvCxnSpPr/>
          <p:nvPr/>
        </p:nvCxnSpPr>
        <p:spPr>
          <a:xfrm>
            <a:off x="3683250" y="3278599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ACD7246-D16C-4670-B4BE-EBD35354C0D2}"/>
              </a:ext>
            </a:extLst>
          </p:cNvPr>
          <p:cNvSpPr/>
          <p:nvPr/>
        </p:nvSpPr>
        <p:spPr>
          <a:xfrm>
            <a:off x="4708537" y="3818855"/>
            <a:ext cx="1573051" cy="145931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9CC717E-A664-4241-A85D-6F83CA121A33}"/>
              </a:ext>
            </a:extLst>
          </p:cNvPr>
          <p:cNvCxnSpPr>
            <a:endCxn id="45" idx="1"/>
          </p:cNvCxnSpPr>
          <p:nvPr/>
        </p:nvCxnSpPr>
        <p:spPr>
          <a:xfrm>
            <a:off x="3668167" y="4160070"/>
            <a:ext cx="1173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58">
            <a:extLst>
              <a:ext uri="{FF2B5EF4-FFF2-40B4-BE49-F238E27FC236}">
                <a16:creationId xmlns:a16="http://schemas.microsoft.com/office/drawing/2014/main" id="{195B9832-FD1D-46D1-BFE8-8837D3E411F1}"/>
              </a:ext>
            </a:extLst>
          </p:cNvPr>
          <p:cNvSpPr/>
          <p:nvPr/>
        </p:nvSpPr>
        <p:spPr>
          <a:xfrm>
            <a:off x="4842092" y="3974584"/>
            <a:ext cx="1367073" cy="3709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6" name="圆角矩形 59">
            <a:extLst>
              <a:ext uri="{FF2B5EF4-FFF2-40B4-BE49-F238E27FC236}">
                <a16:creationId xmlns:a16="http://schemas.microsoft.com/office/drawing/2014/main" id="{DC5C3394-446B-4D71-B6CC-2F8F4B596AA3}"/>
              </a:ext>
            </a:extLst>
          </p:cNvPr>
          <p:cNvSpPr/>
          <p:nvPr/>
        </p:nvSpPr>
        <p:spPr>
          <a:xfrm>
            <a:off x="4827009" y="4707997"/>
            <a:ext cx="1367073" cy="390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EB0175-EBA4-429B-ACBC-D8B0E5FF1317}"/>
              </a:ext>
            </a:extLst>
          </p:cNvPr>
          <p:cNvSpPr txBox="1"/>
          <p:nvPr/>
        </p:nvSpPr>
        <p:spPr>
          <a:xfrm>
            <a:off x="5069744" y="432393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TopicB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69171B2-B5B5-45CC-AF6C-CD262E4FE196}"/>
              </a:ext>
            </a:extLst>
          </p:cNvPr>
          <p:cNvCxnSpPr/>
          <p:nvPr/>
        </p:nvCxnSpPr>
        <p:spPr>
          <a:xfrm>
            <a:off x="3668167" y="4908561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A05955B-46FB-40AA-90C8-E829C648B2D2}"/>
              </a:ext>
            </a:extLst>
          </p:cNvPr>
          <p:cNvSpPr txBox="1"/>
          <p:nvPr/>
        </p:nvSpPr>
        <p:spPr>
          <a:xfrm>
            <a:off x="5135581" y="26635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TopicA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2D5638-CA89-488A-9B76-D348B4B86CF1}"/>
              </a:ext>
            </a:extLst>
          </p:cNvPr>
          <p:cNvSpPr txBox="1"/>
          <p:nvPr/>
        </p:nvSpPr>
        <p:spPr>
          <a:xfrm>
            <a:off x="3267911" y="18387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51" name="圆角矩形 75">
            <a:extLst>
              <a:ext uri="{FF2B5EF4-FFF2-40B4-BE49-F238E27FC236}">
                <a16:creationId xmlns:a16="http://schemas.microsoft.com/office/drawing/2014/main" id="{1A5ECBD0-D772-4AC1-8572-454B4279065A}"/>
              </a:ext>
            </a:extLst>
          </p:cNvPr>
          <p:cNvSpPr/>
          <p:nvPr/>
        </p:nvSpPr>
        <p:spPr>
          <a:xfrm>
            <a:off x="1149791" y="4181848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E615320-CE83-4536-9128-7C0209406263}"/>
              </a:ext>
            </a:extLst>
          </p:cNvPr>
          <p:cNvCxnSpPr/>
          <p:nvPr/>
        </p:nvCxnSpPr>
        <p:spPr>
          <a:xfrm>
            <a:off x="2524408" y="2914176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E7F0E2-481E-4EDF-88FE-35EAD7484329}"/>
              </a:ext>
            </a:extLst>
          </p:cNvPr>
          <p:cNvCxnSpPr/>
          <p:nvPr/>
        </p:nvCxnSpPr>
        <p:spPr>
          <a:xfrm>
            <a:off x="2516864" y="4564070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89333C2-3439-403B-80CC-4061C1E2EDE0}"/>
              </a:ext>
            </a:extLst>
          </p:cNvPr>
          <p:cNvSpPr txBox="1"/>
          <p:nvPr/>
        </p:nvSpPr>
        <p:spPr>
          <a:xfrm>
            <a:off x="2677177" y="26304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9FCFAA-F55C-4004-B242-C6BDFE611B01}"/>
              </a:ext>
            </a:extLst>
          </p:cNvPr>
          <p:cNvSpPr txBox="1"/>
          <p:nvPr/>
        </p:nvSpPr>
        <p:spPr>
          <a:xfrm>
            <a:off x="6707975" y="180818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D24BBD7-44EE-4E1F-B445-D9DEFAED5BB2}"/>
              </a:ext>
            </a:extLst>
          </p:cNvPr>
          <p:cNvCxnSpPr/>
          <p:nvPr/>
        </p:nvCxnSpPr>
        <p:spPr>
          <a:xfrm flipH="1">
            <a:off x="7123314" y="2096234"/>
            <a:ext cx="7541" cy="322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87">
            <a:extLst>
              <a:ext uri="{FF2B5EF4-FFF2-40B4-BE49-F238E27FC236}">
                <a16:creationId xmlns:a16="http://schemas.microsoft.com/office/drawing/2014/main" id="{CD2A9E6B-6C2C-455A-AE5F-91AE47BA6764}"/>
              </a:ext>
            </a:extLst>
          </p:cNvPr>
          <p:cNvSpPr/>
          <p:nvPr/>
        </p:nvSpPr>
        <p:spPr>
          <a:xfrm>
            <a:off x="8330930" y="2547511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58" name="圆角矩形 88">
            <a:extLst>
              <a:ext uri="{FF2B5EF4-FFF2-40B4-BE49-F238E27FC236}">
                <a16:creationId xmlns:a16="http://schemas.microsoft.com/office/drawing/2014/main" id="{9F392055-1159-4D7B-9463-C98CB30625C0}"/>
              </a:ext>
            </a:extLst>
          </p:cNvPr>
          <p:cNvSpPr/>
          <p:nvPr/>
        </p:nvSpPr>
        <p:spPr>
          <a:xfrm>
            <a:off x="8395895" y="3657263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4F13D6F-A6AF-4B1C-8D5C-86DB1C249549}"/>
              </a:ext>
            </a:extLst>
          </p:cNvPr>
          <p:cNvCxnSpPr>
            <a:stCxn id="57" idx="1"/>
            <a:endCxn id="40" idx="3"/>
          </p:cNvCxnSpPr>
          <p:nvPr/>
        </p:nvCxnSpPr>
        <p:spPr>
          <a:xfrm flipH="1" flipV="1">
            <a:off x="6205392" y="2517919"/>
            <a:ext cx="2125538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E369866-F08E-4703-B25E-AC07A6B75918}"/>
              </a:ext>
            </a:extLst>
          </p:cNvPr>
          <p:cNvCxnSpPr>
            <a:stCxn id="57" idx="1"/>
            <a:endCxn id="45" idx="3"/>
          </p:cNvCxnSpPr>
          <p:nvPr/>
        </p:nvCxnSpPr>
        <p:spPr>
          <a:xfrm flipH="1">
            <a:off x="6209165" y="2914176"/>
            <a:ext cx="2121765" cy="12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A2CA07B-F34C-4DF2-93DE-B6DB14195E69}"/>
              </a:ext>
            </a:extLst>
          </p:cNvPr>
          <p:cNvCxnSpPr>
            <a:stCxn id="58" idx="1"/>
            <a:endCxn id="41" idx="3"/>
          </p:cNvCxnSpPr>
          <p:nvPr/>
        </p:nvCxnSpPr>
        <p:spPr>
          <a:xfrm flipH="1" flipV="1">
            <a:off x="6211358" y="3251993"/>
            <a:ext cx="2184537" cy="77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148B7D9-36C0-46C3-B5C3-120659D635D6}"/>
              </a:ext>
            </a:extLst>
          </p:cNvPr>
          <p:cNvCxnSpPr>
            <a:stCxn id="58" idx="1"/>
            <a:endCxn id="46" idx="3"/>
          </p:cNvCxnSpPr>
          <p:nvPr/>
        </p:nvCxnSpPr>
        <p:spPr>
          <a:xfrm flipH="1">
            <a:off x="6194082" y="4023928"/>
            <a:ext cx="2201813" cy="87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B9F9391-40ED-47BA-B168-ACC9FE58FD2F}"/>
              </a:ext>
            </a:extLst>
          </p:cNvPr>
          <p:cNvSpPr txBox="1"/>
          <p:nvPr/>
        </p:nvSpPr>
        <p:spPr>
          <a:xfrm>
            <a:off x="7245445" y="25323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6112865-6361-4234-8010-665C2BF99452}"/>
              </a:ext>
            </a:extLst>
          </p:cNvPr>
          <p:cNvSpPr txBox="1"/>
          <p:nvPr/>
        </p:nvSpPr>
        <p:spPr>
          <a:xfrm>
            <a:off x="8009852" y="192226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65" name="线形标注 1 113">
            <a:extLst>
              <a:ext uri="{FF2B5EF4-FFF2-40B4-BE49-F238E27FC236}">
                <a16:creationId xmlns:a16="http://schemas.microsoft.com/office/drawing/2014/main" id="{F948EACE-F9D6-4313-8DE7-574B8D676817}"/>
              </a:ext>
            </a:extLst>
          </p:cNvPr>
          <p:cNvSpPr/>
          <p:nvPr/>
        </p:nvSpPr>
        <p:spPr>
          <a:xfrm>
            <a:off x="10407186" y="3096057"/>
            <a:ext cx="946613" cy="722797"/>
          </a:xfrm>
          <a:prstGeom prst="borderCallout1">
            <a:avLst>
              <a:gd name="adj1" fmla="val 33528"/>
              <a:gd name="adj2" fmla="val -412"/>
              <a:gd name="adj3" fmla="val 35656"/>
              <a:gd name="adj4" fmla="val -63086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Consumer</a:t>
            </a:r>
            <a:r>
              <a:rPr lang="zh-CN" altLang="en-US" sz="1200" dirty="0">
                <a:solidFill>
                  <a:schemeClr val="tx1"/>
                </a:solidFill>
              </a:rPr>
              <a:t>启动时静态分配</a:t>
            </a:r>
            <a:r>
              <a:rPr lang="en-US" altLang="zh-CN" sz="1200" dirty="0">
                <a:solidFill>
                  <a:schemeClr val="tx1"/>
                </a:solidFill>
              </a:rPr>
              <a:t>Queue</a:t>
            </a:r>
            <a:endParaRPr lang="zh-CN" altLang="en-US" dirty="0"/>
          </a:p>
        </p:txBody>
      </p:sp>
      <p:sp>
        <p:nvSpPr>
          <p:cNvPr id="66" name="íšľïďe">
            <a:extLst>
              <a:ext uri="{FF2B5EF4-FFF2-40B4-BE49-F238E27FC236}">
                <a16:creationId xmlns:a16="http://schemas.microsoft.com/office/drawing/2014/main" id="{59C58FB1-63B5-4BBE-9F51-F905CFF2D1C0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7" name="işļíḋê">
            <a:extLst>
              <a:ext uri="{FF2B5EF4-FFF2-40B4-BE49-F238E27FC236}">
                <a16:creationId xmlns:a16="http://schemas.microsoft.com/office/drawing/2014/main" id="{632463B3-478B-4E8D-9576-FF638FA033CB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42340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4CED03A2-73C0-4707-BD8E-F657B232F329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E6828B3F-BF8F-478D-A6C6-C65A79465423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endParaRPr lang="zh-CN" altLang="en-US" sz="3600" b="1" dirty="0"/>
          </a:p>
        </p:txBody>
      </p:sp>
      <p:sp>
        <p:nvSpPr>
          <p:cNvPr id="32" name="íŝľîdé">
            <a:extLst>
              <a:ext uri="{FF2B5EF4-FFF2-40B4-BE49-F238E27FC236}">
                <a16:creationId xmlns:a16="http://schemas.microsoft.com/office/drawing/2014/main" id="{58A10805-712B-468C-95A0-575C979273DB}"/>
              </a:ext>
            </a:extLst>
          </p:cNvPr>
          <p:cNvSpPr txBox="1"/>
          <p:nvPr/>
        </p:nvSpPr>
        <p:spPr bwMode="auto">
          <a:xfrm>
            <a:off x="7207095" y="2504177"/>
            <a:ext cx="3456000" cy="163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缺少动态重平衡功能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配置信息无法动态修改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动态修改偏移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手动维护工作量大</a:t>
            </a:r>
            <a:endParaRPr lang="en-US" altLang="zh-CN" sz="1800" b="1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429B4D1-6BBD-47B8-97D9-A00D6D18FBF2}"/>
              </a:ext>
            </a:extLst>
          </p:cNvPr>
          <p:cNvGrpSpPr/>
          <p:nvPr/>
        </p:nvGrpSpPr>
        <p:grpSpPr>
          <a:xfrm>
            <a:off x="6435298" y="1290365"/>
            <a:ext cx="1875636" cy="4118268"/>
            <a:chOff x="6182110" y="1107485"/>
            <a:chExt cx="1875636" cy="4118268"/>
          </a:xfrm>
        </p:grpSpPr>
        <p:sp>
          <p:nvSpPr>
            <p:cNvPr id="29" name="íśliḍé">
              <a:extLst>
                <a:ext uri="{FF2B5EF4-FFF2-40B4-BE49-F238E27FC236}">
                  <a16:creationId xmlns:a16="http://schemas.microsoft.com/office/drawing/2014/main" id="{5E89F622-6D27-40BF-8FDA-5749A146A6BD}"/>
                </a:ext>
              </a:extLst>
            </p:cNvPr>
            <p:cNvSpPr/>
            <p:nvPr/>
          </p:nvSpPr>
          <p:spPr bwMode="auto">
            <a:xfrm flipH="1" flipV="1">
              <a:off x="6182110" y="1107485"/>
              <a:ext cx="1875636" cy="4118268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E354BFF-74D5-44B1-BD88-599EE15A31B8}"/>
                </a:ext>
              </a:extLst>
            </p:cNvPr>
            <p:cNvGrpSpPr/>
            <p:nvPr/>
          </p:nvGrpSpPr>
          <p:grpSpPr>
            <a:xfrm>
              <a:off x="6662728" y="3830182"/>
              <a:ext cx="914400" cy="914400"/>
              <a:chOff x="7147676" y="3848235"/>
              <a:chExt cx="914400" cy="914400"/>
            </a:xfrm>
          </p:grpSpPr>
          <p:sp>
            <p:nvSpPr>
              <p:cNvPr id="40" name="ïşľíďê">
                <a:extLst>
                  <a:ext uri="{FF2B5EF4-FFF2-40B4-BE49-F238E27FC236}">
                    <a16:creationId xmlns:a16="http://schemas.microsoft.com/office/drawing/2014/main" id="{95AACFCD-A539-40C6-8FCD-30F91CA7F4E9}"/>
                  </a:ext>
                </a:extLst>
              </p:cNvPr>
              <p:cNvSpPr/>
              <p:nvPr/>
            </p:nvSpPr>
            <p:spPr>
              <a:xfrm>
                <a:off x="7147676" y="3848235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  <a:miter lim="400000"/>
              </a:ln>
            </p:spPr>
            <p:txBody>
              <a:bodyPr lIns="25400" tIns="25400" rIns="25400" bIns="25400" anchor="ctr"/>
              <a:lstStyle/>
              <a:p>
                <a:endParaRPr sz="2000"/>
              </a:p>
            </p:txBody>
          </p:sp>
          <p:sp>
            <p:nvSpPr>
              <p:cNvPr id="39" name="îṧḻïďe">
                <a:extLst>
                  <a:ext uri="{FF2B5EF4-FFF2-40B4-BE49-F238E27FC236}">
                    <a16:creationId xmlns:a16="http://schemas.microsoft.com/office/drawing/2014/main" id="{1EE0D8AA-FA6A-49F8-9077-E317F80F5883}"/>
                  </a:ext>
                </a:extLst>
              </p:cNvPr>
              <p:cNvSpPr/>
              <p:nvPr/>
            </p:nvSpPr>
            <p:spPr bwMode="auto">
              <a:xfrm rot="16984701">
                <a:off x="7330556" y="4031115"/>
                <a:ext cx="548640" cy="548640"/>
              </a:xfrm>
              <a:custGeom>
                <a:avLst/>
                <a:gdLst>
                  <a:gd name="T0" fmla="*/ 4266 w 6715"/>
                  <a:gd name="T1" fmla="*/ 6559 h 6559"/>
                  <a:gd name="T2" fmla="*/ 2646 w 6715"/>
                  <a:gd name="T3" fmla="*/ 5888 h 6559"/>
                  <a:gd name="T4" fmla="*/ 2000 w 6715"/>
                  <a:gd name="T5" fmla="*/ 3932 h 6559"/>
                  <a:gd name="T6" fmla="*/ 107 w 6715"/>
                  <a:gd name="T7" fmla="*/ 2039 h 6559"/>
                  <a:gd name="T8" fmla="*/ 107 w 6715"/>
                  <a:gd name="T9" fmla="*/ 1654 h 6559"/>
                  <a:gd name="T10" fmla="*/ 1656 w 6715"/>
                  <a:gd name="T11" fmla="*/ 107 h 6559"/>
                  <a:gd name="T12" fmla="*/ 2042 w 6715"/>
                  <a:gd name="T13" fmla="*/ 107 h 6559"/>
                  <a:gd name="T14" fmla="*/ 3935 w 6715"/>
                  <a:gd name="T15" fmla="*/ 2000 h 6559"/>
                  <a:gd name="T16" fmla="*/ 4271 w 6715"/>
                  <a:gd name="T17" fmla="*/ 1976 h 6559"/>
                  <a:gd name="T18" fmla="*/ 5891 w 6715"/>
                  <a:gd name="T19" fmla="*/ 2647 h 6559"/>
                  <a:gd name="T20" fmla="*/ 6452 w 6715"/>
                  <a:gd name="T21" fmla="*/ 4970 h 6559"/>
                  <a:gd name="T22" fmla="*/ 6258 w 6715"/>
                  <a:gd name="T23" fmla="*/ 5151 h 6559"/>
                  <a:gd name="T24" fmla="*/ 6002 w 6715"/>
                  <a:gd name="T25" fmla="*/ 5079 h 6559"/>
                  <a:gd name="T26" fmla="*/ 4920 w 6715"/>
                  <a:gd name="T27" fmla="*/ 3999 h 6559"/>
                  <a:gd name="T28" fmla="*/ 4194 w 6715"/>
                  <a:gd name="T29" fmla="*/ 4194 h 6559"/>
                  <a:gd name="T30" fmla="*/ 4000 w 6715"/>
                  <a:gd name="T31" fmla="*/ 4919 h 6559"/>
                  <a:gd name="T32" fmla="*/ 5079 w 6715"/>
                  <a:gd name="T33" fmla="*/ 5998 h 6559"/>
                  <a:gd name="T34" fmla="*/ 5151 w 6715"/>
                  <a:gd name="T35" fmla="*/ 6254 h 6559"/>
                  <a:gd name="T36" fmla="*/ 4970 w 6715"/>
                  <a:gd name="T37" fmla="*/ 6448 h 6559"/>
                  <a:gd name="T38" fmla="*/ 4266 w 6715"/>
                  <a:gd name="T39" fmla="*/ 6559 h 6559"/>
                  <a:gd name="T40" fmla="*/ 684 w 6715"/>
                  <a:gd name="T41" fmla="*/ 1847 h 6559"/>
                  <a:gd name="T42" fmla="*/ 2486 w 6715"/>
                  <a:gd name="T43" fmla="*/ 3648 h 6559"/>
                  <a:gd name="T44" fmla="*/ 2559 w 6715"/>
                  <a:gd name="T45" fmla="*/ 3898 h 6559"/>
                  <a:gd name="T46" fmla="*/ 3031 w 6715"/>
                  <a:gd name="T47" fmla="*/ 5503 h 6559"/>
                  <a:gd name="T48" fmla="*/ 4324 w 6715"/>
                  <a:gd name="T49" fmla="*/ 6014 h 6559"/>
                  <a:gd name="T50" fmla="*/ 3504 w 6715"/>
                  <a:gd name="T51" fmla="*/ 5194 h 6559"/>
                  <a:gd name="T52" fmla="*/ 3434 w 6715"/>
                  <a:gd name="T53" fmla="*/ 4931 h 6559"/>
                  <a:gd name="T54" fmla="*/ 3710 w 6715"/>
                  <a:gd name="T55" fmla="*/ 3902 h 6559"/>
                  <a:gd name="T56" fmla="*/ 3902 w 6715"/>
                  <a:gd name="T57" fmla="*/ 3710 h 6559"/>
                  <a:gd name="T58" fmla="*/ 4931 w 6715"/>
                  <a:gd name="T59" fmla="*/ 3434 h 6559"/>
                  <a:gd name="T60" fmla="*/ 5194 w 6715"/>
                  <a:gd name="T61" fmla="*/ 3504 h 6559"/>
                  <a:gd name="T62" fmla="*/ 6015 w 6715"/>
                  <a:gd name="T63" fmla="*/ 4326 h 6559"/>
                  <a:gd name="T64" fmla="*/ 5504 w 6715"/>
                  <a:gd name="T65" fmla="*/ 3032 h 6559"/>
                  <a:gd name="T66" fmla="*/ 4270 w 6715"/>
                  <a:gd name="T67" fmla="*/ 2522 h 6559"/>
                  <a:gd name="T68" fmla="*/ 3899 w 6715"/>
                  <a:gd name="T69" fmla="*/ 2562 h 6559"/>
                  <a:gd name="T70" fmla="*/ 3650 w 6715"/>
                  <a:gd name="T71" fmla="*/ 2488 h 6559"/>
                  <a:gd name="T72" fmla="*/ 1848 w 6715"/>
                  <a:gd name="T73" fmla="*/ 684 h 6559"/>
                  <a:gd name="T74" fmla="*/ 684 w 6715"/>
                  <a:gd name="T75" fmla="*/ 1847 h 6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15" h="6559">
                    <a:moveTo>
                      <a:pt x="4266" y="6559"/>
                    </a:moveTo>
                    <a:cubicBezTo>
                      <a:pt x="3654" y="6559"/>
                      <a:pt x="3079" y="6320"/>
                      <a:pt x="2646" y="5888"/>
                    </a:cubicBezTo>
                    <a:cubicBezTo>
                      <a:pt x="2130" y="5372"/>
                      <a:pt x="1894" y="4651"/>
                      <a:pt x="2000" y="3932"/>
                    </a:cubicBezTo>
                    <a:lnTo>
                      <a:pt x="107" y="2039"/>
                    </a:lnTo>
                    <a:cubicBezTo>
                      <a:pt x="0" y="1932"/>
                      <a:pt x="0" y="1760"/>
                      <a:pt x="107" y="1654"/>
                    </a:cubicBezTo>
                    <a:lnTo>
                      <a:pt x="1656" y="107"/>
                    </a:lnTo>
                    <a:cubicBezTo>
                      <a:pt x="1763" y="0"/>
                      <a:pt x="1935" y="0"/>
                      <a:pt x="2042" y="107"/>
                    </a:cubicBezTo>
                    <a:lnTo>
                      <a:pt x="3935" y="2000"/>
                    </a:lnTo>
                    <a:cubicBezTo>
                      <a:pt x="4046" y="1984"/>
                      <a:pt x="4159" y="1976"/>
                      <a:pt x="4271" y="1976"/>
                    </a:cubicBezTo>
                    <a:cubicBezTo>
                      <a:pt x="4883" y="1976"/>
                      <a:pt x="5458" y="2215"/>
                      <a:pt x="5891" y="2647"/>
                    </a:cubicBezTo>
                    <a:cubicBezTo>
                      <a:pt x="6500" y="3256"/>
                      <a:pt x="6715" y="4147"/>
                      <a:pt x="6452" y="4970"/>
                    </a:cubicBezTo>
                    <a:cubicBezTo>
                      <a:pt x="6423" y="5060"/>
                      <a:pt x="6350" y="5128"/>
                      <a:pt x="6258" y="5151"/>
                    </a:cubicBezTo>
                    <a:cubicBezTo>
                      <a:pt x="6166" y="5174"/>
                      <a:pt x="6068" y="5146"/>
                      <a:pt x="6002" y="5079"/>
                    </a:cubicBezTo>
                    <a:lnTo>
                      <a:pt x="4920" y="3999"/>
                    </a:lnTo>
                    <a:lnTo>
                      <a:pt x="4194" y="4194"/>
                    </a:lnTo>
                    <a:lnTo>
                      <a:pt x="4000" y="4919"/>
                    </a:lnTo>
                    <a:lnTo>
                      <a:pt x="5079" y="5998"/>
                    </a:lnTo>
                    <a:cubicBezTo>
                      <a:pt x="5146" y="6064"/>
                      <a:pt x="5174" y="6162"/>
                      <a:pt x="5151" y="6254"/>
                    </a:cubicBezTo>
                    <a:cubicBezTo>
                      <a:pt x="5128" y="6346"/>
                      <a:pt x="5060" y="6420"/>
                      <a:pt x="4970" y="6448"/>
                    </a:cubicBezTo>
                    <a:cubicBezTo>
                      <a:pt x="4742" y="6522"/>
                      <a:pt x="4506" y="6559"/>
                      <a:pt x="4266" y="6559"/>
                    </a:cubicBezTo>
                    <a:close/>
                    <a:moveTo>
                      <a:pt x="684" y="1847"/>
                    </a:moveTo>
                    <a:lnTo>
                      <a:pt x="2486" y="3648"/>
                    </a:lnTo>
                    <a:cubicBezTo>
                      <a:pt x="2551" y="3714"/>
                      <a:pt x="2579" y="3807"/>
                      <a:pt x="2559" y="3898"/>
                    </a:cubicBezTo>
                    <a:cubicBezTo>
                      <a:pt x="2434" y="4482"/>
                      <a:pt x="2610" y="5083"/>
                      <a:pt x="3031" y="5503"/>
                    </a:cubicBezTo>
                    <a:cubicBezTo>
                      <a:pt x="3374" y="5846"/>
                      <a:pt x="3838" y="6026"/>
                      <a:pt x="4324" y="6014"/>
                    </a:cubicBezTo>
                    <a:lnTo>
                      <a:pt x="3504" y="5194"/>
                    </a:lnTo>
                    <a:cubicBezTo>
                      <a:pt x="3435" y="5124"/>
                      <a:pt x="3408" y="5024"/>
                      <a:pt x="3434" y="4931"/>
                    </a:cubicBezTo>
                    <a:lnTo>
                      <a:pt x="3710" y="3902"/>
                    </a:lnTo>
                    <a:cubicBezTo>
                      <a:pt x="3735" y="3808"/>
                      <a:pt x="3808" y="3735"/>
                      <a:pt x="3902" y="3710"/>
                    </a:cubicBezTo>
                    <a:lnTo>
                      <a:pt x="4931" y="3434"/>
                    </a:lnTo>
                    <a:cubicBezTo>
                      <a:pt x="5024" y="3408"/>
                      <a:pt x="5126" y="3435"/>
                      <a:pt x="5194" y="3504"/>
                    </a:cubicBezTo>
                    <a:lnTo>
                      <a:pt x="6015" y="4326"/>
                    </a:lnTo>
                    <a:cubicBezTo>
                      <a:pt x="6031" y="3848"/>
                      <a:pt x="5852" y="3380"/>
                      <a:pt x="5504" y="3032"/>
                    </a:cubicBezTo>
                    <a:cubicBezTo>
                      <a:pt x="5175" y="2703"/>
                      <a:pt x="4736" y="2522"/>
                      <a:pt x="4270" y="2522"/>
                    </a:cubicBezTo>
                    <a:cubicBezTo>
                      <a:pt x="4146" y="2522"/>
                      <a:pt x="4020" y="2535"/>
                      <a:pt x="3899" y="2562"/>
                    </a:cubicBezTo>
                    <a:cubicBezTo>
                      <a:pt x="3808" y="2582"/>
                      <a:pt x="3715" y="2554"/>
                      <a:pt x="3650" y="2488"/>
                    </a:cubicBezTo>
                    <a:lnTo>
                      <a:pt x="1848" y="684"/>
                    </a:lnTo>
                    <a:lnTo>
                      <a:pt x="684" y="184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0CCAC89-7EF1-42BE-866E-5E647CDC0E24}"/>
              </a:ext>
            </a:extLst>
          </p:cNvPr>
          <p:cNvGrpSpPr/>
          <p:nvPr/>
        </p:nvGrpSpPr>
        <p:grpSpPr>
          <a:xfrm>
            <a:off x="4156056" y="1945856"/>
            <a:ext cx="1875636" cy="4118268"/>
            <a:chOff x="3825856" y="1945856"/>
            <a:chExt cx="1875636" cy="4118268"/>
          </a:xfrm>
        </p:grpSpPr>
        <p:sp>
          <p:nvSpPr>
            <p:cNvPr id="25" name="îṣḷiḓé">
              <a:extLst>
                <a:ext uri="{FF2B5EF4-FFF2-40B4-BE49-F238E27FC236}">
                  <a16:creationId xmlns:a16="http://schemas.microsoft.com/office/drawing/2014/main" id="{12906024-D3BB-49BF-A667-269683D24FB7}"/>
                </a:ext>
              </a:extLst>
            </p:cNvPr>
            <p:cNvSpPr/>
            <p:nvPr/>
          </p:nvSpPr>
          <p:spPr bwMode="auto">
            <a:xfrm>
              <a:off x="3825856" y="1945856"/>
              <a:ext cx="1875636" cy="4118268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EC855C6-27BD-4585-84FC-D2C40AE192FA}"/>
                </a:ext>
              </a:extLst>
            </p:cNvPr>
            <p:cNvGrpSpPr/>
            <p:nvPr/>
          </p:nvGrpSpPr>
          <p:grpSpPr>
            <a:xfrm>
              <a:off x="4306474" y="2435099"/>
              <a:ext cx="914400" cy="914400"/>
              <a:chOff x="4130194" y="3616714"/>
              <a:chExt cx="914400" cy="914400"/>
            </a:xfrm>
          </p:grpSpPr>
          <p:sp>
            <p:nvSpPr>
              <p:cNvPr id="41" name="ïşľíďê">
                <a:extLst>
                  <a:ext uri="{FF2B5EF4-FFF2-40B4-BE49-F238E27FC236}">
                    <a16:creationId xmlns:a16="http://schemas.microsoft.com/office/drawing/2014/main" id="{236192F3-78A6-4FEA-865A-775C7E1CA537}"/>
                  </a:ext>
                </a:extLst>
              </p:cNvPr>
              <p:cNvSpPr/>
              <p:nvPr/>
            </p:nvSpPr>
            <p:spPr>
              <a:xfrm>
                <a:off x="4130194" y="361671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  <a:miter lim="400000"/>
              </a:ln>
            </p:spPr>
            <p:txBody>
              <a:bodyPr lIns="25400" tIns="25400" rIns="25400" bIns="25400" anchor="ctr"/>
              <a:lstStyle/>
              <a:p>
                <a:endParaRPr sz="2000"/>
              </a:p>
            </p:txBody>
          </p:sp>
          <p:sp>
            <p:nvSpPr>
              <p:cNvPr id="37" name="í$1ïḓe">
                <a:extLst>
                  <a:ext uri="{FF2B5EF4-FFF2-40B4-BE49-F238E27FC236}">
                    <a16:creationId xmlns:a16="http://schemas.microsoft.com/office/drawing/2014/main" id="{04054A1E-0608-444F-8EE9-735AAC3F4788}"/>
                  </a:ext>
                </a:extLst>
              </p:cNvPr>
              <p:cNvSpPr/>
              <p:nvPr/>
            </p:nvSpPr>
            <p:spPr bwMode="auto">
              <a:xfrm>
                <a:off x="4313074" y="3799594"/>
                <a:ext cx="548640" cy="548640"/>
              </a:xfrm>
              <a:custGeom>
                <a:avLst/>
                <a:gdLst>
                  <a:gd name="connsiteX0" fmla="*/ 290910 w 605702"/>
                  <a:gd name="connsiteY0" fmla="*/ 156336 h 604568"/>
                  <a:gd name="connsiteX1" fmla="*/ 335849 w 605702"/>
                  <a:gd name="connsiteY1" fmla="*/ 164992 h 604568"/>
                  <a:gd name="connsiteX2" fmla="*/ 288310 w 605702"/>
                  <a:gd name="connsiteY2" fmla="*/ 212456 h 604568"/>
                  <a:gd name="connsiteX3" fmla="*/ 203632 w 605702"/>
                  <a:gd name="connsiteY3" fmla="*/ 244717 h 604568"/>
                  <a:gd name="connsiteX4" fmla="*/ 203632 w 605702"/>
                  <a:gd name="connsiteY4" fmla="*/ 401388 h 604568"/>
                  <a:gd name="connsiteX5" fmla="*/ 360547 w 605702"/>
                  <a:gd name="connsiteY5" fmla="*/ 401388 h 604568"/>
                  <a:gd name="connsiteX6" fmla="*/ 392859 w 605702"/>
                  <a:gd name="connsiteY6" fmla="*/ 316749 h 604568"/>
                  <a:gd name="connsiteX7" fmla="*/ 440397 w 605702"/>
                  <a:gd name="connsiteY7" fmla="*/ 269284 h 604568"/>
                  <a:gd name="connsiteX8" fmla="*/ 400287 w 605702"/>
                  <a:gd name="connsiteY8" fmla="*/ 441065 h 604568"/>
                  <a:gd name="connsiteX9" fmla="*/ 163892 w 605702"/>
                  <a:gd name="connsiteY9" fmla="*/ 441065 h 604568"/>
                  <a:gd name="connsiteX10" fmla="*/ 163892 w 605702"/>
                  <a:gd name="connsiteY10" fmla="*/ 205040 h 604568"/>
                  <a:gd name="connsiteX11" fmla="*/ 290910 w 605702"/>
                  <a:gd name="connsiteY11" fmla="*/ 156336 h 604568"/>
                  <a:gd name="connsiteX12" fmla="*/ 246542 w 605702"/>
                  <a:gd name="connsiteY12" fmla="*/ 43775 h 604568"/>
                  <a:gd name="connsiteX13" fmla="*/ 422196 w 605702"/>
                  <a:gd name="connsiteY13" fmla="*/ 78723 h 604568"/>
                  <a:gd name="connsiteX14" fmla="*/ 376794 w 605702"/>
                  <a:gd name="connsiteY14" fmla="*/ 124054 h 604568"/>
                  <a:gd name="connsiteX15" fmla="*/ 126109 w 605702"/>
                  <a:gd name="connsiteY15" fmla="*/ 167345 h 604568"/>
                  <a:gd name="connsiteX16" fmla="*/ 126109 w 605702"/>
                  <a:gd name="connsiteY16" fmla="*/ 478820 h 604568"/>
                  <a:gd name="connsiteX17" fmla="*/ 438073 w 605702"/>
                  <a:gd name="connsiteY17" fmla="*/ 478820 h 604568"/>
                  <a:gd name="connsiteX18" fmla="*/ 481432 w 605702"/>
                  <a:gd name="connsiteY18" fmla="*/ 228527 h 604568"/>
                  <a:gd name="connsiteX19" fmla="*/ 526741 w 605702"/>
                  <a:gd name="connsiteY19" fmla="*/ 183011 h 604568"/>
                  <a:gd name="connsiteX20" fmla="*/ 481432 w 605702"/>
                  <a:gd name="connsiteY20" fmla="*/ 522111 h 604568"/>
                  <a:gd name="connsiteX21" fmla="*/ 82657 w 605702"/>
                  <a:gd name="connsiteY21" fmla="*/ 522111 h 604568"/>
                  <a:gd name="connsiteX22" fmla="*/ 82657 w 605702"/>
                  <a:gd name="connsiteY22" fmla="*/ 123961 h 604568"/>
                  <a:gd name="connsiteX23" fmla="*/ 246542 w 605702"/>
                  <a:gd name="connsiteY23" fmla="*/ 43775 h 604568"/>
                  <a:gd name="connsiteX24" fmla="*/ 536061 w 605702"/>
                  <a:gd name="connsiteY24" fmla="*/ 0 h 604568"/>
                  <a:gd name="connsiteX25" fmla="*/ 544232 w 605702"/>
                  <a:gd name="connsiteY25" fmla="*/ 61368 h 604568"/>
                  <a:gd name="connsiteX26" fmla="*/ 605702 w 605702"/>
                  <a:gd name="connsiteY26" fmla="*/ 69526 h 604568"/>
                  <a:gd name="connsiteX27" fmla="*/ 524361 w 605702"/>
                  <a:gd name="connsiteY27" fmla="*/ 150732 h 604568"/>
                  <a:gd name="connsiteX28" fmla="*/ 498361 w 605702"/>
                  <a:gd name="connsiteY28" fmla="*/ 147302 h 604568"/>
                  <a:gd name="connsiteX29" fmla="*/ 337721 w 605702"/>
                  <a:gd name="connsiteY29" fmla="*/ 307767 h 604568"/>
                  <a:gd name="connsiteX30" fmla="*/ 339764 w 605702"/>
                  <a:gd name="connsiteY30" fmla="*/ 323063 h 604568"/>
                  <a:gd name="connsiteX31" fmla="*/ 282101 w 605702"/>
                  <a:gd name="connsiteY31" fmla="*/ 380630 h 604568"/>
                  <a:gd name="connsiteX32" fmla="*/ 224437 w 605702"/>
                  <a:gd name="connsiteY32" fmla="*/ 323063 h 604568"/>
                  <a:gd name="connsiteX33" fmla="*/ 282101 w 605702"/>
                  <a:gd name="connsiteY33" fmla="*/ 265495 h 604568"/>
                  <a:gd name="connsiteX34" fmla="*/ 297422 w 605702"/>
                  <a:gd name="connsiteY34" fmla="*/ 267535 h 604568"/>
                  <a:gd name="connsiteX35" fmla="*/ 458155 w 605702"/>
                  <a:gd name="connsiteY35" fmla="*/ 107162 h 604568"/>
                  <a:gd name="connsiteX36" fmla="*/ 454719 w 605702"/>
                  <a:gd name="connsiteY36" fmla="*/ 81206 h 60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5702" h="604568">
                    <a:moveTo>
                      <a:pt x="290910" y="156336"/>
                    </a:moveTo>
                    <a:cubicBezTo>
                      <a:pt x="306137" y="157147"/>
                      <a:pt x="321272" y="160032"/>
                      <a:pt x="335849" y="164992"/>
                    </a:cubicBezTo>
                    <a:lnTo>
                      <a:pt x="288310" y="212456"/>
                    </a:lnTo>
                    <a:cubicBezTo>
                      <a:pt x="257856" y="210695"/>
                      <a:pt x="226844" y="221449"/>
                      <a:pt x="203632" y="244717"/>
                    </a:cubicBezTo>
                    <a:cubicBezTo>
                      <a:pt x="160271" y="287918"/>
                      <a:pt x="160271" y="358187"/>
                      <a:pt x="203632" y="401388"/>
                    </a:cubicBezTo>
                    <a:cubicBezTo>
                      <a:pt x="246900" y="444680"/>
                      <a:pt x="317279" y="444680"/>
                      <a:pt x="360547" y="401388"/>
                    </a:cubicBezTo>
                    <a:cubicBezTo>
                      <a:pt x="383852" y="378211"/>
                      <a:pt x="394623" y="347156"/>
                      <a:pt x="392859" y="316749"/>
                    </a:cubicBezTo>
                    <a:lnTo>
                      <a:pt x="440397" y="269284"/>
                    </a:lnTo>
                    <a:cubicBezTo>
                      <a:pt x="460267" y="327595"/>
                      <a:pt x="446897" y="394620"/>
                      <a:pt x="400287" y="441065"/>
                    </a:cubicBezTo>
                    <a:cubicBezTo>
                      <a:pt x="335106" y="506236"/>
                      <a:pt x="229073" y="506236"/>
                      <a:pt x="163892" y="441065"/>
                    </a:cubicBezTo>
                    <a:cubicBezTo>
                      <a:pt x="98619" y="375987"/>
                      <a:pt x="98619" y="270118"/>
                      <a:pt x="163892" y="205040"/>
                    </a:cubicBezTo>
                    <a:cubicBezTo>
                      <a:pt x="198711" y="170137"/>
                      <a:pt x="245228" y="153902"/>
                      <a:pt x="290910" y="156336"/>
                    </a:cubicBezTo>
                    <a:close/>
                    <a:moveTo>
                      <a:pt x="246542" y="43775"/>
                    </a:moveTo>
                    <a:cubicBezTo>
                      <a:pt x="306463" y="36243"/>
                      <a:pt x="368345" y="47900"/>
                      <a:pt x="422196" y="78723"/>
                    </a:cubicBezTo>
                    <a:lnTo>
                      <a:pt x="376794" y="124054"/>
                    </a:lnTo>
                    <a:cubicBezTo>
                      <a:pt x="294811" y="85305"/>
                      <a:pt x="193980" y="99581"/>
                      <a:pt x="126109" y="167345"/>
                    </a:cubicBezTo>
                    <a:cubicBezTo>
                      <a:pt x="39948" y="253371"/>
                      <a:pt x="39948" y="392793"/>
                      <a:pt x="126109" y="478820"/>
                    </a:cubicBezTo>
                    <a:cubicBezTo>
                      <a:pt x="212271" y="564846"/>
                      <a:pt x="351912" y="564846"/>
                      <a:pt x="438073" y="478820"/>
                    </a:cubicBezTo>
                    <a:cubicBezTo>
                      <a:pt x="505944" y="411055"/>
                      <a:pt x="520428" y="310382"/>
                      <a:pt x="481432" y="228527"/>
                    </a:cubicBezTo>
                    <a:lnTo>
                      <a:pt x="526741" y="183011"/>
                    </a:lnTo>
                    <a:cubicBezTo>
                      <a:pt x="588484" y="290544"/>
                      <a:pt x="573350" y="430244"/>
                      <a:pt x="481432" y="522111"/>
                    </a:cubicBezTo>
                    <a:cubicBezTo>
                      <a:pt x="371316" y="632054"/>
                      <a:pt x="192866" y="632054"/>
                      <a:pt x="82657" y="522111"/>
                    </a:cubicBezTo>
                    <a:cubicBezTo>
                      <a:pt x="-27552" y="412168"/>
                      <a:pt x="-27552" y="233997"/>
                      <a:pt x="82657" y="123961"/>
                    </a:cubicBezTo>
                    <a:cubicBezTo>
                      <a:pt x="128662" y="78028"/>
                      <a:pt x="186622" y="51307"/>
                      <a:pt x="246542" y="43775"/>
                    </a:cubicBezTo>
                    <a:close/>
                    <a:moveTo>
                      <a:pt x="536061" y="0"/>
                    </a:moveTo>
                    <a:lnTo>
                      <a:pt x="544232" y="61368"/>
                    </a:lnTo>
                    <a:lnTo>
                      <a:pt x="605702" y="69526"/>
                    </a:lnTo>
                    <a:lnTo>
                      <a:pt x="524361" y="150732"/>
                    </a:lnTo>
                    <a:lnTo>
                      <a:pt x="498361" y="147302"/>
                    </a:lnTo>
                    <a:lnTo>
                      <a:pt x="337721" y="307767"/>
                    </a:lnTo>
                    <a:cubicBezTo>
                      <a:pt x="339021" y="312588"/>
                      <a:pt x="339764" y="317779"/>
                      <a:pt x="339764" y="323063"/>
                    </a:cubicBezTo>
                    <a:cubicBezTo>
                      <a:pt x="339764" y="354859"/>
                      <a:pt x="313950" y="380630"/>
                      <a:pt x="282101" y="380630"/>
                    </a:cubicBezTo>
                    <a:cubicBezTo>
                      <a:pt x="250251" y="380630"/>
                      <a:pt x="224437" y="354859"/>
                      <a:pt x="224437" y="323063"/>
                    </a:cubicBezTo>
                    <a:cubicBezTo>
                      <a:pt x="224437" y="291266"/>
                      <a:pt x="250251" y="265495"/>
                      <a:pt x="282101" y="265495"/>
                    </a:cubicBezTo>
                    <a:cubicBezTo>
                      <a:pt x="287393" y="265495"/>
                      <a:pt x="292500" y="266237"/>
                      <a:pt x="297422" y="267535"/>
                    </a:cubicBezTo>
                    <a:lnTo>
                      <a:pt x="458155" y="107162"/>
                    </a:lnTo>
                    <a:lnTo>
                      <a:pt x="454719" y="8120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dirty="0"/>
              </a:p>
            </p:txBody>
          </p:sp>
        </p:grp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9A47BEC8-5112-481A-93C9-04C759FADC45}"/>
              </a:ext>
            </a:extLst>
          </p:cNvPr>
          <p:cNvSpPr txBox="1"/>
          <p:nvPr/>
        </p:nvSpPr>
        <p:spPr>
          <a:xfrm>
            <a:off x="2030099" y="521773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成果</a:t>
            </a:r>
            <a:endParaRPr lang="en-US" sz="3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8A3972-CFD9-493F-86A6-F250ECC309D5}"/>
              </a:ext>
            </a:extLst>
          </p:cNvPr>
          <p:cNvSpPr txBox="1"/>
          <p:nvPr/>
        </p:nvSpPr>
        <p:spPr>
          <a:xfrm>
            <a:off x="8432393" y="16857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问题</a:t>
            </a:r>
            <a:endParaRPr lang="en-US" sz="3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E9567C-1EFA-4702-935F-963C634EBF1F}"/>
              </a:ext>
            </a:extLst>
          </p:cNvPr>
          <p:cNvSpPr txBox="1"/>
          <p:nvPr/>
        </p:nvSpPr>
        <p:spPr>
          <a:xfrm>
            <a:off x="702811" y="3829648"/>
            <a:ext cx="466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发送</a:t>
            </a:r>
            <a:r>
              <a:rPr lang="zh-CN" altLang="en-US" dirty="0"/>
              <a:t>，存储，拉取，消费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拉模式，数据库</a:t>
            </a:r>
            <a:r>
              <a:rPr lang="zh-CN" altLang="en-US" dirty="0"/>
              <a:t>存储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堆积</a:t>
            </a:r>
            <a:r>
              <a:rPr lang="zh-CN" altLang="en-US" dirty="0"/>
              <a:t>，</a:t>
            </a:r>
            <a:r>
              <a:rPr lang="zh-CN" altLang="en-US" dirty="0" smtClean="0"/>
              <a:t>隔离，丢失</a:t>
            </a:r>
            <a:r>
              <a:rPr lang="zh-CN" altLang="en-US" dirty="0"/>
              <a:t>问题</a:t>
            </a:r>
            <a:r>
              <a:rPr lang="zh-CN" altLang="en-US" dirty="0" smtClean="0"/>
              <a:t>，水平</a:t>
            </a:r>
            <a:r>
              <a:rPr lang="zh-CN" altLang="en-US" dirty="0"/>
              <a:t>扩展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 smtClean="0"/>
              <a:t>26</a:t>
            </a:r>
            <a:r>
              <a:rPr lang="zh-CN" altLang="en-US" dirty="0" smtClean="0"/>
              <a:t>亿</a:t>
            </a:r>
            <a:r>
              <a:rPr lang="zh-CN" altLang="en-US" dirty="0"/>
              <a:t>条左右，消息量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1000g</a:t>
            </a:r>
            <a:r>
              <a:rPr lang="zh-CN" altLang="en-US" dirty="0"/>
              <a:t>左右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589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03FD206-989D-4BF1-B994-3BD255010E8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956" y="1658013"/>
            <a:ext cx="12022229" cy="3973856"/>
            <a:chOff x="696917" y="1903264"/>
            <a:chExt cx="10715601" cy="3541960"/>
          </a:xfrm>
        </p:grpSpPr>
        <p:grpSp>
          <p:nvGrpSpPr>
            <p:cNvPr id="4" name="íśľíḓè">
              <a:extLst>
                <a:ext uri="{FF2B5EF4-FFF2-40B4-BE49-F238E27FC236}">
                  <a16:creationId xmlns:a16="http://schemas.microsoft.com/office/drawing/2014/main" id="{6733B156-15E0-449A-A9AA-78CB2C92F3F4}"/>
                </a:ext>
              </a:extLst>
            </p:cNvPr>
            <p:cNvGrpSpPr/>
            <p:nvPr/>
          </p:nvGrpSpPr>
          <p:grpSpPr>
            <a:xfrm>
              <a:off x="696917" y="1903264"/>
              <a:ext cx="10715601" cy="3217997"/>
              <a:chOff x="452351" y="1903264"/>
              <a:chExt cx="11028096" cy="3217997"/>
            </a:xfrm>
          </p:grpSpPr>
          <p:grpSp>
            <p:nvGrpSpPr>
              <p:cNvPr id="9" name="ï$ļïdê">
                <a:extLst>
                  <a:ext uri="{FF2B5EF4-FFF2-40B4-BE49-F238E27FC236}">
                    <a16:creationId xmlns:a16="http://schemas.microsoft.com/office/drawing/2014/main" id="{E2438AA2-9CB4-4F2D-A715-E38BDEB52F13}"/>
                  </a:ext>
                </a:extLst>
              </p:cNvPr>
              <p:cNvGrpSpPr/>
              <p:nvPr/>
            </p:nvGrpSpPr>
            <p:grpSpPr>
              <a:xfrm>
                <a:off x="452351" y="1952909"/>
                <a:ext cx="2440195" cy="1619397"/>
                <a:chOff x="701668" y="1952909"/>
                <a:chExt cx="2440195" cy="1619397"/>
              </a:xfrm>
            </p:grpSpPr>
            <p:sp>
              <p:nvSpPr>
                <p:cNvPr id="30" name="íšľïďe">
                  <a:extLst>
                    <a:ext uri="{FF2B5EF4-FFF2-40B4-BE49-F238E27FC236}">
                      <a16:creationId xmlns:a16="http://schemas.microsoft.com/office/drawing/2014/main" id="{9347FEF5-F17D-4563-8E5E-10F2F7D6F774}"/>
                    </a:ext>
                  </a:extLst>
                </p:cNvPr>
                <p:cNvSpPr txBox="1"/>
                <p:nvPr/>
              </p:nvSpPr>
              <p:spPr>
                <a:xfrm>
                  <a:off x="1115788" y="1952909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33" name="işļíḋê">
                  <a:extLst>
                    <a:ext uri="{FF2B5EF4-FFF2-40B4-BE49-F238E27FC236}">
                      <a16:creationId xmlns:a16="http://schemas.microsoft.com/office/drawing/2014/main" id="{09699F13-3FC0-4095-9D86-9FD039979654}"/>
                    </a:ext>
                  </a:extLst>
                </p:cNvPr>
                <p:cNvSpPr txBox="1"/>
                <p:nvPr/>
              </p:nvSpPr>
              <p:spPr bwMode="auto">
                <a:xfrm>
                  <a:off x="701668" y="3232840"/>
                  <a:ext cx="2440195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面临的挑战</a:t>
                  </a:r>
                </a:p>
              </p:txBody>
            </p:sp>
          </p:grpSp>
          <p:grpSp>
            <p:nvGrpSpPr>
              <p:cNvPr id="10" name="îṧlïḋe">
                <a:extLst>
                  <a:ext uri="{FF2B5EF4-FFF2-40B4-BE49-F238E27FC236}">
                    <a16:creationId xmlns:a16="http://schemas.microsoft.com/office/drawing/2014/main" id="{CB255B99-883F-45EA-878C-4172C5A5E3D1}"/>
                  </a:ext>
                </a:extLst>
              </p:cNvPr>
              <p:cNvGrpSpPr/>
              <p:nvPr/>
            </p:nvGrpSpPr>
            <p:grpSpPr>
              <a:xfrm>
                <a:off x="4998854" y="1916832"/>
                <a:ext cx="2165805" cy="1825208"/>
                <a:chOff x="5039210" y="1916832"/>
                <a:chExt cx="2165805" cy="1825208"/>
              </a:xfrm>
            </p:grpSpPr>
            <p:sp>
              <p:nvSpPr>
                <p:cNvPr id="26" name="í$1ïḍè">
                  <a:extLst>
                    <a:ext uri="{FF2B5EF4-FFF2-40B4-BE49-F238E27FC236}">
                      <a16:creationId xmlns:a16="http://schemas.microsoft.com/office/drawing/2014/main" id="{5E959A13-488F-418D-A155-228C537E42B4}"/>
                    </a:ext>
                  </a:extLst>
                </p:cNvPr>
                <p:cNvSpPr txBox="1"/>
                <p:nvPr/>
              </p:nvSpPr>
              <p:spPr>
                <a:xfrm>
                  <a:off x="5330025" y="1916832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>
                          <a:lumMod val="50000"/>
                        </a:schemeClr>
                      </a:solidFill>
                      <a:latin typeface="Impact" panose="020B0806030902050204" pitchFamily="34" charset="0"/>
                    </a:rPr>
                    <a:t>03</a:t>
                  </a:r>
                </a:p>
              </p:txBody>
            </p:sp>
            <p:sp>
              <p:nvSpPr>
                <p:cNvPr id="29" name="íšḷïdê">
                  <a:extLst>
                    <a:ext uri="{FF2B5EF4-FFF2-40B4-BE49-F238E27FC236}">
                      <a16:creationId xmlns:a16="http://schemas.microsoft.com/office/drawing/2014/main" id="{105A0117-991D-4BCA-AAB1-E83713C686B9}"/>
                    </a:ext>
                  </a:extLst>
                </p:cNvPr>
                <p:cNvSpPr txBox="1"/>
                <p:nvPr/>
              </p:nvSpPr>
              <p:spPr bwMode="auto">
                <a:xfrm>
                  <a:off x="5039210" y="3232841"/>
                  <a:ext cx="2165805" cy="509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消息系统</a:t>
                  </a:r>
                  <a:r>
                    <a:rPr lang="en-US" altLang="zh-CN" sz="1800" b="1" dirty="0"/>
                    <a:t>2.0</a:t>
                  </a:r>
                </a:p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自研之路</a:t>
                  </a:r>
                </a:p>
              </p:txBody>
            </p:sp>
          </p:grpSp>
          <p:grpSp>
            <p:nvGrpSpPr>
              <p:cNvPr id="11" name="ïṥľíḋé">
                <a:extLst>
                  <a:ext uri="{FF2B5EF4-FFF2-40B4-BE49-F238E27FC236}">
                    <a16:creationId xmlns:a16="http://schemas.microsoft.com/office/drawing/2014/main" id="{18B7C977-52C6-4309-9D86-5DB502BAFAAA}"/>
                  </a:ext>
                </a:extLst>
              </p:cNvPr>
              <p:cNvGrpSpPr/>
              <p:nvPr/>
            </p:nvGrpSpPr>
            <p:grpSpPr>
              <a:xfrm>
                <a:off x="9326527" y="1903264"/>
                <a:ext cx="2153920" cy="1584176"/>
                <a:chOff x="9213632" y="1903264"/>
                <a:chExt cx="2153920" cy="1584176"/>
              </a:xfrm>
            </p:grpSpPr>
            <p:sp>
              <p:nvSpPr>
                <p:cNvPr id="22" name="íŝļidé">
                  <a:extLst>
                    <a:ext uri="{FF2B5EF4-FFF2-40B4-BE49-F238E27FC236}">
                      <a16:creationId xmlns:a16="http://schemas.microsoft.com/office/drawing/2014/main" id="{3616C65C-49FE-40FE-B979-43C606FD70F4}"/>
                    </a:ext>
                  </a:extLst>
                </p:cNvPr>
                <p:cNvSpPr txBox="1"/>
                <p:nvPr/>
              </p:nvSpPr>
              <p:spPr>
                <a:xfrm>
                  <a:off x="9480376" y="1903264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5">
                          <a:lumMod val="75000"/>
                        </a:schemeClr>
                      </a:solidFill>
                      <a:latin typeface="Impact" panose="020B0806030902050204" pitchFamily="34" charset="0"/>
                    </a:rPr>
                    <a:t>05</a:t>
                  </a:r>
                </a:p>
              </p:txBody>
            </p:sp>
            <p:sp>
              <p:nvSpPr>
                <p:cNvPr id="25" name="íṩḻîdé">
                  <a:extLst>
                    <a:ext uri="{FF2B5EF4-FFF2-40B4-BE49-F238E27FC236}">
                      <a16:creationId xmlns:a16="http://schemas.microsoft.com/office/drawing/2014/main" id="{C74A7D03-7420-4592-83EE-6D2CFAE99399}"/>
                    </a:ext>
                  </a:extLst>
                </p:cNvPr>
                <p:cNvSpPr txBox="1"/>
                <p:nvPr/>
              </p:nvSpPr>
              <p:spPr bwMode="auto">
                <a:xfrm>
                  <a:off x="9213632" y="3147973"/>
                  <a:ext cx="2153920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最佳实践</a:t>
                  </a:r>
                </a:p>
              </p:txBody>
            </p:sp>
          </p:grpSp>
          <p:grpSp>
            <p:nvGrpSpPr>
              <p:cNvPr id="12" name="ïš1ïďe">
                <a:extLst>
                  <a:ext uri="{FF2B5EF4-FFF2-40B4-BE49-F238E27FC236}">
                    <a16:creationId xmlns:a16="http://schemas.microsoft.com/office/drawing/2014/main" id="{0A73F991-DC8E-4086-8F81-A251947D96D1}"/>
                  </a:ext>
                </a:extLst>
              </p:cNvPr>
              <p:cNvGrpSpPr/>
              <p:nvPr/>
            </p:nvGrpSpPr>
            <p:grpSpPr>
              <a:xfrm>
                <a:off x="2892546" y="3487439"/>
                <a:ext cx="2158158" cy="1633822"/>
                <a:chOff x="3133764" y="3487439"/>
                <a:chExt cx="2158158" cy="1633822"/>
              </a:xfrm>
            </p:grpSpPr>
            <p:sp>
              <p:nvSpPr>
                <p:cNvPr id="18" name="íṣľiḋe">
                  <a:extLst>
                    <a:ext uri="{FF2B5EF4-FFF2-40B4-BE49-F238E27FC236}">
                      <a16:creationId xmlns:a16="http://schemas.microsoft.com/office/drawing/2014/main" id="{0BF4FE27-E88E-46EF-AA60-3406E8FE6A18}"/>
                    </a:ext>
                  </a:extLst>
                </p:cNvPr>
                <p:cNvSpPr txBox="1"/>
                <p:nvPr/>
              </p:nvSpPr>
              <p:spPr>
                <a:xfrm>
                  <a:off x="3381091" y="3537085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>
                          <a:lumMod val="75000"/>
                        </a:schemeClr>
                      </a:solidFill>
                      <a:latin typeface="Impact" panose="020B0806030902050204" pitchFamily="34" charset="0"/>
                    </a:rPr>
                    <a:t>02</a:t>
                  </a:r>
                </a:p>
              </p:txBody>
            </p:sp>
            <p:sp>
              <p:nvSpPr>
                <p:cNvPr id="21" name="íSḻîďé">
                  <a:extLst>
                    <a:ext uri="{FF2B5EF4-FFF2-40B4-BE49-F238E27FC236}">
                      <a16:creationId xmlns:a16="http://schemas.microsoft.com/office/drawing/2014/main" id="{AF89EBAA-F124-484C-A7E8-DBF7CB149A25}"/>
                    </a:ext>
                  </a:extLst>
                </p:cNvPr>
                <p:cNvSpPr txBox="1"/>
                <p:nvPr/>
              </p:nvSpPr>
              <p:spPr bwMode="auto">
                <a:xfrm>
                  <a:off x="3133764" y="3487439"/>
                  <a:ext cx="2158158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消息系统</a:t>
                  </a:r>
                  <a:r>
                    <a:rPr lang="en-US" altLang="zh-CN" sz="1800" b="1" dirty="0"/>
                    <a:t>1.0</a:t>
                  </a:r>
                  <a:r>
                    <a:rPr lang="zh-CN" altLang="en-US" sz="1800" b="1" dirty="0"/>
                    <a:t>简介</a:t>
                  </a:r>
                </a:p>
              </p:txBody>
            </p:sp>
          </p:grpSp>
          <p:grpSp>
            <p:nvGrpSpPr>
              <p:cNvPr id="13" name="iṩ1iďé">
                <a:extLst>
                  <a:ext uri="{FF2B5EF4-FFF2-40B4-BE49-F238E27FC236}">
                    <a16:creationId xmlns:a16="http://schemas.microsoft.com/office/drawing/2014/main" id="{1C5AD3A1-A00D-4AC4-92E5-4AAA69AD82B7}"/>
                  </a:ext>
                </a:extLst>
              </p:cNvPr>
              <p:cNvGrpSpPr/>
              <p:nvPr/>
            </p:nvGrpSpPr>
            <p:grpSpPr>
              <a:xfrm>
                <a:off x="7112811" y="3341494"/>
                <a:ext cx="2145445" cy="1779767"/>
                <a:chOff x="6920517" y="3341494"/>
                <a:chExt cx="2145445" cy="1779767"/>
              </a:xfrm>
            </p:grpSpPr>
            <p:sp>
              <p:nvSpPr>
                <p:cNvPr id="14" name="í$1îḋè">
                  <a:extLst>
                    <a:ext uri="{FF2B5EF4-FFF2-40B4-BE49-F238E27FC236}">
                      <a16:creationId xmlns:a16="http://schemas.microsoft.com/office/drawing/2014/main" id="{90AD1FAD-9E8A-468A-BE09-226723136FA2}"/>
                    </a:ext>
                  </a:extLst>
                </p:cNvPr>
                <p:cNvSpPr txBox="1"/>
                <p:nvPr/>
              </p:nvSpPr>
              <p:spPr>
                <a:xfrm>
                  <a:off x="7263066" y="3537085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rgbClr val="C8006A"/>
                      </a:solidFill>
                      <a:latin typeface="Impact" panose="020B0806030902050204" pitchFamily="34" charset="0"/>
                    </a:rPr>
                    <a:t>04</a:t>
                  </a:r>
                </a:p>
              </p:txBody>
            </p:sp>
            <p:sp>
              <p:nvSpPr>
                <p:cNvPr id="17" name="iŝḷïḑè">
                  <a:extLst>
                    <a:ext uri="{FF2B5EF4-FFF2-40B4-BE49-F238E27FC236}">
                      <a16:creationId xmlns:a16="http://schemas.microsoft.com/office/drawing/2014/main" id="{597BB6BF-C80E-44B3-A012-86306A5A8743}"/>
                    </a:ext>
                  </a:extLst>
                </p:cNvPr>
                <p:cNvSpPr txBox="1"/>
                <p:nvPr/>
              </p:nvSpPr>
              <p:spPr bwMode="auto">
                <a:xfrm>
                  <a:off x="6920517" y="3341494"/>
                  <a:ext cx="2145445" cy="63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消息系统</a:t>
                  </a:r>
                  <a:r>
                    <a:rPr lang="en-US" altLang="zh-CN" sz="1800" b="1" dirty="0"/>
                    <a:t>3.0</a:t>
                  </a:r>
                </a:p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升级之路</a:t>
                  </a:r>
                </a:p>
              </p:txBody>
            </p:sp>
          </p:grp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3B2CA82-9B13-4E7E-ACE5-3DBBB764D3FA}"/>
                </a:ext>
              </a:extLst>
            </p:cNvPr>
            <p:cNvCxnSpPr/>
            <p:nvPr/>
          </p:nvCxnSpPr>
          <p:spPr>
            <a:xfrm>
              <a:off x="3040974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5DDD518-2A27-4566-97CD-1F7D585A14F0}"/>
                </a:ext>
              </a:extLst>
            </p:cNvPr>
            <p:cNvCxnSpPr/>
            <p:nvPr/>
          </p:nvCxnSpPr>
          <p:spPr>
            <a:xfrm>
              <a:off x="5133859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E8AFFBC-8263-4BC5-A489-CDA02C44F033}"/>
                </a:ext>
              </a:extLst>
            </p:cNvPr>
            <p:cNvCxnSpPr/>
            <p:nvPr/>
          </p:nvCxnSpPr>
          <p:spPr>
            <a:xfrm>
              <a:off x="7226745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8C45BFD-1100-45C6-9741-3BD764CA4838}"/>
                </a:ext>
              </a:extLst>
            </p:cNvPr>
            <p:cNvCxnSpPr/>
            <p:nvPr/>
          </p:nvCxnSpPr>
          <p:spPr>
            <a:xfrm>
              <a:off x="9319631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3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íšľïďe">
            <a:extLst>
              <a:ext uri="{FF2B5EF4-FFF2-40B4-BE49-F238E27FC236}">
                <a16:creationId xmlns:a16="http://schemas.microsoft.com/office/drawing/2014/main" id="{73D20964-A212-4CCE-BA91-1EFF910B71D6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C8006A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8" name="işļíḋê">
            <a:extLst>
              <a:ext uri="{FF2B5EF4-FFF2-40B4-BE49-F238E27FC236}">
                <a16:creationId xmlns:a16="http://schemas.microsoft.com/office/drawing/2014/main" id="{E5713902-83F6-4335-982C-2296DC571397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3.0</a:t>
            </a:r>
            <a:r>
              <a:rPr lang="zh-CN" altLang="en-US" sz="3600" b="1" dirty="0"/>
              <a:t>升级之路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7882583-0121-4391-A9A7-F50935EF6F4E}"/>
              </a:ext>
            </a:extLst>
          </p:cNvPr>
          <p:cNvSpPr/>
          <p:nvPr/>
        </p:nvSpPr>
        <p:spPr>
          <a:xfrm>
            <a:off x="4888871" y="2057307"/>
            <a:ext cx="4119327" cy="2462543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E89FE7C-5259-4734-9859-E92C5B9BAC07}"/>
              </a:ext>
            </a:extLst>
          </p:cNvPr>
          <p:cNvSpPr/>
          <p:nvPr/>
        </p:nvSpPr>
        <p:spPr>
          <a:xfrm>
            <a:off x="5053781" y="2266261"/>
            <a:ext cx="1754425" cy="99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</a:p>
          <a:p>
            <a:pPr algn="ctr"/>
            <a:r>
              <a:rPr lang="zh-CN" altLang="en-US" dirty="0"/>
              <a:t>加入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034EBA8-5DB0-4EEA-820E-69DAFEC58C8B}"/>
              </a:ext>
            </a:extLst>
          </p:cNvPr>
          <p:cNvSpPr/>
          <p:nvPr/>
        </p:nvSpPr>
        <p:spPr>
          <a:xfrm>
            <a:off x="7079810" y="2266261"/>
            <a:ext cx="1683944" cy="99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</a:p>
          <a:p>
            <a:pPr algn="ctr"/>
            <a:r>
              <a:rPr lang="zh-CN" altLang="en-US" dirty="0"/>
              <a:t>退出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E85E40B-B672-4C2E-B8D9-EEBAB1BCB0F1}"/>
              </a:ext>
            </a:extLst>
          </p:cNvPr>
          <p:cNvSpPr/>
          <p:nvPr/>
        </p:nvSpPr>
        <p:spPr>
          <a:xfrm>
            <a:off x="6251418" y="3382098"/>
            <a:ext cx="1656784" cy="99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</a:p>
          <a:p>
            <a:pPr algn="ctr"/>
            <a:r>
              <a:rPr lang="zh-CN" altLang="en-US" dirty="0"/>
              <a:t>扩容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75E8FD8-4B86-4909-B9BE-5CA9FD722723}"/>
              </a:ext>
            </a:extLst>
          </p:cNvPr>
          <p:cNvSpPr txBox="1"/>
          <p:nvPr/>
        </p:nvSpPr>
        <p:spPr>
          <a:xfrm>
            <a:off x="2716038" y="3078923"/>
            <a:ext cx="8771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重平衡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9029313-8044-4579-82D9-3B715456E115}"/>
              </a:ext>
            </a:extLst>
          </p:cNvPr>
          <p:cNvCxnSpPr>
            <a:stCxn id="69" idx="1"/>
            <a:endCxn id="73" idx="3"/>
          </p:cNvCxnSpPr>
          <p:nvPr/>
        </p:nvCxnSpPr>
        <p:spPr>
          <a:xfrm flipH="1" flipV="1">
            <a:off x="3593201" y="3263589"/>
            <a:ext cx="1295670" cy="2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0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41826017-BBDC-46E9-A008-91195E182D45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C8006A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018818B9-36A8-4703-8E11-1864D9C1ACB0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3.0</a:t>
            </a:r>
            <a:r>
              <a:rPr lang="zh-CN" altLang="en-US" sz="3600" b="1" dirty="0"/>
              <a:t>升级之路：动态重平衡</a:t>
            </a:r>
          </a:p>
        </p:txBody>
      </p:sp>
      <p:sp>
        <p:nvSpPr>
          <p:cNvPr id="4" name="圆角矩形 2">
            <a:extLst>
              <a:ext uri="{FF2B5EF4-FFF2-40B4-BE49-F238E27FC236}">
                <a16:creationId xmlns:a16="http://schemas.microsoft.com/office/drawing/2014/main" id="{58E66413-F3F3-4D8E-953C-940AF50F5844}"/>
              </a:ext>
            </a:extLst>
          </p:cNvPr>
          <p:cNvSpPr/>
          <p:nvPr/>
        </p:nvSpPr>
        <p:spPr>
          <a:xfrm>
            <a:off x="3295461" y="3182292"/>
            <a:ext cx="1439502" cy="7876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重平衡器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D840E8BF-AEC4-4127-A664-0FF713F9EF8E}"/>
              </a:ext>
            </a:extLst>
          </p:cNvPr>
          <p:cNvSpPr/>
          <p:nvPr/>
        </p:nvSpPr>
        <p:spPr>
          <a:xfrm>
            <a:off x="479833" y="2326741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客户加入</a:t>
            </a:r>
          </a:p>
        </p:txBody>
      </p:sp>
      <p:sp>
        <p:nvSpPr>
          <p:cNvPr id="6" name="圆角矩形 46">
            <a:extLst>
              <a:ext uri="{FF2B5EF4-FFF2-40B4-BE49-F238E27FC236}">
                <a16:creationId xmlns:a16="http://schemas.microsoft.com/office/drawing/2014/main" id="{83342AB3-5C2C-4F2D-B508-13BD4A768797}"/>
              </a:ext>
            </a:extLst>
          </p:cNvPr>
          <p:cNvSpPr/>
          <p:nvPr/>
        </p:nvSpPr>
        <p:spPr>
          <a:xfrm>
            <a:off x="479832" y="3290934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客户退出</a:t>
            </a:r>
          </a:p>
        </p:txBody>
      </p:sp>
      <p:sp>
        <p:nvSpPr>
          <p:cNvPr id="7" name="圆角矩形 47">
            <a:extLst>
              <a:ext uri="{FF2B5EF4-FFF2-40B4-BE49-F238E27FC236}">
                <a16:creationId xmlns:a16="http://schemas.microsoft.com/office/drawing/2014/main" id="{833CB734-3A06-4F38-A3A2-37A4A6D857A9}"/>
              </a:ext>
            </a:extLst>
          </p:cNvPr>
          <p:cNvSpPr/>
          <p:nvPr/>
        </p:nvSpPr>
        <p:spPr>
          <a:xfrm>
            <a:off x="479832" y="4321520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扩容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4CE549-375C-45A2-B167-4AB4D1994A6E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 flipV="1">
            <a:off x="1656784" y="2611925"/>
            <a:ext cx="1638677" cy="96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35B7500-62D4-4B21-A8C0-A49C375BF59B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1656783" y="3576118"/>
            <a:ext cx="1638678" cy="10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C77A3B-7918-4362-8C14-CFCAB94CF629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1656783" y="3576118"/>
            <a:ext cx="163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93F0-40F7-4E88-965B-D14C4281077E}"/>
              </a:ext>
            </a:extLst>
          </p:cNvPr>
          <p:cNvSpPr txBox="1"/>
          <p:nvPr/>
        </p:nvSpPr>
        <p:spPr>
          <a:xfrm>
            <a:off x="2152956" y="3391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D1B716-1456-4D13-8036-396243DAFBAE}"/>
              </a:ext>
            </a:extLst>
          </p:cNvPr>
          <p:cNvSpPr/>
          <p:nvPr/>
        </p:nvSpPr>
        <p:spPr>
          <a:xfrm>
            <a:off x="6096000" y="1914806"/>
            <a:ext cx="1756372" cy="33226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22">
            <a:extLst>
              <a:ext uri="{FF2B5EF4-FFF2-40B4-BE49-F238E27FC236}">
                <a16:creationId xmlns:a16="http://schemas.microsoft.com/office/drawing/2014/main" id="{3CD1BFA8-BCB9-488D-AD05-98AB7A9946C4}"/>
              </a:ext>
            </a:extLst>
          </p:cNvPr>
          <p:cNvSpPr/>
          <p:nvPr/>
        </p:nvSpPr>
        <p:spPr>
          <a:xfrm>
            <a:off x="6286122" y="2102618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4" name="圆角矩形 64">
            <a:extLst>
              <a:ext uri="{FF2B5EF4-FFF2-40B4-BE49-F238E27FC236}">
                <a16:creationId xmlns:a16="http://schemas.microsoft.com/office/drawing/2014/main" id="{2D9369C1-2D1C-467D-BBC1-A3E7179F011A}"/>
              </a:ext>
            </a:extLst>
          </p:cNvPr>
          <p:cNvSpPr/>
          <p:nvPr/>
        </p:nvSpPr>
        <p:spPr>
          <a:xfrm>
            <a:off x="6286122" y="3147184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Queue2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15" name="圆角矩形 65">
            <a:extLst>
              <a:ext uri="{FF2B5EF4-FFF2-40B4-BE49-F238E27FC236}">
                <a16:creationId xmlns:a16="http://schemas.microsoft.com/office/drawing/2014/main" id="{38A8A0E1-8DA0-4104-98DB-C2973CA2F1E0}"/>
              </a:ext>
            </a:extLst>
          </p:cNvPr>
          <p:cNvSpPr/>
          <p:nvPr/>
        </p:nvSpPr>
        <p:spPr>
          <a:xfrm>
            <a:off x="6286122" y="4191750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Queue3</a:t>
            </a:r>
          </a:p>
          <a:p>
            <a:pPr algn="ctr"/>
            <a:r>
              <a:rPr lang="en-US" altLang="zh-CN" dirty="0"/>
              <a:t>C3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19863A-A4DB-48E2-80B6-BC0BB894B979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4734963" y="3576117"/>
            <a:ext cx="1361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8D96993-27CB-4A2F-8316-37A37F6ED311}"/>
              </a:ext>
            </a:extLst>
          </p:cNvPr>
          <p:cNvSpPr/>
          <p:nvPr/>
        </p:nvSpPr>
        <p:spPr>
          <a:xfrm>
            <a:off x="8844483" y="1965710"/>
            <a:ext cx="1756372" cy="33226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68">
            <a:extLst>
              <a:ext uri="{FF2B5EF4-FFF2-40B4-BE49-F238E27FC236}">
                <a16:creationId xmlns:a16="http://schemas.microsoft.com/office/drawing/2014/main" id="{8FC7B16B-CA4F-436D-A3E4-E25D6A7F9E1A}"/>
              </a:ext>
            </a:extLst>
          </p:cNvPr>
          <p:cNvSpPr/>
          <p:nvPr/>
        </p:nvSpPr>
        <p:spPr>
          <a:xfrm>
            <a:off x="9034605" y="2153522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9" name="圆角矩形 69">
            <a:extLst>
              <a:ext uri="{FF2B5EF4-FFF2-40B4-BE49-F238E27FC236}">
                <a16:creationId xmlns:a16="http://schemas.microsoft.com/office/drawing/2014/main" id="{F790BBDD-AD33-47CC-9564-FDF13F222B52}"/>
              </a:ext>
            </a:extLst>
          </p:cNvPr>
          <p:cNvSpPr/>
          <p:nvPr/>
        </p:nvSpPr>
        <p:spPr>
          <a:xfrm>
            <a:off x="9034605" y="3198088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Queue2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20" name="圆角矩形 70">
            <a:extLst>
              <a:ext uri="{FF2B5EF4-FFF2-40B4-BE49-F238E27FC236}">
                <a16:creationId xmlns:a16="http://schemas.microsoft.com/office/drawing/2014/main" id="{D8304B90-368E-4EE6-9994-EE54B1CE42C4}"/>
              </a:ext>
            </a:extLst>
          </p:cNvPr>
          <p:cNvSpPr/>
          <p:nvPr/>
        </p:nvSpPr>
        <p:spPr>
          <a:xfrm>
            <a:off x="9034605" y="4242654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Queue3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337C68-EDFD-4CBE-B5E8-4B36536A2024}"/>
              </a:ext>
            </a:extLst>
          </p:cNvPr>
          <p:cNvCxnSpPr/>
          <p:nvPr/>
        </p:nvCxnSpPr>
        <p:spPr>
          <a:xfrm flipV="1">
            <a:off x="7852372" y="3512741"/>
            <a:ext cx="992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43A2E6-914F-43E8-BAAE-9900D54CFCD7}"/>
              </a:ext>
            </a:extLst>
          </p:cNvPr>
          <p:cNvSpPr txBox="1"/>
          <p:nvPr/>
        </p:nvSpPr>
        <p:spPr>
          <a:xfrm>
            <a:off x="6535604" y="1516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3574C9-6B3B-411F-9154-E726D952D660}"/>
              </a:ext>
            </a:extLst>
          </p:cNvPr>
          <p:cNvSpPr txBox="1"/>
          <p:nvPr/>
        </p:nvSpPr>
        <p:spPr>
          <a:xfrm>
            <a:off x="9320300" y="1545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分配后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F1960E-77F9-4AD0-BCC7-A37FBCB26734}"/>
              </a:ext>
            </a:extLst>
          </p:cNvPr>
          <p:cNvSpPr txBox="1"/>
          <p:nvPr/>
        </p:nvSpPr>
        <p:spPr>
          <a:xfrm>
            <a:off x="4953613" y="33914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重平衡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9F0644-4CBC-4EFF-A55A-717ED5B18B9A}"/>
              </a:ext>
            </a:extLst>
          </p:cNvPr>
          <p:cNvSpPr txBox="1"/>
          <p:nvPr/>
        </p:nvSpPr>
        <p:spPr>
          <a:xfrm>
            <a:off x="2903159" y="5852961"/>
            <a:ext cx="6417141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注</a:t>
            </a:r>
            <a:r>
              <a:rPr lang="en-US" altLang="zh-CN" dirty="0"/>
              <a:t>:  C1, C2, C3</a:t>
            </a:r>
            <a:r>
              <a:rPr lang="zh-CN" altLang="en-US" dirty="0"/>
              <a:t>代表一个</a:t>
            </a:r>
            <a:r>
              <a:rPr lang="en-US" altLang="zh-CN" dirty="0"/>
              <a:t>consumer</a:t>
            </a:r>
            <a:r>
              <a:rPr lang="zh-CN" altLang="en-US" dirty="0"/>
              <a:t>组中的实例。</a:t>
            </a:r>
            <a:endParaRPr lang="en-US" altLang="zh-CN" dirty="0"/>
          </a:p>
          <a:p>
            <a:r>
              <a:rPr lang="en-US" altLang="zh-CN" dirty="0"/>
              <a:t>       Queue1,Queue2,Queue3</a:t>
            </a:r>
            <a:r>
              <a:rPr lang="zh-CN" altLang="en-US" dirty="0"/>
              <a:t>代表一个消费者</a:t>
            </a:r>
            <a:r>
              <a:rPr lang="zh-CN" altLang="en-US" dirty="0" smtClean="0"/>
              <a:t>组中的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34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3BA9F75-6BEF-48DD-9D30-7FBFD898869F}"/>
              </a:ext>
            </a:extLst>
          </p:cNvPr>
          <p:cNvSpPr txBox="1">
            <a:spLocks/>
          </p:cNvSpPr>
          <p:nvPr/>
        </p:nvSpPr>
        <p:spPr>
          <a:xfrm>
            <a:off x="3501551" y="1600028"/>
            <a:ext cx="6010749" cy="43969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支持动态修改偏移。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支持失败消息。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支持延迟消费</a:t>
            </a:r>
            <a:r>
              <a:rPr lang="zh-CN" altLang="en-US" sz="1900" dirty="0" smtClean="0"/>
              <a:t>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消息发送支持</a:t>
            </a:r>
            <a:r>
              <a:rPr lang="en-US" altLang="zh-CN" sz="1900" dirty="0"/>
              <a:t>token</a:t>
            </a:r>
            <a:r>
              <a:rPr lang="zh-CN" altLang="en-US" sz="1900" dirty="0"/>
              <a:t>验证。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支持动态修改消息消费线程数。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 smtClean="0"/>
              <a:t>动态</a:t>
            </a:r>
            <a:r>
              <a:rPr lang="zh-CN" altLang="en-US" sz="1900" dirty="0" smtClean="0"/>
              <a:t>扩容。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消息告警。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消息追踪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 smtClean="0"/>
              <a:t>完善的权限控制和日志审计</a:t>
            </a:r>
            <a:endParaRPr lang="en-US" altLang="zh-CN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 smtClean="0"/>
              <a:t>黑白名单</a:t>
            </a:r>
            <a:endParaRPr lang="en-US" altLang="zh-CN" sz="1900" dirty="0"/>
          </a:p>
        </p:txBody>
      </p:sp>
      <p:sp>
        <p:nvSpPr>
          <p:cNvPr id="3" name="íšľïďe">
            <a:extLst>
              <a:ext uri="{FF2B5EF4-FFF2-40B4-BE49-F238E27FC236}">
                <a16:creationId xmlns:a16="http://schemas.microsoft.com/office/drawing/2014/main" id="{BCDA49C5-3BA0-4921-88AC-708ABB50CFBE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işļíḋê">
            <a:extLst>
              <a:ext uri="{FF2B5EF4-FFF2-40B4-BE49-F238E27FC236}">
                <a16:creationId xmlns:a16="http://schemas.microsoft.com/office/drawing/2014/main" id="{58F92F71-7C34-4F2F-8CA2-C241A5BFDB68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消息系统治理最佳实践</a:t>
            </a:r>
          </a:p>
        </p:txBody>
      </p:sp>
    </p:spTree>
    <p:extLst>
      <p:ext uri="{BB962C8B-B14F-4D97-AF65-F5344CB8AC3E}">
        <p14:creationId xmlns:p14="http://schemas.microsoft.com/office/powerpoint/2010/main" val="27219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C4793C-D6D2-42BD-97D5-E5D909328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63" y="971526"/>
            <a:ext cx="8804874" cy="5543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íšľïďe">
            <a:extLst>
              <a:ext uri="{FF2B5EF4-FFF2-40B4-BE49-F238E27FC236}">
                <a16:creationId xmlns:a16="http://schemas.microsoft.com/office/drawing/2014/main" id="{00360CEE-FE57-43B0-9CC1-E3BEC829D8E0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işļíḋê">
            <a:extLst>
              <a:ext uri="{FF2B5EF4-FFF2-40B4-BE49-F238E27FC236}">
                <a16:creationId xmlns:a16="http://schemas.microsoft.com/office/drawing/2014/main" id="{8B95F921-4E1C-4A00-8665-ECF088AE72E2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消息系统治理最佳实践</a:t>
            </a:r>
          </a:p>
        </p:txBody>
      </p:sp>
    </p:spTree>
    <p:extLst>
      <p:ext uri="{BB962C8B-B14F-4D97-AF65-F5344CB8AC3E}">
        <p14:creationId xmlns:p14="http://schemas.microsoft.com/office/powerpoint/2010/main" val="3889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8782CE-00D7-40DD-A0E6-0A207D69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466220"/>
            <a:ext cx="11460442" cy="2499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íšľïďe">
            <a:extLst>
              <a:ext uri="{FF2B5EF4-FFF2-40B4-BE49-F238E27FC236}">
                <a16:creationId xmlns:a16="http://schemas.microsoft.com/office/drawing/2014/main" id="{24CF3FDF-E454-4203-907C-E552592D30D6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işļíḋê">
            <a:extLst>
              <a:ext uri="{FF2B5EF4-FFF2-40B4-BE49-F238E27FC236}">
                <a16:creationId xmlns:a16="http://schemas.microsoft.com/office/drawing/2014/main" id="{7CE5C0D0-E1DF-44C5-91F6-8C6B76D2B5E3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消息系统治理最佳实践</a:t>
            </a:r>
          </a:p>
        </p:txBody>
      </p:sp>
    </p:spTree>
    <p:extLst>
      <p:ext uri="{BB962C8B-B14F-4D97-AF65-F5344CB8AC3E}">
        <p14:creationId xmlns:p14="http://schemas.microsoft.com/office/powerpoint/2010/main" val="4251327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5132" y="2687255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01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8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7DC0266-EE6C-41DE-AB2D-0052B0BDBB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850563" cy="4140459"/>
            <a:chOff x="669925" y="1628800"/>
            <a:chExt cx="10850563" cy="4140459"/>
          </a:xfrm>
        </p:grpSpPr>
        <p:sp>
          <p:nvSpPr>
            <p:cNvPr id="4" name="íṡlïďè">
              <a:extLst>
                <a:ext uri="{FF2B5EF4-FFF2-40B4-BE49-F238E27FC236}">
                  <a16:creationId xmlns:a16="http://schemas.microsoft.com/office/drawing/2014/main" id="{43DA2E81-F60D-4F6B-9080-FA2B1BF263E6}"/>
                </a:ext>
              </a:extLst>
            </p:cNvPr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ṩļïḓê">
              <a:extLst>
                <a:ext uri="{FF2B5EF4-FFF2-40B4-BE49-F238E27FC236}">
                  <a16:creationId xmlns:a16="http://schemas.microsoft.com/office/drawing/2014/main" id="{4AD53BF4-E0AB-451D-ADBE-A54A2A25D02C}"/>
                </a:ext>
              </a:extLst>
            </p:cNvPr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ṡḻïḍé">
              <a:extLst>
                <a:ext uri="{FF2B5EF4-FFF2-40B4-BE49-F238E27FC236}">
                  <a16:creationId xmlns:a16="http://schemas.microsoft.com/office/drawing/2014/main" id="{2A8ACF59-8C9F-400B-B1CC-7F1923868F4A}"/>
                </a:ext>
              </a:extLst>
            </p:cNvPr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rgbClr val="73DCF9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1iḋê">
              <a:extLst>
                <a:ext uri="{FF2B5EF4-FFF2-40B4-BE49-F238E27FC236}">
                  <a16:creationId xmlns:a16="http://schemas.microsoft.com/office/drawing/2014/main" id="{390CEA04-FCB6-45FC-89C3-DB9318B3A8C6}"/>
                </a:ext>
              </a:extLst>
            </p:cNvPr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C572C2D-CAB1-42F1-B3C4-DF82FA28A039}"/>
                </a:ext>
              </a:extLst>
            </p:cNvPr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71EE5CE-7900-4063-A5E7-B13A18D13DDE}"/>
                </a:ext>
              </a:extLst>
            </p:cNvPr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CCF8A43-421B-4267-8523-27C55EC98D50}"/>
                </a:ext>
              </a:extLst>
            </p:cNvPr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2708FDE-3A2C-4E24-A5C2-9C44B950D48F}"/>
                </a:ext>
              </a:extLst>
            </p:cNvPr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ïsļíḋe">
              <a:extLst>
                <a:ext uri="{FF2B5EF4-FFF2-40B4-BE49-F238E27FC236}">
                  <a16:creationId xmlns:a16="http://schemas.microsoft.com/office/drawing/2014/main" id="{A1411D3E-03F8-48AF-81D5-2DC32DF1A809}"/>
                </a:ext>
              </a:extLst>
            </p:cNvPr>
            <p:cNvSpPr/>
            <p:nvPr/>
          </p:nvSpPr>
          <p:spPr bwMode="black">
            <a:xfrm>
              <a:off x="5212201" y="3274675"/>
              <a:ext cx="1828800" cy="822960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2800" b="1" spc="-20" dirty="0"/>
                <a:t>技术债</a:t>
              </a:r>
              <a:endParaRPr lang="en-US" altLang="zh-CN" sz="2800" b="1" spc="-20" dirty="0"/>
            </a:p>
          </p:txBody>
        </p:sp>
        <p:sp>
          <p:nvSpPr>
            <p:cNvPr id="13" name="íṥlîḋê">
              <a:extLst>
                <a:ext uri="{FF2B5EF4-FFF2-40B4-BE49-F238E27FC236}">
                  <a16:creationId xmlns:a16="http://schemas.microsoft.com/office/drawing/2014/main" id="{9E7F3F94-298B-4BAD-981D-195DC0D23591}"/>
                </a:ext>
              </a:extLst>
            </p:cNvPr>
            <p:cNvSpPr txBox="1"/>
            <p:nvPr/>
          </p:nvSpPr>
          <p:spPr>
            <a:xfrm>
              <a:off x="669925" y="2053395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b="1" dirty="0"/>
                <a:t>消息不消费</a:t>
              </a:r>
            </a:p>
          </p:txBody>
        </p:sp>
        <p:sp>
          <p:nvSpPr>
            <p:cNvPr id="15" name="isliḋe">
              <a:extLst>
                <a:ext uri="{FF2B5EF4-FFF2-40B4-BE49-F238E27FC236}">
                  <a16:creationId xmlns:a16="http://schemas.microsoft.com/office/drawing/2014/main" id="{8BF182FB-9D49-42D2-BB9D-2BCE09916DDE}"/>
                </a:ext>
              </a:extLst>
            </p:cNvPr>
            <p:cNvSpPr txBox="1"/>
            <p:nvPr/>
          </p:nvSpPr>
          <p:spPr>
            <a:xfrm>
              <a:off x="669925" y="4938957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b="1" dirty="0"/>
                <a:t>消息丢失</a:t>
              </a:r>
            </a:p>
          </p:txBody>
        </p:sp>
        <p:sp>
          <p:nvSpPr>
            <p:cNvPr id="17" name="iś1íďê">
              <a:extLst>
                <a:ext uri="{FF2B5EF4-FFF2-40B4-BE49-F238E27FC236}">
                  <a16:creationId xmlns:a16="http://schemas.microsoft.com/office/drawing/2014/main" id="{CA2B6DBA-6175-4E94-BC3C-6F5E4E51DA3D}"/>
                </a:ext>
              </a:extLst>
            </p:cNvPr>
            <p:cNvSpPr txBox="1"/>
            <p:nvPr/>
          </p:nvSpPr>
          <p:spPr>
            <a:xfrm>
              <a:off x="8892784" y="1892541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消息消费慢</a:t>
              </a:r>
            </a:p>
          </p:txBody>
        </p:sp>
        <p:sp>
          <p:nvSpPr>
            <p:cNvPr id="19" name="îş1iḓè">
              <a:extLst>
                <a:ext uri="{FF2B5EF4-FFF2-40B4-BE49-F238E27FC236}">
                  <a16:creationId xmlns:a16="http://schemas.microsoft.com/office/drawing/2014/main" id="{F7D683AC-1F28-4C79-89D2-72D74414F5F1}"/>
                </a:ext>
              </a:extLst>
            </p:cNvPr>
            <p:cNvSpPr txBox="1"/>
            <p:nvPr/>
          </p:nvSpPr>
          <p:spPr>
            <a:xfrm>
              <a:off x="8892785" y="4938957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治理能力弱</a:t>
              </a:r>
            </a:p>
          </p:txBody>
        </p:sp>
      </p:grpSp>
      <p:sp>
        <p:nvSpPr>
          <p:cNvPr id="21" name="ïsļíḋe">
            <a:extLst>
              <a:ext uri="{FF2B5EF4-FFF2-40B4-BE49-F238E27FC236}">
                <a16:creationId xmlns:a16="http://schemas.microsoft.com/office/drawing/2014/main" id="{8C2E109D-B45C-461A-8150-4029EFC5A197}"/>
              </a:ext>
            </a:extLst>
          </p:cNvPr>
          <p:cNvSpPr/>
          <p:nvPr/>
        </p:nvSpPr>
        <p:spPr bwMode="black">
          <a:xfrm>
            <a:off x="5181600" y="5968243"/>
            <a:ext cx="1828800" cy="822960"/>
          </a:xfrm>
          <a:prstGeom prst="rect">
            <a:avLst/>
          </a:prstGeom>
          <a:effectLst/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3600" b="1" spc="-20" dirty="0"/>
              <a:t>内忧</a:t>
            </a:r>
          </a:p>
        </p:txBody>
      </p:sp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232029" y="379237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面临的挑战</a:t>
            </a:r>
          </a:p>
        </p:txBody>
      </p:sp>
    </p:spTree>
    <p:extLst>
      <p:ext uri="{BB962C8B-B14F-4D97-AF65-F5344CB8AC3E}">
        <p14:creationId xmlns:p14="http://schemas.microsoft.com/office/powerpoint/2010/main" val="32219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4222949-0C79-4C11-AC1B-CA946FA1904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902262" cy="4140459"/>
            <a:chOff x="669925" y="1628800"/>
            <a:chExt cx="10902262" cy="4140459"/>
          </a:xfrm>
        </p:grpSpPr>
        <p:sp>
          <p:nvSpPr>
            <p:cNvPr id="3" name="íṡlïďè">
              <a:extLst>
                <a:ext uri="{FF2B5EF4-FFF2-40B4-BE49-F238E27FC236}">
                  <a16:creationId xmlns:a16="http://schemas.microsoft.com/office/drawing/2014/main" id="{E563C413-67B1-458A-BFBE-8B82A0B42571}"/>
                </a:ext>
              </a:extLst>
            </p:cNvPr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îṩļïḓê">
              <a:extLst>
                <a:ext uri="{FF2B5EF4-FFF2-40B4-BE49-F238E27FC236}">
                  <a16:creationId xmlns:a16="http://schemas.microsoft.com/office/drawing/2014/main" id="{C7A84C9E-C862-4A9E-8164-D146F2FE7A97}"/>
                </a:ext>
              </a:extLst>
            </p:cNvPr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ṡḻïḍé">
              <a:extLst>
                <a:ext uri="{FF2B5EF4-FFF2-40B4-BE49-F238E27FC236}">
                  <a16:creationId xmlns:a16="http://schemas.microsoft.com/office/drawing/2014/main" id="{4DFF9F9D-39C0-48E7-8563-BC17D69E024D}"/>
                </a:ext>
              </a:extLst>
            </p:cNvPr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š1iḋê">
              <a:extLst>
                <a:ext uri="{FF2B5EF4-FFF2-40B4-BE49-F238E27FC236}">
                  <a16:creationId xmlns:a16="http://schemas.microsoft.com/office/drawing/2014/main" id="{E0588DC1-98FE-4BCF-B2FB-4E1F566831B0}"/>
                </a:ext>
              </a:extLst>
            </p:cNvPr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D8131A9-82FE-4D93-91AE-BFCBF6CAA5D7}"/>
                </a:ext>
              </a:extLst>
            </p:cNvPr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7B51471-EFA5-4DF9-B484-33778EDB0487}"/>
                </a:ext>
              </a:extLst>
            </p:cNvPr>
            <p:cNvCxnSpPr/>
            <p:nvPr/>
          </p:nvCxnSpPr>
          <p:spPr>
            <a:xfrm flipH="1">
              <a:off x="3399244" y="4740688"/>
              <a:ext cx="1008768" cy="610201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10AA356-96DE-4D28-A35D-799F31B4FF64}"/>
                </a:ext>
              </a:extLst>
            </p:cNvPr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sļíḋe">
              <a:extLst>
                <a:ext uri="{FF2B5EF4-FFF2-40B4-BE49-F238E27FC236}">
                  <a16:creationId xmlns:a16="http://schemas.microsoft.com/office/drawing/2014/main" id="{D2F57586-53CC-4208-8EB4-A2D01D7037A7}"/>
                </a:ext>
              </a:extLst>
            </p:cNvPr>
            <p:cNvSpPr/>
            <p:nvPr/>
          </p:nvSpPr>
          <p:spPr bwMode="black">
            <a:xfrm>
              <a:off x="5306003" y="3284548"/>
              <a:ext cx="1660842" cy="822960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2800" b="1" spc="-20" dirty="0"/>
                <a:t>消息业务</a:t>
              </a:r>
            </a:p>
          </p:txBody>
        </p:sp>
        <p:sp>
          <p:nvSpPr>
            <p:cNvPr id="12" name="íṥlîḋê">
              <a:extLst>
                <a:ext uri="{FF2B5EF4-FFF2-40B4-BE49-F238E27FC236}">
                  <a16:creationId xmlns:a16="http://schemas.microsoft.com/office/drawing/2014/main" id="{3F2A633F-67AE-42AD-8070-0587F49E3903}"/>
                </a:ext>
              </a:extLst>
            </p:cNvPr>
            <p:cNvSpPr txBox="1"/>
            <p:nvPr/>
          </p:nvSpPr>
          <p:spPr>
            <a:xfrm>
              <a:off x="669925" y="2016613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400" b="1" dirty="0"/>
                <a:t>业务发展迅猛</a:t>
              </a:r>
            </a:p>
          </p:txBody>
        </p:sp>
        <p:sp>
          <p:nvSpPr>
            <p:cNvPr id="16" name="iś1íďê">
              <a:extLst>
                <a:ext uri="{FF2B5EF4-FFF2-40B4-BE49-F238E27FC236}">
                  <a16:creationId xmlns:a16="http://schemas.microsoft.com/office/drawing/2014/main" id="{2CA97AE5-CCB0-4FBD-AA4B-5139553BBA06}"/>
                </a:ext>
              </a:extLst>
            </p:cNvPr>
            <p:cNvSpPr txBox="1"/>
            <p:nvPr/>
          </p:nvSpPr>
          <p:spPr>
            <a:xfrm>
              <a:off x="8944484" y="1892541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 b="1" dirty="0"/>
                <a:t>微服务化</a:t>
              </a:r>
            </a:p>
          </p:txBody>
        </p:sp>
        <p:sp>
          <p:nvSpPr>
            <p:cNvPr id="18" name="îş1iḓè">
              <a:extLst>
                <a:ext uri="{FF2B5EF4-FFF2-40B4-BE49-F238E27FC236}">
                  <a16:creationId xmlns:a16="http://schemas.microsoft.com/office/drawing/2014/main" id="{B9A537E7-C4E3-4E38-8B12-A10966BC5E70}"/>
                </a:ext>
              </a:extLst>
            </p:cNvPr>
            <p:cNvSpPr txBox="1"/>
            <p:nvPr/>
          </p:nvSpPr>
          <p:spPr>
            <a:xfrm>
              <a:off x="1952846" y="5207012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 b="1" dirty="0"/>
                <a:t>数据库</a:t>
              </a:r>
              <a:r>
                <a:rPr lang="zh-CN" altLang="en-US" sz="1400" b="1" dirty="0" smtClean="0"/>
                <a:t>分库</a:t>
              </a:r>
              <a:r>
                <a:rPr lang="zh-CN" altLang="en-US" sz="1400" b="1" dirty="0"/>
                <a:t>拆分</a:t>
              </a:r>
            </a:p>
          </p:txBody>
        </p:sp>
      </p:grpSp>
      <p:sp>
        <p:nvSpPr>
          <p:cNvPr id="20" name="ïsļíḋe">
            <a:extLst>
              <a:ext uri="{FF2B5EF4-FFF2-40B4-BE49-F238E27FC236}">
                <a16:creationId xmlns:a16="http://schemas.microsoft.com/office/drawing/2014/main" id="{83CA9325-9525-4090-A764-76C1F3043BBF}"/>
              </a:ext>
            </a:extLst>
          </p:cNvPr>
          <p:cNvSpPr/>
          <p:nvPr/>
        </p:nvSpPr>
        <p:spPr bwMode="black">
          <a:xfrm>
            <a:off x="5218747" y="5904989"/>
            <a:ext cx="1828800" cy="822960"/>
          </a:xfrm>
          <a:prstGeom prst="rect">
            <a:avLst/>
          </a:prstGeom>
          <a:effectLst/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3600" b="1" spc="-20" dirty="0"/>
              <a:t>外患</a:t>
            </a:r>
          </a:p>
        </p:txBody>
      </p:sp>
      <p:sp>
        <p:nvSpPr>
          <p:cNvPr id="23" name="íšľïďe">
            <a:extLst>
              <a:ext uri="{FF2B5EF4-FFF2-40B4-BE49-F238E27FC236}">
                <a16:creationId xmlns:a16="http://schemas.microsoft.com/office/drawing/2014/main" id="{5CB6FD87-C064-477C-A977-EAA0611A18B4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4" name="işļíḋê">
            <a:extLst>
              <a:ext uri="{FF2B5EF4-FFF2-40B4-BE49-F238E27FC236}">
                <a16:creationId xmlns:a16="http://schemas.microsoft.com/office/drawing/2014/main" id="{C39AFC07-5BD8-4B93-BB52-6BD224122766}"/>
              </a:ext>
            </a:extLst>
          </p:cNvPr>
          <p:cNvSpPr txBox="1"/>
          <p:nvPr/>
        </p:nvSpPr>
        <p:spPr bwMode="auto">
          <a:xfrm>
            <a:off x="1232029" y="379237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面临的挑战</a:t>
            </a:r>
          </a:p>
        </p:txBody>
      </p:sp>
    </p:spTree>
    <p:extLst>
      <p:ext uri="{BB962C8B-B14F-4D97-AF65-F5344CB8AC3E}">
        <p14:creationId xmlns:p14="http://schemas.microsoft.com/office/powerpoint/2010/main" val="40480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34396628663&amp;di=c2be49284d436858454f77388f7080e1&amp;imgtype=0&amp;src=http%3A%2F%2Fwww.bug315.com%2Fbug315docs%2F2017%2F02%2F14%2F8501c01512064e27a0513821dceeb8f4.png%3Fd%3D1487048649462">
            <a:extLst>
              <a:ext uri="{FF2B5EF4-FFF2-40B4-BE49-F238E27FC236}">
                <a16:creationId xmlns:a16="http://schemas.microsoft.com/office/drawing/2014/main" id="{17AA4699-00C7-4F33-8989-833A412C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5" y="2451616"/>
            <a:ext cx="2166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34396666321&amp;di=6ac7baed7bcc88665bbf47c43b8024b6&amp;imgtype=0&amp;src=http%3A%2F%2Fdn-sdkcnssl.qbox.me%2Farticle%2FsRH-Q2wMXxDVzXvntE8M.png">
            <a:extLst>
              <a:ext uri="{FF2B5EF4-FFF2-40B4-BE49-F238E27FC236}">
                <a16:creationId xmlns:a16="http://schemas.microsoft.com/office/drawing/2014/main" id="{03D4120D-611B-40FA-B768-C3F987534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12"/>
          <a:stretch/>
        </p:blipFill>
        <p:spPr bwMode="auto">
          <a:xfrm>
            <a:off x="2491577" y="2451616"/>
            <a:ext cx="3349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244F92-790B-4857-98A3-2C96548271D1}"/>
              </a:ext>
            </a:extLst>
          </p:cNvPr>
          <p:cNvCxnSpPr>
            <a:cxnSpLocks/>
          </p:cNvCxnSpPr>
          <p:nvPr/>
        </p:nvCxnSpPr>
        <p:spPr>
          <a:xfrm>
            <a:off x="6205885" y="919956"/>
            <a:ext cx="0" cy="501808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íśľîḓé">
            <a:extLst>
              <a:ext uri="{FF2B5EF4-FFF2-40B4-BE49-F238E27FC236}">
                <a16:creationId xmlns:a16="http://schemas.microsoft.com/office/drawing/2014/main" id="{C000B357-57C7-4032-8302-30FE7C25206B}"/>
              </a:ext>
            </a:extLst>
          </p:cNvPr>
          <p:cNvGrpSpPr/>
          <p:nvPr/>
        </p:nvGrpSpPr>
        <p:grpSpPr>
          <a:xfrm>
            <a:off x="6570219" y="1911590"/>
            <a:ext cx="3936865" cy="540026"/>
            <a:chOff x="7583622" y="1815858"/>
            <a:chExt cx="3936865" cy="540026"/>
          </a:xfrm>
        </p:grpSpPr>
        <p:sp>
          <p:nvSpPr>
            <p:cNvPr id="10" name="ísļîḍe">
              <a:extLst>
                <a:ext uri="{FF2B5EF4-FFF2-40B4-BE49-F238E27FC236}">
                  <a16:creationId xmlns:a16="http://schemas.microsoft.com/office/drawing/2014/main" id="{7AEF3032-2D09-489B-88E6-9988979187B2}"/>
                </a:ext>
              </a:extLst>
            </p:cNvPr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ïṣḻiďe">
              <a:extLst>
                <a:ext uri="{FF2B5EF4-FFF2-40B4-BE49-F238E27FC236}">
                  <a16:creationId xmlns:a16="http://schemas.microsoft.com/office/drawing/2014/main" id="{AF3F6BAF-47D7-4825-9523-0CB20FDC708A}"/>
                </a:ext>
              </a:extLst>
            </p:cNvPr>
            <p:cNvSpPr txBox="1"/>
            <p:nvPr/>
          </p:nvSpPr>
          <p:spPr>
            <a:xfrm>
              <a:off x="8160738" y="1815858"/>
              <a:ext cx="3359747" cy="37831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b="1" dirty="0"/>
                <a:t>CPU</a:t>
              </a:r>
              <a:r>
                <a:rPr lang="zh-CN" altLang="en-US" sz="1600" b="1" dirty="0"/>
                <a:t>和内存暴涨，不稳定</a:t>
              </a:r>
              <a:endParaRPr lang="en-IN" sz="1600" b="1" dirty="0"/>
            </a:p>
          </p:txBody>
        </p:sp>
        <p:sp>
          <p:nvSpPr>
            <p:cNvPr id="12" name="îṩ1îḑé">
              <a:extLst>
                <a:ext uri="{FF2B5EF4-FFF2-40B4-BE49-F238E27FC236}">
                  <a16:creationId xmlns:a16="http://schemas.microsoft.com/office/drawing/2014/main" id="{EAEED881-6585-4D38-B31F-EC068A76720E}"/>
                </a:ext>
              </a:extLst>
            </p:cNvPr>
            <p:cNvSpPr txBox="1"/>
            <p:nvPr/>
          </p:nvSpPr>
          <p:spPr>
            <a:xfrm>
              <a:off x="8160740" y="2093695"/>
              <a:ext cx="3359747" cy="26218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000" dirty="0"/>
            </a:p>
          </p:txBody>
        </p:sp>
      </p:grpSp>
      <p:grpSp>
        <p:nvGrpSpPr>
          <p:cNvPr id="13" name="ï$lïḑe">
            <a:extLst>
              <a:ext uri="{FF2B5EF4-FFF2-40B4-BE49-F238E27FC236}">
                <a16:creationId xmlns:a16="http://schemas.microsoft.com/office/drawing/2014/main" id="{4FE8628B-74D5-45C2-93E4-F25353EB9CDA}"/>
              </a:ext>
            </a:extLst>
          </p:cNvPr>
          <p:cNvGrpSpPr/>
          <p:nvPr/>
        </p:nvGrpSpPr>
        <p:grpSpPr>
          <a:xfrm>
            <a:off x="6570219" y="2940142"/>
            <a:ext cx="5228019" cy="539672"/>
            <a:chOff x="7583622" y="1816212"/>
            <a:chExt cx="5228019" cy="539672"/>
          </a:xfrm>
        </p:grpSpPr>
        <p:sp>
          <p:nvSpPr>
            <p:cNvPr id="14" name="işḻïḋê">
              <a:extLst>
                <a:ext uri="{FF2B5EF4-FFF2-40B4-BE49-F238E27FC236}">
                  <a16:creationId xmlns:a16="http://schemas.microsoft.com/office/drawing/2014/main" id="{6711433E-1509-4B09-887F-D8A6ACBA4D91}"/>
                </a:ext>
              </a:extLst>
            </p:cNvPr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íSľíḓè">
              <a:extLst>
                <a:ext uri="{FF2B5EF4-FFF2-40B4-BE49-F238E27FC236}">
                  <a16:creationId xmlns:a16="http://schemas.microsoft.com/office/drawing/2014/main" id="{1B50C351-995A-4AB0-822F-4EF9479FADAF}"/>
                </a:ext>
              </a:extLst>
            </p:cNvPr>
            <p:cNvSpPr txBox="1"/>
            <p:nvPr/>
          </p:nvSpPr>
          <p:spPr>
            <a:xfrm>
              <a:off x="8160738" y="1829810"/>
              <a:ext cx="4650903" cy="42408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/>
                <a:t>隔离性差，出现消息堆积，消费慢会影响其它消费者</a:t>
              </a:r>
              <a:endParaRPr lang="en-IN" sz="1600" b="1" dirty="0"/>
            </a:p>
          </p:txBody>
        </p:sp>
        <p:sp>
          <p:nvSpPr>
            <p:cNvPr id="16" name="iśļîḍe">
              <a:extLst>
                <a:ext uri="{FF2B5EF4-FFF2-40B4-BE49-F238E27FC236}">
                  <a16:creationId xmlns:a16="http://schemas.microsoft.com/office/drawing/2014/main" id="{9443987B-F9DD-4900-A434-79F1DE48E7A5}"/>
                </a:ext>
              </a:extLst>
            </p:cNvPr>
            <p:cNvSpPr txBox="1"/>
            <p:nvPr/>
          </p:nvSpPr>
          <p:spPr>
            <a:xfrm>
              <a:off x="8160740" y="2093695"/>
              <a:ext cx="3359747" cy="26218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000" dirty="0"/>
            </a:p>
          </p:txBody>
        </p:sp>
      </p:grpSp>
      <p:grpSp>
        <p:nvGrpSpPr>
          <p:cNvPr id="17" name="íṣḷiďe">
            <a:extLst>
              <a:ext uri="{FF2B5EF4-FFF2-40B4-BE49-F238E27FC236}">
                <a16:creationId xmlns:a16="http://schemas.microsoft.com/office/drawing/2014/main" id="{23EFE249-FDBF-417D-B629-D5760A3AD1FD}"/>
              </a:ext>
            </a:extLst>
          </p:cNvPr>
          <p:cNvGrpSpPr/>
          <p:nvPr/>
        </p:nvGrpSpPr>
        <p:grpSpPr>
          <a:xfrm>
            <a:off x="6570219" y="3968340"/>
            <a:ext cx="3936863" cy="472381"/>
            <a:chOff x="7583622" y="1816212"/>
            <a:chExt cx="3936863" cy="472381"/>
          </a:xfrm>
        </p:grpSpPr>
        <p:sp>
          <p:nvSpPr>
            <p:cNvPr id="18" name="îṥľíḑè">
              <a:extLst>
                <a:ext uri="{FF2B5EF4-FFF2-40B4-BE49-F238E27FC236}">
                  <a16:creationId xmlns:a16="http://schemas.microsoft.com/office/drawing/2014/main" id="{F0624452-6023-4EEE-93EA-26A44B194997}"/>
                </a:ext>
              </a:extLst>
            </p:cNvPr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ïṩlíḓê">
              <a:extLst>
                <a:ext uri="{FF2B5EF4-FFF2-40B4-BE49-F238E27FC236}">
                  <a16:creationId xmlns:a16="http://schemas.microsoft.com/office/drawing/2014/main" id="{53BADB91-C499-4FE4-A131-22528D0EF103}"/>
                </a:ext>
              </a:extLst>
            </p:cNvPr>
            <p:cNvSpPr txBox="1"/>
            <p:nvPr/>
          </p:nvSpPr>
          <p:spPr>
            <a:xfrm>
              <a:off x="8160738" y="1866670"/>
              <a:ext cx="3359747" cy="37831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/>
                <a:t>丢消息，消息不可靠传递</a:t>
              </a:r>
              <a:endParaRPr lang="en-IN" sz="1600" b="1" dirty="0"/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2D06D95-8A30-4C23-8EF8-F554D49AC26F}"/>
              </a:ext>
            </a:extLst>
          </p:cNvPr>
          <p:cNvCxnSpPr/>
          <p:nvPr/>
        </p:nvCxnSpPr>
        <p:spPr>
          <a:xfrm>
            <a:off x="7239937" y="2672910"/>
            <a:ext cx="326714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035B9C2-B71C-4A19-B7FC-3FC03234AB4B}"/>
              </a:ext>
            </a:extLst>
          </p:cNvPr>
          <p:cNvCxnSpPr/>
          <p:nvPr/>
        </p:nvCxnSpPr>
        <p:spPr>
          <a:xfrm>
            <a:off x="7239937" y="3730185"/>
            <a:ext cx="326714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íšľïďe">
            <a:extLst>
              <a:ext uri="{FF2B5EF4-FFF2-40B4-BE49-F238E27FC236}">
                <a16:creationId xmlns:a16="http://schemas.microsoft.com/office/drawing/2014/main" id="{6A1C661C-3FC0-4082-BB13-EC285E29ECE9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7" name="işļíḋê">
            <a:extLst>
              <a:ext uri="{FF2B5EF4-FFF2-40B4-BE49-F238E27FC236}">
                <a16:creationId xmlns:a16="http://schemas.microsoft.com/office/drawing/2014/main" id="{BDD43F53-B057-4B5E-B9D8-D60D2B65D3A3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1.0</a:t>
            </a:r>
            <a:r>
              <a:rPr lang="zh-CN" altLang="en-US" sz="3600" b="1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0034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4191" y="2988696"/>
            <a:ext cx="5001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消息系统</a:t>
            </a:r>
            <a:r>
              <a:rPr lang="en-US" altLang="zh-CN" sz="4000" b="1" dirty="0"/>
              <a:t>2.0</a:t>
            </a:r>
            <a:r>
              <a:rPr lang="zh-CN" altLang="en-US" sz="4000" b="1" dirty="0"/>
              <a:t>自研之路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910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5C572D46-8BB4-4960-8697-A704F66D9F05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0C3CB904-CEC0-434A-9820-F66DB6D8A5CA}"/>
              </a:ext>
            </a:extLst>
          </p:cNvPr>
          <p:cNvSpPr txBox="1"/>
          <p:nvPr/>
        </p:nvSpPr>
        <p:spPr bwMode="auto">
          <a:xfrm>
            <a:off x="1232029" y="379237"/>
            <a:ext cx="5813664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自研之路：技术调研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CFB0-CCEE-40CB-9F38-C96C6E317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0032"/>
            <a:ext cx="1392936" cy="15050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B1B244-94F3-403D-8EDE-BB7DC093F4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0" y="2996836"/>
            <a:ext cx="3243069" cy="6400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980E17-752E-44BD-856F-375A9CDA10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042" y="2993968"/>
            <a:ext cx="2220686" cy="640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C5CAAA-5F5B-4DD3-AE75-4AC1D2F09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74" y="2993968"/>
            <a:ext cx="1990650" cy="6400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CE121B8-75BA-41EA-B03C-477D4045EC06}"/>
              </a:ext>
            </a:extLst>
          </p:cNvPr>
          <p:cNvSpPr txBox="1"/>
          <p:nvPr/>
        </p:nvSpPr>
        <p:spPr>
          <a:xfrm>
            <a:off x="1042380" y="524063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部署，运维监控复杂</a:t>
            </a:r>
            <a:endParaRPr 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C7B38A-6FDC-432D-9309-AD897219DDCB}"/>
              </a:ext>
            </a:extLst>
          </p:cNvPr>
          <p:cNvSpPr txBox="1"/>
          <p:nvPr/>
        </p:nvSpPr>
        <p:spPr>
          <a:xfrm>
            <a:off x="5036899" y="5232656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部分无</a:t>
            </a:r>
            <a:r>
              <a:rPr lang="en-US" altLang="zh-CN" sz="2400" dirty="0"/>
              <a:t>C#</a:t>
            </a:r>
            <a:r>
              <a:rPr lang="zh-CN" altLang="en-US" sz="2400" dirty="0"/>
              <a:t>客户端</a:t>
            </a:r>
            <a:endParaRPr 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153DDD-04E8-4CB2-B4EF-3C7BD4F6FA70}"/>
              </a:ext>
            </a:extLst>
          </p:cNvPr>
          <p:cNvSpPr txBox="1"/>
          <p:nvPr/>
        </p:nvSpPr>
        <p:spPr>
          <a:xfrm>
            <a:off x="8478853" y="524063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企业级特性定制开发困难</a:t>
            </a:r>
            <a:endParaRPr lang="en-US" sz="2400" dirty="0"/>
          </a:p>
        </p:txBody>
      </p:sp>
      <p:sp>
        <p:nvSpPr>
          <p:cNvPr id="20" name="question-mark-in-a-shield_17200">
            <a:extLst>
              <a:ext uri="{FF2B5EF4-FFF2-40B4-BE49-F238E27FC236}">
                <a16:creationId xmlns:a16="http://schemas.microsoft.com/office/drawing/2014/main" id="{820AE1A7-D9D2-408D-A29C-DE2C9C70DE64}"/>
              </a:ext>
            </a:extLst>
          </p:cNvPr>
          <p:cNvSpPr>
            <a:spLocks noChangeAspect="1"/>
          </p:cNvSpPr>
          <p:nvPr/>
        </p:nvSpPr>
        <p:spPr bwMode="auto">
          <a:xfrm>
            <a:off x="455423" y="5162678"/>
            <a:ext cx="563119" cy="609685"/>
          </a:xfrm>
          <a:custGeom>
            <a:avLst/>
            <a:gdLst>
              <a:gd name="T0" fmla="*/ 4309 w 4331"/>
              <a:gd name="T1" fmla="*/ 1136 h 4696"/>
              <a:gd name="T2" fmla="*/ 4215 w 4331"/>
              <a:gd name="T3" fmla="*/ 1082 h 4696"/>
              <a:gd name="T4" fmla="*/ 3241 w 4331"/>
              <a:gd name="T5" fmla="*/ 561 h 4696"/>
              <a:gd name="T6" fmla="*/ 2155 w 4331"/>
              <a:gd name="T7" fmla="*/ 0 h 4696"/>
              <a:gd name="T8" fmla="*/ 953 w 4331"/>
              <a:gd name="T9" fmla="*/ 613 h 4696"/>
              <a:gd name="T10" fmla="*/ 95 w 4331"/>
              <a:gd name="T11" fmla="*/ 1082 h 4696"/>
              <a:gd name="T12" fmla="*/ 15 w 4331"/>
              <a:gd name="T13" fmla="*/ 1130 h 4696"/>
              <a:gd name="T14" fmla="*/ 0 w 4331"/>
              <a:gd name="T15" fmla="*/ 1207 h 4696"/>
              <a:gd name="T16" fmla="*/ 2155 w 4331"/>
              <a:gd name="T17" fmla="*/ 4696 h 4696"/>
              <a:gd name="T18" fmla="*/ 4331 w 4331"/>
              <a:gd name="T19" fmla="*/ 1236 h 4696"/>
              <a:gd name="T20" fmla="*/ 4309 w 4331"/>
              <a:gd name="T21" fmla="*/ 1136 h 4696"/>
              <a:gd name="T22" fmla="*/ 2128 w 4331"/>
              <a:gd name="T23" fmla="*/ 3663 h 4696"/>
              <a:gd name="T24" fmla="*/ 1837 w 4331"/>
              <a:gd name="T25" fmla="*/ 3363 h 4696"/>
              <a:gd name="T26" fmla="*/ 2131 w 4331"/>
              <a:gd name="T27" fmla="*/ 3060 h 4696"/>
              <a:gd name="T28" fmla="*/ 2422 w 4331"/>
              <a:gd name="T29" fmla="*/ 3363 h 4696"/>
              <a:gd name="T30" fmla="*/ 2128 w 4331"/>
              <a:gd name="T31" fmla="*/ 3663 h 4696"/>
              <a:gd name="T32" fmla="*/ 2509 w 4331"/>
              <a:gd name="T33" fmla="*/ 2238 h 4696"/>
              <a:gd name="T34" fmla="*/ 2360 w 4331"/>
              <a:gd name="T35" fmla="*/ 2609 h 4696"/>
              <a:gd name="T36" fmla="*/ 2364 w 4331"/>
              <a:gd name="T37" fmla="*/ 2691 h 4696"/>
              <a:gd name="T38" fmla="*/ 2333 w 4331"/>
              <a:gd name="T39" fmla="*/ 2772 h 4696"/>
              <a:gd name="T40" fmla="*/ 2253 w 4331"/>
              <a:gd name="T41" fmla="*/ 2806 h 4696"/>
              <a:gd name="T42" fmla="*/ 2015 w 4331"/>
              <a:gd name="T43" fmla="*/ 2806 h 4696"/>
              <a:gd name="T44" fmla="*/ 1904 w 4331"/>
              <a:gd name="T45" fmla="*/ 2703 h 4696"/>
              <a:gd name="T46" fmla="*/ 1898 w 4331"/>
              <a:gd name="T47" fmla="*/ 2624 h 4696"/>
              <a:gd name="T48" fmla="*/ 2113 w 4331"/>
              <a:gd name="T49" fmla="*/ 2016 h 4696"/>
              <a:gd name="T50" fmla="*/ 2301 w 4331"/>
              <a:gd name="T51" fmla="*/ 1669 h 4696"/>
              <a:gd name="T52" fmla="*/ 2120 w 4331"/>
              <a:gd name="T53" fmla="*/ 1518 h 4696"/>
              <a:gd name="T54" fmla="*/ 1881 w 4331"/>
              <a:gd name="T55" fmla="*/ 1590 h 4696"/>
              <a:gd name="T56" fmla="*/ 1782 w 4331"/>
              <a:gd name="T57" fmla="*/ 1608 h 4696"/>
              <a:gd name="T58" fmla="*/ 1710 w 4331"/>
              <a:gd name="T59" fmla="*/ 1541 h 4696"/>
              <a:gd name="T60" fmla="*/ 1637 w 4331"/>
              <a:gd name="T61" fmla="*/ 1349 h 4696"/>
              <a:gd name="T62" fmla="*/ 1675 w 4331"/>
              <a:gd name="T63" fmla="*/ 1220 h 4696"/>
              <a:gd name="T64" fmla="*/ 2177 w 4331"/>
              <a:gd name="T65" fmla="*/ 1076 h 4696"/>
              <a:gd name="T66" fmla="*/ 2797 w 4331"/>
              <a:gd name="T67" fmla="*/ 1636 h 4696"/>
              <a:gd name="T68" fmla="*/ 2509 w 4331"/>
              <a:gd name="T69" fmla="*/ 2238 h 4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31" h="4696">
                <a:moveTo>
                  <a:pt x="4309" y="1136"/>
                </a:moveTo>
                <a:cubicBezTo>
                  <a:pt x="4289" y="1101"/>
                  <a:pt x="4256" y="1082"/>
                  <a:pt x="4215" y="1082"/>
                </a:cubicBezTo>
                <a:cubicBezTo>
                  <a:pt x="4039" y="1082"/>
                  <a:pt x="3634" y="817"/>
                  <a:pt x="3241" y="561"/>
                </a:cubicBezTo>
                <a:cubicBezTo>
                  <a:pt x="2799" y="273"/>
                  <a:pt x="2382" y="0"/>
                  <a:pt x="2155" y="0"/>
                </a:cubicBezTo>
                <a:cubicBezTo>
                  <a:pt x="1916" y="0"/>
                  <a:pt x="1427" y="311"/>
                  <a:pt x="953" y="613"/>
                </a:cubicBezTo>
                <a:cubicBezTo>
                  <a:pt x="592" y="843"/>
                  <a:pt x="217" y="1082"/>
                  <a:pt x="95" y="1082"/>
                </a:cubicBezTo>
                <a:cubicBezTo>
                  <a:pt x="60" y="1082"/>
                  <a:pt x="32" y="1099"/>
                  <a:pt x="15" y="1130"/>
                </a:cubicBezTo>
                <a:cubicBezTo>
                  <a:pt x="5" y="1150"/>
                  <a:pt x="0" y="1175"/>
                  <a:pt x="0" y="1207"/>
                </a:cubicBezTo>
                <a:cubicBezTo>
                  <a:pt x="0" y="1660"/>
                  <a:pt x="1432" y="4696"/>
                  <a:pt x="2155" y="4696"/>
                </a:cubicBezTo>
                <a:cubicBezTo>
                  <a:pt x="2838" y="4696"/>
                  <a:pt x="4331" y="1791"/>
                  <a:pt x="4331" y="1236"/>
                </a:cubicBezTo>
                <a:cubicBezTo>
                  <a:pt x="4331" y="1194"/>
                  <a:pt x="4324" y="1161"/>
                  <a:pt x="4309" y="1136"/>
                </a:cubicBezTo>
                <a:close/>
                <a:moveTo>
                  <a:pt x="2128" y="3663"/>
                </a:moveTo>
                <a:cubicBezTo>
                  <a:pt x="1962" y="3663"/>
                  <a:pt x="1837" y="3534"/>
                  <a:pt x="1837" y="3363"/>
                </a:cubicBezTo>
                <a:cubicBezTo>
                  <a:pt x="1837" y="3187"/>
                  <a:pt x="1961" y="3060"/>
                  <a:pt x="2131" y="3060"/>
                </a:cubicBezTo>
                <a:cubicBezTo>
                  <a:pt x="2300" y="3060"/>
                  <a:pt x="2422" y="3187"/>
                  <a:pt x="2422" y="3363"/>
                </a:cubicBezTo>
                <a:cubicBezTo>
                  <a:pt x="2422" y="3536"/>
                  <a:pt x="2298" y="3663"/>
                  <a:pt x="2128" y="3663"/>
                </a:cubicBezTo>
                <a:close/>
                <a:moveTo>
                  <a:pt x="2509" y="2238"/>
                </a:moveTo>
                <a:cubicBezTo>
                  <a:pt x="2396" y="2372"/>
                  <a:pt x="2353" y="2479"/>
                  <a:pt x="2360" y="2609"/>
                </a:cubicBezTo>
                <a:lnTo>
                  <a:pt x="2364" y="2691"/>
                </a:lnTo>
                <a:cubicBezTo>
                  <a:pt x="2365" y="2721"/>
                  <a:pt x="2354" y="2750"/>
                  <a:pt x="2333" y="2772"/>
                </a:cubicBezTo>
                <a:cubicBezTo>
                  <a:pt x="2312" y="2793"/>
                  <a:pt x="2283" y="2806"/>
                  <a:pt x="2253" y="2806"/>
                </a:cubicBezTo>
                <a:lnTo>
                  <a:pt x="2015" y="2806"/>
                </a:lnTo>
                <a:cubicBezTo>
                  <a:pt x="1958" y="2806"/>
                  <a:pt x="1909" y="2761"/>
                  <a:pt x="1904" y="2703"/>
                </a:cubicBezTo>
                <a:lnTo>
                  <a:pt x="1898" y="2624"/>
                </a:lnTo>
                <a:cubicBezTo>
                  <a:pt x="1876" y="2422"/>
                  <a:pt x="1950" y="2212"/>
                  <a:pt x="2113" y="2016"/>
                </a:cubicBezTo>
                <a:cubicBezTo>
                  <a:pt x="2232" y="1877"/>
                  <a:pt x="2301" y="1775"/>
                  <a:pt x="2301" y="1669"/>
                </a:cubicBezTo>
                <a:cubicBezTo>
                  <a:pt x="2301" y="1568"/>
                  <a:pt x="2243" y="1520"/>
                  <a:pt x="2120" y="1518"/>
                </a:cubicBezTo>
                <a:cubicBezTo>
                  <a:pt x="2034" y="1518"/>
                  <a:pt x="1937" y="1547"/>
                  <a:pt x="1881" y="1590"/>
                </a:cubicBezTo>
                <a:cubicBezTo>
                  <a:pt x="1854" y="1610"/>
                  <a:pt x="1815" y="1618"/>
                  <a:pt x="1782" y="1608"/>
                </a:cubicBezTo>
                <a:cubicBezTo>
                  <a:pt x="1750" y="1599"/>
                  <a:pt x="1723" y="1573"/>
                  <a:pt x="1710" y="1541"/>
                </a:cubicBezTo>
                <a:lnTo>
                  <a:pt x="1637" y="1349"/>
                </a:lnTo>
                <a:cubicBezTo>
                  <a:pt x="1619" y="1302"/>
                  <a:pt x="1635" y="1249"/>
                  <a:pt x="1675" y="1220"/>
                </a:cubicBezTo>
                <a:cubicBezTo>
                  <a:pt x="1795" y="1133"/>
                  <a:pt x="1992" y="1076"/>
                  <a:pt x="2177" y="1076"/>
                </a:cubicBezTo>
                <a:cubicBezTo>
                  <a:pt x="2605" y="1076"/>
                  <a:pt x="2797" y="1357"/>
                  <a:pt x="2797" y="1636"/>
                </a:cubicBezTo>
                <a:cubicBezTo>
                  <a:pt x="2797" y="1876"/>
                  <a:pt x="2672" y="2044"/>
                  <a:pt x="2509" y="2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question-mark-in-a-shield_17200">
            <a:extLst>
              <a:ext uri="{FF2B5EF4-FFF2-40B4-BE49-F238E27FC236}">
                <a16:creationId xmlns:a16="http://schemas.microsoft.com/office/drawing/2014/main" id="{73A7264D-BFEB-4150-BE5C-ED8096D6ACE6}"/>
              </a:ext>
            </a:extLst>
          </p:cNvPr>
          <p:cNvSpPr>
            <a:spLocks noChangeAspect="1"/>
          </p:cNvSpPr>
          <p:nvPr/>
        </p:nvSpPr>
        <p:spPr bwMode="auto">
          <a:xfrm>
            <a:off x="4473780" y="5162678"/>
            <a:ext cx="563119" cy="609685"/>
          </a:xfrm>
          <a:custGeom>
            <a:avLst/>
            <a:gdLst>
              <a:gd name="T0" fmla="*/ 4309 w 4331"/>
              <a:gd name="T1" fmla="*/ 1136 h 4696"/>
              <a:gd name="T2" fmla="*/ 4215 w 4331"/>
              <a:gd name="T3" fmla="*/ 1082 h 4696"/>
              <a:gd name="T4" fmla="*/ 3241 w 4331"/>
              <a:gd name="T5" fmla="*/ 561 h 4696"/>
              <a:gd name="T6" fmla="*/ 2155 w 4331"/>
              <a:gd name="T7" fmla="*/ 0 h 4696"/>
              <a:gd name="T8" fmla="*/ 953 w 4331"/>
              <a:gd name="T9" fmla="*/ 613 h 4696"/>
              <a:gd name="T10" fmla="*/ 95 w 4331"/>
              <a:gd name="T11" fmla="*/ 1082 h 4696"/>
              <a:gd name="T12" fmla="*/ 15 w 4331"/>
              <a:gd name="T13" fmla="*/ 1130 h 4696"/>
              <a:gd name="T14" fmla="*/ 0 w 4331"/>
              <a:gd name="T15" fmla="*/ 1207 h 4696"/>
              <a:gd name="T16" fmla="*/ 2155 w 4331"/>
              <a:gd name="T17" fmla="*/ 4696 h 4696"/>
              <a:gd name="T18" fmla="*/ 4331 w 4331"/>
              <a:gd name="T19" fmla="*/ 1236 h 4696"/>
              <a:gd name="T20" fmla="*/ 4309 w 4331"/>
              <a:gd name="T21" fmla="*/ 1136 h 4696"/>
              <a:gd name="T22" fmla="*/ 2128 w 4331"/>
              <a:gd name="T23" fmla="*/ 3663 h 4696"/>
              <a:gd name="T24" fmla="*/ 1837 w 4331"/>
              <a:gd name="T25" fmla="*/ 3363 h 4696"/>
              <a:gd name="T26" fmla="*/ 2131 w 4331"/>
              <a:gd name="T27" fmla="*/ 3060 h 4696"/>
              <a:gd name="T28" fmla="*/ 2422 w 4331"/>
              <a:gd name="T29" fmla="*/ 3363 h 4696"/>
              <a:gd name="T30" fmla="*/ 2128 w 4331"/>
              <a:gd name="T31" fmla="*/ 3663 h 4696"/>
              <a:gd name="T32" fmla="*/ 2509 w 4331"/>
              <a:gd name="T33" fmla="*/ 2238 h 4696"/>
              <a:gd name="T34" fmla="*/ 2360 w 4331"/>
              <a:gd name="T35" fmla="*/ 2609 h 4696"/>
              <a:gd name="T36" fmla="*/ 2364 w 4331"/>
              <a:gd name="T37" fmla="*/ 2691 h 4696"/>
              <a:gd name="T38" fmla="*/ 2333 w 4331"/>
              <a:gd name="T39" fmla="*/ 2772 h 4696"/>
              <a:gd name="T40" fmla="*/ 2253 w 4331"/>
              <a:gd name="T41" fmla="*/ 2806 h 4696"/>
              <a:gd name="T42" fmla="*/ 2015 w 4331"/>
              <a:gd name="T43" fmla="*/ 2806 h 4696"/>
              <a:gd name="T44" fmla="*/ 1904 w 4331"/>
              <a:gd name="T45" fmla="*/ 2703 h 4696"/>
              <a:gd name="T46" fmla="*/ 1898 w 4331"/>
              <a:gd name="T47" fmla="*/ 2624 h 4696"/>
              <a:gd name="T48" fmla="*/ 2113 w 4331"/>
              <a:gd name="T49" fmla="*/ 2016 h 4696"/>
              <a:gd name="T50" fmla="*/ 2301 w 4331"/>
              <a:gd name="T51" fmla="*/ 1669 h 4696"/>
              <a:gd name="T52" fmla="*/ 2120 w 4331"/>
              <a:gd name="T53" fmla="*/ 1518 h 4696"/>
              <a:gd name="T54" fmla="*/ 1881 w 4331"/>
              <a:gd name="T55" fmla="*/ 1590 h 4696"/>
              <a:gd name="T56" fmla="*/ 1782 w 4331"/>
              <a:gd name="T57" fmla="*/ 1608 h 4696"/>
              <a:gd name="T58" fmla="*/ 1710 w 4331"/>
              <a:gd name="T59" fmla="*/ 1541 h 4696"/>
              <a:gd name="T60" fmla="*/ 1637 w 4331"/>
              <a:gd name="T61" fmla="*/ 1349 h 4696"/>
              <a:gd name="T62" fmla="*/ 1675 w 4331"/>
              <a:gd name="T63" fmla="*/ 1220 h 4696"/>
              <a:gd name="T64" fmla="*/ 2177 w 4331"/>
              <a:gd name="T65" fmla="*/ 1076 h 4696"/>
              <a:gd name="T66" fmla="*/ 2797 w 4331"/>
              <a:gd name="T67" fmla="*/ 1636 h 4696"/>
              <a:gd name="T68" fmla="*/ 2509 w 4331"/>
              <a:gd name="T69" fmla="*/ 2238 h 4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31" h="4696">
                <a:moveTo>
                  <a:pt x="4309" y="1136"/>
                </a:moveTo>
                <a:cubicBezTo>
                  <a:pt x="4289" y="1101"/>
                  <a:pt x="4256" y="1082"/>
                  <a:pt x="4215" y="1082"/>
                </a:cubicBezTo>
                <a:cubicBezTo>
                  <a:pt x="4039" y="1082"/>
                  <a:pt x="3634" y="817"/>
                  <a:pt x="3241" y="561"/>
                </a:cubicBezTo>
                <a:cubicBezTo>
                  <a:pt x="2799" y="273"/>
                  <a:pt x="2382" y="0"/>
                  <a:pt x="2155" y="0"/>
                </a:cubicBezTo>
                <a:cubicBezTo>
                  <a:pt x="1916" y="0"/>
                  <a:pt x="1427" y="311"/>
                  <a:pt x="953" y="613"/>
                </a:cubicBezTo>
                <a:cubicBezTo>
                  <a:pt x="592" y="843"/>
                  <a:pt x="217" y="1082"/>
                  <a:pt x="95" y="1082"/>
                </a:cubicBezTo>
                <a:cubicBezTo>
                  <a:pt x="60" y="1082"/>
                  <a:pt x="32" y="1099"/>
                  <a:pt x="15" y="1130"/>
                </a:cubicBezTo>
                <a:cubicBezTo>
                  <a:pt x="5" y="1150"/>
                  <a:pt x="0" y="1175"/>
                  <a:pt x="0" y="1207"/>
                </a:cubicBezTo>
                <a:cubicBezTo>
                  <a:pt x="0" y="1660"/>
                  <a:pt x="1432" y="4696"/>
                  <a:pt x="2155" y="4696"/>
                </a:cubicBezTo>
                <a:cubicBezTo>
                  <a:pt x="2838" y="4696"/>
                  <a:pt x="4331" y="1791"/>
                  <a:pt x="4331" y="1236"/>
                </a:cubicBezTo>
                <a:cubicBezTo>
                  <a:pt x="4331" y="1194"/>
                  <a:pt x="4324" y="1161"/>
                  <a:pt x="4309" y="1136"/>
                </a:cubicBezTo>
                <a:close/>
                <a:moveTo>
                  <a:pt x="2128" y="3663"/>
                </a:moveTo>
                <a:cubicBezTo>
                  <a:pt x="1962" y="3663"/>
                  <a:pt x="1837" y="3534"/>
                  <a:pt x="1837" y="3363"/>
                </a:cubicBezTo>
                <a:cubicBezTo>
                  <a:pt x="1837" y="3187"/>
                  <a:pt x="1961" y="3060"/>
                  <a:pt x="2131" y="3060"/>
                </a:cubicBezTo>
                <a:cubicBezTo>
                  <a:pt x="2300" y="3060"/>
                  <a:pt x="2422" y="3187"/>
                  <a:pt x="2422" y="3363"/>
                </a:cubicBezTo>
                <a:cubicBezTo>
                  <a:pt x="2422" y="3536"/>
                  <a:pt x="2298" y="3663"/>
                  <a:pt x="2128" y="3663"/>
                </a:cubicBezTo>
                <a:close/>
                <a:moveTo>
                  <a:pt x="2509" y="2238"/>
                </a:moveTo>
                <a:cubicBezTo>
                  <a:pt x="2396" y="2372"/>
                  <a:pt x="2353" y="2479"/>
                  <a:pt x="2360" y="2609"/>
                </a:cubicBezTo>
                <a:lnTo>
                  <a:pt x="2364" y="2691"/>
                </a:lnTo>
                <a:cubicBezTo>
                  <a:pt x="2365" y="2721"/>
                  <a:pt x="2354" y="2750"/>
                  <a:pt x="2333" y="2772"/>
                </a:cubicBezTo>
                <a:cubicBezTo>
                  <a:pt x="2312" y="2793"/>
                  <a:pt x="2283" y="2806"/>
                  <a:pt x="2253" y="2806"/>
                </a:cubicBezTo>
                <a:lnTo>
                  <a:pt x="2015" y="2806"/>
                </a:lnTo>
                <a:cubicBezTo>
                  <a:pt x="1958" y="2806"/>
                  <a:pt x="1909" y="2761"/>
                  <a:pt x="1904" y="2703"/>
                </a:cubicBezTo>
                <a:lnTo>
                  <a:pt x="1898" y="2624"/>
                </a:lnTo>
                <a:cubicBezTo>
                  <a:pt x="1876" y="2422"/>
                  <a:pt x="1950" y="2212"/>
                  <a:pt x="2113" y="2016"/>
                </a:cubicBezTo>
                <a:cubicBezTo>
                  <a:pt x="2232" y="1877"/>
                  <a:pt x="2301" y="1775"/>
                  <a:pt x="2301" y="1669"/>
                </a:cubicBezTo>
                <a:cubicBezTo>
                  <a:pt x="2301" y="1568"/>
                  <a:pt x="2243" y="1520"/>
                  <a:pt x="2120" y="1518"/>
                </a:cubicBezTo>
                <a:cubicBezTo>
                  <a:pt x="2034" y="1518"/>
                  <a:pt x="1937" y="1547"/>
                  <a:pt x="1881" y="1590"/>
                </a:cubicBezTo>
                <a:cubicBezTo>
                  <a:pt x="1854" y="1610"/>
                  <a:pt x="1815" y="1618"/>
                  <a:pt x="1782" y="1608"/>
                </a:cubicBezTo>
                <a:cubicBezTo>
                  <a:pt x="1750" y="1599"/>
                  <a:pt x="1723" y="1573"/>
                  <a:pt x="1710" y="1541"/>
                </a:cubicBezTo>
                <a:lnTo>
                  <a:pt x="1637" y="1349"/>
                </a:lnTo>
                <a:cubicBezTo>
                  <a:pt x="1619" y="1302"/>
                  <a:pt x="1635" y="1249"/>
                  <a:pt x="1675" y="1220"/>
                </a:cubicBezTo>
                <a:cubicBezTo>
                  <a:pt x="1795" y="1133"/>
                  <a:pt x="1992" y="1076"/>
                  <a:pt x="2177" y="1076"/>
                </a:cubicBezTo>
                <a:cubicBezTo>
                  <a:pt x="2605" y="1076"/>
                  <a:pt x="2797" y="1357"/>
                  <a:pt x="2797" y="1636"/>
                </a:cubicBezTo>
                <a:cubicBezTo>
                  <a:pt x="2797" y="1876"/>
                  <a:pt x="2672" y="2044"/>
                  <a:pt x="2509" y="2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question-mark-in-a-shield_17200">
            <a:extLst>
              <a:ext uri="{FF2B5EF4-FFF2-40B4-BE49-F238E27FC236}">
                <a16:creationId xmlns:a16="http://schemas.microsoft.com/office/drawing/2014/main" id="{B047DC2F-7AD8-4E8D-94CA-59086236EEF0}"/>
              </a:ext>
            </a:extLst>
          </p:cNvPr>
          <p:cNvSpPr>
            <a:spLocks noChangeAspect="1"/>
          </p:cNvSpPr>
          <p:nvPr/>
        </p:nvSpPr>
        <p:spPr bwMode="auto">
          <a:xfrm>
            <a:off x="7915734" y="5162678"/>
            <a:ext cx="563119" cy="609685"/>
          </a:xfrm>
          <a:custGeom>
            <a:avLst/>
            <a:gdLst>
              <a:gd name="T0" fmla="*/ 4309 w 4331"/>
              <a:gd name="T1" fmla="*/ 1136 h 4696"/>
              <a:gd name="T2" fmla="*/ 4215 w 4331"/>
              <a:gd name="T3" fmla="*/ 1082 h 4696"/>
              <a:gd name="T4" fmla="*/ 3241 w 4331"/>
              <a:gd name="T5" fmla="*/ 561 h 4696"/>
              <a:gd name="T6" fmla="*/ 2155 w 4331"/>
              <a:gd name="T7" fmla="*/ 0 h 4696"/>
              <a:gd name="T8" fmla="*/ 953 w 4331"/>
              <a:gd name="T9" fmla="*/ 613 h 4696"/>
              <a:gd name="T10" fmla="*/ 95 w 4331"/>
              <a:gd name="T11" fmla="*/ 1082 h 4696"/>
              <a:gd name="T12" fmla="*/ 15 w 4331"/>
              <a:gd name="T13" fmla="*/ 1130 h 4696"/>
              <a:gd name="T14" fmla="*/ 0 w 4331"/>
              <a:gd name="T15" fmla="*/ 1207 h 4696"/>
              <a:gd name="T16" fmla="*/ 2155 w 4331"/>
              <a:gd name="T17" fmla="*/ 4696 h 4696"/>
              <a:gd name="T18" fmla="*/ 4331 w 4331"/>
              <a:gd name="T19" fmla="*/ 1236 h 4696"/>
              <a:gd name="T20" fmla="*/ 4309 w 4331"/>
              <a:gd name="T21" fmla="*/ 1136 h 4696"/>
              <a:gd name="T22" fmla="*/ 2128 w 4331"/>
              <a:gd name="T23" fmla="*/ 3663 h 4696"/>
              <a:gd name="T24" fmla="*/ 1837 w 4331"/>
              <a:gd name="T25" fmla="*/ 3363 h 4696"/>
              <a:gd name="T26" fmla="*/ 2131 w 4331"/>
              <a:gd name="T27" fmla="*/ 3060 h 4696"/>
              <a:gd name="T28" fmla="*/ 2422 w 4331"/>
              <a:gd name="T29" fmla="*/ 3363 h 4696"/>
              <a:gd name="T30" fmla="*/ 2128 w 4331"/>
              <a:gd name="T31" fmla="*/ 3663 h 4696"/>
              <a:gd name="T32" fmla="*/ 2509 w 4331"/>
              <a:gd name="T33" fmla="*/ 2238 h 4696"/>
              <a:gd name="T34" fmla="*/ 2360 w 4331"/>
              <a:gd name="T35" fmla="*/ 2609 h 4696"/>
              <a:gd name="T36" fmla="*/ 2364 w 4331"/>
              <a:gd name="T37" fmla="*/ 2691 h 4696"/>
              <a:gd name="T38" fmla="*/ 2333 w 4331"/>
              <a:gd name="T39" fmla="*/ 2772 h 4696"/>
              <a:gd name="T40" fmla="*/ 2253 w 4331"/>
              <a:gd name="T41" fmla="*/ 2806 h 4696"/>
              <a:gd name="T42" fmla="*/ 2015 w 4331"/>
              <a:gd name="T43" fmla="*/ 2806 h 4696"/>
              <a:gd name="T44" fmla="*/ 1904 w 4331"/>
              <a:gd name="T45" fmla="*/ 2703 h 4696"/>
              <a:gd name="T46" fmla="*/ 1898 w 4331"/>
              <a:gd name="T47" fmla="*/ 2624 h 4696"/>
              <a:gd name="T48" fmla="*/ 2113 w 4331"/>
              <a:gd name="T49" fmla="*/ 2016 h 4696"/>
              <a:gd name="T50" fmla="*/ 2301 w 4331"/>
              <a:gd name="T51" fmla="*/ 1669 h 4696"/>
              <a:gd name="T52" fmla="*/ 2120 w 4331"/>
              <a:gd name="T53" fmla="*/ 1518 h 4696"/>
              <a:gd name="T54" fmla="*/ 1881 w 4331"/>
              <a:gd name="T55" fmla="*/ 1590 h 4696"/>
              <a:gd name="T56" fmla="*/ 1782 w 4331"/>
              <a:gd name="T57" fmla="*/ 1608 h 4696"/>
              <a:gd name="T58" fmla="*/ 1710 w 4331"/>
              <a:gd name="T59" fmla="*/ 1541 h 4696"/>
              <a:gd name="T60" fmla="*/ 1637 w 4331"/>
              <a:gd name="T61" fmla="*/ 1349 h 4696"/>
              <a:gd name="T62" fmla="*/ 1675 w 4331"/>
              <a:gd name="T63" fmla="*/ 1220 h 4696"/>
              <a:gd name="T64" fmla="*/ 2177 w 4331"/>
              <a:gd name="T65" fmla="*/ 1076 h 4696"/>
              <a:gd name="T66" fmla="*/ 2797 w 4331"/>
              <a:gd name="T67" fmla="*/ 1636 h 4696"/>
              <a:gd name="T68" fmla="*/ 2509 w 4331"/>
              <a:gd name="T69" fmla="*/ 2238 h 4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31" h="4696">
                <a:moveTo>
                  <a:pt x="4309" y="1136"/>
                </a:moveTo>
                <a:cubicBezTo>
                  <a:pt x="4289" y="1101"/>
                  <a:pt x="4256" y="1082"/>
                  <a:pt x="4215" y="1082"/>
                </a:cubicBezTo>
                <a:cubicBezTo>
                  <a:pt x="4039" y="1082"/>
                  <a:pt x="3634" y="817"/>
                  <a:pt x="3241" y="561"/>
                </a:cubicBezTo>
                <a:cubicBezTo>
                  <a:pt x="2799" y="273"/>
                  <a:pt x="2382" y="0"/>
                  <a:pt x="2155" y="0"/>
                </a:cubicBezTo>
                <a:cubicBezTo>
                  <a:pt x="1916" y="0"/>
                  <a:pt x="1427" y="311"/>
                  <a:pt x="953" y="613"/>
                </a:cubicBezTo>
                <a:cubicBezTo>
                  <a:pt x="592" y="843"/>
                  <a:pt x="217" y="1082"/>
                  <a:pt x="95" y="1082"/>
                </a:cubicBezTo>
                <a:cubicBezTo>
                  <a:pt x="60" y="1082"/>
                  <a:pt x="32" y="1099"/>
                  <a:pt x="15" y="1130"/>
                </a:cubicBezTo>
                <a:cubicBezTo>
                  <a:pt x="5" y="1150"/>
                  <a:pt x="0" y="1175"/>
                  <a:pt x="0" y="1207"/>
                </a:cubicBezTo>
                <a:cubicBezTo>
                  <a:pt x="0" y="1660"/>
                  <a:pt x="1432" y="4696"/>
                  <a:pt x="2155" y="4696"/>
                </a:cubicBezTo>
                <a:cubicBezTo>
                  <a:pt x="2838" y="4696"/>
                  <a:pt x="4331" y="1791"/>
                  <a:pt x="4331" y="1236"/>
                </a:cubicBezTo>
                <a:cubicBezTo>
                  <a:pt x="4331" y="1194"/>
                  <a:pt x="4324" y="1161"/>
                  <a:pt x="4309" y="1136"/>
                </a:cubicBezTo>
                <a:close/>
                <a:moveTo>
                  <a:pt x="2128" y="3663"/>
                </a:moveTo>
                <a:cubicBezTo>
                  <a:pt x="1962" y="3663"/>
                  <a:pt x="1837" y="3534"/>
                  <a:pt x="1837" y="3363"/>
                </a:cubicBezTo>
                <a:cubicBezTo>
                  <a:pt x="1837" y="3187"/>
                  <a:pt x="1961" y="3060"/>
                  <a:pt x="2131" y="3060"/>
                </a:cubicBezTo>
                <a:cubicBezTo>
                  <a:pt x="2300" y="3060"/>
                  <a:pt x="2422" y="3187"/>
                  <a:pt x="2422" y="3363"/>
                </a:cubicBezTo>
                <a:cubicBezTo>
                  <a:pt x="2422" y="3536"/>
                  <a:pt x="2298" y="3663"/>
                  <a:pt x="2128" y="3663"/>
                </a:cubicBezTo>
                <a:close/>
                <a:moveTo>
                  <a:pt x="2509" y="2238"/>
                </a:moveTo>
                <a:cubicBezTo>
                  <a:pt x="2396" y="2372"/>
                  <a:pt x="2353" y="2479"/>
                  <a:pt x="2360" y="2609"/>
                </a:cubicBezTo>
                <a:lnTo>
                  <a:pt x="2364" y="2691"/>
                </a:lnTo>
                <a:cubicBezTo>
                  <a:pt x="2365" y="2721"/>
                  <a:pt x="2354" y="2750"/>
                  <a:pt x="2333" y="2772"/>
                </a:cubicBezTo>
                <a:cubicBezTo>
                  <a:pt x="2312" y="2793"/>
                  <a:pt x="2283" y="2806"/>
                  <a:pt x="2253" y="2806"/>
                </a:cubicBezTo>
                <a:lnTo>
                  <a:pt x="2015" y="2806"/>
                </a:lnTo>
                <a:cubicBezTo>
                  <a:pt x="1958" y="2806"/>
                  <a:pt x="1909" y="2761"/>
                  <a:pt x="1904" y="2703"/>
                </a:cubicBezTo>
                <a:lnTo>
                  <a:pt x="1898" y="2624"/>
                </a:lnTo>
                <a:cubicBezTo>
                  <a:pt x="1876" y="2422"/>
                  <a:pt x="1950" y="2212"/>
                  <a:pt x="2113" y="2016"/>
                </a:cubicBezTo>
                <a:cubicBezTo>
                  <a:pt x="2232" y="1877"/>
                  <a:pt x="2301" y="1775"/>
                  <a:pt x="2301" y="1669"/>
                </a:cubicBezTo>
                <a:cubicBezTo>
                  <a:pt x="2301" y="1568"/>
                  <a:pt x="2243" y="1520"/>
                  <a:pt x="2120" y="1518"/>
                </a:cubicBezTo>
                <a:cubicBezTo>
                  <a:pt x="2034" y="1518"/>
                  <a:pt x="1937" y="1547"/>
                  <a:pt x="1881" y="1590"/>
                </a:cubicBezTo>
                <a:cubicBezTo>
                  <a:pt x="1854" y="1610"/>
                  <a:pt x="1815" y="1618"/>
                  <a:pt x="1782" y="1608"/>
                </a:cubicBezTo>
                <a:cubicBezTo>
                  <a:pt x="1750" y="1599"/>
                  <a:pt x="1723" y="1573"/>
                  <a:pt x="1710" y="1541"/>
                </a:cubicBezTo>
                <a:lnTo>
                  <a:pt x="1637" y="1349"/>
                </a:lnTo>
                <a:cubicBezTo>
                  <a:pt x="1619" y="1302"/>
                  <a:pt x="1635" y="1249"/>
                  <a:pt x="1675" y="1220"/>
                </a:cubicBezTo>
                <a:cubicBezTo>
                  <a:pt x="1795" y="1133"/>
                  <a:pt x="1992" y="1076"/>
                  <a:pt x="2177" y="1076"/>
                </a:cubicBezTo>
                <a:cubicBezTo>
                  <a:pt x="2605" y="1076"/>
                  <a:pt x="2797" y="1357"/>
                  <a:pt x="2797" y="1636"/>
                </a:cubicBezTo>
                <a:cubicBezTo>
                  <a:pt x="2797" y="1876"/>
                  <a:pt x="2672" y="2044"/>
                  <a:pt x="2509" y="2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D98526-6F4F-41C5-98FB-452B9860D567}"/>
              </a:ext>
            </a:extLst>
          </p:cNvPr>
          <p:cNvSpPr txBox="1"/>
          <p:nvPr/>
        </p:nvSpPr>
        <p:spPr>
          <a:xfrm>
            <a:off x="5389081" y="1737301"/>
            <a:ext cx="25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业界已有产品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3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5C572D46-8BB4-4960-8697-A704F66D9F05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0C3CB904-CEC0-434A-9820-F66DB6D8A5CA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自研之路：技术设计</a:t>
            </a:r>
          </a:p>
        </p:txBody>
      </p:sp>
      <p:grpSp>
        <p:nvGrpSpPr>
          <p:cNvPr id="17" name="íṩļïḓê">
            <a:extLst>
              <a:ext uri="{FF2B5EF4-FFF2-40B4-BE49-F238E27FC236}">
                <a16:creationId xmlns:a16="http://schemas.microsoft.com/office/drawing/2014/main" id="{E4272C34-5252-4407-A779-7471D80F1D48}"/>
              </a:ext>
            </a:extLst>
          </p:cNvPr>
          <p:cNvGrpSpPr/>
          <p:nvPr/>
        </p:nvGrpSpPr>
        <p:grpSpPr>
          <a:xfrm>
            <a:off x="5900305" y="3283213"/>
            <a:ext cx="1132493" cy="917645"/>
            <a:chOff x="4919663" y="1693863"/>
            <a:chExt cx="1389062" cy="1125540"/>
          </a:xfrm>
        </p:grpSpPr>
        <p:sp>
          <p:nvSpPr>
            <p:cNvPr id="60" name="ïśļíḋê">
              <a:extLst>
                <a:ext uri="{FF2B5EF4-FFF2-40B4-BE49-F238E27FC236}">
                  <a16:creationId xmlns:a16="http://schemas.microsoft.com/office/drawing/2014/main" id="{04C0D3A2-786E-4C9A-830B-1583F8691F09}"/>
                </a:ext>
              </a:extLst>
            </p:cNvPr>
            <p:cNvSpPr/>
            <p:nvPr/>
          </p:nvSpPr>
          <p:spPr bwMode="auto">
            <a:xfrm>
              <a:off x="4919663" y="2076451"/>
              <a:ext cx="996950" cy="742950"/>
            </a:xfrm>
            <a:custGeom>
              <a:avLst/>
              <a:gdLst>
                <a:gd name="T0" fmla="*/ 0 w 423"/>
                <a:gd name="T1" fmla="*/ 229 h 315"/>
                <a:gd name="T2" fmla="*/ 0 w 423"/>
                <a:gd name="T3" fmla="*/ 13 h 315"/>
                <a:gd name="T4" fmla="*/ 423 w 423"/>
                <a:gd name="T5" fmla="*/ 100 h 315"/>
                <a:gd name="T6" fmla="*/ 423 w 423"/>
                <a:gd name="T7" fmla="*/ 315 h 315"/>
                <a:gd name="T8" fmla="*/ 0 w 423"/>
                <a:gd name="T9" fmla="*/ 229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15">
                  <a:moveTo>
                    <a:pt x="0" y="22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44" y="0"/>
                    <a:pt x="423" y="100"/>
                  </a:cubicBezTo>
                  <a:cubicBezTo>
                    <a:pt x="423" y="315"/>
                    <a:pt x="423" y="315"/>
                    <a:pt x="423" y="315"/>
                  </a:cubicBezTo>
                  <a:cubicBezTo>
                    <a:pt x="423" y="315"/>
                    <a:pt x="255" y="219"/>
                    <a:pt x="0" y="22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ṩlîḍé">
              <a:extLst>
                <a:ext uri="{FF2B5EF4-FFF2-40B4-BE49-F238E27FC236}">
                  <a16:creationId xmlns:a16="http://schemas.microsoft.com/office/drawing/2014/main" id="{E6701DD2-7146-46E7-91EF-FD0C338A5865}"/>
                </a:ext>
              </a:extLst>
            </p:cNvPr>
            <p:cNvSpPr/>
            <p:nvPr/>
          </p:nvSpPr>
          <p:spPr bwMode="auto">
            <a:xfrm>
              <a:off x="4919663" y="1693863"/>
              <a:ext cx="1384300" cy="617538"/>
            </a:xfrm>
            <a:custGeom>
              <a:avLst/>
              <a:gdLst>
                <a:gd name="T0" fmla="*/ 0 w 587"/>
                <a:gd name="T1" fmla="*/ 175 h 262"/>
                <a:gd name="T2" fmla="*/ 0 w 587"/>
                <a:gd name="T3" fmla="*/ 0 h 262"/>
                <a:gd name="T4" fmla="*/ 587 w 587"/>
                <a:gd name="T5" fmla="*/ 104 h 262"/>
                <a:gd name="T6" fmla="*/ 423 w 587"/>
                <a:gd name="T7" fmla="*/ 262 h 262"/>
                <a:gd name="T8" fmla="*/ 0 w 587"/>
                <a:gd name="T9" fmla="*/ 17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262">
                  <a:moveTo>
                    <a:pt x="0" y="17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67" y="7"/>
                    <a:pt x="587" y="104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3" y="262"/>
                    <a:pt x="269" y="168"/>
                    <a:pt x="0" y="17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ṥľidê">
              <a:extLst>
                <a:ext uri="{FF2B5EF4-FFF2-40B4-BE49-F238E27FC236}">
                  <a16:creationId xmlns:a16="http://schemas.microsoft.com/office/drawing/2014/main" id="{69D65A6C-9EC8-4843-8582-0E9A8757FDF3}"/>
                </a:ext>
              </a:extLst>
            </p:cNvPr>
            <p:cNvSpPr/>
            <p:nvPr/>
          </p:nvSpPr>
          <p:spPr>
            <a:xfrm rot="16200000" flipH="1">
              <a:off x="5672930" y="2183608"/>
              <a:ext cx="879479" cy="392111"/>
            </a:xfrm>
            <a:custGeom>
              <a:avLst/>
              <a:gdLst>
                <a:gd name="connsiteX0" fmla="*/ 0 w 660404"/>
                <a:gd name="connsiteY0" fmla="*/ 388936 h 388936"/>
                <a:gd name="connsiteX1" fmla="*/ 156453 w 660404"/>
                <a:gd name="connsiteY1" fmla="*/ 0 h 388936"/>
                <a:gd name="connsiteX2" fmla="*/ 660404 w 660404"/>
                <a:gd name="connsiteY2" fmla="*/ 0 h 388936"/>
                <a:gd name="connsiteX3" fmla="*/ 503951 w 660404"/>
                <a:gd name="connsiteY3" fmla="*/ 388936 h 388936"/>
                <a:gd name="connsiteX4" fmla="*/ 0 w 660404"/>
                <a:gd name="connsiteY4" fmla="*/ 388936 h 388936"/>
                <a:gd name="connsiteX0" fmla="*/ 0 w 879479"/>
                <a:gd name="connsiteY0" fmla="*/ 392111 h 392111"/>
                <a:gd name="connsiteX1" fmla="*/ 375528 w 879479"/>
                <a:gd name="connsiteY1" fmla="*/ 0 h 392111"/>
                <a:gd name="connsiteX2" fmla="*/ 879479 w 879479"/>
                <a:gd name="connsiteY2" fmla="*/ 0 h 392111"/>
                <a:gd name="connsiteX3" fmla="*/ 723026 w 879479"/>
                <a:gd name="connsiteY3" fmla="*/ 388936 h 392111"/>
                <a:gd name="connsiteX4" fmla="*/ 0 w 879479"/>
                <a:gd name="connsiteY4" fmla="*/ 392111 h 392111"/>
                <a:gd name="connsiteX0" fmla="*/ 0 w 879479"/>
                <a:gd name="connsiteY0" fmla="*/ 392111 h 392111"/>
                <a:gd name="connsiteX1" fmla="*/ 375528 w 879479"/>
                <a:gd name="connsiteY1" fmla="*/ 0 h 392111"/>
                <a:gd name="connsiteX2" fmla="*/ 879479 w 879479"/>
                <a:gd name="connsiteY2" fmla="*/ 0 h 392111"/>
                <a:gd name="connsiteX3" fmla="*/ 564276 w 879479"/>
                <a:gd name="connsiteY3" fmla="*/ 382586 h 392111"/>
                <a:gd name="connsiteX4" fmla="*/ 0 w 879479"/>
                <a:gd name="connsiteY4" fmla="*/ 392111 h 39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79" h="392111">
                  <a:moveTo>
                    <a:pt x="0" y="392111"/>
                  </a:moveTo>
                  <a:lnTo>
                    <a:pt x="375528" y="0"/>
                  </a:lnTo>
                  <a:lnTo>
                    <a:pt x="879479" y="0"/>
                  </a:lnTo>
                  <a:lnTo>
                    <a:pt x="564276" y="382586"/>
                  </a:lnTo>
                  <a:lnTo>
                    <a:pt x="0" y="3921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îṧḷiḋé">
            <a:extLst>
              <a:ext uri="{FF2B5EF4-FFF2-40B4-BE49-F238E27FC236}">
                <a16:creationId xmlns:a16="http://schemas.microsoft.com/office/drawing/2014/main" id="{BB83E275-8FC7-40CE-94EC-66E1C6FD0A5B}"/>
              </a:ext>
            </a:extLst>
          </p:cNvPr>
          <p:cNvGrpSpPr/>
          <p:nvPr/>
        </p:nvGrpSpPr>
        <p:grpSpPr>
          <a:xfrm>
            <a:off x="6229054" y="3429468"/>
            <a:ext cx="2030723" cy="1991896"/>
            <a:chOff x="5322888" y="1873251"/>
            <a:chExt cx="2490788" cy="2443162"/>
          </a:xfrm>
        </p:grpSpPr>
        <p:sp>
          <p:nvSpPr>
            <p:cNvPr id="56" name="ís1ïdê">
              <a:extLst>
                <a:ext uri="{FF2B5EF4-FFF2-40B4-BE49-F238E27FC236}">
                  <a16:creationId xmlns:a16="http://schemas.microsoft.com/office/drawing/2014/main" id="{914BB464-66D1-4D56-BED2-7CA15B552A91}"/>
                </a:ext>
              </a:extLst>
            </p:cNvPr>
            <p:cNvSpPr/>
            <p:nvPr/>
          </p:nvSpPr>
          <p:spPr bwMode="auto">
            <a:xfrm>
              <a:off x="5322888" y="1873251"/>
              <a:ext cx="2490788" cy="1639888"/>
            </a:xfrm>
            <a:custGeom>
              <a:avLst/>
              <a:gdLst>
                <a:gd name="T0" fmla="*/ 250 w 1057"/>
                <a:gd name="T1" fmla="*/ 101 h 695"/>
                <a:gd name="T2" fmla="*/ 473 w 1057"/>
                <a:gd name="T3" fmla="*/ 0 h 695"/>
                <a:gd name="T4" fmla="*/ 529 w 1057"/>
                <a:gd name="T5" fmla="*/ 613 h 695"/>
                <a:gd name="T6" fmla="*/ 598 w 1057"/>
                <a:gd name="T7" fmla="*/ 652 h 695"/>
                <a:gd name="T8" fmla="*/ 0 w 1057"/>
                <a:gd name="T9" fmla="*/ 695 h 695"/>
                <a:gd name="T10" fmla="*/ 196 w 1057"/>
                <a:gd name="T11" fmla="*/ 444 h 695"/>
                <a:gd name="T12" fmla="*/ 270 w 1057"/>
                <a:gd name="T13" fmla="*/ 483 h 695"/>
                <a:gd name="T14" fmla="*/ 250 w 1057"/>
                <a:gd name="T15" fmla="*/ 10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7" h="695">
                  <a:moveTo>
                    <a:pt x="250" y="101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0"/>
                    <a:pt x="1057" y="250"/>
                    <a:pt x="529" y="613"/>
                  </a:cubicBezTo>
                  <a:cubicBezTo>
                    <a:pt x="598" y="652"/>
                    <a:pt x="598" y="652"/>
                    <a:pt x="598" y="652"/>
                  </a:cubicBezTo>
                  <a:cubicBezTo>
                    <a:pt x="0" y="695"/>
                    <a:pt x="0" y="695"/>
                    <a:pt x="0" y="695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270" y="483"/>
                    <a:pt x="270" y="483"/>
                    <a:pt x="270" y="483"/>
                  </a:cubicBezTo>
                  <a:cubicBezTo>
                    <a:pt x="270" y="483"/>
                    <a:pt x="594" y="291"/>
                    <a:pt x="250" y="10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ş1íďè">
              <a:extLst>
                <a:ext uri="{FF2B5EF4-FFF2-40B4-BE49-F238E27FC236}">
                  <a16:creationId xmlns:a16="http://schemas.microsoft.com/office/drawing/2014/main" id="{8C831BC3-373D-4F40-9C00-A02388BE0A51}"/>
                </a:ext>
              </a:extLst>
            </p:cNvPr>
            <p:cNvSpPr/>
            <p:nvPr/>
          </p:nvSpPr>
          <p:spPr bwMode="auto">
            <a:xfrm>
              <a:off x="5911851" y="2111376"/>
              <a:ext cx="719138" cy="812800"/>
            </a:xfrm>
            <a:custGeom>
              <a:avLst/>
              <a:gdLst>
                <a:gd name="T0" fmla="*/ 71 w 305"/>
                <a:gd name="T1" fmla="*/ 344 h 344"/>
                <a:gd name="T2" fmla="*/ 2 w 305"/>
                <a:gd name="T3" fmla="*/ 300 h 344"/>
                <a:gd name="T4" fmla="*/ 0 w 305"/>
                <a:gd name="T5" fmla="*/ 0 h 344"/>
                <a:gd name="T6" fmla="*/ 71 w 305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344">
                  <a:moveTo>
                    <a:pt x="71" y="344"/>
                  </a:moveTo>
                  <a:cubicBezTo>
                    <a:pt x="71" y="344"/>
                    <a:pt x="60" y="327"/>
                    <a:pt x="2" y="3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05" y="139"/>
                    <a:pt x="71" y="34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liḋè">
              <a:extLst>
                <a:ext uri="{FF2B5EF4-FFF2-40B4-BE49-F238E27FC236}">
                  <a16:creationId xmlns:a16="http://schemas.microsoft.com/office/drawing/2014/main" id="{370A1112-0655-40F5-BA2E-D18A409731E8}"/>
                </a:ext>
              </a:extLst>
            </p:cNvPr>
            <p:cNvSpPr/>
            <p:nvPr/>
          </p:nvSpPr>
          <p:spPr bwMode="auto">
            <a:xfrm>
              <a:off x="6567488" y="2662238"/>
              <a:ext cx="527050" cy="1322388"/>
            </a:xfrm>
            <a:custGeom>
              <a:avLst/>
              <a:gdLst>
                <a:gd name="T0" fmla="*/ 69 w 224"/>
                <a:gd name="T1" fmla="*/ 317 h 561"/>
                <a:gd name="T2" fmla="*/ 0 w 224"/>
                <a:gd name="T3" fmla="*/ 279 h 561"/>
                <a:gd name="T4" fmla="*/ 220 w 224"/>
                <a:gd name="T5" fmla="*/ 0 h 561"/>
                <a:gd name="T6" fmla="*/ 214 w 224"/>
                <a:gd name="T7" fmla="*/ 285 h 561"/>
                <a:gd name="T8" fmla="*/ 66 w 224"/>
                <a:gd name="T9" fmla="*/ 561 h 561"/>
                <a:gd name="T10" fmla="*/ 69 w 224"/>
                <a:gd name="T11" fmla="*/ 31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561">
                  <a:moveTo>
                    <a:pt x="69" y="317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202" y="151"/>
                    <a:pt x="220" y="0"/>
                  </a:cubicBezTo>
                  <a:cubicBezTo>
                    <a:pt x="220" y="0"/>
                    <a:pt x="224" y="182"/>
                    <a:pt x="214" y="285"/>
                  </a:cubicBezTo>
                  <a:cubicBezTo>
                    <a:pt x="200" y="427"/>
                    <a:pt x="118" y="532"/>
                    <a:pt x="66" y="561"/>
                  </a:cubicBezTo>
                  <a:lnTo>
                    <a:pt x="69" y="31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ḷiḑè">
              <a:extLst>
                <a:ext uri="{FF2B5EF4-FFF2-40B4-BE49-F238E27FC236}">
                  <a16:creationId xmlns:a16="http://schemas.microsoft.com/office/drawing/2014/main" id="{69508492-A9F2-421A-89B5-F3BA29392649}"/>
                </a:ext>
              </a:extLst>
            </p:cNvPr>
            <p:cNvSpPr/>
            <p:nvPr/>
          </p:nvSpPr>
          <p:spPr bwMode="auto">
            <a:xfrm>
              <a:off x="5322888" y="3411538"/>
              <a:ext cx="1409700" cy="904875"/>
            </a:xfrm>
            <a:custGeom>
              <a:avLst/>
              <a:gdLst>
                <a:gd name="T0" fmla="*/ 0 w 888"/>
                <a:gd name="T1" fmla="*/ 64 h 570"/>
                <a:gd name="T2" fmla="*/ 888 w 888"/>
                <a:gd name="T3" fmla="*/ 0 h 570"/>
                <a:gd name="T4" fmla="*/ 888 w 888"/>
                <a:gd name="T5" fmla="*/ 503 h 570"/>
                <a:gd name="T6" fmla="*/ 16 w 888"/>
                <a:gd name="T7" fmla="*/ 570 h 570"/>
                <a:gd name="T8" fmla="*/ 0 w 888"/>
                <a:gd name="T9" fmla="*/ 6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570">
                  <a:moveTo>
                    <a:pt x="0" y="64"/>
                  </a:moveTo>
                  <a:lnTo>
                    <a:pt x="888" y="0"/>
                  </a:lnTo>
                  <a:lnTo>
                    <a:pt x="888" y="503"/>
                  </a:lnTo>
                  <a:lnTo>
                    <a:pt x="16" y="57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4" name="íślïḍé">
            <a:extLst>
              <a:ext uri="{FF2B5EF4-FFF2-40B4-BE49-F238E27FC236}">
                <a16:creationId xmlns:a16="http://schemas.microsoft.com/office/drawing/2014/main" id="{E1A6053B-0551-4CE5-B3FF-66CA2A14DFB0}"/>
              </a:ext>
            </a:extLst>
          </p:cNvPr>
          <p:cNvGrpSpPr/>
          <p:nvPr/>
        </p:nvGrpSpPr>
        <p:grpSpPr>
          <a:xfrm>
            <a:off x="4610543" y="3378989"/>
            <a:ext cx="1291060" cy="824456"/>
            <a:chOff x="3058972" y="2082641"/>
            <a:chExt cx="1291060" cy="824456"/>
          </a:xfrm>
        </p:grpSpPr>
        <p:sp>
          <p:nvSpPr>
            <p:cNvPr id="53" name="iṩḷiďé">
              <a:extLst>
                <a:ext uri="{FF2B5EF4-FFF2-40B4-BE49-F238E27FC236}">
                  <a16:creationId xmlns:a16="http://schemas.microsoft.com/office/drawing/2014/main" id="{D15AD6E1-3DDF-4677-9D8D-BBA3E6D43392}"/>
                </a:ext>
              </a:extLst>
            </p:cNvPr>
            <p:cNvSpPr/>
            <p:nvPr/>
          </p:nvSpPr>
          <p:spPr bwMode="auto">
            <a:xfrm>
              <a:off x="3528164" y="2421742"/>
              <a:ext cx="820573" cy="485355"/>
            </a:xfrm>
            <a:custGeom>
              <a:avLst/>
              <a:gdLst>
                <a:gd name="T0" fmla="*/ 2 w 427"/>
                <a:gd name="T1" fmla="*/ 252 h 252"/>
                <a:gd name="T2" fmla="*/ 0 w 427"/>
                <a:gd name="T3" fmla="*/ 91 h 252"/>
                <a:gd name="T4" fmla="*/ 427 w 427"/>
                <a:gd name="T5" fmla="*/ 6 h 252"/>
                <a:gd name="T6" fmla="*/ 427 w 427"/>
                <a:gd name="T7" fmla="*/ 165 h 252"/>
                <a:gd name="T8" fmla="*/ 2 w 427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52">
                  <a:moveTo>
                    <a:pt x="2" y="252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156" y="0"/>
                    <a:pt x="427" y="6"/>
                  </a:cubicBezTo>
                  <a:cubicBezTo>
                    <a:pt x="427" y="165"/>
                    <a:pt x="427" y="165"/>
                    <a:pt x="427" y="165"/>
                  </a:cubicBezTo>
                  <a:cubicBezTo>
                    <a:pt x="427" y="165"/>
                    <a:pt x="189" y="154"/>
                    <a:pt x="2" y="25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ṣ1îďè">
              <a:extLst>
                <a:ext uri="{FF2B5EF4-FFF2-40B4-BE49-F238E27FC236}">
                  <a16:creationId xmlns:a16="http://schemas.microsoft.com/office/drawing/2014/main" id="{4F596F3A-FA93-4E05-96B4-2F7034B38693}"/>
                </a:ext>
              </a:extLst>
            </p:cNvPr>
            <p:cNvSpPr/>
            <p:nvPr/>
          </p:nvSpPr>
          <p:spPr bwMode="auto">
            <a:xfrm>
              <a:off x="3068696" y="2082641"/>
              <a:ext cx="1281336" cy="513829"/>
            </a:xfrm>
            <a:custGeom>
              <a:avLst/>
              <a:gdLst>
                <a:gd name="T0" fmla="*/ 667 w 667"/>
                <a:gd name="T1" fmla="*/ 182 h 267"/>
                <a:gd name="T2" fmla="*/ 666 w 667"/>
                <a:gd name="T3" fmla="*/ 5 h 267"/>
                <a:gd name="T4" fmla="*/ 0 w 667"/>
                <a:gd name="T5" fmla="*/ 149 h 267"/>
                <a:gd name="T6" fmla="*/ 241 w 667"/>
                <a:gd name="T7" fmla="*/ 267 h 267"/>
                <a:gd name="T8" fmla="*/ 667 w 667"/>
                <a:gd name="T9" fmla="*/ 18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67">
                  <a:moveTo>
                    <a:pt x="667" y="182"/>
                  </a:moveTo>
                  <a:cubicBezTo>
                    <a:pt x="666" y="5"/>
                    <a:pt x="666" y="5"/>
                    <a:pt x="666" y="5"/>
                  </a:cubicBezTo>
                  <a:cubicBezTo>
                    <a:pt x="666" y="5"/>
                    <a:pt x="265" y="0"/>
                    <a:pt x="0" y="149"/>
                  </a:cubicBezTo>
                  <a:cubicBezTo>
                    <a:pt x="241" y="267"/>
                    <a:pt x="241" y="267"/>
                    <a:pt x="241" y="267"/>
                  </a:cubicBezTo>
                  <a:cubicBezTo>
                    <a:pt x="241" y="267"/>
                    <a:pt x="394" y="176"/>
                    <a:pt x="667" y="18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lîďè">
              <a:extLst>
                <a:ext uri="{FF2B5EF4-FFF2-40B4-BE49-F238E27FC236}">
                  <a16:creationId xmlns:a16="http://schemas.microsoft.com/office/drawing/2014/main" id="{C58FFD3E-DD22-4EC8-B40F-762F7E7AC944}"/>
                </a:ext>
              </a:extLst>
            </p:cNvPr>
            <p:cNvSpPr/>
            <p:nvPr/>
          </p:nvSpPr>
          <p:spPr bwMode="auto">
            <a:xfrm>
              <a:off x="3058972" y="2368029"/>
              <a:ext cx="475038" cy="538404"/>
            </a:xfrm>
            <a:custGeom>
              <a:avLst/>
              <a:gdLst>
                <a:gd name="T0" fmla="*/ 1 w 361"/>
                <a:gd name="T1" fmla="*/ 0 h 263"/>
                <a:gd name="T2" fmla="*/ 358 w 361"/>
                <a:gd name="T3" fmla="*/ 175 h 263"/>
                <a:gd name="T4" fmla="*/ 361 w 361"/>
                <a:gd name="T5" fmla="*/ 263 h 263"/>
                <a:gd name="T6" fmla="*/ 0 w 361"/>
                <a:gd name="T7" fmla="*/ 79 h 263"/>
                <a:gd name="T8" fmla="*/ 1 w 361"/>
                <a:gd name="T9" fmla="*/ 0 h 263"/>
                <a:gd name="connsiteX0" fmla="*/ 28 w 10042"/>
                <a:gd name="connsiteY0" fmla="*/ 0 h 15646"/>
                <a:gd name="connsiteX1" fmla="*/ 9917 w 10042"/>
                <a:gd name="connsiteY1" fmla="*/ 6654 h 15646"/>
                <a:gd name="connsiteX2" fmla="*/ 10042 w 10042"/>
                <a:gd name="connsiteY2" fmla="*/ 15646 h 15646"/>
                <a:gd name="connsiteX3" fmla="*/ 0 w 10042"/>
                <a:gd name="connsiteY3" fmla="*/ 3004 h 15646"/>
                <a:gd name="connsiteX4" fmla="*/ 28 w 10042"/>
                <a:gd name="connsiteY4" fmla="*/ 0 h 15646"/>
                <a:gd name="connsiteX0" fmla="*/ 153 w 10167"/>
                <a:gd name="connsiteY0" fmla="*/ 0 h 15646"/>
                <a:gd name="connsiteX1" fmla="*/ 10042 w 10167"/>
                <a:gd name="connsiteY1" fmla="*/ 6654 h 15646"/>
                <a:gd name="connsiteX2" fmla="*/ 10167 w 10167"/>
                <a:gd name="connsiteY2" fmla="*/ 15646 h 15646"/>
                <a:gd name="connsiteX3" fmla="*/ 0 w 10167"/>
                <a:gd name="connsiteY3" fmla="*/ 10361 h 15646"/>
                <a:gd name="connsiteX4" fmla="*/ 153 w 10167"/>
                <a:gd name="connsiteY4" fmla="*/ 0 h 15646"/>
                <a:gd name="connsiteX0" fmla="*/ 153 w 10167"/>
                <a:gd name="connsiteY0" fmla="*/ 0 h 15646"/>
                <a:gd name="connsiteX1" fmla="*/ 10042 w 10167"/>
                <a:gd name="connsiteY1" fmla="*/ 6654 h 15646"/>
                <a:gd name="connsiteX2" fmla="*/ 10167 w 10167"/>
                <a:gd name="connsiteY2" fmla="*/ 15646 h 15646"/>
                <a:gd name="connsiteX3" fmla="*/ 0 w 10167"/>
                <a:gd name="connsiteY3" fmla="*/ 9049 h 15646"/>
                <a:gd name="connsiteX4" fmla="*/ 153 w 10167"/>
                <a:gd name="connsiteY4" fmla="*/ 0 h 15646"/>
                <a:gd name="connsiteX0" fmla="*/ 153 w 10167"/>
                <a:gd name="connsiteY0" fmla="*/ 0 h 14391"/>
                <a:gd name="connsiteX1" fmla="*/ 10042 w 10167"/>
                <a:gd name="connsiteY1" fmla="*/ 6654 h 14391"/>
                <a:gd name="connsiteX2" fmla="*/ 10167 w 10167"/>
                <a:gd name="connsiteY2" fmla="*/ 14391 h 14391"/>
                <a:gd name="connsiteX3" fmla="*/ 0 w 10167"/>
                <a:gd name="connsiteY3" fmla="*/ 9049 h 14391"/>
                <a:gd name="connsiteX4" fmla="*/ 153 w 10167"/>
                <a:gd name="connsiteY4" fmla="*/ 0 h 14391"/>
                <a:gd name="connsiteX0" fmla="*/ 153 w 10167"/>
                <a:gd name="connsiteY0" fmla="*/ 0 h 15817"/>
                <a:gd name="connsiteX1" fmla="*/ 10042 w 10167"/>
                <a:gd name="connsiteY1" fmla="*/ 6654 h 15817"/>
                <a:gd name="connsiteX2" fmla="*/ 10167 w 10167"/>
                <a:gd name="connsiteY2" fmla="*/ 15817 h 15817"/>
                <a:gd name="connsiteX3" fmla="*/ 0 w 10167"/>
                <a:gd name="connsiteY3" fmla="*/ 9049 h 15817"/>
                <a:gd name="connsiteX4" fmla="*/ 153 w 10167"/>
                <a:gd name="connsiteY4" fmla="*/ 0 h 1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7" h="15817">
                  <a:moveTo>
                    <a:pt x="153" y="0"/>
                  </a:moveTo>
                  <a:lnTo>
                    <a:pt x="10042" y="6654"/>
                  </a:lnTo>
                  <a:cubicBezTo>
                    <a:pt x="10084" y="9651"/>
                    <a:pt x="10125" y="12820"/>
                    <a:pt x="10167" y="15817"/>
                  </a:cubicBezTo>
                  <a:lnTo>
                    <a:pt x="0" y="9049"/>
                  </a:lnTo>
                  <a:cubicBezTo>
                    <a:pt x="9" y="8048"/>
                    <a:pt x="144" y="1001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5" name="îşļíḍe">
            <a:extLst>
              <a:ext uri="{FF2B5EF4-FFF2-40B4-BE49-F238E27FC236}">
                <a16:creationId xmlns:a16="http://schemas.microsoft.com/office/drawing/2014/main" id="{97579AE8-6131-4A92-943F-B7146D914591}"/>
              </a:ext>
            </a:extLst>
          </p:cNvPr>
          <p:cNvGrpSpPr/>
          <p:nvPr/>
        </p:nvGrpSpPr>
        <p:grpSpPr>
          <a:xfrm>
            <a:off x="4079259" y="3768573"/>
            <a:ext cx="1004361" cy="768803"/>
            <a:chOff x="2686051" y="2289176"/>
            <a:chExt cx="1231900" cy="942975"/>
          </a:xfrm>
        </p:grpSpPr>
        <p:sp>
          <p:nvSpPr>
            <p:cNvPr id="50" name="ïṧļîḋè">
              <a:extLst>
                <a:ext uri="{FF2B5EF4-FFF2-40B4-BE49-F238E27FC236}">
                  <a16:creationId xmlns:a16="http://schemas.microsoft.com/office/drawing/2014/main" id="{94F43CC2-ABBA-4EBC-B95A-607FAA78F977}"/>
                </a:ext>
              </a:extLst>
            </p:cNvPr>
            <p:cNvSpPr/>
            <p:nvPr/>
          </p:nvSpPr>
          <p:spPr bwMode="auto">
            <a:xfrm>
              <a:off x="2686051" y="3079751"/>
              <a:ext cx="804863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şliḑé">
              <a:extLst>
                <a:ext uri="{FF2B5EF4-FFF2-40B4-BE49-F238E27FC236}">
                  <a16:creationId xmlns:a16="http://schemas.microsoft.com/office/drawing/2014/main" id="{C3C3D053-E893-40C5-AAC5-91FE09B52B77}"/>
                </a:ext>
              </a:extLst>
            </p:cNvPr>
            <p:cNvSpPr/>
            <p:nvPr/>
          </p:nvSpPr>
          <p:spPr bwMode="auto">
            <a:xfrm>
              <a:off x="3490913" y="2581276"/>
              <a:ext cx="427038" cy="650875"/>
            </a:xfrm>
            <a:custGeom>
              <a:avLst/>
              <a:gdLst>
                <a:gd name="T0" fmla="*/ 0 w 181"/>
                <a:gd name="T1" fmla="*/ 211 h 276"/>
                <a:gd name="T2" fmla="*/ 181 w 181"/>
                <a:gd name="T3" fmla="*/ 0 h 276"/>
                <a:gd name="T4" fmla="*/ 181 w 181"/>
                <a:gd name="T5" fmla="*/ 102 h 276"/>
                <a:gd name="T6" fmla="*/ 0 w 181"/>
                <a:gd name="T7" fmla="*/ 276 h 276"/>
                <a:gd name="T8" fmla="*/ 0 w 181"/>
                <a:gd name="T9" fmla="*/ 21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276">
                  <a:moveTo>
                    <a:pt x="0" y="211"/>
                  </a:moveTo>
                  <a:cubicBezTo>
                    <a:pt x="0" y="211"/>
                    <a:pt x="7" y="70"/>
                    <a:pt x="181" y="0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1" y="102"/>
                    <a:pt x="79" y="138"/>
                    <a:pt x="0" y="276"/>
                  </a:cubicBezTo>
                  <a:lnTo>
                    <a:pt x="0" y="2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ļîḑé">
              <a:extLst>
                <a:ext uri="{FF2B5EF4-FFF2-40B4-BE49-F238E27FC236}">
                  <a16:creationId xmlns:a16="http://schemas.microsoft.com/office/drawing/2014/main" id="{234777E2-61A5-4E92-BF82-69BC2F757AE4}"/>
                </a:ext>
              </a:extLst>
            </p:cNvPr>
            <p:cNvSpPr/>
            <p:nvPr/>
          </p:nvSpPr>
          <p:spPr bwMode="auto">
            <a:xfrm>
              <a:off x="2686051" y="2289176"/>
              <a:ext cx="1231900" cy="790575"/>
            </a:xfrm>
            <a:custGeom>
              <a:avLst/>
              <a:gdLst>
                <a:gd name="T0" fmla="*/ 522 w 522"/>
                <a:gd name="T1" fmla="*/ 124 h 335"/>
                <a:gd name="T2" fmla="*/ 279 w 522"/>
                <a:gd name="T3" fmla="*/ 0 h 335"/>
                <a:gd name="T4" fmla="*/ 0 w 522"/>
                <a:gd name="T5" fmla="*/ 335 h 335"/>
                <a:gd name="T6" fmla="*/ 341 w 522"/>
                <a:gd name="T7" fmla="*/ 335 h 335"/>
                <a:gd name="T8" fmla="*/ 522 w 522"/>
                <a:gd name="T9" fmla="*/ 12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335">
                  <a:moveTo>
                    <a:pt x="522" y="124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9" y="0"/>
                    <a:pt x="12" y="115"/>
                    <a:pt x="0" y="335"/>
                  </a:cubicBezTo>
                  <a:cubicBezTo>
                    <a:pt x="341" y="335"/>
                    <a:pt x="341" y="335"/>
                    <a:pt x="341" y="335"/>
                  </a:cubicBezTo>
                  <a:cubicBezTo>
                    <a:pt x="341" y="335"/>
                    <a:pt x="352" y="193"/>
                    <a:pt x="522" y="12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6" name="ïṧľíḑé">
            <a:extLst>
              <a:ext uri="{FF2B5EF4-FFF2-40B4-BE49-F238E27FC236}">
                <a16:creationId xmlns:a16="http://schemas.microsoft.com/office/drawing/2014/main" id="{F0D82F1B-F6FE-4F01-B050-578DF7450CE2}"/>
              </a:ext>
            </a:extLst>
          </p:cNvPr>
          <p:cNvGrpSpPr/>
          <p:nvPr/>
        </p:nvGrpSpPr>
        <p:grpSpPr>
          <a:xfrm>
            <a:off x="3987364" y="4537372"/>
            <a:ext cx="1092372" cy="754566"/>
            <a:chOff x="2573338" y="3232151"/>
            <a:chExt cx="1339851" cy="925513"/>
          </a:xfrm>
        </p:grpSpPr>
        <p:sp>
          <p:nvSpPr>
            <p:cNvPr id="47" name="iṡ1íde">
              <a:extLst>
                <a:ext uri="{FF2B5EF4-FFF2-40B4-BE49-F238E27FC236}">
                  <a16:creationId xmlns:a16="http://schemas.microsoft.com/office/drawing/2014/main" id="{C96F4678-BD95-4B8C-85D1-1DF0715423BA}"/>
                </a:ext>
              </a:extLst>
            </p:cNvPr>
            <p:cNvSpPr/>
            <p:nvPr/>
          </p:nvSpPr>
          <p:spPr bwMode="auto">
            <a:xfrm>
              <a:off x="3340101" y="3740151"/>
              <a:ext cx="573088" cy="417513"/>
            </a:xfrm>
            <a:custGeom>
              <a:avLst/>
              <a:gdLst>
                <a:gd name="T0" fmla="*/ 0 w 361"/>
                <a:gd name="T1" fmla="*/ 183 h 263"/>
                <a:gd name="T2" fmla="*/ 0 w 361"/>
                <a:gd name="T3" fmla="*/ 263 h 263"/>
                <a:gd name="T4" fmla="*/ 361 w 361"/>
                <a:gd name="T5" fmla="*/ 82 h 263"/>
                <a:gd name="T6" fmla="*/ 356 w 361"/>
                <a:gd name="T7" fmla="*/ 0 h 263"/>
                <a:gd name="T8" fmla="*/ 0 w 361"/>
                <a:gd name="T9" fmla="*/ 18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63">
                  <a:moveTo>
                    <a:pt x="0" y="183"/>
                  </a:moveTo>
                  <a:lnTo>
                    <a:pt x="0" y="263"/>
                  </a:lnTo>
                  <a:lnTo>
                    <a:pt x="361" y="82"/>
                  </a:lnTo>
                  <a:lnTo>
                    <a:pt x="356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ŝlïḓe">
              <a:extLst>
                <a:ext uri="{FF2B5EF4-FFF2-40B4-BE49-F238E27FC236}">
                  <a16:creationId xmlns:a16="http://schemas.microsoft.com/office/drawing/2014/main" id="{6A542BD0-077B-4968-9657-C23F75C6E829}"/>
                </a:ext>
              </a:extLst>
            </p:cNvPr>
            <p:cNvSpPr/>
            <p:nvPr/>
          </p:nvSpPr>
          <p:spPr bwMode="auto">
            <a:xfrm>
              <a:off x="2686051" y="3232151"/>
              <a:ext cx="1219200" cy="798513"/>
            </a:xfrm>
            <a:custGeom>
              <a:avLst/>
              <a:gdLst>
                <a:gd name="T0" fmla="*/ 517 w 517"/>
                <a:gd name="T1" fmla="*/ 215 h 338"/>
                <a:gd name="T2" fmla="*/ 341 w 517"/>
                <a:gd name="T3" fmla="*/ 0 h 338"/>
                <a:gd name="T4" fmla="*/ 0 w 517"/>
                <a:gd name="T5" fmla="*/ 0 h 338"/>
                <a:gd name="T6" fmla="*/ 277 w 517"/>
                <a:gd name="T7" fmla="*/ 338 h 338"/>
                <a:gd name="T8" fmla="*/ 517 w 517"/>
                <a:gd name="T9" fmla="*/ 21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338">
                  <a:moveTo>
                    <a:pt x="517" y="215"/>
                  </a:moveTo>
                  <a:cubicBezTo>
                    <a:pt x="517" y="215"/>
                    <a:pt x="342" y="141"/>
                    <a:pt x="3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8" y="173"/>
                    <a:pt x="277" y="338"/>
                  </a:cubicBezTo>
                  <a:lnTo>
                    <a:pt x="517" y="2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ľíḋê">
              <a:extLst>
                <a:ext uri="{FF2B5EF4-FFF2-40B4-BE49-F238E27FC236}">
                  <a16:creationId xmlns:a16="http://schemas.microsoft.com/office/drawing/2014/main" id="{6AF7C670-7A08-4ACA-ADBB-E06A8563660D}"/>
                </a:ext>
              </a:extLst>
            </p:cNvPr>
            <p:cNvSpPr/>
            <p:nvPr/>
          </p:nvSpPr>
          <p:spPr bwMode="auto">
            <a:xfrm>
              <a:off x="2573338" y="3232151"/>
              <a:ext cx="766763" cy="925513"/>
            </a:xfrm>
            <a:custGeom>
              <a:avLst/>
              <a:gdLst>
                <a:gd name="T0" fmla="*/ 325 w 325"/>
                <a:gd name="T1" fmla="*/ 392 h 392"/>
                <a:gd name="T2" fmla="*/ 325 w 325"/>
                <a:gd name="T3" fmla="*/ 338 h 392"/>
                <a:gd name="T4" fmla="*/ 48 w 325"/>
                <a:gd name="T5" fmla="*/ 0 h 392"/>
                <a:gd name="T6" fmla="*/ 325 w 325"/>
                <a:gd name="T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392">
                  <a:moveTo>
                    <a:pt x="325" y="392"/>
                  </a:moveTo>
                  <a:cubicBezTo>
                    <a:pt x="325" y="338"/>
                    <a:pt x="325" y="338"/>
                    <a:pt x="325" y="338"/>
                  </a:cubicBezTo>
                  <a:cubicBezTo>
                    <a:pt x="325" y="338"/>
                    <a:pt x="103" y="205"/>
                    <a:pt x="48" y="0"/>
                  </a:cubicBezTo>
                  <a:cubicBezTo>
                    <a:pt x="48" y="0"/>
                    <a:pt x="0" y="215"/>
                    <a:pt x="325" y="3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îsľídê">
            <a:extLst>
              <a:ext uri="{FF2B5EF4-FFF2-40B4-BE49-F238E27FC236}">
                <a16:creationId xmlns:a16="http://schemas.microsoft.com/office/drawing/2014/main" id="{A5486C6A-3BE8-40FF-A106-841FCE48E9E8}"/>
              </a:ext>
            </a:extLst>
          </p:cNvPr>
          <p:cNvSpPr txBox="1"/>
          <p:nvPr/>
        </p:nvSpPr>
        <p:spPr bwMode="auto">
          <a:xfrm>
            <a:off x="4407359" y="2194130"/>
            <a:ext cx="2616696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>
                <a:effectLst/>
              </a:rPr>
              <a:t>4</a:t>
            </a:r>
            <a:r>
              <a:rPr lang="zh-CN" altLang="en-US" sz="1400" b="1" dirty="0" smtClean="0">
                <a:effectLst/>
              </a:rPr>
              <a:t>、</a:t>
            </a:r>
            <a:r>
              <a:rPr lang="zh-CN" altLang="en-US" sz="1400" b="1" dirty="0">
                <a:effectLst/>
              </a:rPr>
              <a:t>消息复用</a:t>
            </a:r>
          </a:p>
        </p:txBody>
      </p:sp>
      <p:sp>
        <p:nvSpPr>
          <p:cNvPr id="39" name="islïḋè">
            <a:extLst>
              <a:ext uri="{FF2B5EF4-FFF2-40B4-BE49-F238E27FC236}">
                <a16:creationId xmlns:a16="http://schemas.microsoft.com/office/drawing/2014/main" id="{362C9409-8D9C-4380-B2C4-AC3F505AC828}"/>
              </a:ext>
            </a:extLst>
          </p:cNvPr>
          <p:cNvSpPr txBox="1"/>
          <p:nvPr/>
        </p:nvSpPr>
        <p:spPr bwMode="auto">
          <a:xfrm>
            <a:off x="2873325" y="3032143"/>
            <a:ext cx="2616696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/>
              <a:t>3</a:t>
            </a:r>
            <a:r>
              <a:rPr lang="zh-CN" altLang="en-US" sz="1400" b="1" dirty="0" smtClean="0"/>
              <a:t>、</a:t>
            </a:r>
            <a:r>
              <a:rPr lang="zh-CN" altLang="en-US" sz="1400" b="1" dirty="0"/>
              <a:t>高可用设计</a:t>
            </a:r>
            <a:endParaRPr lang="zh-CN" altLang="en-US" sz="1400" b="1" dirty="0">
              <a:effectLst/>
            </a:endParaRPr>
          </a:p>
        </p:txBody>
      </p:sp>
      <p:sp>
        <p:nvSpPr>
          <p:cNvPr id="41" name="íṡľiḑê">
            <a:extLst>
              <a:ext uri="{FF2B5EF4-FFF2-40B4-BE49-F238E27FC236}">
                <a16:creationId xmlns:a16="http://schemas.microsoft.com/office/drawing/2014/main" id="{40A8D782-4DA5-4CC0-83CE-ABB9F413A79A}"/>
              </a:ext>
            </a:extLst>
          </p:cNvPr>
          <p:cNvSpPr txBox="1"/>
          <p:nvPr/>
        </p:nvSpPr>
        <p:spPr bwMode="auto">
          <a:xfrm>
            <a:off x="1370667" y="4981980"/>
            <a:ext cx="2616696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>
            <a:normAutofit/>
          </a:bodyPr>
          <a:lstStyle/>
          <a:p>
            <a:pPr algn="r" latinLnBrk="0"/>
            <a:r>
              <a:rPr lang="en-US" altLang="zh-CN" sz="1400" b="1" dirty="0">
                <a:effectLst/>
              </a:rPr>
              <a:t>1</a:t>
            </a:r>
            <a:r>
              <a:rPr lang="zh-CN" altLang="en-US" sz="1400" b="1" dirty="0" smtClean="0"/>
              <a:t>、</a:t>
            </a:r>
            <a:r>
              <a:rPr lang="zh-CN" altLang="en-US" sz="1400" b="1" dirty="0"/>
              <a:t>消息</a:t>
            </a:r>
            <a:r>
              <a:rPr lang="zh-CN" altLang="en-US" sz="1400" b="1" dirty="0" smtClean="0">
                <a:effectLst/>
              </a:rPr>
              <a:t>模型</a:t>
            </a:r>
            <a:endParaRPr lang="zh-CN" altLang="en-US" sz="1400" b="1" dirty="0">
              <a:effectLst/>
            </a:endParaRPr>
          </a:p>
        </p:txBody>
      </p:sp>
      <p:sp>
        <p:nvSpPr>
          <p:cNvPr id="43" name="íŝḻidé">
            <a:extLst>
              <a:ext uri="{FF2B5EF4-FFF2-40B4-BE49-F238E27FC236}">
                <a16:creationId xmlns:a16="http://schemas.microsoft.com/office/drawing/2014/main" id="{07BBF91C-2A37-471B-A98B-5373328373DE}"/>
              </a:ext>
            </a:extLst>
          </p:cNvPr>
          <p:cNvSpPr txBox="1"/>
          <p:nvPr/>
        </p:nvSpPr>
        <p:spPr bwMode="auto">
          <a:xfrm>
            <a:off x="1133817" y="3930226"/>
            <a:ext cx="2616696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>
            <a:normAutofit/>
          </a:bodyPr>
          <a:lstStyle/>
          <a:p>
            <a:pPr algn="r" latinLnBrk="0"/>
            <a:r>
              <a:rPr lang="en-US" altLang="zh-CN" sz="1400" b="1" dirty="0">
                <a:effectLst/>
              </a:rPr>
              <a:t>2</a:t>
            </a:r>
            <a:r>
              <a:rPr lang="zh-CN" altLang="en-US" sz="1400" b="1" dirty="0">
                <a:effectLst/>
              </a:rPr>
              <a:t>、</a:t>
            </a:r>
            <a:r>
              <a:rPr lang="en-US" altLang="zh-CN" sz="1400" b="1" dirty="0">
                <a:effectLst/>
              </a:rPr>
              <a:t>Push vs Pull</a:t>
            </a:r>
            <a:endParaRPr lang="zh-CN" altLang="en-US" sz="1400" b="1" dirty="0">
              <a:effectLst/>
            </a:endParaRPr>
          </a:p>
        </p:txBody>
      </p:sp>
      <p:sp>
        <p:nvSpPr>
          <p:cNvPr id="63" name="îsľídê">
            <a:extLst>
              <a:ext uri="{FF2B5EF4-FFF2-40B4-BE49-F238E27FC236}">
                <a16:creationId xmlns:a16="http://schemas.microsoft.com/office/drawing/2014/main" id="{5A674FC6-4B0C-4632-BE96-17C430F39624}"/>
              </a:ext>
            </a:extLst>
          </p:cNvPr>
          <p:cNvSpPr txBox="1"/>
          <p:nvPr/>
        </p:nvSpPr>
        <p:spPr bwMode="auto">
          <a:xfrm>
            <a:off x="6464610" y="2186078"/>
            <a:ext cx="2616696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、</a:t>
            </a:r>
            <a:r>
              <a:rPr lang="zh-CN" altLang="en-US" sz="1400" b="1" dirty="0"/>
              <a:t>客户端消息消费</a:t>
            </a:r>
            <a:endParaRPr lang="zh-CN" altLang="en-US" sz="1400" b="1" dirty="0">
              <a:effectLst/>
            </a:endParaRPr>
          </a:p>
        </p:txBody>
      </p:sp>
      <p:sp>
        <p:nvSpPr>
          <p:cNvPr id="64" name="îsľídê">
            <a:extLst>
              <a:ext uri="{FF2B5EF4-FFF2-40B4-BE49-F238E27FC236}">
                <a16:creationId xmlns:a16="http://schemas.microsoft.com/office/drawing/2014/main" id="{D1C324C2-9A04-4811-A5C4-2EB3D8515613}"/>
              </a:ext>
            </a:extLst>
          </p:cNvPr>
          <p:cNvSpPr txBox="1"/>
          <p:nvPr/>
        </p:nvSpPr>
        <p:spPr bwMode="auto">
          <a:xfrm>
            <a:off x="7882047" y="3061639"/>
            <a:ext cx="2616696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>
                <a:effectLst/>
              </a:rPr>
              <a:t>6</a:t>
            </a:r>
            <a:r>
              <a:rPr lang="zh-CN" altLang="en-US" sz="1400" b="1" dirty="0" smtClean="0">
                <a:effectLst/>
              </a:rPr>
              <a:t>、</a:t>
            </a:r>
            <a:r>
              <a:rPr lang="zh-CN" altLang="en-US" sz="1400" b="1" dirty="0">
                <a:effectLst/>
              </a:rPr>
              <a:t>失败消息处理</a:t>
            </a:r>
          </a:p>
        </p:txBody>
      </p:sp>
      <p:sp>
        <p:nvSpPr>
          <p:cNvPr id="65" name="îsľídê">
            <a:extLst>
              <a:ext uri="{FF2B5EF4-FFF2-40B4-BE49-F238E27FC236}">
                <a16:creationId xmlns:a16="http://schemas.microsoft.com/office/drawing/2014/main" id="{FC6FDC15-2A7D-4752-A4B6-D20351CE452A}"/>
              </a:ext>
            </a:extLst>
          </p:cNvPr>
          <p:cNvSpPr txBox="1"/>
          <p:nvPr/>
        </p:nvSpPr>
        <p:spPr bwMode="auto">
          <a:xfrm>
            <a:off x="8259777" y="4024583"/>
            <a:ext cx="2616696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/>
              <a:t>7</a:t>
            </a:r>
            <a:r>
              <a:rPr lang="zh-CN" altLang="en-US" sz="1400" b="1" dirty="0" smtClean="0"/>
              <a:t>、</a:t>
            </a:r>
            <a:r>
              <a:rPr lang="zh-CN" altLang="en-US" sz="1400" b="1" dirty="0"/>
              <a:t>历史消息处理</a:t>
            </a:r>
            <a:endParaRPr lang="zh-CN" altLang="en-US" sz="1400" b="1" dirty="0">
              <a:effectLst/>
            </a:endParaRPr>
          </a:p>
        </p:txBody>
      </p:sp>
      <p:sp>
        <p:nvSpPr>
          <p:cNvPr id="67" name="îsľídê">
            <a:extLst>
              <a:ext uri="{FF2B5EF4-FFF2-40B4-BE49-F238E27FC236}">
                <a16:creationId xmlns:a16="http://schemas.microsoft.com/office/drawing/2014/main" id="{208AF311-7D33-4447-BA28-98CE0D8BB40D}"/>
              </a:ext>
            </a:extLst>
          </p:cNvPr>
          <p:cNvSpPr txBox="1"/>
          <p:nvPr/>
        </p:nvSpPr>
        <p:spPr bwMode="auto">
          <a:xfrm>
            <a:off x="7909029" y="5033417"/>
            <a:ext cx="2616696" cy="309958"/>
          </a:xfrm>
          <a:prstGeom prst="rect">
            <a:avLst/>
          </a:prstGeom>
          <a:noFill/>
          <a:extLst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>
                <a:effectLst/>
              </a:rPr>
              <a:t>8</a:t>
            </a:r>
            <a:r>
              <a:rPr lang="zh-CN" altLang="en-US" sz="1400" b="1" dirty="0" smtClean="0">
                <a:effectLst/>
              </a:rPr>
              <a:t>、</a:t>
            </a:r>
            <a:r>
              <a:rPr lang="zh-CN" altLang="en-US" sz="1400" b="1" dirty="0">
                <a:effectLst/>
              </a:rPr>
              <a:t>偏移量调整重置</a:t>
            </a:r>
          </a:p>
        </p:txBody>
      </p:sp>
    </p:spTree>
    <p:extLst>
      <p:ext uri="{BB962C8B-B14F-4D97-AF65-F5344CB8AC3E}">
        <p14:creationId xmlns:p14="http://schemas.microsoft.com/office/powerpoint/2010/main" val="3686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41F91A41-6116-4378-83F2-28DC1D9A545E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7DDB696F-BB9B-41D9-99D5-ED50F19403C0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</a:t>
            </a:r>
            <a:r>
              <a:rPr lang="zh-CN" altLang="en-US" sz="3600" b="1" dirty="0" smtClean="0"/>
              <a:t>：</a:t>
            </a:r>
            <a:r>
              <a:rPr lang="zh-CN" altLang="en-US" sz="3600" b="1" dirty="0"/>
              <a:t>消息</a:t>
            </a:r>
            <a:r>
              <a:rPr lang="zh-CN" altLang="en-US" sz="3600" b="1" dirty="0" smtClean="0"/>
              <a:t>模型</a:t>
            </a:r>
            <a:endParaRPr lang="zh-CN" altLang="en-US" sz="3600" b="1" dirty="0"/>
          </a:p>
        </p:txBody>
      </p:sp>
      <p:sp>
        <p:nvSpPr>
          <p:cNvPr id="4" name="圆角矩形 38">
            <a:extLst>
              <a:ext uri="{FF2B5EF4-FFF2-40B4-BE49-F238E27FC236}">
                <a16:creationId xmlns:a16="http://schemas.microsoft.com/office/drawing/2014/main" id="{346FD5E3-B160-4168-BF3B-3C38D6C48AEF}"/>
              </a:ext>
            </a:extLst>
          </p:cNvPr>
          <p:cNvSpPr/>
          <p:nvPr/>
        </p:nvSpPr>
        <p:spPr>
          <a:xfrm>
            <a:off x="2190191" y="1476818"/>
            <a:ext cx="2038539" cy="408008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39">
            <a:extLst>
              <a:ext uri="{FF2B5EF4-FFF2-40B4-BE49-F238E27FC236}">
                <a16:creationId xmlns:a16="http://schemas.microsoft.com/office/drawing/2014/main" id="{7804A2AF-7A49-43C3-93D7-E8AB0707A619}"/>
              </a:ext>
            </a:extLst>
          </p:cNvPr>
          <p:cNvSpPr/>
          <p:nvPr/>
        </p:nvSpPr>
        <p:spPr>
          <a:xfrm>
            <a:off x="5378656" y="188646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6" name="圆角矩形 40">
            <a:extLst>
              <a:ext uri="{FF2B5EF4-FFF2-40B4-BE49-F238E27FC236}">
                <a16:creationId xmlns:a16="http://schemas.microsoft.com/office/drawing/2014/main" id="{67A5BCEE-7CC2-44EB-AF2A-150DAC43856E}"/>
              </a:ext>
            </a:extLst>
          </p:cNvPr>
          <p:cNvSpPr/>
          <p:nvPr/>
        </p:nvSpPr>
        <p:spPr>
          <a:xfrm>
            <a:off x="5405818" y="3143785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7" name="圆角矩形 44">
            <a:extLst>
              <a:ext uri="{FF2B5EF4-FFF2-40B4-BE49-F238E27FC236}">
                <a16:creationId xmlns:a16="http://schemas.microsoft.com/office/drawing/2014/main" id="{302798E6-79AD-47C5-A208-B245E5BF039F}"/>
              </a:ext>
            </a:extLst>
          </p:cNvPr>
          <p:cNvSpPr/>
          <p:nvPr/>
        </p:nvSpPr>
        <p:spPr>
          <a:xfrm>
            <a:off x="5405818" y="457654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1618CF-7250-4B00-B844-F0FBCA29F01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228730" y="2253127"/>
            <a:ext cx="1149926" cy="1263731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D23918-4E14-478A-9F53-3609B1E04B2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228730" y="3510450"/>
            <a:ext cx="1177088" cy="640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B76B167-CE06-47A2-8FB9-711A7676AEE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228730" y="3516858"/>
            <a:ext cx="1177088" cy="142634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圆角矩形 50">
            <a:extLst>
              <a:ext uri="{FF2B5EF4-FFF2-40B4-BE49-F238E27FC236}">
                <a16:creationId xmlns:a16="http://schemas.microsoft.com/office/drawing/2014/main" id="{F9BEA73C-E98C-4B0F-A50F-CF7619EF2BFD}"/>
              </a:ext>
            </a:extLst>
          </p:cNvPr>
          <p:cNvSpPr/>
          <p:nvPr/>
        </p:nvSpPr>
        <p:spPr>
          <a:xfrm>
            <a:off x="8167126" y="1798957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749A79-D79A-4B8C-932E-23E5770933EF}"/>
              </a:ext>
            </a:extLst>
          </p:cNvPr>
          <p:cNvSpPr txBox="1"/>
          <p:nvPr/>
        </p:nvSpPr>
        <p:spPr>
          <a:xfrm>
            <a:off x="4740525" y="313473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9A1FB1-61F6-4DFE-A9DB-5D4C24929A89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6772891" y="2165622"/>
            <a:ext cx="1394235" cy="134482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圆角矩形 58">
            <a:extLst>
              <a:ext uri="{FF2B5EF4-FFF2-40B4-BE49-F238E27FC236}">
                <a16:creationId xmlns:a16="http://schemas.microsoft.com/office/drawing/2014/main" id="{BC97C0CD-3ED2-4060-BA78-1483258FEFE3}"/>
              </a:ext>
            </a:extLst>
          </p:cNvPr>
          <p:cNvSpPr/>
          <p:nvPr/>
        </p:nvSpPr>
        <p:spPr>
          <a:xfrm>
            <a:off x="8185989" y="3079556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EC23C578-C2E3-473C-A8BD-6F62E8D7A52F}"/>
              </a:ext>
            </a:extLst>
          </p:cNvPr>
          <p:cNvSpPr/>
          <p:nvPr/>
        </p:nvSpPr>
        <p:spPr>
          <a:xfrm>
            <a:off x="8185989" y="4448084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7B2764C-32D8-422F-8376-54E24EA5751E}"/>
              </a:ext>
            </a:extLst>
          </p:cNvPr>
          <p:cNvCxnSpPr>
            <a:stCxn id="6" idx="3"/>
          </p:cNvCxnSpPr>
          <p:nvPr/>
        </p:nvCxnSpPr>
        <p:spPr>
          <a:xfrm flipV="1">
            <a:off x="6772891" y="3504993"/>
            <a:ext cx="1394235" cy="5457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071FE0-BDAB-41D7-8067-DC227E8C0A34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6772891" y="3510450"/>
            <a:ext cx="1413098" cy="130429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52AFB0B-5E56-445C-AE75-2F6F3DD7E6C2}"/>
              </a:ext>
            </a:extLst>
          </p:cNvPr>
          <p:cNvSpPr txBox="1"/>
          <p:nvPr/>
        </p:nvSpPr>
        <p:spPr>
          <a:xfrm>
            <a:off x="7339830" y="331939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sp>
        <p:nvSpPr>
          <p:cNvPr id="19" name="圆角矩形 26">
            <a:extLst>
              <a:ext uri="{FF2B5EF4-FFF2-40B4-BE49-F238E27FC236}">
                <a16:creationId xmlns:a16="http://schemas.microsoft.com/office/drawing/2014/main" id="{B370FC2F-757A-4935-973D-5405A00FE56F}"/>
              </a:ext>
            </a:extLst>
          </p:cNvPr>
          <p:cNvSpPr/>
          <p:nvPr/>
        </p:nvSpPr>
        <p:spPr>
          <a:xfrm>
            <a:off x="2525922" y="1674600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E54168-6D1F-4D9B-8705-24B3FFC82D9C}"/>
              </a:ext>
            </a:extLst>
          </p:cNvPr>
          <p:cNvSpPr/>
          <p:nvPr/>
        </p:nvSpPr>
        <p:spPr>
          <a:xfrm>
            <a:off x="2296389" y="1107485"/>
            <a:ext cx="18261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21" name="圆角矩形 28">
            <a:extLst>
              <a:ext uri="{FF2B5EF4-FFF2-40B4-BE49-F238E27FC236}">
                <a16:creationId xmlns:a16="http://schemas.microsoft.com/office/drawing/2014/main" id="{3FE2FC5B-9E5E-4691-BD7E-DFDBC77B1B14}"/>
              </a:ext>
            </a:extLst>
          </p:cNvPr>
          <p:cNvSpPr/>
          <p:nvPr/>
        </p:nvSpPr>
        <p:spPr>
          <a:xfrm>
            <a:off x="2535491" y="2628597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2" name="圆角矩形 29">
            <a:extLst>
              <a:ext uri="{FF2B5EF4-FFF2-40B4-BE49-F238E27FC236}">
                <a16:creationId xmlns:a16="http://schemas.microsoft.com/office/drawing/2014/main" id="{EADFF49A-6A3F-4C3C-8C36-70737870FDB0}"/>
              </a:ext>
            </a:extLst>
          </p:cNvPr>
          <p:cNvSpPr/>
          <p:nvPr/>
        </p:nvSpPr>
        <p:spPr>
          <a:xfrm>
            <a:off x="2525921" y="3658545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3" name="圆角矩形 31">
            <a:extLst>
              <a:ext uri="{FF2B5EF4-FFF2-40B4-BE49-F238E27FC236}">
                <a16:creationId xmlns:a16="http://schemas.microsoft.com/office/drawing/2014/main" id="{A53E5D5E-6210-477F-82E0-BF2313EE474B}"/>
              </a:ext>
            </a:extLst>
          </p:cNvPr>
          <p:cNvSpPr/>
          <p:nvPr/>
        </p:nvSpPr>
        <p:spPr>
          <a:xfrm>
            <a:off x="2535490" y="457654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E54168-6D1F-4D9B-8705-24B3FFC82D9C}"/>
              </a:ext>
            </a:extLst>
          </p:cNvPr>
          <p:cNvSpPr/>
          <p:nvPr/>
        </p:nvSpPr>
        <p:spPr>
          <a:xfrm>
            <a:off x="1868686" y="5777565"/>
            <a:ext cx="89306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ConsumerGroup</a:t>
            </a:r>
            <a:r>
              <a:rPr lang="zh-CN" altLang="en-US" dirty="0" smtClean="0"/>
              <a:t>：表示一些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的集合，被一些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订阅，形成一个消费者组。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9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/>
      <p:bldP spid="14" grpId="0" animBg="1"/>
      <p:bldP spid="15" grpId="0" animBg="1"/>
      <p:bldP spid="18" grpId="0"/>
      <p:bldP spid="19" grpId="0" animBg="1"/>
      <p:bldP spid="21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Name&quot;:&quot;宽&quot;,&quot;HeaderHeight&quot;:15.0,&quot;TopMargin&quot;:0.0,&quot;FooterHeight&quot;:9.0,&quot;BottomMargin&quot;:0.0,&quot;SideMargin&quot;:5.5,&quot;IntervalMargin&quot;:1.4,&quot;Id&quot;:&quot;GuidesStyle_Wide&quot;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326964f5-82e1-4cc5-8d80-33f80867fed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8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815"/>
</p:tagLst>
</file>

<file path=ppt/theme/theme1.xml><?xml version="1.0" encoding="utf-8"?>
<a:theme xmlns:a="http://schemas.openxmlformats.org/drawingml/2006/main" name="Office 主题">
  <a:themeElements>
    <a:clrScheme name="可视化模板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E811"/>
      </a:accent1>
      <a:accent2>
        <a:srgbClr val="73DCF9"/>
      </a:accent2>
      <a:accent3>
        <a:srgbClr val="00BBA6"/>
      </a:accent3>
      <a:accent4>
        <a:srgbClr val="FFCC0B"/>
      </a:accent4>
      <a:accent5>
        <a:srgbClr val="FB5442"/>
      </a:accent5>
      <a:accent6>
        <a:srgbClr val="C8006A"/>
      </a:accent6>
      <a:hlink>
        <a:srgbClr val="FFC000"/>
      </a:hlink>
      <a:folHlink>
        <a:srgbClr val="954F72"/>
      </a:folHlink>
    </a:clrScheme>
    <a:fontScheme name="latg1qd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AE81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可视化模板6">
    <a:dk1>
      <a:srgbClr val="000000"/>
    </a:dk1>
    <a:lt1>
      <a:srgbClr val="FFFFFF"/>
    </a:lt1>
    <a:dk2>
      <a:srgbClr val="44546A"/>
    </a:dk2>
    <a:lt2>
      <a:srgbClr val="E7E6E6"/>
    </a:lt2>
    <a:accent1>
      <a:srgbClr val="BAE811"/>
    </a:accent1>
    <a:accent2>
      <a:srgbClr val="73DCF9"/>
    </a:accent2>
    <a:accent3>
      <a:srgbClr val="00BBA6"/>
    </a:accent3>
    <a:accent4>
      <a:srgbClr val="FFCC0B"/>
    </a:accent4>
    <a:accent5>
      <a:srgbClr val="FB5442"/>
    </a:accent5>
    <a:accent6>
      <a:srgbClr val="C8006A"/>
    </a:accent6>
    <a:hlink>
      <a:srgbClr val="FFC000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可视化模板6">
    <a:dk1>
      <a:srgbClr val="000000"/>
    </a:dk1>
    <a:lt1>
      <a:srgbClr val="FFFFFF"/>
    </a:lt1>
    <a:dk2>
      <a:srgbClr val="44546A"/>
    </a:dk2>
    <a:lt2>
      <a:srgbClr val="E7E6E6"/>
    </a:lt2>
    <a:accent1>
      <a:srgbClr val="BAE811"/>
    </a:accent1>
    <a:accent2>
      <a:srgbClr val="73DCF9"/>
    </a:accent2>
    <a:accent3>
      <a:srgbClr val="00BBA6"/>
    </a:accent3>
    <a:accent4>
      <a:srgbClr val="FFCC0B"/>
    </a:accent4>
    <a:accent5>
      <a:srgbClr val="FB5442"/>
    </a:accent5>
    <a:accent6>
      <a:srgbClr val="C8006A"/>
    </a:accent6>
    <a:hlink>
      <a:srgbClr val="FFC000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3977</TotalTime>
  <Words>747</Words>
  <Application>Microsoft Office PowerPoint</Application>
  <PresentationFormat>宽屏</PresentationFormat>
  <Paragraphs>264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Simon_阿文</dc:creator>
  <cp:lastModifiedBy>李乘胜</cp:lastModifiedBy>
  <cp:revision>79</cp:revision>
  <cp:lastPrinted>2017-08-20T16:00:00Z</cp:lastPrinted>
  <dcterms:created xsi:type="dcterms:W3CDTF">2017-08-20T16:00:00Z</dcterms:created>
  <dcterms:modified xsi:type="dcterms:W3CDTF">2018-10-17T02:54:33Z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326964f5-82e1-4cc5-8d80-33f80867fedd</vt:lpwstr>
  </property>
</Properties>
</file>