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0.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1.xml" ContentType="application/vnd.openxmlformats-officedocument.theme+xml"/>
  <Override PartName="/ppt/slideLayouts/slideLayout3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3" r:id="rId1"/>
    <p:sldMasterId id="2147483885" r:id="rId2"/>
    <p:sldMasterId id="2147483903" r:id="rId3"/>
    <p:sldMasterId id="2147483907" r:id="rId4"/>
    <p:sldMasterId id="2147483909" r:id="rId5"/>
    <p:sldMasterId id="2147483905" r:id="rId6"/>
    <p:sldMasterId id="2147483916" r:id="rId7"/>
    <p:sldMasterId id="2147483918" r:id="rId8"/>
    <p:sldMasterId id="2147483773" r:id="rId9"/>
    <p:sldMasterId id="2147483840" r:id="rId10"/>
    <p:sldMasterId id="2147483855" r:id="rId11"/>
    <p:sldMasterId id="2147483895" r:id="rId12"/>
  </p:sldMasterIdLst>
  <p:handoutMasterIdLst>
    <p:handoutMasterId r:id="rId32"/>
  </p:handoutMasterIdLst>
  <p:sldIdLst>
    <p:sldId id="266" r:id="rId13"/>
    <p:sldId id="260" r:id="rId14"/>
    <p:sldId id="267" r:id="rId15"/>
    <p:sldId id="268" r:id="rId16"/>
    <p:sldId id="269" r:id="rId17"/>
    <p:sldId id="270" r:id="rId18"/>
    <p:sldId id="284" r:id="rId19"/>
    <p:sldId id="271" r:id="rId20"/>
    <p:sldId id="272" r:id="rId21"/>
    <p:sldId id="273" r:id="rId22"/>
    <p:sldId id="274" r:id="rId23"/>
    <p:sldId id="275" r:id="rId24"/>
    <p:sldId id="283" r:id="rId25"/>
    <p:sldId id="285" r:id="rId26"/>
    <p:sldId id="282" r:id="rId27"/>
    <p:sldId id="281" r:id="rId28"/>
    <p:sldId id="280" r:id="rId29"/>
    <p:sldId id="279" r:id="rId30"/>
    <p:sldId id="265" r:id="rId31"/>
  </p:sldIdLst>
  <p:sldSz cx="9144000" cy="6858000" type="screen4x3"/>
  <p:notesSz cx="6858000" cy="9144000"/>
  <p:embeddedFontLst>
    <p:embeddedFont>
      <p:font typeface="Arial Narrow" pitchFamily="34"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840D"/>
    <a:srgbClr val="003478"/>
    <a:srgbClr val="4F9E44"/>
    <a:srgbClr val="6D79D1"/>
    <a:srgbClr val="0386C1"/>
    <a:srgbClr val="001374"/>
    <a:srgbClr val="000066"/>
    <a:srgbClr val="000070"/>
    <a:srgbClr val="00297A"/>
    <a:srgbClr val="0034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2" autoAdjust="0"/>
    <p:restoredTop sz="94660"/>
  </p:normalViewPr>
  <p:slideViewPr>
    <p:cSldViewPr>
      <p:cViewPr>
        <p:scale>
          <a:sx n="120" d="100"/>
          <a:sy n="120" d="100"/>
        </p:scale>
        <p:origin x="1574" y="1963"/>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font" Target="fonts/font4.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font" Target="fonts/font3.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7F780-B6BE-440C-BF88-06E0E3A177E9}" type="datetimeFigureOut">
              <a:rPr lang="es-AR" smtClean="0"/>
              <a:pPr/>
              <a:t>12/02/2015</a:t>
            </a:fld>
            <a:endParaRPr lang="es-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AF2BF-23FA-49A7-AEC5-40DE2BF39C08}" type="slidenum">
              <a:rPr lang="es-AR" smtClean="0"/>
              <a:pPr/>
              <a:t>‹Nº›</a:t>
            </a:fld>
            <a:endParaRPr lang="es-AR"/>
          </a:p>
        </p:txBody>
      </p:sp>
    </p:spTree>
    <p:extLst>
      <p:ext uri="{BB962C8B-B14F-4D97-AF65-F5344CB8AC3E}">
        <p14:creationId xmlns:p14="http://schemas.microsoft.com/office/powerpoint/2010/main" val="21711295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a Final PROCESSA">
    <p:spTree>
      <p:nvGrpSpPr>
        <p:cNvPr id="1" name=""/>
        <p:cNvGrpSpPr/>
        <p:nvPr/>
      </p:nvGrpSpPr>
      <p:grpSpPr>
        <a:xfrm>
          <a:off x="0" y="0"/>
          <a:ext cx="0" cy="0"/>
          <a:chOff x="0" y="0"/>
          <a:chExt cx="0" cy="0"/>
        </a:xfrm>
      </p:grpSpPr>
      <p:pic>
        <p:nvPicPr>
          <p:cNvPr id="2" name="Picture 1" descr="LOGOSIMBOLO HORIZONTAL.jpg"/>
          <p:cNvPicPr>
            <a:picLocks noChangeAspect="1"/>
          </p:cNvPicPr>
          <p:nvPr userDrawn="1"/>
        </p:nvPicPr>
        <p:blipFill>
          <a:blip r:embed="rId2" cstate="print">
            <a:lum contrast="20000"/>
          </a:blip>
          <a:stretch>
            <a:fillRect/>
          </a:stretch>
        </p:blipFill>
        <p:spPr>
          <a:xfrm>
            <a:off x="1844922" y="2332733"/>
            <a:ext cx="5103342" cy="1240283"/>
          </a:xfrm>
          <a:prstGeom prst="rect">
            <a:avLst/>
          </a:prstGeom>
        </p:spPr>
      </p:pic>
      <p:sp>
        <p:nvSpPr>
          <p:cNvPr id="12" name="Text Placeholder 11"/>
          <p:cNvSpPr>
            <a:spLocks noGrp="1"/>
          </p:cNvSpPr>
          <p:nvPr>
            <p:ph type="body" sz="quarter" idx="10"/>
          </p:nvPr>
        </p:nvSpPr>
        <p:spPr>
          <a:xfrm>
            <a:off x="0" y="4148807"/>
            <a:ext cx="9144000" cy="1368425"/>
          </a:xfrm>
          <a:prstGeom prst="rect">
            <a:avLst/>
          </a:prstGeo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7" name="Text Placeholder 7"/>
          <p:cNvSpPr>
            <a:spLocks noGrp="1"/>
          </p:cNvSpPr>
          <p:nvPr>
            <p:ph type="body" sz="quarter" idx="12" hasCustomPrompt="1"/>
          </p:nvPr>
        </p:nvSpPr>
        <p:spPr>
          <a:xfrm>
            <a:off x="4788916"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Subtítulo</a:t>
            </a:r>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7" name="Text Placeholder 7"/>
          <p:cNvSpPr>
            <a:spLocks noGrp="1"/>
          </p:cNvSpPr>
          <p:nvPr>
            <p:ph type="body" sz="quarter" idx="12" hasCustomPrompt="1"/>
          </p:nvPr>
        </p:nvSpPr>
        <p:spPr>
          <a:xfrm>
            <a:off x="4788916"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Subtítulo</a:t>
            </a:r>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mplate1-basica con subtitulo">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44787" y="197545"/>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8" name="Text Placeholder 7"/>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
        <p:nvSpPr>
          <p:cNvPr id="6" name="Text Placeholder 5"/>
          <p:cNvSpPr>
            <a:spLocks noGrp="1"/>
          </p:cNvSpPr>
          <p:nvPr>
            <p:ph type="body" sz="quarter" idx="12" hasCustomPrompt="1"/>
          </p:nvPr>
        </p:nvSpPr>
        <p:spPr>
          <a:xfrm>
            <a:off x="444787" y="518615"/>
            <a:ext cx="8280151" cy="359445"/>
          </a:xfrm>
        </p:spPr>
        <p:txBody>
          <a:bodyPr>
            <a:noAutofit/>
          </a:bodyPr>
          <a:lstStyle>
            <a:lvl1pPr>
              <a:defRPr sz="1800" spc="600">
                <a:solidFill>
                  <a:schemeClr val="bg1"/>
                </a:solidFill>
              </a:defRPr>
            </a:lvl1pPr>
            <a:lvl2pPr>
              <a:defRPr sz="1800" spc="600">
                <a:solidFill>
                  <a:schemeClr val="bg1"/>
                </a:solidFill>
              </a:defRPr>
            </a:lvl2pPr>
            <a:lvl3pPr>
              <a:defRPr sz="1800" spc="600">
                <a:solidFill>
                  <a:schemeClr val="bg1"/>
                </a:solidFill>
              </a:defRPr>
            </a:lvl3pPr>
            <a:lvl4pPr>
              <a:defRPr sz="1800" spc="600">
                <a:solidFill>
                  <a:schemeClr val="bg1"/>
                </a:solidFill>
              </a:defRPr>
            </a:lvl4pPr>
            <a:lvl5pPr>
              <a:defRPr sz="1800" spc="600">
                <a:solidFill>
                  <a:schemeClr val="bg1"/>
                </a:solidFill>
              </a:defRPr>
            </a:lvl5pPr>
          </a:lstStyle>
          <a:p>
            <a:pPr lvl="0"/>
            <a:r>
              <a:rPr lang="en-US" dirty="0" smtClean="0"/>
              <a:t>SUBTITULO</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mplate1-basica">
    <p:spTree>
      <p:nvGrpSpPr>
        <p:cNvPr id="1" name=""/>
        <p:cNvGrpSpPr/>
        <p:nvPr/>
      </p:nvGrpSpPr>
      <p:grpSpPr>
        <a:xfrm>
          <a:off x="0" y="0"/>
          <a:ext cx="0" cy="0"/>
          <a:chOff x="0" y="0"/>
          <a:chExt cx="0" cy="0"/>
        </a:xfrm>
      </p:grpSpPr>
      <p:sp>
        <p:nvSpPr>
          <p:cNvPr id="8" name="Text Placeholder 7"/>
          <p:cNvSpPr>
            <a:spLocks noGrp="1"/>
          </p:cNvSpPr>
          <p:nvPr>
            <p:ph idx="1"/>
          </p:nvPr>
        </p:nvSpPr>
        <p:spPr>
          <a:xfrm>
            <a:off x="457200" y="1600200"/>
            <a:ext cx="8229600"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
        <p:nvSpPr>
          <p:cNvPr id="5" name="Title Placeholder 6"/>
          <p:cNvSpPr>
            <a:spLocks noGrp="1"/>
          </p:cNvSpPr>
          <p:nvPr>
            <p:ph type="title"/>
          </p:nvPr>
        </p:nvSpPr>
        <p:spPr>
          <a:xfrm>
            <a:off x="457200" y="274638"/>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mplate1-foto con subtitut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11560" y="1340768"/>
            <a:ext cx="3960813" cy="4895850"/>
          </a:xfrm>
        </p:spPr>
        <p:txBody>
          <a:bodyPr/>
          <a:lstStyle/>
          <a:p>
            <a:endParaRPr lang="es-AR" dirty="0"/>
          </a:p>
        </p:txBody>
      </p:sp>
      <p:sp>
        <p:nvSpPr>
          <p:cNvPr id="8" name="Text Placeholder 7"/>
          <p:cNvSpPr>
            <a:spLocks noGrp="1"/>
          </p:cNvSpPr>
          <p:nvPr>
            <p:ph type="body" sz="quarter" idx="11"/>
          </p:nvPr>
        </p:nvSpPr>
        <p:spPr>
          <a:xfrm>
            <a:off x="4859338" y="1341438"/>
            <a:ext cx="3816350" cy="4895850"/>
          </a:xfrm>
        </p:spPr>
        <p:txBody>
          <a:bodyPr/>
          <a:lstStyle/>
          <a:p>
            <a:pPr lvl="0"/>
            <a:r>
              <a:rPr lang="en-US" dirty="0" smtClean="0"/>
              <a:t>Click to edit Master text styles</a:t>
            </a:r>
          </a:p>
        </p:txBody>
      </p:sp>
      <p:sp>
        <p:nvSpPr>
          <p:cNvPr id="9" name="Title Placeholder 6"/>
          <p:cNvSpPr>
            <a:spLocks noGrp="1"/>
          </p:cNvSpPr>
          <p:nvPr>
            <p:ph type="title"/>
          </p:nvPr>
        </p:nvSpPr>
        <p:spPr>
          <a:xfrm>
            <a:off x="444787" y="197545"/>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7" name="Text Placeholder 5"/>
          <p:cNvSpPr>
            <a:spLocks noGrp="1"/>
          </p:cNvSpPr>
          <p:nvPr>
            <p:ph type="body" sz="quarter" idx="12" hasCustomPrompt="1"/>
          </p:nvPr>
        </p:nvSpPr>
        <p:spPr>
          <a:xfrm>
            <a:off x="444787" y="518615"/>
            <a:ext cx="8280151" cy="359445"/>
          </a:xfrm>
        </p:spPr>
        <p:txBody>
          <a:bodyPr>
            <a:noAutofit/>
          </a:bodyPr>
          <a:lstStyle>
            <a:lvl1pPr>
              <a:defRPr sz="1800" spc="600">
                <a:solidFill>
                  <a:schemeClr val="bg1"/>
                </a:solidFill>
              </a:defRPr>
            </a:lvl1pPr>
            <a:lvl2pPr>
              <a:defRPr sz="1800" spc="600">
                <a:solidFill>
                  <a:schemeClr val="bg1"/>
                </a:solidFill>
              </a:defRPr>
            </a:lvl2pPr>
            <a:lvl3pPr>
              <a:defRPr sz="1800" spc="600">
                <a:solidFill>
                  <a:schemeClr val="bg1"/>
                </a:solidFill>
              </a:defRPr>
            </a:lvl3pPr>
            <a:lvl4pPr>
              <a:defRPr sz="1800" spc="600">
                <a:solidFill>
                  <a:schemeClr val="bg1"/>
                </a:solidFill>
              </a:defRPr>
            </a:lvl4pPr>
            <a:lvl5pPr>
              <a:defRPr sz="1800" spc="600">
                <a:solidFill>
                  <a:schemeClr val="bg1"/>
                </a:solidFill>
              </a:defRPr>
            </a:lvl5pPr>
          </a:lstStyle>
          <a:p>
            <a:pPr lvl="0"/>
            <a:r>
              <a:rPr lang="en-US" dirty="0" smtClean="0"/>
              <a:t>SUBTITULO</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mplate1-foto horizontal con subtitul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11560" y="1340768"/>
            <a:ext cx="8064896" cy="4032448"/>
          </a:xfrm>
        </p:spPr>
        <p:txBody>
          <a:bodyPr/>
          <a:lstStyle/>
          <a:p>
            <a:endParaRPr lang="es-AR"/>
          </a:p>
        </p:txBody>
      </p:sp>
      <p:sp>
        <p:nvSpPr>
          <p:cNvPr id="8" name="Text Placeholder 7"/>
          <p:cNvSpPr>
            <a:spLocks noGrp="1"/>
          </p:cNvSpPr>
          <p:nvPr>
            <p:ph type="body" sz="quarter" idx="11"/>
          </p:nvPr>
        </p:nvSpPr>
        <p:spPr>
          <a:xfrm>
            <a:off x="611560" y="5589240"/>
            <a:ext cx="8064128" cy="648048"/>
          </a:xfrm>
        </p:spPr>
        <p:txBody>
          <a:bodyPr/>
          <a:lstStyle/>
          <a:p>
            <a:pPr lvl="0"/>
            <a:r>
              <a:rPr lang="en-US" dirty="0" smtClean="0"/>
              <a:t>Click to edit Master text styles</a:t>
            </a:r>
          </a:p>
        </p:txBody>
      </p:sp>
      <p:sp>
        <p:nvSpPr>
          <p:cNvPr id="9" name="Title Placeholder 6"/>
          <p:cNvSpPr>
            <a:spLocks noGrp="1"/>
          </p:cNvSpPr>
          <p:nvPr>
            <p:ph type="title"/>
          </p:nvPr>
        </p:nvSpPr>
        <p:spPr>
          <a:xfrm>
            <a:off x="444787" y="197545"/>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7" name="Text Placeholder 5"/>
          <p:cNvSpPr>
            <a:spLocks noGrp="1"/>
          </p:cNvSpPr>
          <p:nvPr>
            <p:ph type="body" sz="quarter" idx="12" hasCustomPrompt="1"/>
          </p:nvPr>
        </p:nvSpPr>
        <p:spPr>
          <a:xfrm>
            <a:off x="444787" y="518615"/>
            <a:ext cx="8280151" cy="359445"/>
          </a:xfrm>
        </p:spPr>
        <p:txBody>
          <a:bodyPr>
            <a:noAutofit/>
          </a:bodyPr>
          <a:lstStyle>
            <a:lvl1pPr>
              <a:defRPr sz="1800" spc="600">
                <a:solidFill>
                  <a:schemeClr val="bg1"/>
                </a:solidFill>
              </a:defRPr>
            </a:lvl1pPr>
            <a:lvl2pPr>
              <a:defRPr sz="1800" spc="600">
                <a:solidFill>
                  <a:schemeClr val="bg1"/>
                </a:solidFill>
              </a:defRPr>
            </a:lvl2pPr>
            <a:lvl3pPr>
              <a:defRPr sz="1800" spc="600">
                <a:solidFill>
                  <a:schemeClr val="bg1"/>
                </a:solidFill>
              </a:defRPr>
            </a:lvl3pPr>
            <a:lvl4pPr>
              <a:defRPr sz="1800" spc="600">
                <a:solidFill>
                  <a:schemeClr val="bg1"/>
                </a:solidFill>
              </a:defRPr>
            </a:lvl4pPr>
            <a:lvl5pPr>
              <a:defRPr sz="1800" spc="600">
                <a:solidFill>
                  <a:schemeClr val="bg1"/>
                </a:solidFill>
              </a:defRPr>
            </a:lvl5pPr>
          </a:lstStyle>
          <a:p>
            <a:pPr lvl="0"/>
            <a:r>
              <a:rPr lang="en-US" dirty="0" smtClean="0"/>
              <a:t>SUBTITULO</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mplate1-fot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11560" y="1340768"/>
            <a:ext cx="3960813" cy="4895850"/>
          </a:xfrm>
        </p:spPr>
        <p:txBody>
          <a:bodyPr/>
          <a:lstStyle/>
          <a:p>
            <a:endParaRPr lang="es-AR"/>
          </a:p>
        </p:txBody>
      </p:sp>
      <p:sp>
        <p:nvSpPr>
          <p:cNvPr id="8" name="Text Placeholder 7"/>
          <p:cNvSpPr>
            <a:spLocks noGrp="1"/>
          </p:cNvSpPr>
          <p:nvPr>
            <p:ph type="body" sz="quarter" idx="11"/>
          </p:nvPr>
        </p:nvSpPr>
        <p:spPr>
          <a:xfrm>
            <a:off x="4859338" y="1341438"/>
            <a:ext cx="3816350" cy="4895850"/>
          </a:xfrm>
        </p:spPr>
        <p:txBody>
          <a:bodyPr/>
          <a:lstStyle/>
          <a:p>
            <a:pPr lvl="0"/>
            <a:r>
              <a:rPr lang="en-US" dirty="0" smtClean="0"/>
              <a:t>Click to edit Master text styles</a:t>
            </a:r>
          </a:p>
        </p:txBody>
      </p:sp>
      <p:sp>
        <p:nvSpPr>
          <p:cNvPr id="7" name="Title Placeholder 6"/>
          <p:cNvSpPr>
            <a:spLocks noGrp="1"/>
          </p:cNvSpPr>
          <p:nvPr>
            <p:ph type="title"/>
          </p:nvPr>
        </p:nvSpPr>
        <p:spPr>
          <a:xfrm>
            <a:off x="457200" y="274638"/>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late-foto horizontal">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57200" y="274638"/>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5" name="Picture Placeholder 5"/>
          <p:cNvSpPr>
            <a:spLocks noGrp="1"/>
          </p:cNvSpPr>
          <p:nvPr>
            <p:ph type="pic" sz="quarter" idx="10"/>
          </p:nvPr>
        </p:nvSpPr>
        <p:spPr>
          <a:xfrm>
            <a:off x="611560" y="1340768"/>
            <a:ext cx="8064896" cy="4032448"/>
          </a:xfrm>
        </p:spPr>
        <p:txBody>
          <a:bodyPr/>
          <a:lstStyle/>
          <a:p>
            <a:endParaRPr lang="es-AR"/>
          </a:p>
        </p:txBody>
      </p:sp>
      <p:sp>
        <p:nvSpPr>
          <p:cNvPr id="9" name="Text Placeholder 7"/>
          <p:cNvSpPr>
            <a:spLocks noGrp="1"/>
          </p:cNvSpPr>
          <p:nvPr>
            <p:ph type="body" sz="quarter" idx="11"/>
          </p:nvPr>
        </p:nvSpPr>
        <p:spPr>
          <a:xfrm>
            <a:off x="611560" y="5589240"/>
            <a:ext cx="8064128" cy="648048"/>
          </a:xfrm>
        </p:spPr>
        <p:txBody>
          <a:body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late2- basica con subtitulo ">
    <p:spTree>
      <p:nvGrpSpPr>
        <p:cNvPr id="1" name=""/>
        <p:cNvGrpSpPr/>
        <p:nvPr/>
      </p:nvGrpSpPr>
      <p:grpSpPr>
        <a:xfrm>
          <a:off x="0" y="0"/>
          <a:ext cx="0" cy="0"/>
          <a:chOff x="0" y="0"/>
          <a:chExt cx="0" cy="0"/>
        </a:xfrm>
      </p:grpSpPr>
      <p:sp>
        <p:nvSpPr>
          <p:cNvPr id="5" name="Title Placeholder 6"/>
          <p:cNvSpPr>
            <a:spLocks noGrp="1"/>
          </p:cNvSpPr>
          <p:nvPr>
            <p:ph type="title"/>
          </p:nvPr>
        </p:nvSpPr>
        <p:spPr>
          <a:xfrm>
            <a:off x="1403648"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6" name="Text Placeholder 7"/>
          <p:cNvSpPr>
            <a:spLocks noGrp="1"/>
          </p:cNvSpPr>
          <p:nvPr>
            <p:ph idx="1"/>
          </p:nvPr>
        </p:nvSpPr>
        <p:spPr>
          <a:xfrm>
            <a:off x="1403648" y="1783357"/>
            <a:ext cx="7283152"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
        <p:nvSpPr>
          <p:cNvPr id="7" name="Text Placeholder 5"/>
          <p:cNvSpPr>
            <a:spLocks noGrp="1"/>
          </p:cNvSpPr>
          <p:nvPr>
            <p:ph type="body" sz="quarter" idx="12" hasCustomPrompt="1"/>
          </p:nvPr>
        </p:nvSpPr>
        <p:spPr>
          <a:xfrm>
            <a:off x="1403649"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apositiva Final dos logotipos">
    <p:spTree>
      <p:nvGrpSpPr>
        <p:cNvPr id="1" name=""/>
        <p:cNvGrpSpPr/>
        <p:nvPr/>
      </p:nvGrpSpPr>
      <p:grpSpPr>
        <a:xfrm>
          <a:off x="0" y="0"/>
          <a:ext cx="0" cy="0"/>
          <a:chOff x="0" y="0"/>
          <a:chExt cx="0" cy="0"/>
        </a:xfrm>
      </p:grpSpPr>
      <p:pic>
        <p:nvPicPr>
          <p:cNvPr id="10" name="Picture 9" descr="LOGOSIMBOLO HORIZONTAL.jpg"/>
          <p:cNvPicPr>
            <a:picLocks noChangeAspect="1"/>
          </p:cNvPicPr>
          <p:nvPr userDrawn="1"/>
        </p:nvPicPr>
        <p:blipFill>
          <a:blip r:embed="rId2" cstate="print">
            <a:lum contrast="20000"/>
          </a:blip>
          <a:stretch>
            <a:fillRect/>
          </a:stretch>
        </p:blipFill>
        <p:spPr>
          <a:xfrm>
            <a:off x="4572000" y="2348880"/>
            <a:ext cx="4148037" cy="1008112"/>
          </a:xfrm>
          <a:prstGeom prst="rect">
            <a:avLst/>
          </a:prstGeom>
        </p:spPr>
      </p:pic>
      <p:sp>
        <p:nvSpPr>
          <p:cNvPr id="12" name="Picture Placeholder 11"/>
          <p:cNvSpPr>
            <a:spLocks noGrp="1"/>
          </p:cNvSpPr>
          <p:nvPr>
            <p:ph type="pic" sz="quarter" idx="10" hasCustomPrompt="1"/>
          </p:nvPr>
        </p:nvSpPr>
        <p:spPr>
          <a:xfrm>
            <a:off x="755650" y="2349500"/>
            <a:ext cx="3168650" cy="1079500"/>
          </a:xfrm>
          <a:prstGeom prst="rect">
            <a:avLst/>
          </a:prstGeom>
        </p:spPr>
        <p:txBody>
          <a:bodyPr/>
          <a:lstStyle>
            <a:lvl1pPr>
              <a:defRPr baseline="0">
                <a:solidFill>
                  <a:schemeClr val="tx1"/>
                </a:solidFill>
              </a:defRPr>
            </a:lvl1pPr>
          </a:lstStyle>
          <a:p>
            <a:r>
              <a:rPr lang="es-AR" dirty="0" smtClean="0"/>
              <a:t>Coloque aquí el logotipo</a:t>
            </a:r>
            <a:endParaRPr lang="es-AR" dirty="0"/>
          </a:p>
        </p:txBody>
      </p:sp>
      <p:sp>
        <p:nvSpPr>
          <p:cNvPr id="9" name="Text Placeholder 8"/>
          <p:cNvSpPr>
            <a:spLocks noGrp="1"/>
          </p:cNvSpPr>
          <p:nvPr>
            <p:ph type="body" sz="quarter" idx="11"/>
          </p:nvPr>
        </p:nvSpPr>
        <p:spPr>
          <a:xfrm>
            <a:off x="0" y="4149725"/>
            <a:ext cx="9144000" cy="1295400"/>
          </a:xfrm>
          <a:prstGeom prst="rect">
            <a:avLst/>
          </a:prstGeo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mplate2-basica">
    <p:spTree>
      <p:nvGrpSpPr>
        <p:cNvPr id="1" name=""/>
        <p:cNvGrpSpPr/>
        <p:nvPr/>
      </p:nvGrpSpPr>
      <p:grpSpPr>
        <a:xfrm>
          <a:off x="0" y="0"/>
          <a:ext cx="0" cy="0"/>
          <a:chOff x="0" y="0"/>
          <a:chExt cx="0" cy="0"/>
        </a:xfrm>
      </p:grpSpPr>
      <p:sp>
        <p:nvSpPr>
          <p:cNvPr id="4" name="Title Placeholder 6"/>
          <p:cNvSpPr>
            <a:spLocks noGrp="1"/>
          </p:cNvSpPr>
          <p:nvPr>
            <p:ph type="title"/>
          </p:nvPr>
        </p:nvSpPr>
        <p:spPr>
          <a:xfrm>
            <a:off x="1403648"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6" name="Text Placeholder 7"/>
          <p:cNvSpPr>
            <a:spLocks noGrp="1"/>
          </p:cNvSpPr>
          <p:nvPr>
            <p:ph idx="1"/>
          </p:nvPr>
        </p:nvSpPr>
        <p:spPr>
          <a:xfrm>
            <a:off x="1403648" y="1783357"/>
            <a:ext cx="7283152"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mplate2-fot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03648" y="1844824"/>
            <a:ext cx="3960813" cy="4391794"/>
          </a:xfrm>
        </p:spPr>
        <p:txBody>
          <a:bodyPr/>
          <a:lstStyle/>
          <a:p>
            <a:endParaRPr lang="es-AR"/>
          </a:p>
        </p:txBody>
      </p:sp>
      <p:sp>
        <p:nvSpPr>
          <p:cNvPr id="8" name="Text Placeholder 7"/>
          <p:cNvSpPr>
            <a:spLocks noGrp="1"/>
          </p:cNvSpPr>
          <p:nvPr>
            <p:ph type="body" sz="quarter" idx="11"/>
          </p:nvPr>
        </p:nvSpPr>
        <p:spPr>
          <a:xfrm>
            <a:off x="5580112" y="1844824"/>
            <a:ext cx="3095576" cy="4392464"/>
          </a:xfrm>
        </p:spPr>
        <p:txBody>
          <a:bodyPr/>
          <a:lstStyle>
            <a:lvl1pPr>
              <a:defRPr/>
            </a:lvl1pPr>
          </a:lstStyle>
          <a:p>
            <a:pPr lvl="0"/>
            <a:r>
              <a:rPr lang="en-US" dirty="0" smtClean="0"/>
              <a:t>Click to edit Master text</a:t>
            </a:r>
          </a:p>
          <a:p>
            <a:pPr lvl="0"/>
            <a:r>
              <a:rPr lang="en-US" dirty="0" smtClean="0"/>
              <a:t>styles</a:t>
            </a:r>
          </a:p>
        </p:txBody>
      </p:sp>
      <p:sp>
        <p:nvSpPr>
          <p:cNvPr id="7" name="Title Placeholder 6"/>
          <p:cNvSpPr>
            <a:spLocks noGrp="1"/>
          </p:cNvSpPr>
          <p:nvPr>
            <p:ph type="title"/>
          </p:nvPr>
        </p:nvSpPr>
        <p:spPr>
          <a:xfrm>
            <a:off x="1403648"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mplate2-foto con subtitul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03648" y="1844824"/>
            <a:ext cx="3960813" cy="4391794"/>
          </a:xfrm>
        </p:spPr>
        <p:txBody>
          <a:bodyPr/>
          <a:lstStyle/>
          <a:p>
            <a:endParaRPr lang="es-AR"/>
          </a:p>
        </p:txBody>
      </p:sp>
      <p:sp>
        <p:nvSpPr>
          <p:cNvPr id="8" name="Text Placeholder 7"/>
          <p:cNvSpPr>
            <a:spLocks noGrp="1"/>
          </p:cNvSpPr>
          <p:nvPr>
            <p:ph type="body" sz="quarter" idx="11"/>
          </p:nvPr>
        </p:nvSpPr>
        <p:spPr>
          <a:xfrm>
            <a:off x="5580112" y="1844824"/>
            <a:ext cx="3095576" cy="4392464"/>
          </a:xfrm>
        </p:spPr>
        <p:txBody>
          <a:bodyPr/>
          <a:lstStyle>
            <a:lvl1pPr>
              <a:defRPr/>
            </a:lvl1pPr>
          </a:lstStyle>
          <a:p>
            <a:pPr lvl="0"/>
            <a:r>
              <a:rPr lang="en-US" dirty="0" smtClean="0"/>
              <a:t>Click to edit Master text</a:t>
            </a:r>
          </a:p>
          <a:p>
            <a:pPr lvl="0"/>
            <a:r>
              <a:rPr lang="en-US" dirty="0" smtClean="0"/>
              <a:t>styles</a:t>
            </a:r>
          </a:p>
        </p:txBody>
      </p:sp>
      <p:sp>
        <p:nvSpPr>
          <p:cNvPr id="7" name="Title Placeholder 6"/>
          <p:cNvSpPr>
            <a:spLocks noGrp="1"/>
          </p:cNvSpPr>
          <p:nvPr>
            <p:ph type="title"/>
          </p:nvPr>
        </p:nvSpPr>
        <p:spPr>
          <a:xfrm>
            <a:off x="1403648"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9" name="Text Placeholder 5"/>
          <p:cNvSpPr>
            <a:spLocks noGrp="1"/>
          </p:cNvSpPr>
          <p:nvPr>
            <p:ph type="body" sz="quarter" idx="12" hasCustomPrompt="1"/>
          </p:nvPr>
        </p:nvSpPr>
        <p:spPr>
          <a:xfrm>
            <a:off x="1403649"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mplate2-foto horizontal con subtitul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47664" y="1844824"/>
            <a:ext cx="7128792" cy="3528392"/>
          </a:xfrm>
        </p:spPr>
        <p:txBody>
          <a:bodyPr/>
          <a:lstStyle/>
          <a:p>
            <a:endParaRPr lang="es-AR"/>
          </a:p>
        </p:txBody>
      </p:sp>
      <p:sp>
        <p:nvSpPr>
          <p:cNvPr id="8" name="Text Placeholder 7"/>
          <p:cNvSpPr>
            <a:spLocks noGrp="1"/>
          </p:cNvSpPr>
          <p:nvPr>
            <p:ph type="body" sz="quarter" idx="11"/>
          </p:nvPr>
        </p:nvSpPr>
        <p:spPr>
          <a:xfrm>
            <a:off x="1475656" y="5589240"/>
            <a:ext cx="7200032" cy="648048"/>
          </a:xfrm>
        </p:spPr>
        <p:txBody>
          <a:bodyPr/>
          <a:lstStyle/>
          <a:p>
            <a:pPr lvl="0"/>
            <a:r>
              <a:rPr lang="en-US" dirty="0" smtClean="0"/>
              <a:t>Click to edit Master text styles</a:t>
            </a:r>
          </a:p>
        </p:txBody>
      </p:sp>
      <p:sp>
        <p:nvSpPr>
          <p:cNvPr id="12" name="Title Placeholder 6"/>
          <p:cNvSpPr txBox="1">
            <a:spLocks/>
          </p:cNvSpPr>
          <p:nvPr userDrawn="1"/>
        </p:nvSpPr>
        <p:spPr>
          <a:xfrm>
            <a:off x="1403648" y="778694"/>
            <a:ext cx="7283152" cy="34605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003478"/>
                </a:solidFill>
                <a:effectLst/>
                <a:uLnTx/>
                <a:uFillTx/>
                <a:latin typeface="+mj-lt"/>
                <a:ea typeface="+mj-ea"/>
                <a:cs typeface="+mj-cs"/>
              </a:rPr>
              <a:t>Click to edit Master title style</a:t>
            </a:r>
            <a:endParaRPr kumimoji="0" lang="es-AR" sz="3000" b="1" i="0" u="none" strike="noStrike" kern="1200" cap="none" spc="0" normalizeH="0" baseline="0" noProof="0" dirty="0">
              <a:ln>
                <a:noFill/>
              </a:ln>
              <a:solidFill>
                <a:srgbClr val="003478"/>
              </a:solidFill>
              <a:effectLst/>
              <a:uLnTx/>
              <a:uFillTx/>
              <a:latin typeface="+mj-lt"/>
              <a:ea typeface="+mj-ea"/>
              <a:cs typeface="+mj-cs"/>
            </a:endParaRPr>
          </a:p>
        </p:txBody>
      </p:sp>
      <p:sp>
        <p:nvSpPr>
          <p:cNvPr id="7" name="Text Placeholder 5"/>
          <p:cNvSpPr>
            <a:spLocks noGrp="1"/>
          </p:cNvSpPr>
          <p:nvPr>
            <p:ph type="body" sz="quarter" idx="12" hasCustomPrompt="1"/>
          </p:nvPr>
        </p:nvSpPr>
        <p:spPr>
          <a:xfrm>
            <a:off x="1403648"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mplate2- foto horizontal">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547664" y="1844824"/>
            <a:ext cx="7128792" cy="3528392"/>
          </a:xfrm>
        </p:spPr>
        <p:txBody>
          <a:bodyPr/>
          <a:lstStyle/>
          <a:p>
            <a:endParaRPr lang="es-AR"/>
          </a:p>
        </p:txBody>
      </p:sp>
      <p:sp>
        <p:nvSpPr>
          <p:cNvPr id="8" name="Text Placeholder 7"/>
          <p:cNvSpPr>
            <a:spLocks noGrp="1"/>
          </p:cNvSpPr>
          <p:nvPr>
            <p:ph type="body" sz="quarter" idx="11"/>
          </p:nvPr>
        </p:nvSpPr>
        <p:spPr>
          <a:xfrm>
            <a:off x="1475656" y="5589240"/>
            <a:ext cx="7200032" cy="648048"/>
          </a:xfrm>
        </p:spPr>
        <p:txBody>
          <a:bodyPr/>
          <a:lstStyle/>
          <a:p>
            <a:pPr lvl="0"/>
            <a:r>
              <a:rPr lang="en-US" dirty="0" smtClean="0"/>
              <a:t>Click to edit Master text styles</a:t>
            </a:r>
          </a:p>
        </p:txBody>
      </p:sp>
      <p:sp>
        <p:nvSpPr>
          <p:cNvPr id="12" name="Title Placeholder 6"/>
          <p:cNvSpPr txBox="1">
            <a:spLocks/>
          </p:cNvSpPr>
          <p:nvPr userDrawn="1"/>
        </p:nvSpPr>
        <p:spPr>
          <a:xfrm>
            <a:off x="1403648" y="778694"/>
            <a:ext cx="7283152" cy="34605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003478"/>
                </a:solidFill>
                <a:effectLst/>
                <a:uLnTx/>
                <a:uFillTx/>
                <a:latin typeface="+mj-lt"/>
                <a:ea typeface="+mj-ea"/>
                <a:cs typeface="+mj-cs"/>
              </a:rPr>
              <a:t>Click to edit Master title style</a:t>
            </a:r>
            <a:endParaRPr kumimoji="0" lang="es-AR" sz="3000" b="1" i="0" u="none" strike="noStrike" kern="1200" cap="none" spc="0" normalizeH="0" baseline="0" noProof="0" dirty="0">
              <a:ln>
                <a:noFill/>
              </a:ln>
              <a:solidFill>
                <a:srgbClr val="003478"/>
              </a:solidFill>
              <a:effectLst/>
              <a:uLnTx/>
              <a:uFillTx/>
              <a:latin typeface="+mj-lt"/>
              <a:ea typeface="+mj-ea"/>
              <a:cs typeface="+mj-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3 - basica con subtitulo">
    <p:spTree>
      <p:nvGrpSpPr>
        <p:cNvPr id="1" name=""/>
        <p:cNvGrpSpPr/>
        <p:nvPr/>
      </p:nvGrpSpPr>
      <p:grpSpPr>
        <a:xfrm>
          <a:off x="0" y="0"/>
          <a:ext cx="0" cy="0"/>
          <a:chOff x="0" y="0"/>
          <a:chExt cx="0" cy="0"/>
        </a:xfrm>
      </p:grpSpPr>
      <p:sp>
        <p:nvSpPr>
          <p:cNvPr id="5" name="Title Placeholder 6"/>
          <p:cNvSpPr>
            <a:spLocks noGrp="1"/>
          </p:cNvSpPr>
          <p:nvPr>
            <p:ph type="title"/>
          </p:nvPr>
        </p:nvSpPr>
        <p:spPr>
          <a:xfrm>
            <a:off x="539552"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6" name="Text Placeholder 7"/>
          <p:cNvSpPr>
            <a:spLocks noGrp="1"/>
          </p:cNvSpPr>
          <p:nvPr>
            <p:ph idx="1"/>
          </p:nvPr>
        </p:nvSpPr>
        <p:spPr>
          <a:xfrm>
            <a:off x="539552" y="1783357"/>
            <a:ext cx="7283152"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
        <p:nvSpPr>
          <p:cNvPr id="7" name="Text Placeholder 5"/>
          <p:cNvSpPr>
            <a:spLocks noGrp="1"/>
          </p:cNvSpPr>
          <p:nvPr>
            <p:ph type="body" sz="quarter" idx="12" hasCustomPrompt="1"/>
          </p:nvPr>
        </p:nvSpPr>
        <p:spPr>
          <a:xfrm>
            <a:off x="539552"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3 - basica">
    <p:spTree>
      <p:nvGrpSpPr>
        <p:cNvPr id="1" name=""/>
        <p:cNvGrpSpPr/>
        <p:nvPr/>
      </p:nvGrpSpPr>
      <p:grpSpPr>
        <a:xfrm>
          <a:off x="0" y="0"/>
          <a:ext cx="0" cy="0"/>
          <a:chOff x="0" y="0"/>
          <a:chExt cx="0" cy="0"/>
        </a:xfrm>
      </p:grpSpPr>
      <p:sp>
        <p:nvSpPr>
          <p:cNvPr id="4" name="Title Placeholder 6"/>
          <p:cNvSpPr>
            <a:spLocks noGrp="1"/>
          </p:cNvSpPr>
          <p:nvPr>
            <p:ph type="title"/>
          </p:nvPr>
        </p:nvSpPr>
        <p:spPr>
          <a:xfrm>
            <a:off x="539552"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6" name="Text Placeholder 7"/>
          <p:cNvSpPr>
            <a:spLocks noGrp="1"/>
          </p:cNvSpPr>
          <p:nvPr>
            <p:ph idx="1"/>
          </p:nvPr>
        </p:nvSpPr>
        <p:spPr>
          <a:xfrm>
            <a:off x="539552" y="1783357"/>
            <a:ext cx="7283152" cy="4525963"/>
          </a:xfrm>
          <a:prstGeom prst="rect">
            <a:avLst/>
          </a:prstGeom>
        </p:spPr>
        <p:txBody>
          <a:bodyPr vert="horz" lIns="91440" tIns="45720" rIns="91440" bIns="45720" rtlCol="0">
            <a:normAutofit/>
          </a:bodyPr>
          <a:lstStyle>
            <a:lvl1pPr>
              <a:defRPr sz="2000" b="0">
                <a:solidFill>
                  <a:schemeClr val="bg1">
                    <a:lumMod val="50000"/>
                  </a:schemeClr>
                </a:solidFill>
              </a:defRPr>
            </a:lvl1pPr>
          </a:lstStyle>
          <a:p>
            <a:pPr lvl="0"/>
            <a:r>
              <a:rPr lang="en-US" dirty="0"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mplate3 - fot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39552" y="1844824"/>
            <a:ext cx="3960813" cy="4391794"/>
          </a:xfrm>
        </p:spPr>
        <p:txBody>
          <a:bodyPr/>
          <a:lstStyle/>
          <a:p>
            <a:endParaRPr lang="es-AR"/>
          </a:p>
        </p:txBody>
      </p:sp>
      <p:sp>
        <p:nvSpPr>
          <p:cNvPr id="8" name="Text Placeholder 7"/>
          <p:cNvSpPr>
            <a:spLocks noGrp="1"/>
          </p:cNvSpPr>
          <p:nvPr>
            <p:ph type="body" sz="quarter" idx="11"/>
          </p:nvPr>
        </p:nvSpPr>
        <p:spPr>
          <a:xfrm>
            <a:off x="4716016" y="1844824"/>
            <a:ext cx="3095576" cy="4392464"/>
          </a:xfrm>
        </p:spPr>
        <p:txBody>
          <a:bodyPr/>
          <a:lstStyle>
            <a:lvl1pPr>
              <a:defRPr/>
            </a:lvl1pPr>
          </a:lstStyle>
          <a:p>
            <a:pPr lvl="0"/>
            <a:r>
              <a:rPr lang="en-US" dirty="0" smtClean="0"/>
              <a:t>Click to edit Master text</a:t>
            </a:r>
          </a:p>
          <a:p>
            <a:pPr lvl="0"/>
            <a:r>
              <a:rPr lang="en-US" dirty="0" smtClean="0"/>
              <a:t>styles</a:t>
            </a:r>
          </a:p>
        </p:txBody>
      </p:sp>
      <p:sp>
        <p:nvSpPr>
          <p:cNvPr id="7" name="Title Placeholder 6"/>
          <p:cNvSpPr>
            <a:spLocks noGrp="1"/>
          </p:cNvSpPr>
          <p:nvPr>
            <p:ph type="title"/>
          </p:nvPr>
        </p:nvSpPr>
        <p:spPr>
          <a:xfrm>
            <a:off x="539552"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mplate3 - foto con subtitul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39552" y="1844824"/>
            <a:ext cx="3960813" cy="4391794"/>
          </a:xfrm>
        </p:spPr>
        <p:txBody>
          <a:bodyPr/>
          <a:lstStyle/>
          <a:p>
            <a:endParaRPr lang="es-AR"/>
          </a:p>
        </p:txBody>
      </p:sp>
      <p:sp>
        <p:nvSpPr>
          <p:cNvPr id="8" name="Text Placeholder 7"/>
          <p:cNvSpPr>
            <a:spLocks noGrp="1"/>
          </p:cNvSpPr>
          <p:nvPr>
            <p:ph type="body" sz="quarter" idx="11"/>
          </p:nvPr>
        </p:nvSpPr>
        <p:spPr>
          <a:xfrm>
            <a:off x="4716016" y="1844824"/>
            <a:ext cx="3095576" cy="4392464"/>
          </a:xfrm>
        </p:spPr>
        <p:txBody>
          <a:bodyPr/>
          <a:lstStyle>
            <a:lvl1pPr>
              <a:defRPr/>
            </a:lvl1pPr>
          </a:lstStyle>
          <a:p>
            <a:pPr lvl="0"/>
            <a:r>
              <a:rPr lang="en-US" dirty="0" smtClean="0"/>
              <a:t>Click to edit Master text</a:t>
            </a:r>
          </a:p>
          <a:p>
            <a:pPr lvl="0"/>
            <a:r>
              <a:rPr lang="en-US" dirty="0" smtClean="0"/>
              <a:t>styles</a:t>
            </a:r>
          </a:p>
        </p:txBody>
      </p:sp>
      <p:sp>
        <p:nvSpPr>
          <p:cNvPr id="7" name="Title Placeholder 6"/>
          <p:cNvSpPr>
            <a:spLocks noGrp="1"/>
          </p:cNvSpPr>
          <p:nvPr>
            <p:ph type="title"/>
          </p:nvPr>
        </p:nvSpPr>
        <p:spPr>
          <a:xfrm>
            <a:off x="539552"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9" name="Text Placeholder 5"/>
          <p:cNvSpPr>
            <a:spLocks noGrp="1"/>
          </p:cNvSpPr>
          <p:nvPr>
            <p:ph type="body" sz="quarter" idx="12" hasCustomPrompt="1"/>
          </p:nvPr>
        </p:nvSpPr>
        <p:spPr>
          <a:xfrm>
            <a:off x="539552"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mplate3 - foto horizontal con subtitulo">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11560" y="1844824"/>
            <a:ext cx="7200800" cy="3528392"/>
          </a:xfrm>
        </p:spPr>
        <p:txBody>
          <a:bodyPr/>
          <a:lstStyle/>
          <a:p>
            <a:endParaRPr lang="es-AR"/>
          </a:p>
        </p:txBody>
      </p:sp>
      <p:sp>
        <p:nvSpPr>
          <p:cNvPr id="8" name="Text Placeholder 7"/>
          <p:cNvSpPr>
            <a:spLocks noGrp="1"/>
          </p:cNvSpPr>
          <p:nvPr>
            <p:ph type="body" sz="quarter" idx="11"/>
          </p:nvPr>
        </p:nvSpPr>
        <p:spPr>
          <a:xfrm>
            <a:off x="611560" y="5589240"/>
            <a:ext cx="7200032" cy="648048"/>
          </a:xfrm>
        </p:spPr>
        <p:txBody>
          <a:bodyPr/>
          <a:lstStyle/>
          <a:p>
            <a:pPr lvl="0"/>
            <a:r>
              <a:rPr lang="en-US" dirty="0" smtClean="0"/>
              <a:t>Click to edit Master text styles</a:t>
            </a:r>
          </a:p>
        </p:txBody>
      </p:sp>
      <p:sp>
        <p:nvSpPr>
          <p:cNvPr id="12" name="Title Placeholder 6"/>
          <p:cNvSpPr txBox="1">
            <a:spLocks/>
          </p:cNvSpPr>
          <p:nvPr userDrawn="1"/>
        </p:nvSpPr>
        <p:spPr>
          <a:xfrm>
            <a:off x="539552" y="778694"/>
            <a:ext cx="7283152" cy="34605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003478"/>
                </a:solidFill>
                <a:effectLst/>
                <a:uLnTx/>
                <a:uFillTx/>
                <a:latin typeface="+mj-lt"/>
                <a:ea typeface="+mj-ea"/>
                <a:cs typeface="+mj-cs"/>
              </a:rPr>
              <a:t>Click to edit Master title style</a:t>
            </a:r>
            <a:endParaRPr kumimoji="0" lang="es-AR" sz="3000" b="1" i="0" u="none" strike="noStrike" kern="1200" cap="none" spc="0" normalizeH="0" baseline="0" noProof="0" dirty="0">
              <a:ln>
                <a:noFill/>
              </a:ln>
              <a:solidFill>
                <a:srgbClr val="003478"/>
              </a:solidFill>
              <a:effectLst/>
              <a:uLnTx/>
              <a:uFillTx/>
              <a:latin typeface="+mj-lt"/>
              <a:ea typeface="+mj-ea"/>
              <a:cs typeface="+mj-cs"/>
            </a:endParaRPr>
          </a:p>
        </p:txBody>
      </p:sp>
      <p:sp>
        <p:nvSpPr>
          <p:cNvPr id="7" name="Text Placeholder 5"/>
          <p:cNvSpPr>
            <a:spLocks noGrp="1"/>
          </p:cNvSpPr>
          <p:nvPr>
            <p:ph type="body" sz="quarter" idx="12" hasCustomPrompt="1"/>
          </p:nvPr>
        </p:nvSpPr>
        <p:spPr>
          <a:xfrm>
            <a:off x="539552" y="1124744"/>
            <a:ext cx="7344816" cy="360040"/>
          </a:xfrm>
        </p:spPr>
        <p:txBody>
          <a:bodyPr>
            <a:noAutofit/>
          </a:bodyPr>
          <a:lstStyle>
            <a:lvl1pPr>
              <a:defRPr sz="1800" spc="600">
                <a:solidFill>
                  <a:srgbClr val="003478"/>
                </a:solidFill>
              </a:defRPr>
            </a:lvl1pPr>
            <a:lvl2pPr>
              <a:defRPr sz="1800" spc="600">
                <a:solidFill>
                  <a:srgbClr val="003478"/>
                </a:solidFill>
              </a:defRPr>
            </a:lvl2pPr>
            <a:lvl3pPr>
              <a:defRPr sz="1800" spc="600">
                <a:solidFill>
                  <a:srgbClr val="003478"/>
                </a:solidFill>
              </a:defRPr>
            </a:lvl3pPr>
            <a:lvl4pPr>
              <a:defRPr sz="1800" spc="600">
                <a:solidFill>
                  <a:srgbClr val="003478"/>
                </a:solidFill>
              </a:defRPr>
            </a:lvl4pPr>
            <a:lvl5pPr>
              <a:defRPr sz="1800" spc="600">
                <a:solidFill>
                  <a:srgbClr val="003478"/>
                </a:solidFill>
              </a:defRPr>
            </a:lvl5pPr>
          </a:lstStyle>
          <a:p>
            <a:pPr lvl="0"/>
            <a:r>
              <a:rPr lang="en-US" dirty="0" smtClean="0"/>
              <a:t>SUBTITULO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ext Placeholder 2"/>
          <p:cNvSpPr>
            <a:spLocks noGrp="1"/>
          </p:cNvSpPr>
          <p:nvPr>
            <p:ph idx="1"/>
          </p:nvPr>
        </p:nvSpPr>
        <p:spPr>
          <a:xfrm>
            <a:off x="5148064" y="3789039"/>
            <a:ext cx="3744416" cy="1800201"/>
          </a:xfrm>
          <a:prstGeom prst="rect">
            <a:avLst/>
          </a:prstGeom>
        </p:spPr>
        <p:txBody>
          <a:bodyPr vert="horz" lIns="91440" tIns="45720" rIns="91440" bIns="45720" rtlCol="0">
            <a:normAutofit/>
          </a:bodyPr>
          <a:lstStyle>
            <a:lvl1pPr>
              <a:defRPr sz="2200">
                <a:solidFill>
                  <a:schemeClr val="bg1"/>
                </a:solidFill>
              </a:defRPr>
            </a:lvl1pPr>
          </a:lstStyle>
          <a:p>
            <a:pPr lvl="0"/>
            <a:r>
              <a:rPr lang="en-US" dirty="0" smtClean="0"/>
              <a:t>Click to edit Master</a:t>
            </a:r>
            <a:endParaRPr lang="es-AR" dirty="0"/>
          </a:p>
        </p:txBody>
      </p:sp>
      <p:sp>
        <p:nvSpPr>
          <p:cNvPr id="4" name="Text Placeholder 3"/>
          <p:cNvSpPr>
            <a:spLocks noGrp="1"/>
          </p:cNvSpPr>
          <p:nvPr>
            <p:ph type="body" sz="quarter" idx="10" hasCustomPrompt="1"/>
          </p:nvPr>
        </p:nvSpPr>
        <p:spPr>
          <a:xfrm>
            <a:off x="4787900" y="1268413"/>
            <a:ext cx="4356100" cy="792162"/>
          </a:xfrm>
          <a:prstGeom prst="rect">
            <a:avLst/>
          </a:prstGeom>
        </p:spPr>
        <p:txBody>
          <a:bodyPr/>
          <a:lstStyle>
            <a:lvl1pPr>
              <a:defRPr baseline="0"/>
            </a:lvl1pPr>
          </a:lstStyle>
          <a:p>
            <a:pPr lvl="0"/>
            <a:r>
              <a:rPr lang="en-US" dirty="0" smtClean="0"/>
              <a:t>INSERTE AQUÍ EL TÍTULO</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mplate3 - foto horizontal">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11560" y="1844824"/>
            <a:ext cx="7200800" cy="3528392"/>
          </a:xfrm>
        </p:spPr>
        <p:txBody>
          <a:bodyPr/>
          <a:lstStyle/>
          <a:p>
            <a:endParaRPr lang="es-AR"/>
          </a:p>
        </p:txBody>
      </p:sp>
      <p:sp>
        <p:nvSpPr>
          <p:cNvPr id="8" name="Text Placeholder 7"/>
          <p:cNvSpPr>
            <a:spLocks noGrp="1"/>
          </p:cNvSpPr>
          <p:nvPr>
            <p:ph type="body" sz="quarter" idx="11"/>
          </p:nvPr>
        </p:nvSpPr>
        <p:spPr>
          <a:xfrm>
            <a:off x="611560" y="5589240"/>
            <a:ext cx="7200032" cy="648048"/>
          </a:xfrm>
        </p:spPr>
        <p:txBody>
          <a:bodyPr/>
          <a:lstStyle/>
          <a:p>
            <a:pPr lvl="0"/>
            <a:r>
              <a:rPr lang="en-US" dirty="0" smtClean="0"/>
              <a:t>Click to edit Master text styles</a:t>
            </a:r>
          </a:p>
        </p:txBody>
      </p:sp>
      <p:sp>
        <p:nvSpPr>
          <p:cNvPr id="12" name="Title Placeholder 6"/>
          <p:cNvSpPr txBox="1">
            <a:spLocks/>
          </p:cNvSpPr>
          <p:nvPr userDrawn="1"/>
        </p:nvSpPr>
        <p:spPr>
          <a:xfrm>
            <a:off x="539552" y="778694"/>
            <a:ext cx="7283152" cy="34605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003478"/>
                </a:solidFill>
                <a:effectLst/>
                <a:uLnTx/>
                <a:uFillTx/>
                <a:latin typeface="+mj-lt"/>
                <a:ea typeface="+mj-ea"/>
                <a:cs typeface="+mj-cs"/>
              </a:rPr>
              <a:t>Click to edit Master title style</a:t>
            </a:r>
            <a:endParaRPr kumimoji="0" lang="es-AR" sz="3000" b="1" i="0" u="none" strike="noStrike" kern="1200" cap="none" spc="0" normalizeH="0" baseline="0" noProof="0" dirty="0">
              <a:ln>
                <a:noFill/>
              </a:ln>
              <a:solidFill>
                <a:srgbClr val="003478"/>
              </a:solidFill>
              <a:effectLst/>
              <a:uLnTx/>
              <a:uFillTx/>
              <a:latin typeface="+mj-lt"/>
              <a:ea typeface="+mj-ea"/>
              <a:cs typeface="+mj-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339752" y="3789040"/>
            <a:ext cx="1728192" cy="1584176"/>
          </a:xfrm>
          <a:prstGeom prst="rect">
            <a:avLst/>
          </a:prstGeom>
        </p:spPr>
        <p:txBody>
          <a:bodyPr/>
          <a:lstStyle>
            <a:lvl1pPr algn="r">
              <a:buNone/>
              <a:defRPr sz="10000">
                <a:solidFill>
                  <a:schemeClr val="bg1"/>
                </a:solidFill>
                <a:latin typeface="Arial" pitchFamily="34" charset="0"/>
                <a:cs typeface="Arial" pitchFamily="34" charset="0"/>
              </a:defRPr>
            </a:lvl1pPr>
          </a:lstStyle>
          <a:p>
            <a:pPr lvl="0"/>
            <a:r>
              <a:rPr lang="en-US" dirty="0" smtClean="0"/>
              <a:t>#</a:t>
            </a:r>
            <a:endParaRPr lang="es-AR" dirty="0"/>
          </a:p>
        </p:txBody>
      </p:sp>
      <p:sp>
        <p:nvSpPr>
          <p:cNvPr id="8" name="Text Placeholder 7"/>
          <p:cNvSpPr>
            <a:spLocks noGrp="1"/>
          </p:cNvSpPr>
          <p:nvPr>
            <p:ph type="body" sz="quarter" idx="11" hasCustomPrompt="1"/>
          </p:nvPr>
        </p:nvSpPr>
        <p:spPr>
          <a:xfrm>
            <a:off x="4427984"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Título del Capítulo</a:t>
            </a:r>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8" name="Content Placeholder 7"/>
          <p:cNvSpPr>
            <a:spLocks noGrp="1"/>
          </p:cNvSpPr>
          <p:nvPr>
            <p:ph sz="quarter" idx="13"/>
          </p:nvPr>
        </p:nvSpPr>
        <p:spPr>
          <a:xfrm>
            <a:off x="4787900" y="3789040"/>
            <a:ext cx="4356100" cy="10080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5" name="Text Placeholder 7"/>
          <p:cNvSpPr>
            <a:spLocks noGrp="1"/>
          </p:cNvSpPr>
          <p:nvPr>
            <p:ph type="body" sz="quarter" idx="12" hasCustomPrompt="1"/>
          </p:nvPr>
        </p:nvSpPr>
        <p:spPr>
          <a:xfrm>
            <a:off x="4788916"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Subtítulo</a:t>
            </a:r>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5" name="Text Placeholder 7"/>
          <p:cNvSpPr>
            <a:spLocks noGrp="1"/>
          </p:cNvSpPr>
          <p:nvPr>
            <p:ph type="body" sz="quarter" idx="12" hasCustomPrompt="1"/>
          </p:nvPr>
        </p:nvSpPr>
        <p:spPr>
          <a:xfrm>
            <a:off x="4788916"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Subtítulo</a:t>
            </a:r>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ext Placeholder 7"/>
          <p:cNvSpPr>
            <a:spLocks noGrp="1"/>
          </p:cNvSpPr>
          <p:nvPr>
            <p:ph type="body" sz="quarter" idx="11" hasCustomPrompt="1"/>
          </p:nvPr>
        </p:nvSpPr>
        <p:spPr>
          <a:xfrm>
            <a:off x="4824412" y="1196752"/>
            <a:ext cx="4319588" cy="719138"/>
          </a:xfrm>
          <a:prstGeom prst="rect">
            <a:avLst/>
          </a:prstGeom>
        </p:spPr>
        <p:txBody>
          <a:bodyPr/>
          <a:lstStyle>
            <a:lvl1pPr>
              <a:buNone/>
              <a:defRPr sz="3600" b="1" baseline="0">
                <a:solidFill>
                  <a:schemeClr val="bg1"/>
                </a:solidFill>
                <a:latin typeface="Arial" pitchFamily="34" charset="0"/>
                <a:cs typeface="Arial" pitchFamily="34" charset="0"/>
              </a:defRPr>
            </a:lvl1pPr>
          </a:lstStyle>
          <a:p>
            <a:pPr lvl="0"/>
            <a:r>
              <a:rPr lang="es-AR" dirty="0" smtClean="0"/>
              <a:t>Título</a:t>
            </a:r>
            <a:endParaRPr lang="es-AR" dirty="0"/>
          </a:p>
        </p:txBody>
      </p:sp>
      <p:sp>
        <p:nvSpPr>
          <p:cNvPr id="7" name="Text Placeholder 7"/>
          <p:cNvSpPr>
            <a:spLocks noGrp="1"/>
          </p:cNvSpPr>
          <p:nvPr>
            <p:ph type="body" sz="quarter" idx="12" hasCustomPrompt="1"/>
          </p:nvPr>
        </p:nvSpPr>
        <p:spPr>
          <a:xfrm>
            <a:off x="4788916" y="4293096"/>
            <a:ext cx="4319588" cy="719138"/>
          </a:xfrm>
          <a:prstGeom prst="rect">
            <a:avLst/>
          </a:prstGeom>
        </p:spPr>
        <p:txBody>
          <a:bodyPr/>
          <a:lstStyle>
            <a:lvl1pPr>
              <a:buNone/>
              <a:defRPr baseline="0">
                <a:solidFill>
                  <a:schemeClr val="bg1"/>
                </a:solidFill>
                <a:latin typeface="Arial" pitchFamily="34" charset="0"/>
                <a:cs typeface="Arial" pitchFamily="34" charset="0"/>
              </a:defRPr>
            </a:lvl1pPr>
          </a:lstStyle>
          <a:p>
            <a:pPr lvl="0"/>
            <a:r>
              <a:rPr lang="es-AR" dirty="0" smtClean="0"/>
              <a:t>Subtítulo</a:t>
            </a:r>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1.xml"/><Relationship Id="rId7"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27.xml"/><Relationship Id="rId7" Type="http://schemas.openxmlformats.org/officeDocument/2006/relationships/theme" Target="../theme/theme1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12.xml"/><Relationship Id="rId1" Type="http://schemas.openxmlformats.org/officeDocument/2006/relationships/slideLayout" Target="../slideLayouts/slideLayout3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9.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15.xml"/><Relationship Id="rId7" Type="http://schemas.openxmlformats.org/officeDocument/2006/relationships/theme" Target="../theme/theme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t="-3000" b="-3000"/>
          </a:stretch>
        </a:blipFill>
        <a:effectLst/>
      </p:bgPr>
    </p:bg>
    <p:spTree>
      <p:nvGrpSpPr>
        <p:cNvPr id="1" name=""/>
        <p:cNvGrpSpPr/>
        <p:nvPr/>
      </p:nvGrpSpPr>
      <p:grpSpPr>
        <a:xfrm>
          <a:off x="0" y="0"/>
          <a:ext cx="0" cy="0"/>
          <a:chOff x="0" y="0"/>
          <a:chExt cx="0" cy="0"/>
        </a:xfrm>
      </p:grpSpPr>
      <p:sp>
        <p:nvSpPr>
          <p:cNvPr id="6" name="Rectangle 5"/>
          <p:cNvSpPr/>
          <p:nvPr userDrawn="1"/>
        </p:nvSpPr>
        <p:spPr>
          <a:xfrm>
            <a:off x="0" y="1340768"/>
            <a:ext cx="9144000" cy="4248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TextBox 4"/>
          <p:cNvSpPr txBox="1"/>
          <p:nvPr userDrawn="1"/>
        </p:nvSpPr>
        <p:spPr>
          <a:xfrm>
            <a:off x="2087724" y="3707740"/>
            <a:ext cx="4968552" cy="369332"/>
          </a:xfrm>
          <a:prstGeom prst="rect">
            <a:avLst/>
          </a:prstGeom>
          <a:noFill/>
        </p:spPr>
        <p:txBody>
          <a:bodyPr wrap="square" rtlCol="0">
            <a:spAutoFit/>
          </a:bodyPr>
          <a:lstStyle/>
          <a:p>
            <a:pPr algn="ctr"/>
            <a:r>
              <a:rPr lang="en-US" sz="1800" b="1" dirty="0" err="1" smtClean="0">
                <a:solidFill>
                  <a:srgbClr val="001374"/>
                </a:solidFill>
              </a:rPr>
              <a:t>Consúltenos</a:t>
            </a:r>
            <a:r>
              <a:rPr lang="en-US" sz="1800" b="1" dirty="0" smtClean="0">
                <a:solidFill>
                  <a:srgbClr val="001374"/>
                </a:solidFill>
              </a:rPr>
              <a:t>:</a:t>
            </a:r>
            <a:endParaRPr lang="es-AR" dirty="0"/>
          </a:p>
        </p:txBody>
      </p:sp>
    </p:spTree>
  </p:cSld>
  <p:clrMap bg1="lt1" tx1="dk1" bg2="lt2" tx2="dk2" accent1="accent1" accent2="accent2" accent3="accent3" accent4="accent4" accent5="accent5" accent6="accent6" hlink="hlink" folHlink="folHlink"/>
  <p:sldLayoutIdLst>
    <p:sldLayoutId id="2147483886" r:id="rId1"/>
    <p:sldLayoutId id="2147483894" r:id="rId2"/>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1800" kern="1200">
          <a:solidFill>
            <a:srgbClr val="333333">
              <a:alpha val="0"/>
            </a:srgbClr>
          </a:solidFill>
          <a:latin typeface="Arial" pitchFamily="34" charset="0"/>
          <a:ea typeface="+mn-ea"/>
          <a:cs typeface="Arial" pitchFamily="34" charset="0"/>
        </a:defRPr>
      </a:lvl1pPr>
      <a:lvl2pPr marL="742950" indent="-285750" algn="ctr" defTabSz="914400" rtl="0" eaLnBrk="1" latinLnBrk="0" hangingPunct="1">
        <a:spcBef>
          <a:spcPct val="20000"/>
        </a:spcBef>
        <a:buFont typeface="Arial" pitchFamily="34" charset="0"/>
        <a:buChar char="–"/>
        <a:defRPr sz="1800" kern="1200">
          <a:solidFill>
            <a:schemeClr val="tx1">
              <a:lumMod val="50000"/>
            </a:schemeClr>
          </a:solidFill>
          <a:latin typeface="Arial" pitchFamily="34" charset="0"/>
          <a:ea typeface="+mn-ea"/>
          <a:cs typeface="Arial" pitchFamily="34" charset="0"/>
        </a:defRPr>
      </a:lvl2pPr>
      <a:lvl3pPr marL="1143000" indent="-228600" algn="ctr" defTabSz="914400" rtl="0" eaLnBrk="1" latinLnBrk="0" hangingPunct="1">
        <a:spcBef>
          <a:spcPct val="20000"/>
        </a:spcBef>
        <a:buFont typeface="Arial" pitchFamily="34" charset="0"/>
        <a:buChar char="•"/>
        <a:defRPr sz="1800" kern="1200">
          <a:solidFill>
            <a:schemeClr val="tx1">
              <a:lumMod val="50000"/>
            </a:schemeClr>
          </a:solidFill>
          <a:latin typeface="Arial" pitchFamily="34" charset="0"/>
          <a:ea typeface="+mn-ea"/>
          <a:cs typeface="Arial" pitchFamily="34" charset="0"/>
        </a:defRPr>
      </a:lvl3pPr>
      <a:lvl4pPr marL="1600200" indent="-228600" algn="ctr" defTabSz="914400" rtl="0" eaLnBrk="1" latinLnBrk="0" hangingPunct="1">
        <a:spcBef>
          <a:spcPct val="20000"/>
        </a:spcBef>
        <a:buFont typeface="Arial" pitchFamily="34" charset="0"/>
        <a:buChar char="–"/>
        <a:defRPr sz="1800" kern="1200">
          <a:solidFill>
            <a:schemeClr val="tx1">
              <a:lumMod val="50000"/>
            </a:schemeClr>
          </a:solidFill>
          <a:latin typeface="Arial" pitchFamily="34" charset="0"/>
          <a:ea typeface="+mn-ea"/>
          <a:cs typeface="Arial" pitchFamily="34" charset="0"/>
        </a:defRPr>
      </a:lvl4pPr>
      <a:lvl5pPr marL="2057400" indent="-228600" algn="ctr" defTabSz="914400" rtl="0" eaLnBrk="1" latinLnBrk="0" hangingPunct="1">
        <a:spcBef>
          <a:spcPct val="20000"/>
        </a:spcBef>
        <a:buFont typeface="Arial" pitchFamily="34" charset="0"/>
        <a:buChar char="»"/>
        <a:defRPr sz="1800" kern="1200">
          <a:solidFill>
            <a:schemeClr val="tx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1403648"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8" name="Text Placeholder 7"/>
          <p:cNvSpPr>
            <a:spLocks noGrp="1"/>
          </p:cNvSpPr>
          <p:nvPr>
            <p:ph type="body" idx="1"/>
          </p:nvPr>
        </p:nvSpPr>
        <p:spPr>
          <a:xfrm>
            <a:off x="1403648" y="1783357"/>
            <a:ext cx="7283152" cy="4525963"/>
          </a:xfrm>
          <a:prstGeom prst="rect">
            <a:avLst/>
          </a:prstGeom>
        </p:spPr>
        <p:txBody>
          <a:bodyPr vert="horz" lIns="91440" tIns="45720" rIns="91440" bIns="45720" rtlCol="0">
            <a:normAutofit/>
          </a:bodyPr>
          <a:lstStyle/>
          <a:p>
            <a:pPr lvl="0"/>
            <a:r>
              <a:rPr lang="en-US" dirty="0" smtClean="0"/>
              <a:t>Click to edit Master text styles</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7" r:id="rId4"/>
    <p:sldLayoutId id="2147483844" r:id="rId5"/>
    <p:sldLayoutId id="2147483848" r:id="rId6"/>
  </p:sldLayoutIdLst>
  <p:txStyles>
    <p:titleStyle>
      <a:lvl1pPr algn="l" defTabSz="914400" rtl="0" eaLnBrk="1" latinLnBrk="0" hangingPunct="1">
        <a:spcBef>
          <a:spcPct val="0"/>
        </a:spcBef>
        <a:buNone/>
        <a:defRPr sz="3000" b="1" kern="1200">
          <a:solidFill>
            <a:srgbClr val="003478"/>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2000" kern="1200">
          <a:solidFill>
            <a:schemeClr val="tx1">
              <a:lumMod val="95000"/>
              <a:lumOff val="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39552" y="778694"/>
            <a:ext cx="7283152"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8" name="Text Placeholder 7"/>
          <p:cNvSpPr>
            <a:spLocks noGrp="1"/>
          </p:cNvSpPr>
          <p:nvPr>
            <p:ph type="body" idx="1"/>
          </p:nvPr>
        </p:nvSpPr>
        <p:spPr>
          <a:xfrm>
            <a:off x="539552" y="1783357"/>
            <a:ext cx="7283152" cy="4525963"/>
          </a:xfrm>
          <a:prstGeom prst="rect">
            <a:avLst/>
          </a:prstGeom>
        </p:spPr>
        <p:txBody>
          <a:bodyPr vert="horz" lIns="91440" tIns="45720" rIns="91440" bIns="45720" rtlCol="0">
            <a:normAutofit/>
          </a:bodyPr>
          <a:lstStyle/>
          <a:p>
            <a:pPr lvl="0"/>
            <a:r>
              <a:rPr lang="en-US" dirty="0" smtClean="0"/>
              <a:t>Click to edit Master text styles</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Lst>
  <p:txStyles>
    <p:titleStyle>
      <a:lvl1pPr algn="l" defTabSz="914400" rtl="0" eaLnBrk="1" latinLnBrk="0" hangingPunct="1">
        <a:spcBef>
          <a:spcPct val="0"/>
        </a:spcBef>
        <a:buNone/>
        <a:defRPr sz="3000" b="1" kern="1200">
          <a:solidFill>
            <a:srgbClr val="003478"/>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2000" kern="1200">
          <a:solidFill>
            <a:schemeClr val="tx1">
              <a:lumMod val="95000"/>
              <a:lumOff val="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t="-7000" b="-7000"/>
          </a:stretch>
        </a:blipFill>
        <a:effectLst/>
      </p:bgPr>
    </p:bg>
    <p:spTree>
      <p:nvGrpSpPr>
        <p:cNvPr id="1" name=""/>
        <p:cNvGrpSpPr/>
        <p:nvPr/>
      </p:nvGrpSpPr>
      <p:grpSpPr>
        <a:xfrm>
          <a:off x="0" y="0"/>
          <a:ext cx="0" cy="0"/>
          <a:chOff x="0" y="0"/>
          <a:chExt cx="0" cy="0"/>
        </a:xfrm>
      </p:grpSpPr>
      <p:sp>
        <p:nvSpPr>
          <p:cNvPr id="7" name="Rectangle 6"/>
          <p:cNvSpPr/>
          <p:nvPr userDrawn="1"/>
        </p:nvSpPr>
        <p:spPr>
          <a:xfrm>
            <a:off x="-396552" y="3789040"/>
            <a:ext cx="4536504" cy="1584176"/>
          </a:xfrm>
          <a:prstGeom prst="rect">
            <a:avLst/>
          </a:prstGeom>
          <a:solidFill>
            <a:srgbClr val="003478">
              <a:alpha val="61000"/>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 bg1="lt1" tx1="dk1" bg2="lt2" tx2="dk2" accent1="accent1" accent2="accent2" accent3="accent3" accent4="accent4" accent5="accent5" accent6="accent6" hlink="hlink" folHlink="folHlink"/>
  <p:sldLayoutIdLst>
    <p:sldLayoutId id="214748390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392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4" r:id="rId1"/>
    <p:sldLayoutId id="214748392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3" r:id="rId1"/>
  </p:sldLayoutIdLst>
  <p:txStyles>
    <p:titleStyle>
      <a:lvl1pPr algn="ctr" defTabSz="914400" rtl="0" eaLnBrk="1" latinLnBrk="0" hangingPunct="1">
        <a:spcBef>
          <a:spcPct val="0"/>
        </a:spcBef>
        <a:buNone/>
        <a:defRPr sz="3000" b="1" kern="1200">
          <a:solidFill>
            <a:schemeClr val="bg1"/>
          </a:solidFill>
          <a:latin typeface="Myriad Pro"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7" r:id="rId1"/>
  </p:sldLayoutIdLst>
  <p:txStyles>
    <p:titleStyle>
      <a:lvl1pPr algn="ctr" defTabSz="914400" rtl="0" eaLnBrk="1" latinLnBrk="0" hangingPunct="1">
        <a:spcBef>
          <a:spcPct val="0"/>
        </a:spcBef>
        <a:buNone/>
        <a:defRPr sz="3000" b="1" kern="1200">
          <a:solidFill>
            <a:schemeClr val="bg1"/>
          </a:solidFill>
          <a:latin typeface="Myriad Pro"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9" r:id="rId1"/>
    <p:sldLayoutId id="2147483921" r:id="rId2"/>
  </p:sldLayoutIdLst>
  <p:txStyles>
    <p:titleStyle>
      <a:lvl1pPr algn="ctr" defTabSz="914400" rtl="0" eaLnBrk="1" latinLnBrk="0" hangingPunct="1">
        <a:spcBef>
          <a:spcPct val="0"/>
        </a:spcBef>
        <a:buNone/>
        <a:defRPr sz="3000" b="1" kern="1200">
          <a:solidFill>
            <a:schemeClr val="bg1"/>
          </a:solidFill>
          <a:latin typeface="Myriad Pro"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57200" y="274638"/>
            <a:ext cx="8229600" cy="346050"/>
          </a:xfrm>
          <a:prstGeom prst="rect">
            <a:avLst/>
          </a:prstGeom>
        </p:spPr>
        <p:txBody>
          <a:bodyPr vert="horz" lIns="91440" tIns="45720" rIns="91440" bIns="45720" rtlCol="0" anchor="ctr">
            <a:normAutofit/>
          </a:bodyPr>
          <a:lstStyle/>
          <a:p>
            <a:r>
              <a:rPr lang="en-US" dirty="0" smtClean="0"/>
              <a:t>Click to edit Master title style</a:t>
            </a:r>
            <a:endParaRPr lang="es-AR" dirty="0"/>
          </a:p>
        </p:txBody>
      </p:sp>
      <p:sp>
        <p:nvSpPr>
          <p:cNvPr id="8" name="Text Placeholder 7"/>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p:txBody>
      </p:sp>
    </p:spTree>
  </p:cSld>
  <p:clrMap bg1="lt1" tx1="dk1" bg2="lt2" tx2="dk2" accent1="accent1" accent2="accent2" accent3="accent3" accent4="accent4" accent5="accent5" accent6="accent6" hlink="hlink" folHlink="folHlink"/>
  <p:sldLayoutIdLst>
    <p:sldLayoutId id="2147483774" r:id="rId1"/>
    <p:sldLayoutId id="2147483837" r:id="rId2"/>
    <p:sldLayoutId id="2147483780" r:id="rId3"/>
    <p:sldLayoutId id="2147483838" r:id="rId4"/>
    <p:sldLayoutId id="2147483836" r:id="rId5"/>
    <p:sldLayoutId id="2147483839" r:id="rId6"/>
  </p:sldLayoutIdLst>
  <p:txStyles>
    <p:titleStyle>
      <a:lvl1pPr algn="l" defTabSz="914400" rtl="0" eaLnBrk="1" latinLnBrk="0" hangingPunct="1">
        <a:spcBef>
          <a:spcPct val="0"/>
        </a:spcBef>
        <a:buNone/>
        <a:defRPr sz="30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2000" kern="1200">
          <a:solidFill>
            <a:schemeClr val="tx1">
              <a:lumMod val="95000"/>
              <a:lumOff val="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4.jpeg"/><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4.jpeg"/><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prstGeom prst="rect">
            <a:avLst/>
          </a:prstGeom>
        </p:spPr>
        <p:txBody>
          <a:bodyPr/>
          <a:lstStyle/>
          <a:p>
            <a:r>
              <a:rPr lang="es-AR" sz="3200" dirty="0" smtClean="0"/>
              <a:t>CORRESPONSALES BANCARIOS</a:t>
            </a:r>
            <a:endParaRPr lang="es-AR" sz="3200" dirty="0"/>
          </a:p>
        </p:txBody>
      </p:sp>
      <p:sp>
        <p:nvSpPr>
          <p:cNvPr id="5" name="Text Placeholder 2"/>
          <p:cNvSpPr txBox="1">
            <a:spLocks/>
          </p:cNvSpPr>
          <p:nvPr/>
        </p:nvSpPr>
        <p:spPr>
          <a:xfrm>
            <a:off x="4824412" y="3974750"/>
            <a:ext cx="4319588" cy="719138"/>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32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6" name="Text Placeholder 2"/>
          <p:cNvSpPr txBox="1">
            <a:spLocks/>
          </p:cNvSpPr>
          <p:nvPr/>
        </p:nvSpPr>
        <p:spPr>
          <a:xfrm>
            <a:off x="4824412" y="4365104"/>
            <a:ext cx="4319588" cy="719138"/>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32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7" name="TextBox 6"/>
          <p:cNvSpPr txBox="1"/>
          <p:nvPr/>
        </p:nvSpPr>
        <p:spPr>
          <a:xfrm>
            <a:off x="5206404" y="2852936"/>
            <a:ext cx="3456384" cy="3108543"/>
          </a:xfrm>
          <a:prstGeom prst="rect">
            <a:avLst/>
          </a:prstGeom>
          <a:noFill/>
        </p:spPr>
        <p:txBody>
          <a:bodyPr wrap="square" rtlCol="0">
            <a:spAutoFit/>
          </a:bodyPr>
          <a:lstStyle/>
          <a:p>
            <a:pPr algn="ctr"/>
            <a:r>
              <a:rPr lang="es-AR" sz="2800" dirty="0" err="1" smtClean="0">
                <a:solidFill>
                  <a:schemeClr val="bg1"/>
                </a:solidFill>
                <a:latin typeface="Arial" pitchFamily="34" charset="0"/>
                <a:cs typeface="Arial" pitchFamily="34" charset="0"/>
              </a:rPr>
              <a:t>Quality</a:t>
            </a:r>
            <a:r>
              <a:rPr lang="es-AR" sz="2800" dirty="0" smtClean="0">
                <a:solidFill>
                  <a:schemeClr val="bg1"/>
                </a:solidFill>
                <a:latin typeface="Arial" pitchFamily="34" charset="0"/>
                <a:cs typeface="Arial" pitchFamily="34" charset="0"/>
              </a:rPr>
              <a:t> </a:t>
            </a:r>
            <a:r>
              <a:rPr lang="es-AR" sz="2800" dirty="0" err="1" smtClean="0">
                <a:solidFill>
                  <a:schemeClr val="bg1"/>
                </a:solidFill>
                <a:latin typeface="Arial" pitchFamily="34" charset="0"/>
                <a:cs typeface="Arial" pitchFamily="34" charset="0"/>
              </a:rPr>
              <a:t>Assurance</a:t>
            </a:r>
            <a:endParaRPr lang="es-AR" sz="2800" dirty="0" smtClean="0">
              <a:solidFill>
                <a:schemeClr val="bg1"/>
              </a:solidFill>
              <a:latin typeface="Arial" pitchFamily="34" charset="0"/>
              <a:cs typeface="Arial" pitchFamily="34" charset="0"/>
            </a:endParaRPr>
          </a:p>
          <a:p>
            <a:pPr algn="ctr"/>
            <a:endParaRPr lang="es-AR" sz="2400" dirty="0" smtClean="0">
              <a:solidFill>
                <a:schemeClr val="bg1"/>
              </a:solidFill>
              <a:latin typeface="Arial" pitchFamily="34" charset="0"/>
              <a:cs typeface="Arial" pitchFamily="34" charset="0"/>
            </a:endParaRPr>
          </a:p>
          <a:p>
            <a:pPr algn="ctr"/>
            <a:endParaRPr lang="es-AR" sz="2400" dirty="0" smtClean="0">
              <a:solidFill>
                <a:schemeClr val="bg1"/>
              </a:solidFill>
              <a:latin typeface="Arial" pitchFamily="34" charset="0"/>
              <a:cs typeface="Arial" pitchFamily="34" charset="0"/>
            </a:endParaRPr>
          </a:p>
          <a:p>
            <a:pPr algn="ctr"/>
            <a:r>
              <a:rPr lang="es-AR" sz="2400" dirty="0" smtClean="0">
                <a:solidFill>
                  <a:schemeClr val="bg1"/>
                </a:solidFill>
                <a:latin typeface="Arial" pitchFamily="34" charset="0"/>
                <a:cs typeface="Arial" pitchFamily="34" charset="0"/>
              </a:rPr>
              <a:t>Xiomara Forero</a:t>
            </a:r>
          </a:p>
          <a:p>
            <a:pPr algn="ctr"/>
            <a:r>
              <a:rPr lang="es-AR" sz="2400" dirty="0" err="1" smtClean="0">
                <a:solidFill>
                  <a:schemeClr val="bg1"/>
                </a:solidFill>
                <a:latin typeface="Arial" pitchFamily="34" charset="0"/>
                <a:cs typeface="Arial" pitchFamily="34" charset="0"/>
              </a:rPr>
              <a:t>Certification</a:t>
            </a:r>
            <a:r>
              <a:rPr lang="es-AR" sz="2400" dirty="0" smtClean="0">
                <a:solidFill>
                  <a:schemeClr val="bg1"/>
                </a:solidFill>
                <a:latin typeface="Arial" pitchFamily="34" charset="0"/>
                <a:cs typeface="Arial" pitchFamily="34" charset="0"/>
              </a:rPr>
              <a:t> Leader</a:t>
            </a:r>
          </a:p>
          <a:p>
            <a:pPr algn="ctr"/>
            <a:endParaRPr lang="es-AR" sz="2400" dirty="0">
              <a:solidFill>
                <a:schemeClr val="bg1"/>
              </a:solidFill>
              <a:latin typeface="Arial" pitchFamily="34" charset="0"/>
              <a:cs typeface="Arial" pitchFamily="34" charset="0"/>
            </a:endParaRPr>
          </a:p>
          <a:p>
            <a:pPr algn="ctr"/>
            <a:endParaRPr lang="es-AR" sz="2400" dirty="0" smtClean="0">
              <a:solidFill>
                <a:schemeClr val="bg1"/>
              </a:solidFill>
              <a:latin typeface="Arial" pitchFamily="34" charset="0"/>
              <a:cs typeface="Arial" pitchFamily="34" charset="0"/>
            </a:endParaRPr>
          </a:p>
          <a:p>
            <a:pPr algn="ctr"/>
            <a:r>
              <a:rPr lang="es-AR" sz="2400" dirty="0" smtClean="0">
                <a:solidFill>
                  <a:schemeClr val="bg1"/>
                </a:solidFill>
                <a:latin typeface="Arial" pitchFamily="34" charset="0"/>
                <a:cs typeface="Arial" pitchFamily="34" charset="0"/>
              </a:rPr>
              <a:t>Febrero </a:t>
            </a:r>
            <a:r>
              <a:rPr lang="es-AR" sz="2400" dirty="0" smtClean="0">
                <a:solidFill>
                  <a:schemeClr val="bg1"/>
                </a:solidFill>
                <a:latin typeface="Arial" pitchFamily="34" charset="0"/>
                <a:cs typeface="Arial" pitchFamily="34" charset="0"/>
              </a:rPr>
              <a:t>de 2015</a:t>
            </a:r>
            <a:endParaRPr lang="es-AR" sz="2400" dirty="0">
              <a:solidFill>
                <a:schemeClr val="bg1"/>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AR" dirty="0" smtClean="0"/>
              <a:t>Portales Utilizados</a:t>
            </a:r>
            <a:endParaRPr lang="es-AR" dirty="0"/>
          </a:p>
        </p:txBody>
      </p:sp>
      <p:sp>
        <p:nvSpPr>
          <p:cNvPr id="5" name="4 Rectángulo"/>
          <p:cNvSpPr/>
          <p:nvPr/>
        </p:nvSpPr>
        <p:spPr>
          <a:xfrm>
            <a:off x="323528" y="1268760"/>
            <a:ext cx="8424936" cy="369332"/>
          </a:xfrm>
          <a:prstGeom prst="rect">
            <a:avLst/>
          </a:prstGeom>
        </p:spPr>
        <p:txBody>
          <a:bodyPr wrap="square">
            <a:spAutoFit/>
          </a:bodyPr>
          <a:lstStyle/>
          <a:p>
            <a:r>
              <a:rPr lang="es-CO" dirty="0"/>
              <a:t>http://192.168.60.55:8585/multicorresponsales/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4896544"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7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24745"/>
            <a:ext cx="8229600" cy="720079"/>
          </a:xfrm>
        </p:spPr>
        <p:txBody>
          <a:bodyPr/>
          <a:lstStyle/>
          <a:p>
            <a:r>
              <a:rPr lang="es-CO" sz="1600" dirty="0"/>
              <a:t>https://192.168.60.48/portal/Default.aspx</a:t>
            </a:r>
          </a:p>
          <a:p>
            <a:r>
              <a:rPr lang="es-CO" sz="1600" dirty="0" smtClean="0"/>
              <a:t>https</a:t>
            </a:r>
            <a:r>
              <a:rPr lang="es-CO" sz="1600" dirty="0"/>
              <a:t>://</a:t>
            </a:r>
            <a:r>
              <a:rPr lang="es-CO" sz="1600" dirty="0" smtClean="0"/>
              <a:t>192.168.60.48/servientregacb/Default.aspx</a:t>
            </a:r>
            <a:endParaRPr lang="es-CO" sz="1600" dirty="0"/>
          </a:p>
        </p:txBody>
      </p:sp>
      <p:sp>
        <p:nvSpPr>
          <p:cNvPr id="3" name="Title 2"/>
          <p:cNvSpPr>
            <a:spLocks noGrp="1"/>
          </p:cNvSpPr>
          <p:nvPr>
            <p:ph type="title"/>
          </p:nvPr>
        </p:nvSpPr>
        <p:spPr/>
        <p:txBody>
          <a:bodyPr>
            <a:normAutofit fontScale="90000"/>
          </a:bodyPr>
          <a:lstStyle/>
          <a:p>
            <a:r>
              <a:rPr lang="es-AR" dirty="0" smtClean="0"/>
              <a:t>Portales Utilizados</a:t>
            </a:r>
            <a:endParaRPr lang="es-AR"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916832"/>
            <a:ext cx="826071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04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600201"/>
            <a:ext cx="8229600" cy="4061048"/>
          </a:xfrm>
        </p:spPr>
        <p:txBody>
          <a:bodyPr/>
          <a:lstStyle/>
          <a:p>
            <a:pPr marL="1588" indent="-1588"/>
            <a:r>
              <a:rPr lang="es-CO" dirty="0" smtClean="0"/>
              <a:t>Para poder realizar las transacciones desde un Corresponsal Bancario es necesario contar con una terminal, actualmente en </a:t>
            </a:r>
            <a:r>
              <a:rPr lang="es-CO" dirty="0" err="1" smtClean="0"/>
              <a:t>Processa</a:t>
            </a:r>
            <a:r>
              <a:rPr lang="es-CO" dirty="0" smtClean="0"/>
              <a:t> los corresponsales trabajan con terminales </a:t>
            </a:r>
            <a:r>
              <a:rPr lang="es-CO" dirty="0" err="1" smtClean="0"/>
              <a:t>Cybernet</a:t>
            </a:r>
            <a:r>
              <a:rPr lang="es-CO" dirty="0" smtClean="0"/>
              <a:t>.</a:t>
            </a:r>
            <a:endParaRPr lang="es-CO" dirty="0"/>
          </a:p>
        </p:txBody>
      </p:sp>
      <p:sp>
        <p:nvSpPr>
          <p:cNvPr id="3" name="2 Título"/>
          <p:cNvSpPr>
            <a:spLocks noGrp="1"/>
          </p:cNvSpPr>
          <p:nvPr>
            <p:ph type="title"/>
          </p:nvPr>
        </p:nvSpPr>
        <p:spPr/>
        <p:txBody>
          <a:bodyPr>
            <a:normAutofit fontScale="90000"/>
          </a:bodyPr>
          <a:lstStyle/>
          <a:p>
            <a:r>
              <a:rPr lang="es-CO" dirty="0" smtClean="0"/>
              <a:t>Terminales</a:t>
            </a:r>
            <a:endParaRPr lang="es-CO" dirty="0"/>
          </a:p>
        </p:txBody>
      </p:sp>
      <p:pic>
        <p:nvPicPr>
          <p:cNvPr id="4098" name="Picture 2" descr="http://www.grupobancolombia.com/comousarmibanco/images/retirar-consignar/a-la-mano/imgRetirarManoPaso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3" y="2780928"/>
            <a:ext cx="381952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87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smtClean="0"/>
              <a:t>Terminales</a:t>
            </a:r>
            <a:endParaRPr lang="es-CO" dirty="0"/>
          </a:p>
        </p:txBody>
      </p:sp>
      <p:sp>
        <p:nvSpPr>
          <p:cNvPr id="4" name="Content Placeholder 1"/>
          <p:cNvSpPr txBox="1">
            <a:spLocks/>
          </p:cNvSpPr>
          <p:nvPr/>
        </p:nvSpPr>
        <p:spPr>
          <a:xfrm>
            <a:off x="467544" y="1556792"/>
            <a:ext cx="8229600"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000" b="0"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Blip>
                <a:blip r:embed="rId2"/>
              </a:buBlip>
            </a:pPr>
            <a:r>
              <a:rPr lang="es-CO" sz="1800" dirty="0" smtClean="0"/>
              <a:t>Para el primer uso la terminal debe ser configurada desde uno de los módulos del portal y se debe asignar a uno de los corresponsales que actualmente se encuentren en funcionamiento con el fin de que puedan funcionar de acuerdo a lo esperado.</a:t>
            </a:r>
          </a:p>
          <a:p>
            <a:pPr marL="0" indent="0" algn="just">
              <a:lnSpc>
                <a:spcPct val="90000"/>
              </a:lnSpc>
            </a:pPr>
            <a:endParaRPr lang="es-CO" sz="1800" dirty="0" smtClean="0"/>
          </a:p>
          <a:p>
            <a:pPr algn="just">
              <a:lnSpc>
                <a:spcPct val="90000"/>
              </a:lnSpc>
              <a:buBlip>
                <a:blip r:embed="rId2"/>
              </a:buBlip>
            </a:pPr>
            <a:r>
              <a:rPr lang="es-CO" sz="1800" dirty="0" smtClean="0"/>
              <a:t>Dependiendo </a:t>
            </a:r>
            <a:r>
              <a:rPr lang="es-CO" sz="1800" dirty="0"/>
              <a:t>del cliente las terminales cuentan con una versión de software la cual es instalada por </a:t>
            </a:r>
            <a:r>
              <a:rPr lang="es-CO" sz="1800" dirty="0" err="1"/>
              <a:t>Processa</a:t>
            </a:r>
            <a:r>
              <a:rPr lang="es-CO" sz="1800" dirty="0"/>
              <a:t> ya sea en el laboratorio o por carga remota, esta última es la forma de actualizar la versión cuando el corresponsal ya se encuentra en </a:t>
            </a:r>
            <a:r>
              <a:rPr lang="es-CO" sz="1800" dirty="0" smtClean="0"/>
              <a:t>funcionamiento.</a:t>
            </a:r>
          </a:p>
          <a:p>
            <a:pPr marL="0" indent="0" algn="just">
              <a:lnSpc>
                <a:spcPct val="90000"/>
              </a:lnSpc>
            </a:pPr>
            <a:endParaRPr lang="es-CO" sz="1800" dirty="0" smtClean="0"/>
          </a:p>
          <a:p>
            <a:pPr algn="just">
              <a:lnSpc>
                <a:spcPct val="90000"/>
              </a:lnSpc>
              <a:buBlip>
                <a:blip r:embed="rId2"/>
              </a:buBlip>
            </a:pPr>
            <a:r>
              <a:rPr lang="es-CO" sz="1800" dirty="0" smtClean="0"/>
              <a:t>Las nuevas versiones de software también son configuradas desde el portal de cada uno de los clientes y para que sea actualizada en el corresponsal se debe configurar en las terminales para las cuales se desea cambiar de versión.</a:t>
            </a:r>
            <a:endParaRPr lang="es-CO" sz="1800" dirty="0"/>
          </a:p>
          <a:p>
            <a:pPr algn="just">
              <a:lnSpc>
                <a:spcPct val="90000"/>
              </a:lnSpc>
              <a:buFont typeface="Arial" pitchFamily="34" charset="0"/>
              <a:buBlip>
                <a:blip r:embed="rId2"/>
              </a:buBlip>
            </a:pPr>
            <a:endParaRPr lang="es-ES_tradnl" sz="1800" b="1" dirty="0" smtClean="0"/>
          </a:p>
          <a:p>
            <a:pPr algn="just">
              <a:lnSpc>
                <a:spcPct val="90000"/>
              </a:lnSpc>
              <a:buFont typeface="Arial" pitchFamily="34" charset="0"/>
              <a:buBlip>
                <a:blip r:embed="rId2"/>
              </a:buBlip>
            </a:pPr>
            <a:endParaRPr lang="es-ES_tradnl" sz="1800" b="1" dirty="0" smtClean="0"/>
          </a:p>
        </p:txBody>
      </p:sp>
    </p:spTree>
    <p:extLst>
      <p:ext uri="{BB962C8B-B14F-4D97-AF65-F5344CB8AC3E}">
        <p14:creationId xmlns:p14="http://schemas.microsoft.com/office/powerpoint/2010/main" val="266767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smtClean="0"/>
              <a:t>Proceso Carga Remota</a:t>
            </a:r>
            <a:endParaRPr lang="es-CO" dirty="0"/>
          </a:p>
        </p:txBody>
      </p:sp>
      <p:sp>
        <p:nvSpPr>
          <p:cNvPr id="4" name="Content Placeholder 1"/>
          <p:cNvSpPr txBox="1">
            <a:spLocks/>
          </p:cNvSpPr>
          <p:nvPr/>
        </p:nvSpPr>
        <p:spPr>
          <a:xfrm>
            <a:off x="446205" y="1628800"/>
            <a:ext cx="8229600" cy="367240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000" b="0"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Blip>
                <a:blip r:embed="rId2"/>
              </a:buBlip>
            </a:pPr>
            <a:r>
              <a:rPr lang="es-CO" dirty="0"/>
              <a:t>Este proceso se utiliza para realizar la carga a través de la red de las versiones de terminales existentes para los Corresponsales Bancarios (CB) </a:t>
            </a:r>
            <a:r>
              <a:rPr lang="es-CO" dirty="0" err="1"/>
              <a:t>Bancamia</a:t>
            </a:r>
            <a:r>
              <a:rPr lang="es-CO" dirty="0"/>
              <a:t>, WWB, Fundación Mundo Mujer, Banco </a:t>
            </a:r>
            <a:r>
              <a:rPr lang="es-CO" dirty="0" smtClean="0"/>
              <a:t>Agrario y </a:t>
            </a:r>
            <a:r>
              <a:rPr lang="es-CO" dirty="0" err="1"/>
              <a:t>Servientrega</a:t>
            </a:r>
            <a:r>
              <a:rPr lang="es-CO" dirty="0"/>
              <a:t>, estos dos últimos tienen una aplicación </a:t>
            </a:r>
            <a:r>
              <a:rPr lang="es-CO" dirty="0" smtClean="0"/>
              <a:t>propia.</a:t>
            </a:r>
          </a:p>
          <a:p>
            <a:pPr>
              <a:lnSpc>
                <a:spcPct val="90000"/>
              </a:lnSpc>
              <a:buBlip>
                <a:blip r:embed="rId2"/>
              </a:buBlip>
            </a:pPr>
            <a:endParaRPr lang="es-CO" b="1" dirty="0"/>
          </a:p>
          <a:p>
            <a:pPr>
              <a:lnSpc>
                <a:spcPct val="90000"/>
              </a:lnSpc>
              <a:buBlip>
                <a:blip r:embed="rId2"/>
              </a:buBlip>
            </a:pPr>
            <a:r>
              <a:rPr lang="es-CO" dirty="0"/>
              <a:t>La descripción de los pasos a seguir se encuentra en la siguiente </a:t>
            </a:r>
            <a:r>
              <a:rPr lang="es-CO" dirty="0" smtClean="0"/>
              <a:t>Wiki</a:t>
            </a:r>
          </a:p>
          <a:p>
            <a:pPr>
              <a:lnSpc>
                <a:spcPct val="90000"/>
              </a:lnSpc>
              <a:buBlip>
                <a:blip r:embed="rId2"/>
              </a:buBlip>
            </a:pPr>
            <a:endParaRPr lang="es-CO" dirty="0"/>
          </a:p>
          <a:p>
            <a:pPr marL="0" indent="0">
              <a:lnSpc>
                <a:spcPct val="90000"/>
              </a:lnSpc>
            </a:pPr>
            <a:r>
              <a:rPr lang="es-ES_tradnl" dirty="0"/>
              <a:t>http://10.100.105.35:9090/dokuwiki/doku.php?id=corresponsales_bancarios:carga_remota</a:t>
            </a:r>
          </a:p>
          <a:p>
            <a:pPr>
              <a:lnSpc>
                <a:spcPct val="90000"/>
              </a:lnSpc>
              <a:buFont typeface="Arial" pitchFamily="34" charset="0"/>
              <a:buBlip>
                <a:blip r:embed="rId2"/>
              </a:buBlip>
            </a:pPr>
            <a:endParaRPr lang="es-ES_tradnl" b="1" dirty="0" smtClean="0"/>
          </a:p>
        </p:txBody>
      </p:sp>
    </p:spTree>
    <p:extLst>
      <p:ext uri="{BB962C8B-B14F-4D97-AF65-F5344CB8AC3E}">
        <p14:creationId xmlns:p14="http://schemas.microsoft.com/office/powerpoint/2010/main" val="224533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268760"/>
            <a:ext cx="8229600" cy="4857403"/>
          </a:xfrm>
        </p:spPr>
        <p:txBody>
          <a:bodyPr>
            <a:normAutofit fontScale="77500" lnSpcReduction="20000"/>
          </a:bodyPr>
          <a:lstStyle/>
          <a:p>
            <a:r>
              <a:rPr lang="es-CO" dirty="0" smtClean="0"/>
              <a:t>Bancamia</a:t>
            </a:r>
            <a:endParaRPr lang="es-CO" dirty="0"/>
          </a:p>
          <a:p>
            <a:pPr>
              <a:buFontTx/>
              <a:buChar char="-"/>
            </a:pPr>
            <a:r>
              <a:rPr lang="es-CO" dirty="0" smtClean="0"/>
              <a:t>BancamiaPOS (Interfaz </a:t>
            </a:r>
            <a:r>
              <a:rPr lang="es-CO" dirty="0" err="1" smtClean="0"/>
              <a:t>Source</a:t>
            </a:r>
            <a:r>
              <a:rPr lang="es-CO" dirty="0"/>
              <a:t> 5.3)</a:t>
            </a:r>
            <a:endParaRPr lang="es-CO" dirty="0" smtClean="0"/>
          </a:p>
          <a:p>
            <a:pPr>
              <a:buFontTx/>
              <a:buChar char="-"/>
            </a:pPr>
            <a:r>
              <a:rPr lang="es-CO" dirty="0" smtClean="0"/>
              <a:t>TransferBase (Interfaz Enrutamiento 5.3)</a:t>
            </a:r>
          </a:p>
          <a:p>
            <a:pPr>
              <a:buFontTx/>
              <a:buChar char="-"/>
            </a:pPr>
            <a:r>
              <a:rPr lang="es-CO" dirty="0" smtClean="0"/>
              <a:t>CorresponsalCore (Interfaz Validaciones </a:t>
            </a:r>
            <a:r>
              <a:rPr lang="es-CO" dirty="0"/>
              <a:t>Negocio 5.3)</a:t>
            </a:r>
            <a:endParaRPr lang="es-CO" dirty="0" smtClean="0"/>
          </a:p>
          <a:p>
            <a:pPr>
              <a:buFontTx/>
              <a:buChar char="-"/>
            </a:pPr>
            <a:r>
              <a:rPr lang="es-CO" dirty="0" err="1" smtClean="0"/>
              <a:t>BancamiaSink</a:t>
            </a:r>
            <a:r>
              <a:rPr lang="es-CO" dirty="0" smtClean="0"/>
              <a:t> (Interfaz Sink </a:t>
            </a:r>
            <a:r>
              <a:rPr lang="es-CO" dirty="0"/>
              <a:t>Autorizador Banco 5.3)</a:t>
            </a:r>
          </a:p>
          <a:p>
            <a:pPr>
              <a:buFontTx/>
              <a:buChar char="-"/>
            </a:pPr>
            <a:r>
              <a:rPr lang="es-CO" dirty="0" err="1" smtClean="0"/>
              <a:t>BancorSink</a:t>
            </a:r>
            <a:r>
              <a:rPr lang="es-CO" dirty="0" smtClean="0"/>
              <a:t> </a:t>
            </a:r>
            <a:r>
              <a:rPr lang="es-CO" dirty="0"/>
              <a:t>(Interfaz Sink </a:t>
            </a:r>
            <a:r>
              <a:rPr lang="es-CO" dirty="0" smtClean="0"/>
              <a:t> Autorizador Cuenta Corresponsal </a:t>
            </a:r>
            <a:r>
              <a:rPr lang="es-CO" dirty="0" err="1" smtClean="0"/>
              <a:t>Bancor</a:t>
            </a:r>
            <a:r>
              <a:rPr lang="es-CO" dirty="0"/>
              <a:t> 5.3)</a:t>
            </a:r>
            <a:endParaRPr lang="es-CO" dirty="0" smtClean="0"/>
          </a:p>
          <a:p>
            <a:pPr>
              <a:buFontTx/>
              <a:buChar char="-"/>
            </a:pPr>
            <a:r>
              <a:rPr lang="es-CO" dirty="0" smtClean="0"/>
              <a:t>BD </a:t>
            </a:r>
            <a:r>
              <a:rPr lang="es-CO" dirty="0" err="1" smtClean="0"/>
              <a:t>CNB_Bancamia</a:t>
            </a:r>
            <a:r>
              <a:rPr lang="es-CO" dirty="0" smtClean="0"/>
              <a:t> (Administración </a:t>
            </a:r>
            <a:r>
              <a:rPr lang="es-CO" dirty="0"/>
              <a:t>Corresponsales 5.3)</a:t>
            </a:r>
            <a:endParaRPr lang="es-CO" dirty="0" smtClean="0"/>
          </a:p>
          <a:p>
            <a:pPr>
              <a:buFontTx/>
              <a:buChar char="-"/>
            </a:pPr>
            <a:r>
              <a:rPr lang="es-CO" dirty="0" smtClean="0"/>
              <a:t>BD </a:t>
            </a:r>
            <a:r>
              <a:rPr lang="es-CO" dirty="0" err="1" smtClean="0"/>
              <a:t>Bancor</a:t>
            </a:r>
            <a:r>
              <a:rPr lang="es-CO" dirty="0" smtClean="0"/>
              <a:t> (</a:t>
            </a:r>
            <a:r>
              <a:rPr lang="es-CO" dirty="0"/>
              <a:t>E</a:t>
            </a:r>
            <a:r>
              <a:rPr lang="es-CO" dirty="0" smtClean="0"/>
              <a:t>nrutamiento </a:t>
            </a:r>
            <a:r>
              <a:rPr lang="es-CO" dirty="0" err="1" smtClean="0"/>
              <a:t>Bancor</a:t>
            </a:r>
            <a:r>
              <a:rPr lang="es-CO" dirty="0" smtClean="0"/>
              <a:t> </a:t>
            </a:r>
            <a:r>
              <a:rPr lang="es-CO" dirty="0"/>
              <a:t>5.3</a:t>
            </a:r>
            <a:r>
              <a:rPr lang="es-CO" dirty="0" smtClean="0"/>
              <a:t>)</a:t>
            </a:r>
          </a:p>
          <a:p>
            <a:pPr>
              <a:buFontTx/>
              <a:buChar char="-"/>
            </a:pPr>
            <a:r>
              <a:rPr lang="es-CO" dirty="0" smtClean="0"/>
              <a:t>BD TransferBase (</a:t>
            </a:r>
            <a:r>
              <a:rPr lang="es-CO" dirty="0"/>
              <a:t>Configuraciones </a:t>
            </a:r>
            <a:r>
              <a:rPr lang="es-CO" dirty="0" smtClean="0"/>
              <a:t>Enrutamiento </a:t>
            </a:r>
            <a:r>
              <a:rPr lang="es-CO" dirty="0"/>
              <a:t>5.3)</a:t>
            </a:r>
            <a:endParaRPr lang="es-CO" dirty="0" smtClean="0"/>
          </a:p>
          <a:p>
            <a:pPr marL="0" indent="0"/>
            <a:endParaRPr lang="es-CO" dirty="0"/>
          </a:p>
          <a:p>
            <a:pPr marL="0" indent="0"/>
            <a:r>
              <a:rPr lang="es-CO" dirty="0" smtClean="0"/>
              <a:t>WWB</a:t>
            </a:r>
          </a:p>
          <a:p>
            <a:pPr>
              <a:buFontTx/>
              <a:buChar char="-"/>
            </a:pPr>
            <a:r>
              <a:rPr lang="es-CO" dirty="0" smtClean="0"/>
              <a:t>WWBTerminalManager (</a:t>
            </a:r>
            <a:r>
              <a:rPr lang="es-CO" dirty="0"/>
              <a:t>InterfazSource 5.3)</a:t>
            </a:r>
            <a:endParaRPr lang="es-CO" dirty="0" smtClean="0"/>
          </a:p>
          <a:p>
            <a:pPr>
              <a:buFontTx/>
              <a:buChar char="-"/>
            </a:pPr>
            <a:r>
              <a:rPr lang="es-CO" dirty="0"/>
              <a:t>TransferBase (Interfaz </a:t>
            </a:r>
            <a:r>
              <a:rPr lang="es-CO" dirty="0" smtClean="0"/>
              <a:t>Enrutamiento </a:t>
            </a:r>
            <a:r>
              <a:rPr lang="es-CO" dirty="0"/>
              <a:t>5.3</a:t>
            </a:r>
            <a:r>
              <a:rPr lang="es-CO" dirty="0" smtClean="0"/>
              <a:t>)</a:t>
            </a:r>
            <a:endParaRPr lang="es-CO" dirty="0"/>
          </a:p>
          <a:p>
            <a:pPr>
              <a:buFontTx/>
              <a:buChar char="-"/>
            </a:pPr>
            <a:r>
              <a:rPr lang="es-CO" dirty="0"/>
              <a:t>CorresponsalCore (Interfaz </a:t>
            </a:r>
            <a:r>
              <a:rPr lang="es-CO" dirty="0" smtClean="0"/>
              <a:t>Validaciones Negocio </a:t>
            </a:r>
            <a:r>
              <a:rPr lang="es-CO" dirty="0"/>
              <a:t>5.3</a:t>
            </a:r>
            <a:r>
              <a:rPr lang="es-CO" dirty="0" smtClean="0"/>
              <a:t>)</a:t>
            </a:r>
          </a:p>
          <a:p>
            <a:pPr>
              <a:buFontTx/>
              <a:buChar char="-"/>
            </a:pPr>
            <a:r>
              <a:rPr lang="es-CO" dirty="0" smtClean="0"/>
              <a:t>WWBSink (Interfaz Sink Autorizador Banco </a:t>
            </a:r>
            <a:r>
              <a:rPr lang="es-CO" dirty="0"/>
              <a:t>5.3</a:t>
            </a:r>
            <a:r>
              <a:rPr lang="es-CO" dirty="0" smtClean="0"/>
              <a:t>)</a:t>
            </a:r>
          </a:p>
          <a:p>
            <a:pPr>
              <a:buFontTx/>
              <a:buChar char="-"/>
            </a:pPr>
            <a:r>
              <a:rPr lang="es-CO" dirty="0" smtClean="0"/>
              <a:t>UniqueCardProcessa (TX Administrativas, Validaciones de Seguridad </a:t>
            </a:r>
            <a:r>
              <a:rPr lang="es-CO" dirty="0"/>
              <a:t>5.3</a:t>
            </a:r>
            <a:r>
              <a:rPr lang="es-CO" dirty="0" smtClean="0"/>
              <a:t>)</a:t>
            </a:r>
          </a:p>
          <a:p>
            <a:pPr>
              <a:buFontTx/>
              <a:buChar char="-"/>
            </a:pPr>
            <a:r>
              <a:rPr lang="es-CO" dirty="0"/>
              <a:t>BD </a:t>
            </a:r>
            <a:r>
              <a:rPr lang="es-CO" dirty="0" smtClean="0"/>
              <a:t>cnb_wwb </a:t>
            </a:r>
            <a:r>
              <a:rPr lang="es-CO" dirty="0"/>
              <a:t>(Administración </a:t>
            </a:r>
            <a:r>
              <a:rPr lang="es-CO" dirty="0" smtClean="0"/>
              <a:t>Corresponsales </a:t>
            </a:r>
            <a:r>
              <a:rPr lang="es-CO" dirty="0"/>
              <a:t>5.3</a:t>
            </a:r>
            <a:r>
              <a:rPr lang="es-CO" dirty="0" smtClean="0"/>
              <a:t>)</a:t>
            </a:r>
          </a:p>
          <a:p>
            <a:pPr>
              <a:buFontTx/>
              <a:buChar char="-"/>
            </a:pPr>
            <a:r>
              <a:rPr lang="es-CO" dirty="0" smtClean="0"/>
              <a:t>BD UniqueCardCajasPro (Administración de Tarjetas </a:t>
            </a:r>
            <a:r>
              <a:rPr lang="es-CO" dirty="0"/>
              <a:t>5.3</a:t>
            </a:r>
            <a:r>
              <a:rPr lang="es-CO" dirty="0" smtClean="0"/>
              <a:t>)</a:t>
            </a:r>
            <a:endParaRPr lang="es-CO" dirty="0"/>
          </a:p>
          <a:p>
            <a:pPr>
              <a:buFontTx/>
              <a:buChar char="-"/>
            </a:pPr>
            <a:r>
              <a:rPr lang="es-CO" dirty="0" smtClean="0"/>
              <a:t>BD </a:t>
            </a:r>
            <a:r>
              <a:rPr lang="es-CO" dirty="0"/>
              <a:t>TransferBase (Configuraciones </a:t>
            </a:r>
            <a:r>
              <a:rPr lang="es-CO" dirty="0" smtClean="0"/>
              <a:t>Enrutamiento </a:t>
            </a:r>
            <a:r>
              <a:rPr lang="es-CO" dirty="0"/>
              <a:t>5.3</a:t>
            </a:r>
            <a:r>
              <a:rPr lang="es-CO" dirty="0" smtClean="0"/>
              <a:t>)</a:t>
            </a:r>
            <a:endParaRPr lang="es-CO" dirty="0"/>
          </a:p>
          <a:p>
            <a:pPr>
              <a:buFontTx/>
              <a:buChar char="-"/>
            </a:pPr>
            <a:endParaRPr lang="es-CO" dirty="0"/>
          </a:p>
          <a:p>
            <a:pPr>
              <a:buFontTx/>
              <a:buChar char="-"/>
            </a:pPr>
            <a:endParaRPr lang="es-CO" dirty="0"/>
          </a:p>
          <a:p>
            <a:pPr>
              <a:buFontTx/>
              <a:buChar char="-"/>
            </a:pPr>
            <a:endParaRPr lang="es-CO" dirty="0" smtClean="0"/>
          </a:p>
          <a:p>
            <a:pPr>
              <a:buFontTx/>
              <a:buChar char="-"/>
            </a:pPr>
            <a:endParaRPr lang="es-CO" dirty="0"/>
          </a:p>
        </p:txBody>
      </p:sp>
      <p:sp>
        <p:nvSpPr>
          <p:cNvPr id="3" name="2 Título"/>
          <p:cNvSpPr>
            <a:spLocks noGrp="1"/>
          </p:cNvSpPr>
          <p:nvPr>
            <p:ph type="title"/>
          </p:nvPr>
        </p:nvSpPr>
        <p:spPr/>
        <p:txBody>
          <a:bodyPr>
            <a:normAutofit fontScale="90000"/>
          </a:bodyPr>
          <a:lstStyle/>
          <a:p>
            <a:r>
              <a:rPr lang="es-CO" dirty="0" smtClean="0"/>
              <a:t>Componentes </a:t>
            </a:r>
            <a:r>
              <a:rPr lang="es-CO" dirty="0" err="1" smtClean="0"/>
              <a:t>Postilion</a:t>
            </a:r>
            <a:r>
              <a:rPr lang="es-CO" dirty="0" smtClean="0"/>
              <a:t> y BD</a:t>
            </a:r>
            <a:endParaRPr lang="es-CO" dirty="0"/>
          </a:p>
        </p:txBody>
      </p:sp>
    </p:spTree>
    <p:extLst>
      <p:ext uri="{BB962C8B-B14F-4D97-AF65-F5344CB8AC3E}">
        <p14:creationId xmlns:p14="http://schemas.microsoft.com/office/powerpoint/2010/main" val="134112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a:t>Componentes </a:t>
            </a:r>
            <a:r>
              <a:rPr lang="es-CO" dirty="0" err="1"/>
              <a:t>Postilion</a:t>
            </a:r>
            <a:r>
              <a:rPr lang="es-CO" dirty="0"/>
              <a:t> y BD</a:t>
            </a:r>
          </a:p>
        </p:txBody>
      </p:sp>
      <p:sp>
        <p:nvSpPr>
          <p:cNvPr id="4" name="1 Marcador de contenido"/>
          <p:cNvSpPr>
            <a:spLocks noGrp="1"/>
          </p:cNvSpPr>
          <p:nvPr>
            <p:ph idx="1"/>
          </p:nvPr>
        </p:nvSpPr>
        <p:spPr>
          <a:xfrm>
            <a:off x="457200" y="1600200"/>
            <a:ext cx="8229600" cy="4525963"/>
          </a:xfrm>
        </p:spPr>
        <p:txBody>
          <a:bodyPr>
            <a:normAutofit/>
          </a:bodyPr>
          <a:lstStyle/>
          <a:p>
            <a:r>
              <a:rPr lang="es-CO" dirty="0" smtClean="0"/>
              <a:t>Fundación Mundo Mujer</a:t>
            </a:r>
            <a:endParaRPr lang="es-CO" dirty="0"/>
          </a:p>
          <a:p>
            <a:pPr>
              <a:buFontTx/>
              <a:buChar char="-"/>
            </a:pPr>
            <a:r>
              <a:rPr lang="es-CO" dirty="0" smtClean="0"/>
              <a:t>CorreposalesPOS (Interfaz </a:t>
            </a:r>
            <a:r>
              <a:rPr lang="es-CO" dirty="0" err="1" smtClean="0"/>
              <a:t>Source</a:t>
            </a:r>
            <a:r>
              <a:rPr lang="es-CO" dirty="0" smtClean="0"/>
              <a:t> 5.3)</a:t>
            </a:r>
          </a:p>
          <a:p>
            <a:pPr>
              <a:buFontTx/>
              <a:buChar char="-"/>
            </a:pPr>
            <a:r>
              <a:rPr lang="es-CO" dirty="0" smtClean="0"/>
              <a:t>CorresponsalesCore (Interfaz Validaciones </a:t>
            </a:r>
            <a:r>
              <a:rPr lang="es-CO" dirty="0"/>
              <a:t>Negocio 5.3)</a:t>
            </a:r>
            <a:endParaRPr lang="es-CO" dirty="0" smtClean="0"/>
          </a:p>
          <a:p>
            <a:pPr>
              <a:buFontTx/>
              <a:buChar char="-"/>
            </a:pPr>
            <a:r>
              <a:rPr lang="es-CO" dirty="0" smtClean="0"/>
              <a:t>FMundoMujerSnk (Interfaz Sink </a:t>
            </a:r>
            <a:r>
              <a:rPr lang="es-CO" dirty="0"/>
              <a:t>Autorizador Banco 5.3)</a:t>
            </a:r>
          </a:p>
          <a:p>
            <a:pPr>
              <a:buFontTx/>
              <a:buChar char="-"/>
            </a:pPr>
            <a:r>
              <a:rPr lang="es-CO" dirty="0"/>
              <a:t>BD CorresponsalesBancarios </a:t>
            </a:r>
            <a:r>
              <a:rPr lang="es-CO" dirty="0" smtClean="0"/>
              <a:t>(Administración </a:t>
            </a:r>
            <a:r>
              <a:rPr lang="es-CO" dirty="0"/>
              <a:t>Corresponsales 5.3)</a:t>
            </a:r>
            <a:endParaRPr lang="es-CO" dirty="0" smtClean="0"/>
          </a:p>
          <a:p>
            <a:pPr marL="0" indent="0"/>
            <a:endParaRPr lang="es-CO" dirty="0"/>
          </a:p>
          <a:p>
            <a:pPr marL="0" indent="0"/>
            <a:r>
              <a:rPr lang="es-CO" dirty="0" smtClean="0"/>
              <a:t>Banco Agrario (ETB – </a:t>
            </a:r>
            <a:r>
              <a:rPr lang="es-CO" dirty="0" err="1" smtClean="0"/>
              <a:t>Servientrega</a:t>
            </a:r>
            <a:r>
              <a:rPr lang="es-CO" dirty="0" smtClean="0"/>
              <a:t>)</a:t>
            </a:r>
          </a:p>
          <a:p>
            <a:pPr>
              <a:buFontTx/>
              <a:buChar char="-"/>
            </a:pPr>
            <a:r>
              <a:rPr lang="es-CO" dirty="0" err="1" smtClean="0"/>
              <a:t>BcoAgrarioTermMgr</a:t>
            </a:r>
            <a:r>
              <a:rPr lang="es-CO" dirty="0" smtClean="0"/>
              <a:t> - </a:t>
            </a:r>
            <a:r>
              <a:rPr lang="es-CO" dirty="0" err="1" smtClean="0"/>
              <a:t>ServiEnTermMgr</a:t>
            </a:r>
            <a:r>
              <a:rPr lang="es-CO" dirty="0" smtClean="0"/>
              <a:t> (InterfazSource)</a:t>
            </a:r>
          </a:p>
          <a:p>
            <a:pPr>
              <a:buFontTx/>
              <a:buChar char="-"/>
            </a:pPr>
            <a:r>
              <a:rPr lang="es-CO" dirty="0" err="1" smtClean="0"/>
              <a:t>CorrespFramework</a:t>
            </a:r>
            <a:r>
              <a:rPr lang="es-CO" dirty="0" smtClean="0"/>
              <a:t> </a:t>
            </a:r>
            <a:r>
              <a:rPr lang="es-CO" dirty="0"/>
              <a:t>(Interfaz </a:t>
            </a:r>
            <a:r>
              <a:rPr lang="es-CO" dirty="0" smtClean="0"/>
              <a:t>Validaciones Negocio)</a:t>
            </a:r>
          </a:p>
          <a:p>
            <a:pPr>
              <a:buFontTx/>
              <a:buChar char="-"/>
            </a:pPr>
            <a:r>
              <a:rPr lang="es-CO" dirty="0" err="1" smtClean="0"/>
              <a:t>BcoAgrarioSink</a:t>
            </a:r>
            <a:r>
              <a:rPr lang="es-CO" dirty="0" smtClean="0"/>
              <a:t> - </a:t>
            </a:r>
            <a:r>
              <a:rPr lang="es-CO" dirty="0" err="1" smtClean="0"/>
              <a:t>BcoAgrarioServiSink</a:t>
            </a:r>
            <a:r>
              <a:rPr lang="es-CO" dirty="0" smtClean="0"/>
              <a:t> (Interfaz Sink Autorizador Banco)</a:t>
            </a:r>
          </a:p>
          <a:p>
            <a:pPr>
              <a:buFontTx/>
              <a:buChar char="-"/>
            </a:pPr>
            <a:r>
              <a:rPr lang="es-CO" dirty="0" smtClean="0"/>
              <a:t>BD Corresponsales - </a:t>
            </a:r>
            <a:r>
              <a:rPr lang="es-CO" dirty="0" err="1" smtClean="0"/>
              <a:t>Servientrega</a:t>
            </a:r>
            <a:r>
              <a:rPr lang="es-CO" dirty="0" smtClean="0"/>
              <a:t> </a:t>
            </a:r>
            <a:r>
              <a:rPr lang="es-CO" dirty="0"/>
              <a:t>(Administración Corresponsales</a:t>
            </a:r>
            <a:r>
              <a:rPr lang="es-CO" dirty="0" smtClean="0"/>
              <a:t>)</a:t>
            </a:r>
          </a:p>
          <a:p>
            <a:pPr>
              <a:buFontTx/>
              <a:buChar char="-"/>
            </a:pPr>
            <a:endParaRPr lang="es-CO" dirty="0"/>
          </a:p>
          <a:p>
            <a:pPr>
              <a:buFontTx/>
              <a:buChar char="-"/>
            </a:pPr>
            <a:endParaRPr lang="es-CO" dirty="0"/>
          </a:p>
          <a:p>
            <a:pPr>
              <a:buFontTx/>
              <a:buChar char="-"/>
            </a:pPr>
            <a:endParaRPr lang="es-CO" dirty="0" smtClean="0"/>
          </a:p>
          <a:p>
            <a:pPr>
              <a:buFontTx/>
              <a:buChar char="-"/>
            </a:pPr>
            <a:endParaRPr lang="es-CO" dirty="0"/>
          </a:p>
        </p:txBody>
      </p:sp>
    </p:spTree>
    <p:extLst>
      <p:ext uri="{BB962C8B-B14F-4D97-AF65-F5344CB8AC3E}">
        <p14:creationId xmlns:p14="http://schemas.microsoft.com/office/powerpoint/2010/main" val="423256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smtClean="0"/>
              <a:t>Procesos en BD</a:t>
            </a:r>
            <a:endParaRPr lang="es-CO" dirty="0"/>
          </a:p>
        </p:txBody>
      </p:sp>
      <p:sp>
        <p:nvSpPr>
          <p:cNvPr id="5" name="1 Marcador de contenido"/>
          <p:cNvSpPr>
            <a:spLocks noGrp="1"/>
          </p:cNvSpPr>
          <p:nvPr>
            <p:ph idx="1"/>
          </p:nvPr>
        </p:nvSpPr>
        <p:spPr>
          <a:xfrm>
            <a:off x="457200" y="1268760"/>
            <a:ext cx="8229600" cy="4857403"/>
          </a:xfrm>
        </p:spPr>
        <p:txBody>
          <a:bodyPr>
            <a:normAutofit/>
          </a:bodyPr>
          <a:lstStyle/>
          <a:p>
            <a:r>
              <a:rPr lang="es-CO" dirty="0" err="1" smtClean="0"/>
              <a:t>Bancamía</a:t>
            </a:r>
            <a:r>
              <a:rPr lang="es-CO" dirty="0" smtClean="0"/>
              <a:t> (Servidor 60.44)</a:t>
            </a:r>
            <a:endParaRPr lang="es-CO" dirty="0"/>
          </a:p>
          <a:p>
            <a:pPr>
              <a:buFontTx/>
              <a:buChar char="-"/>
            </a:pPr>
            <a:r>
              <a:rPr lang="es-CO" dirty="0" smtClean="0"/>
              <a:t>Conciliación Diaria </a:t>
            </a:r>
            <a:r>
              <a:rPr lang="es-CO" dirty="0" err="1" smtClean="0"/>
              <a:t>Bancamía</a:t>
            </a:r>
            <a:endParaRPr lang="es-CO" dirty="0" smtClean="0"/>
          </a:p>
          <a:p>
            <a:pPr>
              <a:buFontTx/>
              <a:buChar char="-"/>
            </a:pPr>
            <a:r>
              <a:rPr lang="es-CO" dirty="0" smtClean="0"/>
              <a:t>Conciliación Diaria </a:t>
            </a:r>
            <a:r>
              <a:rPr lang="es-CO" dirty="0" err="1" smtClean="0"/>
              <a:t>Bancor</a:t>
            </a:r>
            <a:endParaRPr lang="es-CO" dirty="0" smtClean="0"/>
          </a:p>
          <a:p>
            <a:pPr>
              <a:buFontTx/>
              <a:buChar char="-"/>
            </a:pPr>
            <a:r>
              <a:rPr lang="es-CO" dirty="0" smtClean="0"/>
              <a:t>Reinicio de Limites</a:t>
            </a:r>
          </a:p>
          <a:p>
            <a:pPr>
              <a:buFontTx/>
              <a:buChar char="-"/>
            </a:pPr>
            <a:r>
              <a:rPr lang="es-CO" dirty="0" smtClean="0"/>
              <a:t>Cierre de Comisiones</a:t>
            </a:r>
          </a:p>
          <a:p>
            <a:pPr>
              <a:buFontTx/>
              <a:buChar char="-"/>
            </a:pPr>
            <a:r>
              <a:rPr lang="es-CO" dirty="0" smtClean="0"/>
              <a:t>Reporte de Comisiones</a:t>
            </a:r>
          </a:p>
          <a:p>
            <a:pPr>
              <a:buFontTx/>
              <a:buChar char="-"/>
            </a:pPr>
            <a:r>
              <a:rPr lang="es-CO" dirty="0" smtClean="0"/>
              <a:t>Reporte de Facturación</a:t>
            </a:r>
          </a:p>
          <a:p>
            <a:pPr marL="0" indent="0"/>
            <a:endParaRPr lang="es-CO" dirty="0"/>
          </a:p>
          <a:p>
            <a:pPr marL="0" indent="0"/>
            <a:r>
              <a:rPr lang="es-CO" dirty="0"/>
              <a:t>WWB (Servidor 60.44</a:t>
            </a:r>
            <a:r>
              <a:rPr lang="es-CO" dirty="0" smtClean="0"/>
              <a:t>)</a:t>
            </a:r>
          </a:p>
          <a:p>
            <a:pPr>
              <a:buFontTx/>
              <a:buChar char="-"/>
            </a:pPr>
            <a:r>
              <a:rPr lang="es-CO" dirty="0"/>
              <a:t>Archivo de </a:t>
            </a:r>
            <a:r>
              <a:rPr lang="es-CO" dirty="0" smtClean="0"/>
              <a:t>Terminales</a:t>
            </a:r>
          </a:p>
          <a:p>
            <a:pPr>
              <a:buFontTx/>
              <a:buChar char="-"/>
            </a:pPr>
            <a:r>
              <a:rPr lang="es-CO" dirty="0" smtClean="0"/>
              <a:t>Movimientos Diarios</a:t>
            </a:r>
          </a:p>
          <a:p>
            <a:pPr>
              <a:buFontTx/>
              <a:buChar char="-"/>
            </a:pPr>
            <a:r>
              <a:rPr lang="es-CO" dirty="0" smtClean="0"/>
              <a:t>Mensajes Bidireccionales</a:t>
            </a:r>
          </a:p>
          <a:p>
            <a:pPr>
              <a:buFontTx/>
              <a:buChar char="-"/>
            </a:pPr>
            <a:r>
              <a:rPr lang="es-CO" dirty="0" smtClean="0"/>
              <a:t>Reinicio de Limites</a:t>
            </a:r>
            <a:endParaRPr lang="es-CO" dirty="0"/>
          </a:p>
          <a:p>
            <a:pPr>
              <a:buFontTx/>
              <a:buChar char="-"/>
            </a:pPr>
            <a:endParaRPr lang="es-CO" dirty="0"/>
          </a:p>
          <a:p>
            <a:pPr>
              <a:buFontTx/>
              <a:buChar char="-"/>
            </a:pPr>
            <a:endParaRPr lang="es-CO" dirty="0"/>
          </a:p>
          <a:p>
            <a:pPr>
              <a:buFontTx/>
              <a:buChar char="-"/>
            </a:pPr>
            <a:endParaRPr lang="es-CO" dirty="0" smtClean="0"/>
          </a:p>
          <a:p>
            <a:pPr>
              <a:buFontTx/>
              <a:buChar char="-"/>
            </a:pPr>
            <a:endParaRPr lang="es-CO" dirty="0"/>
          </a:p>
        </p:txBody>
      </p:sp>
    </p:spTree>
    <p:extLst>
      <p:ext uri="{BB962C8B-B14F-4D97-AF65-F5344CB8AC3E}">
        <p14:creationId xmlns:p14="http://schemas.microsoft.com/office/powerpoint/2010/main" val="227042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smtClean="0"/>
              <a:t>Procesos en BD</a:t>
            </a:r>
            <a:endParaRPr lang="es-CO" dirty="0"/>
          </a:p>
        </p:txBody>
      </p:sp>
      <p:sp>
        <p:nvSpPr>
          <p:cNvPr id="4" name="1 Marcador de contenido"/>
          <p:cNvSpPr>
            <a:spLocks noGrp="1"/>
          </p:cNvSpPr>
          <p:nvPr>
            <p:ph idx="1"/>
          </p:nvPr>
        </p:nvSpPr>
        <p:spPr>
          <a:xfrm>
            <a:off x="467544" y="1700808"/>
            <a:ext cx="8229600" cy="3268960"/>
          </a:xfrm>
        </p:spPr>
        <p:txBody>
          <a:bodyPr>
            <a:normAutofit lnSpcReduction="10000"/>
          </a:bodyPr>
          <a:lstStyle/>
          <a:p>
            <a:r>
              <a:rPr lang="es-CO" dirty="0" smtClean="0"/>
              <a:t>Fundación </a:t>
            </a:r>
            <a:r>
              <a:rPr lang="es-CO" dirty="0"/>
              <a:t>Mundo Mujer (Servidor </a:t>
            </a:r>
            <a:r>
              <a:rPr lang="es-CO" dirty="0" smtClean="0"/>
              <a:t>60.62)</a:t>
            </a:r>
            <a:endParaRPr lang="es-CO" dirty="0"/>
          </a:p>
          <a:p>
            <a:pPr>
              <a:buFontTx/>
              <a:buChar char="-"/>
            </a:pPr>
            <a:r>
              <a:rPr lang="es-CO" dirty="0" smtClean="0"/>
              <a:t>Reinicio de Limites</a:t>
            </a:r>
          </a:p>
          <a:p>
            <a:pPr>
              <a:buFontTx/>
              <a:buChar char="-"/>
            </a:pPr>
            <a:r>
              <a:rPr lang="es-CO" dirty="0" smtClean="0"/>
              <a:t>Archivo de Conciliación </a:t>
            </a:r>
            <a:r>
              <a:rPr lang="es-CO" dirty="0" err="1" smtClean="0"/>
              <a:t>Asobancaria</a:t>
            </a:r>
            <a:endParaRPr lang="es-CO" dirty="0" smtClean="0"/>
          </a:p>
          <a:p>
            <a:pPr>
              <a:buFontTx/>
              <a:buChar char="-"/>
            </a:pPr>
            <a:r>
              <a:rPr lang="es-CO" dirty="0" smtClean="0"/>
              <a:t>Reporte de Facturación </a:t>
            </a:r>
          </a:p>
          <a:p>
            <a:pPr marL="0" indent="0"/>
            <a:endParaRPr lang="es-CO" dirty="0"/>
          </a:p>
          <a:p>
            <a:pPr marL="0" indent="0"/>
            <a:r>
              <a:rPr lang="es-CO" dirty="0" smtClean="0"/>
              <a:t>Banco Agrario (ETB – </a:t>
            </a:r>
            <a:r>
              <a:rPr lang="es-CO" dirty="0" err="1" smtClean="0"/>
              <a:t>Servientrega</a:t>
            </a:r>
            <a:r>
              <a:rPr lang="es-CO" dirty="0"/>
              <a:t>) (Servidor 60.44</a:t>
            </a:r>
            <a:r>
              <a:rPr lang="es-CO" dirty="0" smtClean="0"/>
              <a:t>)</a:t>
            </a:r>
          </a:p>
          <a:p>
            <a:pPr>
              <a:buFontTx/>
              <a:buChar char="-"/>
            </a:pPr>
            <a:r>
              <a:rPr lang="es-CO" dirty="0" smtClean="0"/>
              <a:t>Reporte de TX Monetarias</a:t>
            </a:r>
          </a:p>
          <a:p>
            <a:pPr>
              <a:buFontTx/>
              <a:buChar char="-"/>
            </a:pPr>
            <a:r>
              <a:rPr lang="es-CO" dirty="0" smtClean="0"/>
              <a:t>Reseteo de Limites</a:t>
            </a:r>
          </a:p>
          <a:p>
            <a:pPr>
              <a:buFontTx/>
              <a:buChar char="-"/>
            </a:pPr>
            <a:r>
              <a:rPr lang="es-CO" dirty="0" smtClean="0"/>
              <a:t>Correos Mensajes Predefinidos</a:t>
            </a:r>
          </a:p>
          <a:p>
            <a:pPr>
              <a:buFontTx/>
              <a:buChar char="-"/>
            </a:pPr>
            <a:endParaRPr lang="es-CO" dirty="0"/>
          </a:p>
          <a:p>
            <a:pPr>
              <a:buFontTx/>
              <a:buChar char="-"/>
            </a:pPr>
            <a:endParaRPr lang="es-CO" dirty="0"/>
          </a:p>
          <a:p>
            <a:pPr>
              <a:buFontTx/>
              <a:buChar char="-"/>
            </a:pPr>
            <a:endParaRPr lang="es-CO" dirty="0" smtClean="0"/>
          </a:p>
          <a:p>
            <a:pPr>
              <a:buFontTx/>
              <a:buChar char="-"/>
            </a:pPr>
            <a:endParaRPr lang="es-CO" dirty="0"/>
          </a:p>
        </p:txBody>
      </p:sp>
    </p:spTree>
    <p:extLst>
      <p:ext uri="{BB962C8B-B14F-4D97-AF65-F5344CB8AC3E}">
        <p14:creationId xmlns:p14="http://schemas.microsoft.com/office/powerpoint/2010/main" val="411960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sz="3200" dirty="0" smtClean="0"/>
              <a:t>GRACIAS</a:t>
            </a:r>
            <a:endParaRPr lang="es-AR"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340768"/>
            <a:ext cx="8229600" cy="4824536"/>
          </a:xfrm>
        </p:spPr>
        <p:txBody>
          <a:bodyPr>
            <a:noAutofit/>
          </a:bodyPr>
          <a:lstStyle/>
          <a:p>
            <a:pPr lvl="0" algn="ctr">
              <a:lnSpc>
                <a:spcPct val="90000"/>
              </a:lnSpc>
              <a:buBlip>
                <a:blip r:embed="rId2"/>
              </a:buBlip>
              <a:defRPr/>
            </a:pPr>
            <a:r>
              <a:rPr lang="es-CO" sz="2800" dirty="0">
                <a:latin typeface="Arial Narrow" panose="020B0606020202030204" pitchFamily="34" charset="0"/>
              </a:rPr>
              <a:t>Son terceros contratados por un establecimiento de crédito para prestar determinados servicios financieros facilitando a los clientes de una entidad la realización de transacciones y pagos más cerca de su localidad o barrio (supermercados, droguerías, panaderías, etc</a:t>
            </a:r>
            <a:r>
              <a:rPr lang="es-CO" sz="2800" dirty="0" smtClean="0">
                <a:latin typeface="Arial Narrow" panose="020B0606020202030204" pitchFamily="34" charset="0"/>
              </a:rPr>
              <a:t>.).</a:t>
            </a:r>
          </a:p>
          <a:p>
            <a:pPr lvl="0" algn="ctr">
              <a:lnSpc>
                <a:spcPct val="90000"/>
              </a:lnSpc>
              <a:buBlip>
                <a:blip r:embed="rId2"/>
              </a:buBlip>
              <a:defRPr/>
            </a:pPr>
            <a:endParaRPr lang="es-CO" sz="2800" b="1" dirty="0">
              <a:solidFill>
                <a:schemeClr val="tx1"/>
              </a:solidFill>
              <a:latin typeface="Arial Narrow" panose="020B0606020202030204" pitchFamily="34" charset="0"/>
            </a:endParaRPr>
          </a:p>
          <a:p>
            <a:pPr lvl="0" algn="ctr">
              <a:lnSpc>
                <a:spcPct val="90000"/>
              </a:lnSpc>
              <a:buBlip>
                <a:blip r:embed="rId2"/>
              </a:buBlip>
              <a:defRPr/>
            </a:pPr>
            <a:r>
              <a:rPr lang="es-CO" sz="2400" dirty="0"/>
              <a:t>El principal propósito de un Corresponsal Bancario es servir de canal de distribución de los servicios de una entidad financiera, en una región, ciudad, municipio o cualquier otro lugar donde dicha entidad no cuente con presencia física, debido al alto costo que significa la apertura de una oficina.</a:t>
            </a:r>
            <a:endParaRPr lang="es-ES_tradnl" sz="2400" b="1" dirty="0">
              <a:solidFill>
                <a:schemeClr val="tx1"/>
              </a:solidFill>
              <a:latin typeface="Arial Narrow" panose="020B0606020202030204" pitchFamily="34" charset="0"/>
            </a:endParaRPr>
          </a:p>
          <a:p>
            <a:pPr algn="just">
              <a:lnSpc>
                <a:spcPct val="90000"/>
              </a:lnSpc>
              <a:buBlip>
                <a:blip r:embed="rId2"/>
              </a:buBlip>
            </a:pPr>
            <a:endParaRPr lang="es-ES_tradnl" sz="1700" b="1" dirty="0" smtClean="0"/>
          </a:p>
          <a:p>
            <a:pPr algn="just">
              <a:lnSpc>
                <a:spcPct val="90000"/>
              </a:lnSpc>
              <a:buBlip>
                <a:blip r:embed="rId2"/>
              </a:buBlip>
            </a:pPr>
            <a:endParaRPr lang="es-ES_tradnl" sz="1700" b="1" dirty="0" smtClean="0"/>
          </a:p>
          <a:p>
            <a:pPr marL="0" lvl="1" indent="0" algn="just">
              <a:lnSpc>
                <a:spcPct val="90000"/>
              </a:lnSpc>
              <a:buNone/>
            </a:pPr>
            <a:r>
              <a:rPr lang="es-ES_tradnl" sz="1700" b="1" dirty="0" smtClean="0">
                <a:solidFill>
                  <a:schemeClr val="bg1">
                    <a:lumMod val="50000"/>
                  </a:schemeClr>
                </a:solidFill>
              </a:rPr>
              <a:t>	</a:t>
            </a:r>
            <a:endParaRPr lang="es-ES_tradnl" sz="1700" dirty="0">
              <a:solidFill>
                <a:schemeClr val="bg1">
                  <a:lumMod val="50000"/>
                </a:schemeClr>
              </a:solidFill>
            </a:endParaRPr>
          </a:p>
          <a:p>
            <a:pPr algn="just"/>
            <a:endParaRPr lang="es-AR" sz="1700" dirty="0"/>
          </a:p>
        </p:txBody>
      </p:sp>
      <p:sp>
        <p:nvSpPr>
          <p:cNvPr id="3" name="Title 2"/>
          <p:cNvSpPr>
            <a:spLocks noGrp="1"/>
          </p:cNvSpPr>
          <p:nvPr>
            <p:ph type="title"/>
          </p:nvPr>
        </p:nvSpPr>
        <p:spPr/>
        <p:txBody>
          <a:bodyPr>
            <a:normAutofit fontScale="90000"/>
          </a:bodyPr>
          <a:lstStyle/>
          <a:p>
            <a:r>
              <a:rPr lang="es-AR" dirty="0" smtClean="0"/>
              <a:t>¿Qué es un Corresponsal Bancario?</a:t>
            </a:r>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2656"/>
            <a:ext cx="8229600" cy="504056"/>
          </a:xfrm>
        </p:spPr>
        <p:txBody>
          <a:bodyPr>
            <a:normAutofit fontScale="90000"/>
          </a:bodyPr>
          <a:lstStyle/>
          <a:p>
            <a:pPr algn="ctr"/>
            <a:r>
              <a:rPr lang="es-CO" sz="2700" dirty="0"/>
              <a:t>¿Cuáles son las principales características de los </a:t>
            </a:r>
            <a:r>
              <a:rPr lang="es-CO" sz="2700" dirty="0" smtClean="0"/>
              <a:t>CB</a:t>
            </a:r>
            <a:r>
              <a:rPr lang="es-CO" sz="2700" dirty="0"/>
              <a:t>?</a:t>
            </a:r>
            <a:r>
              <a:rPr lang="es-CO" dirty="0"/>
              <a:t/>
            </a:r>
            <a:br>
              <a:rPr lang="es-CO" dirty="0"/>
            </a:br>
            <a:endParaRPr lang="es-AR" dirty="0"/>
          </a:p>
        </p:txBody>
      </p:sp>
      <p:sp>
        <p:nvSpPr>
          <p:cNvPr id="4" name="Content Placeholder 1"/>
          <p:cNvSpPr txBox="1">
            <a:spLocks/>
          </p:cNvSpPr>
          <p:nvPr/>
        </p:nvSpPr>
        <p:spPr>
          <a:xfrm>
            <a:off x="570880" y="1196752"/>
            <a:ext cx="8229600" cy="27363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000" b="0"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Blip>
                <a:blip r:embed="rId2"/>
              </a:buBlip>
              <a:defRPr/>
            </a:pPr>
            <a:r>
              <a:rPr lang="es-CO" sz="1800" dirty="0" smtClean="0"/>
              <a:t>Los </a:t>
            </a:r>
            <a:r>
              <a:rPr lang="es-CO" sz="1800" dirty="0"/>
              <a:t>corresponsales están conectados a los establecimientos de crédito o cooperativas con actividad financiera a través de sistemas de transmisión de </a:t>
            </a:r>
            <a:r>
              <a:rPr lang="es-CO" sz="1800" dirty="0" smtClean="0"/>
              <a:t>datos. Solo pueden trabajar en línea y en tiempo real lo </a:t>
            </a:r>
            <a:r>
              <a:rPr lang="es-CO" sz="1800" dirty="0"/>
              <a:t>que significa que las operaciones se registran en la entidad financiera en el mismo momento en que son realizadas por el cliente.</a:t>
            </a:r>
          </a:p>
          <a:p>
            <a:pPr>
              <a:lnSpc>
                <a:spcPct val="90000"/>
              </a:lnSpc>
              <a:buFont typeface="Arial" pitchFamily="34" charset="0"/>
              <a:buBlip>
                <a:blip r:embed="rId2"/>
              </a:buBlip>
              <a:defRPr/>
            </a:pPr>
            <a:endParaRPr lang="es-CO" sz="1800" dirty="0" smtClean="0"/>
          </a:p>
          <a:p>
            <a:pPr>
              <a:lnSpc>
                <a:spcPct val="90000"/>
              </a:lnSpc>
              <a:buBlip>
                <a:blip r:embed="rId2"/>
              </a:buBlip>
              <a:defRPr/>
            </a:pPr>
            <a:r>
              <a:rPr lang="es-CO" sz="1800" dirty="0" smtClean="0"/>
              <a:t>Las </a:t>
            </a:r>
            <a:r>
              <a:rPr lang="es-CO" sz="1800" dirty="0"/>
              <a:t>operaciones y servicios que presta el corresponsal se realizan por cuenta y bajo la responsabilidad del establecimiento de crédito o la cooperativa financiera y no pueden ser prestados de manera independiente por el corresponsal</a:t>
            </a:r>
            <a:r>
              <a:rPr lang="es-CO" dirty="0"/>
              <a:t>.</a:t>
            </a:r>
          </a:p>
          <a:p>
            <a:pPr algn="ctr">
              <a:lnSpc>
                <a:spcPct val="90000"/>
              </a:lnSpc>
              <a:buFont typeface="Arial" pitchFamily="34" charset="0"/>
              <a:buBlip>
                <a:blip r:embed="rId2"/>
              </a:buBlip>
              <a:defRPr/>
            </a:pPr>
            <a:endParaRPr lang="es-ES_tradnl" dirty="0" smtClean="0">
              <a:solidFill>
                <a:schemeClr val="bg1">
                  <a:lumMod val="50000"/>
                </a:schemeClr>
              </a:solidFill>
            </a:endParaRPr>
          </a:p>
          <a:p>
            <a:pPr algn="ctr"/>
            <a:endParaRPr lang="es-AR" dirty="0"/>
          </a:p>
        </p:txBody>
      </p:sp>
      <p:pic>
        <p:nvPicPr>
          <p:cNvPr id="3074" name="Picture 2" descr="http://moldiyeso.com/images/solidworks-online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621" b="17137"/>
          <a:stretch/>
        </p:blipFill>
        <p:spPr bwMode="auto">
          <a:xfrm>
            <a:off x="3275856" y="4031311"/>
            <a:ext cx="2520280" cy="197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3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412776"/>
            <a:ext cx="8229600" cy="3888432"/>
          </a:xfrm>
        </p:spPr>
        <p:txBody>
          <a:bodyPr>
            <a:noAutofit/>
          </a:bodyPr>
          <a:lstStyle/>
          <a:p>
            <a:pPr marL="0" indent="0" algn="just">
              <a:lnSpc>
                <a:spcPct val="90000"/>
              </a:lnSpc>
            </a:pPr>
            <a:r>
              <a:rPr lang="es-CO" sz="1800" dirty="0" smtClean="0"/>
              <a:t>Los </a:t>
            </a:r>
            <a:r>
              <a:rPr lang="es-CO" sz="1800" dirty="0"/>
              <a:t>servicios dependen de cada establecimiento de crédito, pero en general </a:t>
            </a:r>
            <a:r>
              <a:rPr lang="es-CO" sz="1800" dirty="0" smtClean="0"/>
              <a:t>son:</a:t>
            </a:r>
          </a:p>
          <a:p>
            <a:pPr marL="0" indent="0" algn="just">
              <a:lnSpc>
                <a:spcPct val="90000"/>
              </a:lnSpc>
            </a:pPr>
            <a:endParaRPr lang="es-CO" sz="1800" dirty="0" smtClean="0"/>
          </a:p>
          <a:p>
            <a:pPr algn="just">
              <a:lnSpc>
                <a:spcPct val="90000"/>
              </a:lnSpc>
              <a:buBlip>
                <a:blip r:embed="rId2"/>
              </a:buBlip>
            </a:pPr>
            <a:r>
              <a:rPr lang="es-CO" sz="1800" dirty="0"/>
              <a:t>Recaudo y transferencia de </a:t>
            </a:r>
            <a:r>
              <a:rPr lang="es-CO" sz="1800" dirty="0" smtClean="0"/>
              <a:t>fondos</a:t>
            </a:r>
          </a:p>
          <a:p>
            <a:pPr algn="just">
              <a:lnSpc>
                <a:spcPct val="90000"/>
              </a:lnSpc>
              <a:buBlip>
                <a:blip r:embed="rId2"/>
              </a:buBlip>
            </a:pPr>
            <a:r>
              <a:rPr lang="es-CO" sz="1800" dirty="0"/>
              <a:t>Depósitos y retiros en efectivo relacionados con cuentas corrientes, de depósitos de ahorro o a término, así como transferencias de fondos entre éstos.</a:t>
            </a:r>
          </a:p>
          <a:p>
            <a:pPr algn="just">
              <a:lnSpc>
                <a:spcPct val="90000"/>
              </a:lnSpc>
              <a:buBlip>
                <a:blip r:embed="rId2"/>
              </a:buBlip>
            </a:pPr>
            <a:r>
              <a:rPr lang="es-CO" sz="1800" dirty="0"/>
              <a:t>Desembolsos y recaudos en efectivo por concepto de operaciones activas de crédito.</a:t>
            </a:r>
          </a:p>
          <a:p>
            <a:pPr algn="just">
              <a:lnSpc>
                <a:spcPct val="90000"/>
              </a:lnSpc>
              <a:buBlip>
                <a:blip r:embed="rId2"/>
              </a:buBlip>
            </a:pPr>
            <a:r>
              <a:rPr lang="es-CO" sz="1800" dirty="0" smtClean="0"/>
              <a:t>Recolección de documentación e información relacionada con la apertura de depósitos en cuenta corriente, de ahorros o a término, así como aquella relacionada con solicitudes de crédito.</a:t>
            </a:r>
          </a:p>
          <a:p>
            <a:pPr algn="just"/>
            <a:endParaRPr lang="es-AR" sz="1700" dirty="0"/>
          </a:p>
        </p:txBody>
      </p:sp>
      <p:sp>
        <p:nvSpPr>
          <p:cNvPr id="3" name="Title 2"/>
          <p:cNvSpPr>
            <a:spLocks noGrp="1"/>
          </p:cNvSpPr>
          <p:nvPr>
            <p:ph type="title"/>
          </p:nvPr>
        </p:nvSpPr>
        <p:spPr>
          <a:xfrm>
            <a:off x="457200" y="274638"/>
            <a:ext cx="8229600" cy="490066"/>
          </a:xfrm>
        </p:spPr>
        <p:txBody>
          <a:bodyPr>
            <a:noAutofit/>
          </a:bodyPr>
          <a:lstStyle/>
          <a:p>
            <a:r>
              <a:rPr lang="es-CO" sz="2400" dirty="0"/>
              <a:t>¿Cuáles son los servicios prestados por los </a:t>
            </a:r>
            <a:r>
              <a:rPr lang="es-CO" sz="2400" dirty="0" smtClean="0"/>
              <a:t>CB?</a:t>
            </a:r>
            <a:endParaRPr lang="es-AR" sz="2400" dirty="0"/>
          </a:p>
        </p:txBody>
      </p:sp>
      <p:sp>
        <p:nvSpPr>
          <p:cNvPr id="4" name="AutoShape 2" descr="data:image/jpeg;base64,/9j/4AAQSkZJRgABAQAAAQABAAD/2wCEAAkGBxQTEhQUEhQUFBQUFxUXFxQXFBcUFBQUFBQWFxUVFBQYHCggGBolHBQVITEhJSkrLi4uFx8zODMsNygtLisBCgoKDg0OGhAQGiwkHyQsLCwsLCwsLCwsLCwsLCwsLCwsLCwsLCwsLCwsLCwsLCwsLCwsLCwsLCwsLCwsLCwsLP/AABEIAKwBJQMBIgACEQEDEQH/xAAcAAABBQEBAQAAAAAAAAAAAAAFAgMEBgcBAAj/xABBEAABAwIEAwQGBwcEAgMAAAABAAIDBBEFEiExBkFREyJhcQcygZGhsRQjQlJywdEVM0NikvDxgqKy4WPCFjTS/8QAGgEAAwEBAQEAAAAAAAAAAAAAAAECAwQFBv/EACgRAAICAQQCAQMFAQAAAAAAAAABAhEDBBIhMUFRExRhkQUiMnGBFf/aAAwDAQACEQMRAD8AseJYo0DdVjEKsO0uqbXcTlxNiuUWL5tysXZ6mOeOL4NR4ctortTbLM+G6/ZaDSVNwFUDl1HMrCDwkOakCRO30VnOMFqWAuFLGyQC41IBUZhTt0AOtKG4tDdpU9jkirZcJMD5w9IFFkqL9bqBg8pBCvfpQwu4zgbKgUTCDoiIGocPSEgK1O9VUvhF5tqro4d1UIreLYj2ZKiDFLtuk4zTOkfbdH8F4dGQZgubJg3Oz0MWs2xorDpC/VFcEd71YKjh5ob3RZD46LISp+FIf1MpB2kqE5UzaITSuKnhtwmmDgu2V/iF5DCqDUXIWi4zCS0rP6kgEjxK7sPMaPD1j2TsEmFTqKawtdRJpFHhkOqWXHRen1KnwWWKoFlHqp9CoMLypUmGzubmEMpb1EbyPeAsDrKfjcpudVDpJT1UrG47OsdD0Oh9xQ6J1lXgVuwgZPFMdqb7p9uHzluYQzFu+YRPLbdc1rKC8G+oIPQ6HXbRSkXuroldr4rxk8VFC7dXRf1MibSTm+6Ih9+aC0+6KRvWU1yCyOXY3LuvJ9kJdqFxSmSChGbnzU6liKW2DvKcIrLdmS4DfD+IZbXWkYPiQIGqxhspaVZcFxvLa5SRV32bHTyXU1p0VVwLEw8DVWaF1wqJFJxuybsnGJAKal8kkFKCAEtcnnahR08xyiwKjxdh4kY4eBWRR0PZvLTyPwW9YtFdpWQcTgMkSXYwpw8VcI7lqovDdXfRXqhdcBaEnqSiGa5Cs1HELIfTMCJRoGOyxCyEYjRAjZGWFJljuhqxp0UqO7SWlFIHaLuLUXMboMyvtoVzONM7VPdElYrbKVluLttIVd8VxPumyz+vnzPK79MeF+p00RZk3SQufI2ONpc95DWtG7nHYBLebrVvR1wh9FH0moFp3izGHeGMjUkcnu+A05laaiaijH9PxOc+AtwfwnDRta6RomqSBmedWRn7sQPT7258Borb+1AN7oY+e+wsmHm68x5X4Poo4I+Q5JJDKMsjGPB5OaHD3FQ6ThGgZKJo6SnbIL2c2JotfmABa/ihReRspVPibgnHUexT0nmJZ0Gx3hSkq7Gogje4bPtlkAPIPGtvDZOQ4opkda0rdZIs5ZYpRMX4n9B72guoZu0AGkMtmvOt7CUWadzuB5rLcawCopXllRE+Mi240N72IPMaH3FfYTXgqPiGHRTsMc8bJWHdj2h7Tz2KozPjZgUuN6+hsX9D+HSnMxskB6Rv7h00ux17D8NtlnOO+iSrpyHREVMd9XMbaRo5F0VyT45b+XTOSNIsFYNR3Z7l5HqDDnxXY9pDhluPMXHwXlB0UUaA95SZXKDSO1UuQrQ5iPJqVwXvou21Umiju5UBeuCZXEC60yiOio/CVGAAr1TNsEAPlKakFdaUCF3Ss6QmpXWSGLL0pj0O7bVSWSKLHRzEpLNKxPj+rs/TqtXxusAadVh/Fk3aS2HVC7DwEOE6vvC/Nalh1RoFlPDdObrT8KjsAtCSyUrkTiQmjRaNADl04wphxSHzWQA3iGxWa8RSWecqueNYoGtKzmsqc7ySodN0aU4xbIc7yW7oGIyX20B11JsLAXJ9yPhuisnAvC93/Sph3f4bD9o/fcObfmuvcscbPIeOWoyKKFcA8H9mW1VQGudoYGAhwF9RM7kTtlHt3ta8zPJvdee65Uepk0v0Xm5cryO2fRabSxwxUYiw5JKh1FTazum/lzTrZr2PX81jZ1ODSsW5IsnSEiRSwRzOeqcZUnl/lRua65qW5obignFiRCIU+J3VXJSmyEK45mjKWniy5xVQKcDwqnDWFT4MQK6I50zlnpWug4+Jp1LWnzAK8oEVcCF5a70Y/FI+Y/o+U3XnhG6nCpj6sMp8o3H5BMs4eqXHKIJM3QtLf+Vk+WZ2BQpmGC7gjTOAMRO1K/8AqYP/AGRPDPR9XtN3U5H+uP8A/SqgLZwwzuhWyFBsHwmWNoD43Ajwv8kbYEAecvArj1xpSBDgKam2S03KkMFTy2KF1uOBm5RDEmrKeOal7TobKKtjCnEnE4PdaVWqanzuzHmgNG8udc6rUuDcKidEJJWl4NwAHFlgNL3HO6U5xxq2OEXN0iFgtGGkFXrDmCyg/sJn8CS38ktmn2SDun22U6KB8dg9pbfrsfI7H2KoTUumTKLi+QxT7onGhFM7VFYzotCT0jkKr6m10SlQDF9iokXBFVxqtzEhBY4ruUjEdHJzCKR80gjj3OpPJrRu53gP0Czh3bNsz/bSDvD3D7Zu8/8AdtNnDUFx5AFXNztLAWAFgBsANgExTwtiY2NnqtG/Nx5k+JKVI+wU5Mm9/Y10umWOP3ZCrqnK3MOW6ZnqQW3B3HzUfE6gWPToqh+3xCSx9yy/dO9r7tP5LklPk9SONbU2XATgjXaybinsABra1vLkq/8Atdj23Ybg6eR8UMbiro3aHMAfgdwp3MbiqNDbOnHHRCGz3ksOQRJjlV2YSjtYtoSrri4gXY28JsBPkLlkqHYgNTt7L1klw0TolsdZUkbFeUYMXkbmG2Jf0lzAdwCm/pA5B39Lh8wu9qfuO/2/qvWPDEGjZ0t+ElvyKbdRH7Msjfa14/3tJ+Kk5j0+K9c9B7/+k7YqB0japvquglH3XNfCf62l4/2qLNjL2f8A2KOYDm+MNqWe5nf/ANiN6+C4S7oE7XlCp+GBKTEqKoOWKZmfnHmySDzifZw9ylSYUR6pv4HRN4xhLKhtpoo39C6MOI8idlEo8MfCCInvAP2S9z2j8LXkhvsSaj4GnIclgc3cEfL3qPIiUFW9otI3MPvDf2jZJmjieQG5gXdGkgH+YclFF7iu17dFknpDbutpxXDZGgm2YdRr7xyWQ+kGkda5a4NJ3LSB71nXJXgoGHrauFYctJD4tzf1En81klJSrcKGlyRMb91rR7gFy618JHTpVyz1k7BVOZcNdpzadWnzadCuOYmwF5qk0+DsaT4YShr2faZl8Wbf0H8ii1LI1w7jg7wGjv6Tqqsugrpx6yce+TCemi+uC1SIHirdCkwYtI3Rxzjo7U+x26XPOyQaHIejtvY4fmB5rshqsc/sc7wTiZziv7yy0Ph/ChTQ5f4j7GR3jyYPBt/fcqqVlA6Ooie9pDc7Dm3aQHAmzhoVdKuQ6hupVZJUjfTw3yHS5R62awsFAM87jZsMh8WtLh77JNRhtY7aF3tLW/MrntvpM73GMWrkvyBcdrwB81n2LVRcbDc7fqr7W8GV8p1bG38Uo/8AW6Tg/ozkbJ2lTLHofUYHP22GZwb8lCxy7aKebH1YG4b4dOTNID3uWxRE8KTv/d2a0m93m3utqVokVJHGBYbczqUl8ypwM3m3dIFw0GXUm7rAHkNApIbZOFy6lQrb7G14BO5V7KigsaISg1KyrydC3WJIXkqy8gQheSg1eQBdl5UvBuLCB9aTLEP4zW/Wxj/zxN3H/kZp1DVcKedr2h7HBzXC4c0gtI6gheoeIOLy8vIA8vLy8gDy4QuryAEGIdE2+lB8E+vIAg1zpmMJiaJHC3duASOdidLoE3FqmU9lLSBjH3DjKLx26OsSDforWouJUImjMbi5oNu8x2VwINwQUmhp0ZZW+i4tJkjqIjd+bsspY1rC6+Vjsx2Ggv0RN9Tkdk0+f5ofjmGw01XEyeqfLGQXyMcA0tH2A97CNCfAbeKTi2IUJILAN9MguendcDr5G649Ric+jqwzUQt2oIBvukuVSGNuY9wfDM2Pk90bgA7objQHRGBVONibtB+zfUeZ6+C8qScezuTT6CTklzkzHU5gNtdL+P8AfzXXOUsY5mXQU1dGsLwgOAfKcrTs37Th49AqxwlN0iZSUVbI2H0z5Lhvq7OJ9X2jn5I81kcWp77+p29jdgm6yoawtYzQAbdBf/pQe1zG674QWPi7ZKTny+gmcUcUj6a4qA0pYkV72/JXxRXSJBqHdU1JOeqbMiacVLY0kLzXXiEhpS2lIo60JxrEnOAudsqSRLbHC1esms6TnTJ5HiUglNuek5kBQslJc5NOem86myuSSCuphki8lwFszylrXMcC0kEHQg2Ks+B8QFjrscInk3cLXgkPWSMeo7+dntBVMultksvYas8WzcsJx5kpDHDs5SLhhIIeBzieNJB5ajmAi6wzDsVcwZTZ7CQSx21x9oc2u/mFir5gPE7rWGadg3YSPpLB/Kdpx7neazaaGXdeUOixSKVudj2kc9bEHo4HUHwKddWxjeRn9QSAfXlE/aUV7B4JOwbdxPkAo9RjsLNHF4J2BikbfyLmgICgmvKDRYm2UOLGu7tvWAF79NdlFqMTqASGUhf49qxoPtsgdBhM1b3BjiwZnAHKOp5IQKusdtHBHbcOcZCL7XyFMTY26CVralws9ujmNIjBJPMi5ItqOVx1QlfCBIzvHqBsrnuleGzEm7iQDfoW/Cyq+F1go6hsmVrzGTsd7gi4O19StmxDhimqrySOMoI0cOz2HLOG7Kn4aMNlBgfBDG9hLSdC64POUAH27FQsUm+DVOwDXcYNkOeOPfqCCTa1ngGx8ig0GITdr3z9U46sGmT89PAqx47hFPAfqZo333iBDngdbt5edvagEkY3G3xHmsMuJS4ZqptFpgA1DXaOAc03vY7Hz5Jbq0WF75tso1JPh4eKqMVS+MgtNwDfLcgHkbEeqVYMNma/vg97pckt8Dfc+fsXmZMLh2dUcil0EqCV/aMEgFnPaLcrEjS/W3h1V0mm1Cor4nuHedboANR0JN979ERjxxwju8XLbhxG926E2WmnyRjaZTVsLYjJaS/Uf5UWGsAvc2QZuMsk/iNAGoBOvsC5JUNOzh71c3zaN4JUWD6UOq8ahVN+JNabZx7xf3ITW8YEC0AzE/bcDYfhbz9vxSTZVX0aMwk7apZHVzb9Mwv81kTMRkla7tZHuvYEFxLQDfUN2Fjbkmo8PcSWga/3qrulZmotycb6NiMLt7GySWOWWw4bVtP1T3xW5tc4H3AoiKrE27VTz+JjHaf03Qminimui+kFdYVmk3EWJxOu5zZGi+nZgjXwaAVPw/0iP0EsDS3n2ZId7nX+adEu/RoDX6Jsv1Quk4xoXgZnvjPR0bvm0EIlHi1E+2WqgueReGn3OsVSX3Mm2u0xRkTbpFOihid6sjHdLOB+RThwu+xT2sn5Y+QVnum86MjCD0SJcMa31nNaOZJAHxS+OQfNEGNcV5EWS0w07aMnwcD8l5P4mL50ZLddBSLrt16x5I611lMppyCC0kEa6bqACnGOQBesE4gie4CrjDif4rbteTt3y0guWg0tHC5oLe+0jQl7ni3+olYWxyPcP8SSUztDdvNp2KhxKTNA4hqRSPgkaxgYS9rgGtaXEtBb3raaB/tIURvpDpBoe1adrZAdfYVObUU+IwGN2zrXbezgRrcFV2r4UpKDJOWuks8D6whzWE3sSLa6hJNJcotNeRXFuNy0FU6RvqTtaQSMzczQGlrumgBHmU7wfxpPWTtj7FvZ2cXyND7NsDYXOlybBHzxDSuaDK5gHR4zC/gbKLVccUMQ/fNNuTWn/CW9VQ1dVRR+IMPxSPEJxRvf9cczZHEZMu+Ul4LdNQPcApWG8D4hUiRuKVLspAMQbIHZZQfXLGgNItccjqj+M1c1bSNqKJrw6N5s1xA7WO2unntz0QqPirEcobHSSucNDmjOn+rRRfkFY3B6NJiAyatuwHVrWOu5vQuLxy8CifFGA0E07Y3EwVIa0iVgDS5uwzDZ+2/JRZJscl0EUUAP2i+Pn5ElGsQ4QZUU8TKmRxqIgSKhmjgXEk7+sPjonvk3Y235YCofR/BC9z3STSlw6tykX8G+AUfF8BpWsdl+pcBcOe71j0LSfkFzGOEjFkM+IShr3ZGlsYGtidTewOiZk9HsIIe6eolZvmBbp5ixKzlbKteWUh7geVvBdpJjG8OHLxIuOhsr3U4FSsBHYzE/fJykeIJIb8LKlYpThkrmB12g6PbaxuAQbe3yWUkmqZSflFlwvEGSgC4EgaS5p27t/VdoDcC9t+SYxsOjZIdg5o5XFzoDflcEa7aKsU1FKS4CzmhpcX5gwBo6k2sdtD8tVMxLHHtjDJBmcHMGZwBAaNhICNPs+HkuGenp3E6I5bVMm8LYW2d+Z+bK0jYDKT0KncRUjqd5fC0OiduzfKedh0TnCcDY5JXROswl+aIguAAe5rHMdfNoWOBve9wnsex8sZYRts9vdeCHN103/vXRKMFJNvoy3SUuADhtJFM17hFlLu602sMzrNJFrDZ9/Yptbw3GB3RZSuFIy5gB+8XctrEfojWIweCcV+09TSuihxYblfbqD+qsOANbfK4a/ZPUD7J8uSakjtKzxOqdbHaxG4VY+U0Rq24ZIzXosQhCafTZkrD8QY/SQ5Hfe+wfP7p+HkijqYADKA7+YG49lua022OOpiAanC7BU7HcFsc7LB2+mx8CtMmh7pDh5H8lXa+EEHRZzjt5R0wkprkCcPUsczASO9sRbUEbhF5uGonfZF/JSsGwB8YbKGnK49+29ifWCtJoBl0HkVcYOS5MZ6iMHSMzrOGRGbtFiOm6arHucQ8k59GvI0uQO64+JA18leMXZY2dvbQ9R1VVr6Yt/wBRuB4C+vxUpbZUhanbLBufYObK+3rvt+I/qmzHffXz1U+OicU+zCytkmeRYnDWd1dU6joiAurZIrcUu6UCm7pQK7ziHWlKBTQKUCgB5rk+111EBSwUwCVHWvicHMJafA2V/wAK4jhrI+wqgO9YXOxPXwPis3jkvoUqxbqFLjY0zRKngCkYx8ju1kY1pcGZ9CAL2Fk7gcOFuYHNgp2H7xY0/F35oHwzxeYx2c3fjOmuth4IwOA6Wb6yKWRsb9cjXd3XcdQsmmi0/ZYpeIqSNus8LQOQcNAOgCHtx6KubNBSvcXiMkSDutDrjKLnqeXS6D4Vw3hQe+MxZnMcWkyvedQebSbD3K4UUEEDcsQijbvZuVoPiVPI3XgoVJxTW04MU1LI6RvIMLmu8WkclI/+RYpKPq8Py9HP7v8AycrZLxHTte1hlY57iGta05ySTbYKoVXElRQ1MrKhr3RFxMcli4PadQHeIvbT3JD/AMDGGYPPU08rMTyu7W1o2n92G3sQQNHXPjsgGJcGTQxuLa6QQxgnVhL2tAva7T3k6PSE95IgoppPwh5HnoFMwGvxConHa0wp6exL8wsXgggN11O9+SXHQ+VyVx/BHaMDxWSzjmGtFwPa/VOQ4HSsa39/LcbZTyNiCWjcHxU+t4LqKcuNDPljNz2Tr3ZffIengg1Jw/UztdnrzmBILG3dtodbjx08FDj6KUr7YOx6L6M5j4SWh9/qye83La7XAHVuot/gqGxwly9mA197ZXHuNbzy6at30+zrYam5bDeH4nlzXvmL2E5mOAYfP7Vx5JviDB44YzJH3MupaXet+EnUOUONlf0CaPEJIJNCWZQA0uBc6JrrG19HFh3AJIbfQdJGJySd3S8NiM370G7ibnLbkbba7quyz5+802dz6H2cvLby5lsIxR0RA3ad29D1Z+n9nmzYbVr8GkH4ZdcEa1jY2DTu6eQtca/3oUTrBdVyWuDZ4zrZrW3FiD3iXEWOoNnDQqwPBcLjVrtQRsRyIUU4wR3afIpNr0BXx3kb5j5pjOpeIOEQu7RxBDW89ftEcgEFE6eKDqzPXZYuSS8E4uXGzFvqkjyJHyUQSrtyt9pwuRZKLiotbkmjEo2vmyu9psQVCqcVZqWMdflmcCG+NgO8g5XLJuN9lRzTj/FjzKyRvqyPbfo9wv7ipNPj1Qw92aTyLs49zrhQchXezVJGdhOp4nnkFniJ1tiY23HlZQGSF7sziSTzP97Jvsl1gsivIOTqgzSInE0KuNrC3klftkhUiSyABeVeZi115Oxopl0sFRWS8j7+X/RT4K7TAdBSgU20pYTELBSwmgUsFADgKkwzcjqol10FMCbJFzCK8P8AEctK7Q5mH1mE6H9D4oPTT20Oyempxa4SaBMt9Vg7ax/0imnMRfbPzIP8w5eexXBwNA14FXVTPc8XytIYPM6E2VVwzE5Kd4ew+YOrXDm1w5hEeIsSM4ZNESOz+ze5jJ3BPNp5FYyiaRky/YPwdR07xJFDncNnud2hHiL7HxRutnYBeQsDeeci3xWRUdNX1QzCdsEbfWfmI065Rv5I1T+jIyWdPXSSt6NbYEeZcVnb6NNia3NhDifip1NJBLFZ1LI0jMwaB7XEG9vWB/JN1HpIpm2NnEnXukWPndW1uHwthbT9mDE1oaGu7wsOt0M/+N0rNWQRMcLEOy5rWN+amTaXA4RTfRU6n0hSyG1JSSvcdAS17hr4AWTeK8MVgl+k03dke1pljJa0OfYX0va91aoeI4y98LpBnYbFzCD0I0S5cUiGr5rkcgMo91vzXmf9KFO3T9Ps6XpZ3W38GVTyYjLJI3N2ZYO81zi22ttOqC1WHSFw7adpOpAu4k233srXxtjA7dtRTi+QdnIfvDcXHgD8VT8VxaOXePN+R8DyXXjyOcVJLs8bWZdTjzfHFce0rHKSKM5rZrtOU7b76Wv16qw8B00b6m79REb2PMg6X8NFTDXvtZjQ0dVMw/EHQg5D3iAC736g9dVtFS8mmjWe5PK+H0aZ6QMTpnvaQLTDQuFrOb0d4jkUFosVnjaWxSua062B08xfb2Kp0sIkcXTSabnXU3/v4K1sxKnlMccTchazLps/Ltf+a19edlUlfJ2tJLghSZnOJcSSdSSbknqSd05HEiX0ROx0qzIIDIU82JEG0yX2CAB3ZLoiU4wrwiQBDEKUIlM7NcyIAi9kudipmRdaxMCG6nUWajRxrEowhAFaZRELysopguJAZYJL7pxjiPEdOY8v0URgUqIaLsTMmSGPvsnGuUV7bAuG4+PmpLWq0SOByVdIASw1MBQK6CuBqUGoAU0qZSVNt9lDDUsBMQSqKcOF269VFgqHxOzMNj7wQdwQdx4KVhTzmA5FS8So22J1/wApDshVmLNLBkDo3g6sBvC7xAOrT4ahIo+MZYti5vlqD7EOqWboZUBc+TDGXZ26bV5MSpcr0+UWmb0j1Z0aT55R+iFVfEtXNo+QgHfM6zR5gIEXHqU24rL6aPlt/wCnT9dkXMVFf0kWbF6SlaWvjqgZA1uYxtkN3AakO0HxQiorgd5Jn+bsv6oW5IIVfDj9I5fln7CjMYyxmNrGWJJu4Fxuee9vghj5rpstXMq0qjMUXrnbW13trbquZEiZuhQDkTKp9nEX0B08jt8F2nqy1wLdwQR5jUJuduo/C3/iF2liGYeaTVCu0a7G0OAd1APvF08yJJom/Vx/gZ/xCktCwEJES8Y06AukJgQ3sSA1SnhIypDGS1Jyp8tXMqAGMq6AnS1cyoCjzSnAU3lXrIAdBXk0F5A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data:image/jpeg;base64,/9j/4AAQSkZJRgABAQAAAQABAAD/2wCEAAkGBxQTEhQUEhQUFBQUFxUXFxQXFBcUFBQUFBQWFxUVFBQYHCggGBolHBQVITEhJSkrLi4uFx8zODMsNygtLisBCgoKDg0OGhAQGiwkHyQsLCwsLCwsLCwsLCwsLCwsLCwsLCwsLCwsLCwsLCwsLCwsLCwsLCwsLCwsLCwsLCwsLP/AABEIAKwBJQMBIgACEQEDEQH/xAAcAAABBQEBAQAAAAAAAAAAAAAFAgMEBgcBAAj/xABBEAABAwIEAwQGBwcEAgMAAAABAAIDBBEFEiExBkFREyJhcQcygZGhsRQjQlJywdEVM0NikvDxgqKy4WPCFjTS/8QAGgEAAwEBAQEAAAAAAAAAAAAAAAECAwQFBv/EACgRAAICAQQCAQMFAQAAAAAAAAABAhEDBBIhMUFRExRhkQUiMnGBFf/aAAwDAQACEQMRAD8AseJYo0DdVjEKsO0uqbXcTlxNiuUWL5tysXZ6mOeOL4NR4ctortTbLM+G6/ZaDSVNwFUDl1HMrCDwkOakCRO30VnOMFqWAuFLGyQC41IBUZhTt0AOtKG4tDdpU9jkirZcJMD5w9IFFkqL9bqBg8pBCvfpQwu4zgbKgUTCDoiIGocPSEgK1O9VUvhF5tqro4d1UIreLYj2ZKiDFLtuk4zTOkfbdH8F4dGQZgubJg3Oz0MWs2xorDpC/VFcEd71YKjh5ob3RZD46LISp+FIf1MpB2kqE5UzaITSuKnhtwmmDgu2V/iF5DCqDUXIWi4zCS0rP6kgEjxK7sPMaPD1j2TsEmFTqKawtdRJpFHhkOqWXHRen1KnwWWKoFlHqp9CoMLypUmGzubmEMpb1EbyPeAsDrKfjcpudVDpJT1UrG47OsdD0Oh9xQ6J1lXgVuwgZPFMdqb7p9uHzluYQzFu+YRPLbdc1rKC8G+oIPQ6HXbRSkXuroldr4rxk8VFC7dXRf1MibSTm+6Ih9+aC0+6KRvWU1yCyOXY3LuvJ9kJdqFxSmSChGbnzU6liKW2DvKcIrLdmS4DfD+IZbXWkYPiQIGqxhspaVZcFxvLa5SRV32bHTyXU1p0VVwLEw8DVWaF1wqJFJxuybsnGJAKal8kkFKCAEtcnnahR08xyiwKjxdh4kY4eBWRR0PZvLTyPwW9YtFdpWQcTgMkSXYwpw8VcI7lqovDdXfRXqhdcBaEnqSiGa5Cs1HELIfTMCJRoGOyxCyEYjRAjZGWFJljuhqxp0UqO7SWlFIHaLuLUXMboMyvtoVzONM7VPdElYrbKVluLttIVd8VxPumyz+vnzPK79MeF+p00RZk3SQufI2ONpc95DWtG7nHYBLebrVvR1wh9FH0moFp3izGHeGMjUkcnu+A05laaiaijH9PxOc+AtwfwnDRta6RomqSBmedWRn7sQPT7258Borb+1AN7oY+e+wsmHm68x5X4Poo4I+Q5JJDKMsjGPB5OaHD3FQ6ThGgZKJo6SnbIL2c2JotfmABa/ihReRspVPibgnHUexT0nmJZ0Gx3hSkq7Gogje4bPtlkAPIPGtvDZOQ4opkda0rdZIs5ZYpRMX4n9B72guoZu0AGkMtmvOt7CUWadzuB5rLcawCopXllRE+Mi240N72IPMaH3FfYTXgqPiGHRTsMc8bJWHdj2h7Tz2KozPjZgUuN6+hsX9D+HSnMxskB6Rv7h00ux17D8NtlnOO+iSrpyHREVMd9XMbaRo5F0VyT45b+XTOSNIsFYNR3Z7l5HqDDnxXY9pDhluPMXHwXlB0UUaA95SZXKDSO1UuQrQ5iPJqVwXvou21Umiju5UBeuCZXEC60yiOio/CVGAAr1TNsEAPlKakFdaUCF3Ss6QmpXWSGLL0pj0O7bVSWSKLHRzEpLNKxPj+rs/TqtXxusAadVh/Fk3aS2HVC7DwEOE6vvC/Nalh1RoFlPDdObrT8KjsAtCSyUrkTiQmjRaNADl04wphxSHzWQA3iGxWa8RSWecqueNYoGtKzmsqc7ySodN0aU4xbIc7yW7oGIyX20B11JsLAXJ9yPhuisnAvC93/Sph3f4bD9o/fcObfmuvcscbPIeOWoyKKFcA8H9mW1VQGudoYGAhwF9RM7kTtlHt3ta8zPJvdee65Uepk0v0Xm5cryO2fRabSxwxUYiw5JKh1FTazum/lzTrZr2PX81jZ1ODSsW5IsnSEiRSwRzOeqcZUnl/lRua65qW5obignFiRCIU+J3VXJSmyEK45mjKWniy5xVQKcDwqnDWFT4MQK6I50zlnpWug4+Jp1LWnzAK8oEVcCF5a70Y/FI+Y/o+U3XnhG6nCpj6sMp8o3H5BMs4eqXHKIJM3QtLf+Vk+WZ2BQpmGC7gjTOAMRO1K/8AqYP/AGRPDPR9XtN3U5H+uP8A/SqgLZwwzuhWyFBsHwmWNoD43Ajwv8kbYEAecvArj1xpSBDgKam2S03KkMFTy2KF1uOBm5RDEmrKeOal7TobKKtjCnEnE4PdaVWqanzuzHmgNG8udc6rUuDcKidEJJWl4NwAHFlgNL3HO6U5xxq2OEXN0iFgtGGkFXrDmCyg/sJn8CS38ktmn2SDun22U6KB8dg9pbfrsfI7H2KoTUumTKLi+QxT7onGhFM7VFYzotCT0jkKr6m10SlQDF9iokXBFVxqtzEhBY4ruUjEdHJzCKR80gjj3OpPJrRu53gP0Czh3bNsz/bSDvD3D7Zu8/8AdtNnDUFx5AFXNztLAWAFgBsANgExTwtiY2NnqtG/Nx5k+JKVI+wU5Mm9/Y10umWOP3ZCrqnK3MOW6ZnqQW3B3HzUfE6gWPToqh+3xCSx9yy/dO9r7tP5LklPk9SONbU2XATgjXaybinsABra1vLkq/8Atdj23Ybg6eR8UMbiro3aHMAfgdwp3MbiqNDbOnHHRCGz3ksOQRJjlV2YSjtYtoSrri4gXY28JsBPkLlkqHYgNTt7L1klw0TolsdZUkbFeUYMXkbmG2Jf0lzAdwCm/pA5B39Lh8wu9qfuO/2/qvWPDEGjZ0t+ElvyKbdRH7Msjfa14/3tJ+Kk5j0+K9c9B7/+k7YqB0japvquglH3XNfCf62l4/2qLNjL2f8A2KOYDm+MNqWe5nf/ANiN6+C4S7oE7XlCp+GBKTEqKoOWKZmfnHmySDzifZw9ylSYUR6pv4HRN4xhLKhtpoo39C6MOI8idlEo8MfCCInvAP2S9z2j8LXkhvsSaj4GnIclgc3cEfL3qPIiUFW9otI3MPvDf2jZJmjieQG5gXdGkgH+YclFF7iu17dFknpDbutpxXDZGgm2YdRr7xyWQ+kGkda5a4NJ3LSB71nXJXgoGHrauFYctJD4tzf1En81klJSrcKGlyRMb91rR7gFy618JHTpVyz1k7BVOZcNdpzadWnzadCuOYmwF5qk0+DsaT4YShr2faZl8Wbf0H8ii1LI1w7jg7wGjv6Tqqsugrpx6yce+TCemi+uC1SIHirdCkwYtI3Rxzjo7U+x26XPOyQaHIejtvY4fmB5rshqsc/sc7wTiZziv7yy0Ph/ChTQ5f4j7GR3jyYPBt/fcqqVlA6Ooie9pDc7Dm3aQHAmzhoVdKuQ6hupVZJUjfTw3yHS5R62awsFAM87jZsMh8WtLh77JNRhtY7aF3tLW/MrntvpM73GMWrkvyBcdrwB81n2LVRcbDc7fqr7W8GV8p1bG38Uo/8AW6Tg/ozkbJ2lTLHofUYHP22GZwb8lCxy7aKebH1YG4b4dOTNID3uWxRE8KTv/d2a0m93m3utqVokVJHGBYbczqUl8ypwM3m3dIFw0GXUm7rAHkNApIbZOFy6lQrb7G14BO5V7KigsaISg1KyrydC3WJIXkqy8gQheSg1eQBdl5UvBuLCB9aTLEP4zW/Wxj/zxN3H/kZp1DVcKedr2h7HBzXC4c0gtI6gheoeIOLy8vIA8vLy8gDy4QuryAEGIdE2+lB8E+vIAg1zpmMJiaJHC3duASOdidLoE3FqmU9lLSBjH3DjKLx26OsSDforWouJUImjMbi5oNu8x2VwINwQUmhp0ZZW+i4tJkjqIjd+bsspY1rC6+Vjsx2Ggv0RN9Tkdk0+f5ofjmGw01XEyeqfLGQXyMcA0tH2A97CNCfAbeKTi2IUJILAN9MguendcDr5G649Ric+jqwzUQt2oIBvukuVSGNuY9wfDM2Pk90bgA7objQHRGBVONibtB+zfUeZ6+C8qScezuTT6CTklzkzHU5gNtdL+P8AfzXXOUsY5mXQU1dGsLwgOAfKcrTs37Th49AqxwlN0iZSUVbI2H0z5Lhvq7OJ9X2jn5I81kcWp77+p29jdgm6yoawtYzQAbdBf/pQe1zG674QWPi7ZKTny+gmcUcUj6a4qA0pYkV72/JXxRXSJBqHdU1JOeqbMiacVLY0kLzXXiEhpS2lIo60JxrEnOAudsqSRLbHC1esms6TnTJ5HiUglNuek5kBQslJc5NOem86myuSSCuphki8lwFszylrXMcC0kEHQg2Ks+B8QFjrscInk3cLXgkPWSMeo7+dntBVMultksvYas8WzcsJx5kpDHDs5SLhhIIeBzieNJB5ajmAi6wzDsVcwZTZ7CQSx21x9oc2u/mFir5gPE7rWGadg3YSPpLB/Kdpx7neazaaGXdeUOixSKVudj2kc9bEHo4HUHwKddWxjeRn9QSAfXlE/aUV7B4JOwbdxPkAo9RjsLNHF4J2BikbfyLmgICgmvKDRYm2UOLGu7tvWAF79NdlFqMTqASGUhf49qxoPtsgdBhM1b3BjiwZnAHKOp5IQKusdtHBHbcOcZCL7XyFMTY26CVralws9ujmNIjBJPMi5ItqOVx1QlfCBIzvHqBsrnuleGzEm7iQDfoW/Cyq+F1go6hsmVrzGTsd7gi4O19StmxDhimqrySOMoI0cOz2HLOG7Kn4aMNlBgfBDG9hLSdC64POUAH27FQsUm+DVOwDXcYNkOeOPfqCCTa1ngGx8ig0GITdr3z9U46sGmT89PAqx47hFPAfqZo333iBDngdbt5edvagEkY3G3xHmsMuJS4ZqptFpgA1DXaOAc03vY7Hz5Jbq0WF75tso1JPh4eKqMVS+MgtNwDfLcgHkbEeqVYMNma/vg97pckt8Dfc+fsXmZMLh2dUcil0EqCV/aMEgFnPaLcrEjS/W3h1V0mm1Cor4nuHedboANR0JN979ERjxxwju8XLbhxG926E2WmnyRjaZTVsLYjJaS/Uf5UWGsAvc2QZuMsk/iNAGoBOvsC5JUNOzh71c3zaN4JUWD6UOq8ahVN+JNabZx7xf3ITW8YEC0AzE/bcDYfhbz9vxSTZVX0aMwk7apZHVzb9Mwv81kTMRkla7tZHuvYEFxLQDfUN2Fjbkmo8PcSWga/3qrulZmotycb6NiMLt7GySWOWWw4bVtP1T3xW5tc4H3AoiKrE27VTz+JjHaf03Qminimui+kFdYVmk3EWJxOu5zZGi+nZgjXwaAVPw/0iP0EsDS3n2ZId7nX+adEu/RoDX6Jsv1Quk4xoXgZnvjPR0bvm0EIlHi1E+2WqgueReGn3OsVSX3Mm2u0xRkTbpFOihid6sjHdLOB+RThwu+xT2sn5Y+QVnum86MjCD0SJcMa31nNaOZJAHxS+OQfNEGNcV5EWS0w07aMnwcD8l5P4mL50ZLddBSLrt16x5I611lMppyCC0kEa6bqACnGOQBesE4gie4CrjDif4rbteTt3y0guWg0tHC5oLe+0jQl7ni3+olYWxyPcP8SSUztDdvNp2KhxKTNA4hqRSPgkaxgYS9rgGtaXEtBb3raaB/tIURvpDpBoe1adrZAdfYVObUU+IwGN2zrXbezgRrcFV2r4UpKDJOWuks8D6whzWE3sSLa6hJNJcotNeRXFuNy0FU6RvqTtaQSMzczQGlrumgBHmU7wfxpPWTtj7FvZ2cXyND7NsDYXOlybBHzxDSuaDK5gHR4zC/gbKLVccUMQ/fNNuTWn/CW9VQ1dVRR+IMPxSPEJxRvf9cczZHEZMu+Ul4LdNQPcApWG8D4hUiRuKVLspAMQbIHZZQfXLGgNItccjqj+M1c1bSNqKJrw6N5s1xA7WO2unntz0QqPirEcobHSSucNDmjOn+rRRfkFY3B6NJiAyatuwHVrWOu5vQuLxy8CifFGA0E07Y3EwVIa0iVgDS5uwzDZ+2/JRZJscl0EUUAP2i+Pn5ElGsQ4QZUU8TKmRxqIgSKhmjgXEk7+sPjonvk3Y235YCofR/BC9z3STSlw6tykX8G+AUfF8BpWsdl+pcBcOe71j0LSfkFzGOEjFkM+IShr3ZGlsYGtidTewOiZk9HsIIe6eolZvmBbp5ixKzlbKteWUh7geVvBdpJjG8OHLxIuOhsr3U4FSsBHYzE/fJykeIJIb8LKlYpThkrmB12g6PbaxuAQbe3yWUkmqZSflFlwvEGSgC4EgaS5p27t/VdoDcC9t+SYxsOjZIdg5o5XFzoDflcEa7aKsU1FKS4CzmhpcX5gwBo6k2sdtD8tVMxLHHtjDJBmcHMGZwBAaNhICNPs+HkuGenp3E6I5bVMm8LYW2d+Z+bK0jYDKT0KncRUjqd5fC0OiduzfKedh0TnCcDY5JXROswl+aIguAAe5rHMdfNoWOBve9wnsex8sZYRts9vdeCHN103/vXRKMFJNvoy3SUuADhtJFM17hFlLu602sMzrNJFrDZ9/Yptbw3GB3RZSuFIy5gB+8XctrEfojWIweCcV+09TSuihxYblfbqD+qsOANbfK4a/ZPUD7J8uSakjtKzxOqdbHaxG4VY+U0Rq24ZIzXosQhCafTZkrD8QY/SQ5Hfe+wfP7p+HkijqYADKA7+YG49lua022OOpiAanC7BU7HcFsc7LB2+mx8CtMmh7pDh5H8lXa+EEHRZzjt5R0wkprkCcPUsczASO9sRbUEbhF5uGonfZF/JSsGwB8YbKGnK49+29ifWCtJoBl0HkVcYOS5MZ6iMHSMzrOGRGbtFiOm6arHucQ8k59GvI0uQO64+JA18leMXZY2dvbQ9R1VVr6Yt/wBRuB4C+vxUpbZUhanbLBufYObK+3rvt+I/qmzHffXz1U+OicU+zCytkmeRYnDWd1dU6joiAurZIrcUu6UCm7pQK7ziHWlKBTQKUCgB5rk+111EBSwUwCVHWvicHMJafA2V/wAK4jhrI+wqgO9YXOxPXwPis3jkvoUqxbqFLjY0zRKngCkYx8ju1kY1pcGZ9CAL2Fk7gcOFuYHNgp2H7xY0/F35oHwzxeYx2c3fjOmuth4IwOA6Wb6yKWRsb9cjXd3XcdQsmmi0/ZYpeIqSNus8LQOQcNAOgCHtx6KubNBSvcXiMkSDutDrjKLnqeXS6D4Vw3hQe+MxZnMcWkyvedQebSbD3K4UUEEDcsQijbvZuVoPiVPI3XgoVJxTW04MU1LI6RvIMLmu8WkclI/+RYpKPq8Py9HP7v8AycrZLxHTte1hlY57iGta05ySTbYKoVXElRQ1MrKhr3RFxMcli4PadQHeIvbT3JD/AMDGGYPPU08rMTyu7W1o2n92G3sQQNHXPjsgGJcGTQxuLa6QQxgnVhL2tAva7T3k6PSE95IgoppPwh5HnoFMwGvxConHa0wp6exL8wsXgggN11O9+SXHQ+VyVx/BHaMDxWSzjmGtFwPa/VOQ4HSsa39/LcbZTyNiCWjcHxU+t4LqKcuNDPljNz2Tr3ZffIengg1Jw/UztdnrzmBILG3dtodbjx08FDj6KUr7YOx6L6M5j4SWh9/qye83La7XAHVuot/gqGxwly9mA197ZXHuNbzy6at30+zrYam5bDeH4nlzXvmL2E5mOAYfP7Vx5JviDB44YzJH3MupaXet+EnUOUONlf0CaPEJIJNCWZQA0uBc6JrrG19HFh3AJIbfQdJGJySd3S8NiM370G7ibnLbkbba7quyz5+802dz6H2cvLby5lsIxR0RA3ad29D1Z+n9nmzYbVr8GkH4ZdcEa1jY2DTu6eQtca/3oUTrBdVyWuDZ4zrZrW3FiD3iXEWOoNnDQqwPBcLjVrtQRsRyIUU4wR3afIpNr0BXx3kb5j5pjOpeIOEQu7RxBDW89ftEcgEFE6eKDqzPXZYuSS8E4uXGzFvqkjyJHyUQSrtyt9pwuRZKLiotbkmjEo2vmyu9psQVCqcVZqWMdflmcCG+NgO8g5XLJuN9lRzTj/FjzKyRvqyPbfo9wv7ipNPj1Qw92aTyLs49zrhQchXezVJGdhOp4nnkFniJ1tiY23HlZQGSF7sziSTzP97Jvsl1gsivIOTqgzSInE0KuNrC3klftkhUiSyABeVeZi115Oxopl0sFRWS8j7+X/RT4K7TAdBSgU20pYTELBSwmgUsFADgKkwzcjqol10FMCbJFzCK8P8AEctK7Q5mH1mE6H9D4oPTT20Oyempxa4SaBMt9Vg7ax/0imnMRfbPzIP8w5eexXBwNA14FXVTPc8XytIYPM6E2VVwzE5Kd4ew+YOrXDm1w5hEeIsSM4ZNESOz+ze5jJ3BPNp5FYyiaRky/YPwdR07xJFDncNnud2hHiL7HxRutnYBeQsDeeci3xWRUdNX1QzCdsEbfWfmI065Rv5I1T+jIyWdPXSSt6NbYEeZcVnb6NNia3NhDifip1NJBLFZ1LI0jMwaB7XEG9vWB/JN1HpIpm2NnEnXukWPndW1uHwthbT9mDE1oaGu7wsOt0M/+N0rNWQRMcLEOy5rWN+amTaXA4RTfRU6n0hSyG1JSSvcdAS17hr4AWTeK8MVgl+k03dke1pljJa0OfYX0va91aoeI4y98LpBnYbFzCD0I0S5cUiGr5rkcgMo91vzXmf9KFO3T9Ps6XpZ3W38GVTyYjLJI3N2ZYO81zi22ttOqC1WHSFw7adpOpAu4k233srXxtjA7dtRTi+QdnIfvDcXHgD8VT8VxaOXePN+R8DyXXjyOcVJLs8bWZdTjzfHFce0rHKSKM5rZrtOU7b76Wv16qw8B00b6m79REb2PMg6X8NFTDXvtZjQ0dVMw/EHQg5D3iAC736g9dVtFS8mmjWe5PK+H0aZ6QMTpnvaQLTDQuFrOb0d4jkUFosVnjaWxSua062B08xfb2Kp0sIkcXTSabnXU3/v4K1sxKnlMccTchazLps/Ltf+a19edlUlfJ2tJLghSZnOJcSSdSSbknqSd05HEiX0ROx0qzIIDIU82JEG0yX2CAB3ZLoiU4wrwiQBDEKUIlM7NcyIAi9kudipmRdaxMCG6nUWajRxrEowhAFaZRELysopguJAZYJL7pxjiPEdOY8v0URgUqIaLsTMmSGPvsnGuUV7bAuG4+PmpLWq0SOByVdIASw1MBQK6CuBqUGoAU0qZSVNt9lDDUsBMQSqKcOF269VFgqHxOzMNj7wQdwQdx4KVhTzmA5FS8So22J1/wApDshVmLNLBkDo3g6sBvC7xAOrT4ahIo+MZYti5vlqD7EOqWboZUBc+TDGXZ26bV5MSpcr0+UWmb0j1Z0aT55R+iFVfEtXNo+QgHfM6zR5gIEXHqU24rL6aPlt/wCnT9dkXMVFf0kWbF6SlaWvjqgZA1uYxtkN3AakO0HxQiorgd5Jn+bsv6oW5IIVfDj9I5fln7CjMYyxmNrGWJJu4Fxuee9vghj5rpstXMq0qjMUXrnbW13trbquZEiZuhQDkTKp9nEX0B08jt8F2nqy1wLdwQR5jUJuduo/C3/iF2liGYeaTVCu0a7G0OAd1APvF08yJJom/Vx/gZ/xCktCwEJES8Y06AukJgQ3sSA1SnhIypDGS1Jyp8tXMqAGMq6AnS1cyoCjzSnAU3lXrIAdBXk0F5AH/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30" name="Picture 6" descr="http://computerworldmexico.com.mx/wp-content/uploads/2014/10/terminales-punto-venta-pago-con-tarje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4941168"/>
            <a:ext cx="2081031"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96752"/>
            <a:ext cx="8229600" cy="648072"/>
          </a:xfrm>
        </p:spPr>
        <p:txBody>
          <a:bodyPr>
            <a:noAutofit/>
          </a:bodyPr>
          <a:lstStyle/>
          <a:p>
            <a:pPr algn="just">
              <a:lnSpc>
                <a:spcPct val="90000"/>
              </a:lnSpc>
              <a:buBlip>
                <a:blip r:embed="rId2"/>
              </a:buBlip>
            </a:pPr>
            <a:r>
              <a:rPr lang="es-AR" sz="1700" dirty="0" smtClean="0"/>
              <a:t>Processa </a:t>
            </a:r>
            <a:r>
              <a:rPr lang="es-AR" sz="1700" dirty="0"/>
              <a:t>actualmente le presta el servicio de </a:t>
            </a:r>
            <a:r>
              <a:rPr lang="es-AR" sz="1700" dirty="0" smtClean="0"/>
              <a:t>administración de Corresponsales Bancarios a las siguientes entidades financieras</a:t>
            </a:r>
            <a:endParaRPr lang="es-ES_tradnl" sz="1700" b="1" dirty="0" smtClean="0"/>
          </a:p>
          <a:p>
            <a:pPr marL="0" lvl="1" indent="0" algn="just">
              <a:lnSpc>
                <a:spcPct val="90000"/>
              </a:lnSpc>
              <a:buNone/>
            </a:pPr>
            <a:r>
              <a:rPr lang="es-ES_tradnl" sz="1700" b="1" dirty="0" smtClean="0">
                <a:solidFill>
                  <a:schemeClr val="bg1">
                    <a:lumMod val="50000"/>
                  </a:schemeClr>
                </a:solidFill>
              </a:rPr>
              <a:t>	</a:t>
            </a:r>
            <a:endParaRPr lang="es-ES_tradnl" sz="1700" dirty="0" smtClean="0">
              <a:solidFill>
                <a:schemeClr val="bg1">
                  <a:lumMod val="50000"/>
                </a:schemeClr>
              </a:solidFill>
            </a:endParaRPr>
          </a:p>
          <a:p>
            <a:pPr algn="just"/>
            <a:r>
              <a:rPr lang="es-AR" sz="1700" dirty="0" smtClean="0"/>
              <a:t>   </a:t>
            </a:r>
            <a:endParaRPr lang="es-AR" sz="1700" dirty="0"/>
          </a:p>
        </p:txBody>
      </p:sp>
      <p:sp>
        <p:nvSpPr>
          <p:cNvPr id="3" name="Title 2"/>
          <p:cNvSpPr>
            <a:spLocks noGrp="1"/>
          </p:cNvSpPr>
          <p:nvPr>
            <p:ph type="title"/>
          </p:nvPr>
        </p:nvSpPr>
        <p:spPr/>
        <p:txBody>
          <a:bodyPr>
            <a:normAutofit fontScale="90000"/>
          </a:bodyPr>
          <a:lstStyle/>
          <a:p>
            <a:r>
              <a:rPr lang="es-AR" dirty="0" smtClean="0"/>
              <a:t>Corresponsales en Processa</a:t>
            </a:r>
            <a:endParaRPr lang="es-AR" dirty="0"/>
          </a:p>
        </p:txBody>
      </p:sp>
      <p:sp>
        <p:nvSpPr>
          <p:cNvPr id="4" name="AutoShape 2" descr="data:image/jpeg;base64,/9j/4AAQSkZJRgABAQAAAQABAAD/2wCEAAkGBxQSEhUQExMSFhUVGCAZGREYFxgUHxgeFxgYHh8XIBwkKDQgHx8lJxofLTQhJSkuLjE6GSAzODMsNygtLiwBCgoKDg0OGxAQGzckICU4MC8rNyw3LC8sLCwsLTQsLiwwLTQsLCwtLCwsLCwsLC0sLCwsLCwsLCwsNiwsLCwsLP/AABEIAHAApAMBEQACEQEDEQH/xAAbAAEAAgMBAQAAAAAAAAAAAAAABQYCAwQHAf/EADwQAAEDAgQDBgQCCQQDAAAAAAEAAgMEEQUGEiETMUEHIlFhcYEUI5GhMrEVMzVCUnKys8GDotHhFhdz/8QAGgEBAAMBAQEAAAAAAAAAAAAAAAIDBAEFBv/EADURAAIBAgQEAgkEAgMBAAAAAAABAgMRBBIhMQUTQWFRsRQiMnGBkaHB8BUzNNFCgmLh8SP/2gAMAwEAAhEDEQA/APcUAQBAEAQBAEAQBAEAQBAEAQBAEAQBAEAQBAEAQBAEAQBAEAQBAEAQBAEAQBAEAQBAEAQBAEAQBAEAQBAEAQBAEAQBAEAQBAEAQBAEAQBAEAQBAEAQBAEAQBAEAQBAEAQBAEAQBAEAQBAEBC4tmukpnFk07GuHNl7keoChKpFbs1UcFXqq8I3RzUOeaCV2ltQwE8tV2/muKrB9Sypw7EwV3AsYKsMIQBAEAQBAEAQBAEAQBAEBD5rx9lDTuqHjVYgNZfTqJ6X6eqhOairmnCYaWIqKC0NmW8SlqYGzywcAu3bHr1nT0J7otfwsuwk2rtHMTShSqOEZZrdrfdkopGcIAgCA8bkp2SZhex7WuaZN2uFwfkt6LJa9V/nQ+mUpR4YnF2dvuWbtNy7TCikmbFHG+Oxa5rQ29yBpNud1ZWhHLcw8LxVbnqDbaZs7MsTf+jDJIHuEJeG23JawA2Hjbcey7Rk8mpHilGPpeWOl7fNnL/7EqXjiQYXO+PmHkuFx42DCPoSo86T2iW/pVGLy1KyT/O5N5NztFiGpgY6KVouYnHVceIPW3oCrKdVTMmN4fPDWd7p9SGre008Z1PTUcs72uLT3tN9JsSAA429bKDr62SNUOEeop1aiin9/ijCPtOMUgjrKKWnv+9cu28dJaDbzF1zn2dpKx18HU45qFRS/Pey5Yzj0NNB8TI7uWGm25ffkG+N1dKSSuzy6OGqVqnLitfIpFP2oSvvI3DpnQg2MjXF1v9mm/lf3VPPe+XQ9aXB4R9V1UpeD/wDb/Qnsy5xdTSNgjo555XMDw1uwAPmATt6Kc6mV2SMeFwCrRc5VFFLT82IZvaa+KRrKyhlga7k+5dt1OktFwPI+yhz2n6ysav0eM4t0ail+e9l0xDGYomNkJ1B4u3TvqFr3Hlv91HE4unh43l127nm0cLUqycV037GnC8wxTu0C7XdGutv6FV4biFKu8q0fcniMDUorM9V2IjE66eomdBT30x7Eg6d/En/HksGJq18TVdOi7Jb9PqbaFKjQpKpV3ZHSYlU0TwJLkH91x1BwHOx6KhVMVhJWk7+/VP4mjk4fFRbgYZ/zJTRikllpfiA4OkYC/QGlujmLEE7/AGXtSrQlGMrXvqUcPwdaTqRjPLbR6bk3mLN/wscDhTzSvnF2MZvuA02J5/veHirpVMqWhkw2B50pLOko73K/N2lTwkGpw2WKMm2rUb+12gE+Vwq+dJbxNseE0qmlKqm/zuy+4XiEdREyeI6mPFweXsfNXppq6PHq0pUpuEt0dS6VhAeK4hFK/HpGwSNjkMndkI1AfKb0WN35rsfU0pQjw5Oaurfc788YJiDYxNVStqqeM6nxMJh9zb8+ilUjO13qU4DEYVyyUo5JPZvUvGUMbpZKISQhsUUQs6M2+XYXIJ6+vVXQlFxujysZh60K+Were3cim5/dUPcygpJajTzlJ4bR9lHnXdoq5ofDFSiniJqPbdlRylJJ+nXGRgje4v1xtNwCWg2v1VVO/M1PSxij+nrK7rSzHZ1+2Zv9b+tKX7jHEv4Mf9fImu28fJpj14jhf1Z/0p4jZGXgXtz9y8ypZ4q3Glw6K5sKcv8AdxDb+wb9yqqj0ij0cBBKtWl/yse3YTSNihjiYAGsYAAPRbIqysfKVpudRyfUhs0Zzp6JwjcHSTO5QsFzvyv4X6dVCdRRNWF4fVxCzLSPiyido+KVVRSsM9FwIxIC1znhz7lrtrW2B/wqKspNaqx6/DaNGlVahUzO3hod+Hd6PDBJ+B8TR9HG4+4XnYqmp1qebb/s43ldfLum/IuWM5cY9uuECOVm7SNgSOh/5W2vgYSWamrSWx5WHx0ou1TWL3M8o0jo4LyNLZHvc5wPO5KngqTp0/WWrbbI46rGdX1XdJJI4O0ewpQ48w8W973UOIRUqXxLuFN86y8DzHPd/haAnqyY+2tllTBNUY37nu4G3Oq28Y+TPU6/NFPQ0sLpnHU6NumNu7nWaL7eHmV6LqKKVz56ng6uJqyUF11fQqmbcwVVVQyk0BigLQeLI8arXFiG2VU5ylHbQ9DCYWhRxEf/AK3l4JafMn+yX9mx/wA8n9xynQ9gx8X/AJUvh5FxVx5gQHjNRWMhzA+WRwYxsm7jyF4WhY7pVW3+aH08KcqnDVGKu7fctmeM6UgpJYo5WSPkYWtY0359SegCuqVI5bI87A8PrutGUo2SKTg2DTjB6uUNdaVzHAW3cyO+p1vA3+ypjF8ts9WviKbx1OL6X+bLd2XY/SsomxOljje1x1Nc4Nvc31b87q2jOOWx53FcNWddySbT2K9l2obJmB72ODmuc8hw3B7o5KuDvVNmJi48NSkrPTzMOzr9szf639aUv3GS4l/Bj/r5E323/qab/wCjv6FPEbIycC/cn7vuV/OODufhtBVtBIji0Pt0DrFrvS9/qFXUjeCZtwVdRxVWk+rui54H2i0ZpmOmlDJGtAdGQSbgWuPEFXRrRtqeXX4VXVVqEbroyouqW02POlqTZjnFzZDys5oDHenS6qvlq3Z6OR1eHKNLfr8Hqib7XMWglpI2RzRvdxQdLXBxsGu329VOvJOOhl4PQqQrNyi1oSeDYKKrCaVgOl7Yw5j/AAO/2KhUoKtSS69CmriXQxs30b1JjL+Pl5+GqBwqlo3Y7biD+Np6qdGq36s9JGXE4XKuZT1g/p2ZYFoMR5lmSsfitU2ipjeKI3fLzaCdi723A8d1grJ15ZY7I9/CwjgqLrVd3svt/ZF9tFM2IUcbRZrI5GgeQ4anXiopJF/BJufMk9219zkzoeFXUU8wJh4cJ5XBDCNYt1t4JU0kmyzA+vh6kIe1eX12Lrn3HqaXD5hHPE4vaNLQ4EncdOauqTi4vU8rh+GqwxMXKLVjd2S/s2P+eT+45KHsEeL/AMqXw8i4q48wICKxPLdLUHVNBG938RFj9VFwi90aKWLrUlaEmjkpMlUMZ1Npo7jxGr81xU4roWT4hiZqzmyfDRa3TwUzGQNZkuhldrdTR3PMgafyUHTi+hshxDEwVlNnZheAU1NvDBGw/wAQG/15rqglsiqriatX25Nn2jwGmikM0cMbZDe7wLE6uf1RQSd0hPE1ZxySk2jbieEw1ADZ4mSBpuA4XsT1XXFPcjSr1KTvB2N0FIxkYhaxojA0hltreFvBLK1iMpylLM3qQwyTQ6tfw0V/C2305KHKj4Gn9QxNrZ2SOJYLBUNDJoY3hvK4G3p4KTinuU0sRUpO8JWIyDI9Aw6hTR38wSoqlDwL5cRxMlZzZYIow0BrQABsABYD2Vhjbbd2c2IYbFO3TKxrwNxcbg+IPMH0UZRUtydOrOm7wdiNx/BJaq0PxBip7We1g77/AC1k7Nt5XUZwctL6F+HxEKPrZby6X2XwJDCcKipoxFCwMaPDmfMnqVKMVFWRTWrzrSzTd2YYpglPUlpnhZJpuBqF7Xtf8gjinudpYirSvy5WNtXhsUsYikjY9g2DHAEC3h4LrimrMjCtOEs0XZkMzIlADf4aP7lQ5UPA1PiWKatnZPUtMyJoZG1rGjk1oAA9lNK2xjnOU3eTuzcukQgCAIAgCAICiQ5knY+5+ZeSaNsZIYCRVtiZdwBsGg+CoU35+Z68sJTkvDSL8f8AC7+ZszBmCV1PTzRcWMyNkcWR6XkGNhI3IsWgjfbkuym7Jojh8NBVJwnZ2tvfq/M6ZM3va/hCKORxEeiRshDXl72sNzp7ti4HbV7LvM6EFgYtZm2lrfTVWV/HXbsfabOTpGa2U4t8toBkt8ydwAZ+H8Ivu77Iql+hyWAUJZZS8enSPXffsdsWZdbKZ7IrmoDnFpdbQ2MDWb2Ooi+w2v5KWfbuVPCZZTTfs6e9vYiJc+OEfE+GF9JkLeLb5YYHh19P4iD+Hlcc1Dm6XsaVw1OeXP2263t47d/oSmM5kkhm4McDX91h1Ol4e8rnNaLaTt3Tc/ZSlNp2SKKGEjOGeUrb9L7b9UcBz43h8XgHTYm2sX2iZIBy6l9va/kuc3S9i39NebLm/LtfY+TZplp5ZjPGCwWs1r76HCLXoHdF2n+I/RcztN3EcHCrGPLevu3V7X3+hJDMTzE1whHGdMYOFxO7rbquden8Nmk30+ylndttSj0WOdrN6ts17a291/ucjM4OdJwmwC7pA2MmS2pvEdG5x7vdILTYb3uNwuczW1i14FKOZy6a6drpb9z7T5uc92lsLD85seoSmxa8EiRvc71g1xI5d3YlFU7CWBjFXcns3t1XR66a2/oj255eIzJwNRd80MMobpiMZeLEN/FZp7p69Vzm6XsXPh0XPLmt02/yvbx27/QvMb7gHxF/qrjyWrOxkhwIAgCAIAgCAjRgNPqL+E25dqvvz1h9/I6gD6qORF/pNW1s3b6W8tD7LgcDmNjMTdLAQ1tyLB34hz6plRxYiom5J6s+NwGnBDhC24II57EODthyG4B9kyI76TVtbN+beR8Zl+mA0iFoFmiwuP1Zu08+bTyPMJkQeJqt3cvH67/M2twiECNojaBD+rAuNNxYgeR8F3KiLr1G2299+5oGW6UN0cBmmxFt+TmhpHpYAWXMkfAn6VWvfNqdM2FxPdxHRtLu6NX8hJb9CT9V3KitVppWT0/s5v8Axultp4DLadOne1tIba3LkAPZcyR8Cz0qte+Y2S4HTuuHRNdfne5v3dO9/LZMqIrEVVs/zcz/AERDoEfDGkO1gXN9V76r87787plWxzn1M2a+u3w8DCPA6drtYiaHatV9+dy6/wBXE+6ZUdeIqtWctDGHAKdmktiA0EFti7bSCBbfoCRbzKZEdeJqu93uYty3ShugQM02tp35Fum3pbayZI+B30qte+bUkYIGsGlosL3tcnmpWKJScndmxDgQBAEAQBAEAQBAEAQBAEAQBAEAQBAEAQBAEAQBAEAQBAEAQBAEAQBAEAQBAEAQBAEAQBAEAQBAEAQBAEAQBAEAQBAEAQBAEAQBAEAQBAE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5" name="AutoShape 4" descr="data:image/jpeg;base64,/9j/4AAQSkZJRgABAQAAAQABAAD/2wCEAAkGBxQSEhUQExMSFhUVGCAZGREYFxgUHxgeFxgYHh8XIBwkKDQgHx8lJxofLTQhJSkuLjE6GSAzODMsNygtLiwBCgoKDg0OGxAQGzckICU4MC8rNyw3LC8sLCwsLTQsLiwwLTQsLCwtLCwsLCwsLC0sLCwsLCwsLCwsNiwsLCwsLP/AABEIAHAApAMBEQACEQEDEQH/xAAbAAEAAgMBAQAAAAAAAAAAAAAABQYCAwQHAf/EADwQAAEDAgQDBgQCCQQDAAAAAAEAAgMEEQUGEiETMUEHIlFhcYEUI5GhMrEVMzVCUnKys8GDotHhFhdz/8QAGgEBAAMBAQEAAAAAAAAAAAAAAAIDBAEFBv/EADURAAIBAgQEAgkEAgMBAAAAAAABAgMRBBIhMQUTQWFRsRQiMnGBkaHB8BUzNNFCgmLh8SP/2gAMAwEAAhEDEQA/APcUAQBAEAQBAEAQBAEAQBAEAQBAEAQBAEAQBAEAQBAEAQBAEAQBAEAQBAEAQBAEAQBAEAQBAEAQBAEAQBAEAQBAEAQBAEAQBAEAQBAEAQBAEAQBAEAQBAEAQBAEAQBAEAQBAEAQBAEAQBAEBC4tmukpnFk07GuHNl7keoChKpFbs1UcFXqq8I3RzUOeaCV2ltQwE8tV2/muKrB9Sypw7EwV3AsYKsMIQBAEAQBAEAQBAEAQBAEBD5rx9lDTuqHjVYgNZfTqJ6X6eqhOairmnCYaWIqKC0NmW8SlqYGzywcAu3bHr1nT0J7otfwsuwk2rtHMTShSqOEZZrdrfdkopGcIAgCA8bkp2SZhex7WuaZN2uFwfkt6LJa9V/nQ+mUpR4YnF2dvuWbtNy7TCikmbFHG+Oxa5rQ29yBpNud1ZWhHLcw8LxVbnqDbaZs7MsTf+jDJIHuEJeG23JawA2Hjbcey7Rk8mpHilGPpeWOl7fNnL/7EqXjiQYXO+PmHkuFx42DCPoSo86T2iW/pVGLy1KyT/O5N5NztFiGpgY6KVouYnHVceIPW3oCrKdVTMmN4fPDWd7p9SGre008Z1PTUcs72uLT3tN9JsSAA429bKDr62SNUOEeop1aiin9/ijCPtOMUgjrKKWnv+9cu28dJaDbzF1zn2dpKx18HU45qFRS/Pey5Yzj0NNB8TI7uWGm25ffkG+N1dKSSuzy6OGqVqnLitfIpFP2oSvvI3DpnQg2MjXF1v9mm/lf3VPPe+XQ9aXB4R9V1UpeD/wDb/Qnsy5xdTSNgjo555XMDw1uwAPmATt6Kc6mV2SMeFwCrRc5VFFLT82IZvaa+KRrKyhlga7k+5dt1OktFwPI+yhz2n6ysav0eM4t0ail+e9l0xDGYomNkJ1B4u3TvqFr3Hlv91HE4unh43l127nm0cLUqycV037GnC8wxTu0C7XdGutv6FV4biFKu8q0fcniMDUorM9V2IjE66eomdBT30x7Eg6d/En/HksGJq18TVdOi7Jb9PqbaFKjQpKpV3ZHSYlU0TwJLkH91x1BwHOx6KhVMVhJWk7+/VP4mjk4fFRbgYZ/zJTRikllpfiA4OkYC/QGlujmLEE7/AGXtSrQlGMrXvqUcPwdaTqRjPLbR6bk3mLN/wscDhTzSvnF2MZvuA02J5/veHirpVMqWhkw2B50pLOko73K/N2lTwkGpw2WKMm2rUb+12gE+Vwq+dJbxNseE0qmlKqm/zuy+4XiEdREyeI6mPFweXsfNXppq6PHq0pUpuEt0dS6VhAeK4hFK/HpGwSNjkMndkI1AfKb0WN35rsfU0pQjw5Oaurfc788YJiDYxNVStqqeM6nxMJh9zb8+ilUjO13qU4DEYVyyUo5JPZvUvGUMbpZKISQhsUUQs6M2+XYXIJ6+vVXQlFxujysZh60K+Were3cim5/dUPcygpJajTzlJ4bR9lHnXdoq5ofDFSiniJqPbdlRylJJ+nXGRgje4v1xtNwCWg2v1VVO/M1PSxij+nrK7rSzHZ1+2Zv9b+tKX7jHEv4Mf9fImu28fJpj14jhf1Z/0p4jZGXgXtz9y8ypZ4q3Glw6K5sKcv8AdxDb+wb9yqqj0ij0cBBKtWl/yse3YTSNihjiYAGsYAAPRbIqysfKVpudRyfUhs0Zzp6JwjcHSTO5QsFzvyv4X6dVCdRRNWF4fVxCzLSPiyido+KVVRSsM9FwIxIC1znhz7lrtrW2B/wqKspNaqx6/DaNGlVahUzO3hod+Hd6PDBJ+B8TR9HG4+4XnYqmp1qebb/s43ldfLum/IuWM5cY9uuECOVm7SNgSOh/5W2vgYSWamrSWx5WHx0ou1TWL3M8o0jo4LyNLZHvc5wPO5KngqTp0/WWrbbI46rGdX1XdJJI4O0ewpQ48w8W973UOIRUqXxLuFN86y8DzHPd/haAnqyY+2tllTBNUY37nu4G3Oq28Y+TPU6/NFPQ0sLpnHU6NumNu7nWaL7eHmV6LqKKVz56ng6uJqyUF11fQqmbcwVVVQyk0BigLQeLI8arXFiG2VU5ylHbQ9DCYWhRxEf/AK3l4JafMn+yX9mx/wA8n9xynQ9gx8X/AJUvh5FxVx5gQHjNRWMhzA+WRwYxsm7jyF4WhY7pVW3+aH08KcqnDVGKu7fctmeM6UgpJYo5WSPkYWtY0359SegCuqVI5bI87A8PrutGUo2SKTg2DTjB6uUNdaVzHAW3cyO+p1vA3+ypjF8ts9WviKbx1OL6X+bLd2XY/SsomxOljje1x1Nc4Nvc31b87q2jOOWx53FcNWddySbT2K9l2obJmB72ODmuc8hw3B7o5KuDvVNmJi48NSkrPTzMOzr9szf639aUv3GS4l/Bj/r5E323/qab/wCjv6FPEbIycC/cn7vuV/OODufhtBVtBIji0Pt0DrFrvS9/qFXUjeCZtwVdRxVWk+rui54H2i0ZpmOmlDJGtAdGQSbgWuPEFXRrRtqeXX4VXVVqEbroyouqW02POlqTZjnFzZDys5oDHenS6qvlq3Z6OR1eHKNLfr8Hqib7XMWglpI2RzRvdxQdLXBxsGu329VOvJOOhl4PQqQrNyi1oSeDYKKrCaVgOl7Yw5j/AAO/2KhUoKtSS69CmriXQxs30b1JjL+Pl5+GqBwqlo3Y7biD+Np6qdGq36s9JGXE4XKuZT1g/p2ZYFoMR5lmSsfitU2ipjeKI3fLzaCdi723A8d1grJ15ZY7I9/CwjgqLrVd3svt/ZF9tFM2IUcbRZrI5GgeQ4anXiopJF/BJufMk9219zkzoeFXUU8wJh4cJ5XBDCNYt1t4JU0kmyzA+vh6kIe1eX12Lrn3HqaXD5hHPE4vaNLQ4EncdOauqTi4vU8rh+GqwxMXKLVjd2S/s2P+eT+45KHsEeL/AMqXw8i4q48wICKxPLdLUHVNBG938RFj9VFwi90aKWLrUlaEmjkpMlUMZ1Npo7jxGr81xU4roWT4hiZqzmyfDRa3TwUzGQNZkuhldrdTR3PMgafyUHTi+hshxDEwVlNnZheAU1NvDBGw/wAQG/15rqglsiqriatX25Nn2jwGmikM0cMbZDe7wLE6uf1RQSd0hPE1ZxySk2jbieEw1ADZ4mSBpuA4XsT1XXFPcjSr1KTvB2N0FIxkYhaxojA0hltreFvBLK1iMpylLM3qQwyTQ6tfw0V/C2305KHKj4Gn9QxNrZ2SOJYLBUNDJoY3hvK4G3p4KTinuU0sRUpO8JWIyDI9Aw6hTR38wSoqlDwL5cRxMlZzZYIow0BrQABsABYD2Vhjbbd2c2IYbFO3TKxrwNxcbg+IPMH0UZRUtydOrOm7wdiNx/BJaq0PxBip7We1g77/AC1k7Nt5XUZwctL6F+HxEKPrZby6X2XwJDCcKipoxFCwMaPDmfMnqVKMVFWRTWrzrSzTd2YYpglPUlpnhZJpuBqF7Xtf8gjinudpYirSvy5WNtXhsUsYikjY9g2DHAEC3h4LrimrMjCtOEs0XZkMzIlADf4aP7lQ5UPA1PiWKatnZPUtMyJoZG1rGjk1oAA9lNK2xjnOU3eTuzcukQgCAIAgCAICiQ5knY+5+ZeSaNsZIYCRVtiZdwBsGg+CoU35+Z68sJTkvDSL8f8AC7+ZszBmCV1PTzRcWMyNkcWR6XkGNhI3IsWgjfbkuym7Jojh8NBVJwnZ2tvfq/M6ZM3va/hCKORxEeiRshDXl72sNzp7ti4HbV7LvM6EFgYtZm2lrfTVWV/HXbsfabOTpGa2U4t8toBkt8ydwAZ+H8Ivu77Iql+hyWAUJZZS8enSPXffsdsWZdbKZ7IrmoDnFpdbQ2MDWb2Ooi+w2v5KWfbuVPCZZTTfs6e9vYiJc+OEfE+GF9JkLeLb5YYHh19P4iD+Hlcc1Dm6XsaVw1OeXP2263t47d/oSmM5kkhm4McDX91h1Ol4e8rnNaLaTt3Tc/ZSlNp2SKKGEjOGeUrb9L7b9UcBz43h8XgHTYm2sX2iZIBy6l9va/kuc3S9i39NebLm/LtfY+TZplp5ZjPGCwWs1r76HCLXoHdF2n+I/RcztN3EcHCrGPLevu3V7X3+hJDMTzE1whHGdMYOFxO7rbquden8Nmk30+ylndttSj0WOdrN6ts17a291/ucjM4OdJwmwC7pA2MmS2pvEdG5x7vdILTYb3uNwuczW1i14FKOZy6a6drpb9z7T5uc92lsLD85seoSmxa8EiRvc71g1xI5d3YlFU7CWBjFXcns3t1XR66a2/oj255eIzJwNRd80MMobpiMZeLEN/FZp7p69Vzm6XsXPh0XPLmt02/yvbx27/QvMb7gHxF/qrjyWrOxkhwIAgCAIAgCAjRgNPqL+E25dqvvz1h9/I6gD6qORF/pNW1s3b6W8tD7LgcDmNjMTdLAQ1tyLB34hz6plRxYiom5J6s+NwGnBDhC24II57EODthyG4B9kyI76TVtbN+beR8Zl+mA0iFoFmiwuP1Zu08+bTyPMJkQeJqt3cvH67/M2twiECNojaBD+rAuNNxYgeR8F3KiLr1G2299+5oGW6UN0cBmmxFt+TmhpHpYAWXMkfAn6VWvfNqdM2FxPdxHRtLu6NX8hJb9CT9V3KitVppWT0/s5v8Axultp4DLadOne1tIba3LkAPZcyR8Cz0qte+Y2S4HTuuHRNdfne5v3dO9/LZMqIrEVVs/zcz/AERDoEfDGkO1gXN9V76r87787plWxzn1M2a+u3w8DCPA6drtYiaHatV9+dy6/wBXE+6ZUdeIqtWctDGHAKdmktiA0EFti7bSCBbfoCRbzKZEdeJqu93uYty3ShugQM02tp35Fum3pbayZI+B30qte+bUkYIGsGlosL3tcnmpWKJScndmxDgQBAEAQBAEAQBAEAQBAEAQBAEAQBAEAQBAEAQBAEAQBAEAQBAEAQBAEAQBAEAQBAEAQBAEAQBAEAQBAEAQBAEAQBAEAQBAEAQBAEAQBAE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AutoShape 6" descr="data:image/jpeg;base64,/9j/4AAQSkZJRgABAQAAAQABAAD/2wCEAAkGBxQSEhUQExMSFhUVGCAZGREYFxgUHxgeFxgYHh8XIBwkKDQgHx8lJxofLTQhJSkuLjE6GSAzODMsNygtLiwBCgoKDg0OGxAQGzckICU4MC8rNyw3LC8sLCwsLTQsLiwwLTQsLCwtLCwsLCwsLC0sLCwsLCwsLCwsNiwsLCwsLP/AABEIAHAApAMBEQACEQEDEQH/xAAbAAEAAgMBAQAAAAAAAAAAAAAABQYCAwQHAf/EADwQAAEDAgQDBgQCCQQDAAAAAAEAAgMEEQUGEiETMUEHIlFhcYEUI5GhMrEVMzVCUnKys8GDotHhFhdz/8QAGgEBAAMBAQEAAAAAAAAAAAAAAAIDBAEFBv/EADURAAIBAgQEAgkEAgMBAAAAAAABAgMRBBIhMQUTQWFRsRQiMnGBkaHB8BUzNNFCgmLh8SP/2gAMAwEAAhEDEQA/APcUAQBAEAQBAEAQBAEAQBAEAQBAEAQBAEAQBAEAQBAEAQBAEAQBAEAQBAEAQBAEAQBAEAQBAEAQBAEAQBAEAQBAEAQBAEAQBAEAQBAEAQBAEAQBAEAQBAEAQBAEAQBAEAQBAEAQBAEAQBAEBC4tmukpnFk07GuHNl7keoChKpFbs1UcFXqq8I3RzUOeaCV2ltQwE8tV2/muKrB9Sypw7EwV3AsYKsMIQBAEAQBAEAQBAEAQBAEBD5rx9lDTuqHjVYgNZfTqJ6X6eqhOairmnCYaWIqKC0NmW8SlqYGzywcAu3bHr1nT0J7otfwsuwk2rtHMTShSqOEZZrdrfdkopGcIAgCA8bkp2SZhex7WuaZN2uFwfkt6LJa9V/nQ+mUpR4YnF2dvuWbtNy7TCikmbFHG+Oxa5rQ29yBpNud1ZWhHLcw8LxVbnqDbaZs7MsTf+jDJIHuEJeG23JawA2Hjbcey7Rk8mpHilGPpeWOl7fNnL/7EqXjiQYXO+PmHkuFx42DCPoSo86T2iW/pVGLy1KyT/O5N5NztFiGpgY6KVouYnHVceIPW3oCrKdVTMmN4fPDWd7p9SGre008Z1PTUcs72uLT3tN9JsSAA429bKDr62SNUOEeop1aiin9/ijCPtOMUgjrKKWnv+9cu28dJaDbzF1zn2dpKx18HU45qFRS/Pey5Yzj0NNB8TI7uWGm25ffkG+N1dKSSuzy6OGqVqnLitfIpFP2oSvvI3DpnQg2MjXF1v9mm/lf3VPPe+XQ9aXB4R9V1UpeD/wDb/Qnsy5xdTSNgjo555XMDw1uwAPmATt6Kc6mV2SMeFwCrRc5VFFLT82IZvaa+KRrKyhlga7k+5dt1OktFwPI+yhz2n6ysav0eM4t0ail+e9l0xDGYomNkJ1B4u3TvqFr3Hlv91HE4unh43l127nm0cLUqycV037GnC8wxTu0C7XdGutv6FV4biFKu8q0fcniMDUorM9V2IjE66eomdBT30x7Eg6d/En/HksGJq18TVdOi7Jb9PqbaFKjQpKpV3ZHSYlU0TwJLkH91x1BwHOx6KhVMVhJWk7+/VP4mjk4fFRbgYZ/zJTRikllpfiA4OkYC/QGlujmLEE7/AGXtSrQlGMrXvqUcPwdaTqRjPLbR6bk3mLN/wscDhTzSvnF2MZvuA02J5/veHirpVMqWhkw2B50pLOko73K/N2lTwkGpw2WKMm2rUb+12gE+Vwq+dJbxNseE0qmlKqm/zuy+4XiEdREyeI6mPFweXsfNXppq6PHq0pUpuEt0dS6VhAeK4hFK/HpGwSNjkMndkI1AfKb0WN35rsfU0pQjw5Oaurfc788YJiDYxNVStqqeM6nxMJh9zb8+ilUjO13qU4DEYVyyUo5JPZvUvGUMbpZKISQhsUUQs6M2+XYXIJ6+vVXQlFxujysZh60K+Were3cim5/dUPcygpJajTzlJ4bR9lHnXdoq5ofDFSiniJqPbdlRylJJ+nXGRgje4v1xtNwCWg2v1VVO/M1PSxij+nrK7rSzHZ1+2Zv9b+tKX7jHEv4Mf9fImu28fJpj14jhf1Z/0p4jZGXgXtz9y8ypZ4q3Glw6K5sKcv8AdxDb+wb9yqqj0ij0cBBKtWl/yse3YTSNihjiYAGsYAAPRbIqysfKVpudRyfUhs0Zzp6JwjcHSTO5QsFzvyv4X6dVCdRRNWF4fVxCzLSPiyido+KVVRSsM9FwIxIC1znhz7lrtrW2B/wqKspNaqx6/DaNGlVahUzO3hod+Hd6PDBJ+B8TR9HG4+4XnYqmp1qebb/s43ldfLum/IuWM5cY9uuECOVm7SNgSOh/5W2vgYSWamrSWx5WHx0ou1TWL3M8o0jo4LyNLZHvc5wPO5KngqTp0/WWrbbI46rGdX1XdJJI4O0ewpQ48w8W973UOIRUqXxLuFN86y8DzHPd/haAnqyY+2tllTBNUY37nu4G3Oq28Y+TPU6/NFPQ0sLpnHU6NumNu7nWaL7eHmV6LqKKVz56ng6uJqyUF11fQqmbcwVVVQyk0BigLQeLI8arXFiG2VU5ylHbQ9DCYWhRxEf/AK3l4JafMn+yX9mx/wA8n9xynQ9gx8X/AJUvh5FxVx5gQHjNRWMhzA+WRwYxsm7jyF4WhY7pVW3+aH08KcqnDVGKu7fctmeM6UgpJYo5WSPkYWtY0359SegCuqVI5bI87A8PrutGUo2SKTg2DTjB6uUNdaVzHAW3cyO+p1vA3+ypjF8ts9WviKbx1OL6X+bLd2XY/SsomxOljje1x1Nc4Nvc31b87q2jOOWx53FcNWddySbT2K9l2obJmB72ODmuc8hw3B7o5KuDvVNmJi48NSkrPTzMOzr9szf639aUv3GS4l/Bj/r5E323/qab/wCjv6FPEbIycC/cn7vuV/OODufhtBVtBIji0Pt0DrFrvS9/qFXUjeCZtwVdRxVWk+rui54H2i0ZpmOmlDJGtAdGQSbgWuPEFXRrRtqeXX4VXVVqEbroyouqW02POlqTZjnFzZDys5oDHenS6qvlq3Z6OR1eHKNLfr8Hqib7XMWglpI2RzRvdxQdLXBxsGu329VOvJOOhl4PQqQrNyi1oSeDYKKrCaVgOl7Yw5j/AAO/2KhUoKtSS69CmriXQxs30b1JjL+Pl5+GqBwqlo3Y7biD+Np6qdGq36s9JGXE4XKuZT1g/p2ZYFoMR5lmSsfitU2ipjeKI3fLzaCdi723A8d1grJ15ZY7I9/CwjgqLrVd3svt/ZF9tFM2IUcbRZrI5GgeQ4anXiopJF/BJufMk9219zkzoeFXUU8wJh4cJ5XBDCNYt1t4JU0kmyzA+vh6kIe1eX12Lrn3HqaXD5hHPE4vaNLQ4EncdOauqTi4vU8rh+GqwxMXKLVjd2S/s2P+eT+45KHsEeL/AMqXw8i4q48wICKxPLdLUHVNBG938RFj9VFwi90aKWLrUlaEmjkpMlUMZ1Npo7jxGr81xU4roWT4hiZqzmyfDRa3TwUzGQNZkuhldrdTR3PMgafyUHTi+hshxDEwVlNnZheAU1NvDBGw/wAQG/15rqglsiqriatX25Nn2jwGmikM0cMbZDe7wLE6uf1RQSd0hPE1ZxySk2jbieEw1ADZ4mSBpuA4XsT1XXFPcjSr1KTvB2N0FIxkYhaxojA0hltreFvBLK1iMpylLM3qQwyTQ6tfw0V/C2305KHKj4Gn9QxNrZ2SOJYLBUNDJoY3hvK4G3p4KTinuU0sRUpO8JWIyDI9Aw6hTR38wSoqlDwL5cRxMlZzZYIow0BrQABsABYD2Vhjbbd2c2IYbFO3TKxrwNxcbg+IPMH0UZRUtydOrOm7wdiNx/BJaq0PxBip7We1g77/AC1k7Nt5XUZwctL6F+HxEKPrZby6X2XwJDCcKipoxFCwMaPDmfMnqVKMVFWRTWrzrSzTd2YYpglPUlpnhZJpuBqF7Xtf8gjinudpYirSvy5WNtXhsUsYikjY9g2DHAEC3h4LrimrMjCtOEs0XZkMzIlADf4aP7lQ5UPA1PiWKatnZPUtMyJoZG1rGjk1oAA9lNK2xjnOU3eTuzcukQgCAIAgCAICiQ5knY+5+ZeSaNsZIYCRVtiZdwBsGg+CoU35+Z68sJTkvDSL8f8AC7+ZszBmCV1PTzRcWMyNkcWR6XkGNhI3IsWgjfbkuym7Jojh8NBVJwnZ2tvfq/M6ZM3va/hCKORxEeiRshDXl72sNzp7ti4HbV7LvM6EFgYtZm2lrfTVWV/HXbsfabOTpGa2U4t8toBkt8ydwAZ+H8Ivu77Iql+hyWAUJZZS8enSPXffsdsWZdbKZ7IrmoDnFpdbQ2MDWb2Ooi+w2v5KWfbuVPCZZTTfs6e9vYiJc+OEfE+GF9JkLeLb5YYHh19P4iD+Hlcc1Dm6XsaVw1OeXP2263t47d/oSmM5kkhm4McDX91h1Ol4e8rnNaLaTt3Tc/ZSlNp2SKKGEjOGeUrb9L7b9UcBz43h8XgHTYm2sX2iZIBy6l9va/kuc3S9i39NebLm/LtfY+TZplp5ZjPGCwWs1r76HCLXoHdF2n+I/RcztN3EcHCrGPLevu3V7X3+hJDMTzE1whHGdMYOFxO7rbquden8Nmk30+ylndttSj0WOdrN6ts17a291/ucjM4OdJwmwC7pA2MmS2pvEdG5x7vdILTYb3uNwuczW1i14FKOZy6a6drpb9z7T5uc92lsLD85seoSmxa8EiRvc71g1xI5d3YlFU7CWBjFXcns3t1XR66a2/oj255eIzJwNRd80MMobpiMZeLEN/FZp7p69Vzm6XsXPh0XPLmt02/yvbx27/QvMb7gHxF/qrjyWrOxkhwIAgCAIAgCAjRgNPqL+E25dqvvz1h9/I6gD6qORF/pNW1s3b6W8tD7LgcDmNjMTdLAQ1tyLB34hz6plRxYiom5J6s+NwGnBDhC24II57EODthyG4B9kyI76TVtbN+beR8Zl+mA0iFoFmiwuP1Zu08+bTyPMJkQeJqt3cvH67/M2twiECNojaBD+rAuNNxYgeR8F3KiLr1G2299+5oGW6UN0cBmmxFt+TmhpHpYAWXMkfAn6VWvfNqdM2FxPdxHRtLu6NX8hJb9CT9V3KitVppWT0/s5v8Axultp4DLadOne1tIba3LkAPZcyR8Cz0qte+Y2S4HTuuHRNdfne5v3dO9/LZMqIrEVVs/zcz/AERDoEfDGkO1gXN9V76r87787plWxzn1M2a+u3w8DCPA6drtYiaHatV9+dy6/wBXE+6ZUdeIqtWctDGHAKdmktiA0EFti7bSCBbfoCRbzKZEdeJqu93uYty3ShugQM02tp35Fum3pbayZI+B30qte+bUkYIGsGlosL3tcnmpWKJScndmxDgQBAEAQBAEAQBAEAQBAEAQBAEAQBAEAQBAEAQBAEAQBAEAQBAEAQBAEAQBAEAQBAEAQBAEAQBAEAQBAEAQBAEAQBAEAQBAEAQBAEAQBAE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080" name="Picture 8" descr="bancamia620"/>
          <p:cNvPicPr>
            <a:picLocks noChangeAspect="1" noChangeArrowheads="1"/>
          </p:cNvPicPr>
          <p:nvPr/>
        </p:nvPicPr>
        <p:blipFill rotWithShape="1">
          <a:blip r:embed="rId3">
            <a:extLst>
              <a:ext uri="{28A0092B-C50C-407E-A947-70E740481C1C}">
                <a14:useLocalDpi xmlns:a14="http://schemas.microsoft.com/office/drawing/2010/main" val="0"/>
              </a:ext>
            </a:extLst>
          </a:blip>
          <a:srcRect l="18602" t="28841" r="17205" b="35580"/>
          <a:stretch/>
        </p:blipFill>
        <p:spPr bwMode="auto">
          <a:xfrm>
            <a:off x="1187624" y="2390823"/>
            <a:ext cx="2586856" cy="67063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m1.behance.net/rendition/modules/57673899/disp/620464565755304c56c1e86385d309f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638226"/>
            <a:ext cx="2078633" cy="144811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supermercadoelrendidor.com/wp-content/uploads/2014/11/mundo-muj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670" y="2371401"/>
            <a:ext cx="3168352" cy="69127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www.cedej.net/host_enriquesoto/sitio/wp-content/uploads/2013/12/banco_agrari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383" y="3499852"/>
            <a:ext cx="1137881" cy="144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1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24744"/>
            <a:ext cx="8229600" cy="1656184"/>
          </a:xfrm>
        </p:spPr>
        <p:txBody>
          <a:bodyPr>
            <a:noAutofit/>
          </a:bodyPr>
          <a:lstStyle/>
          <a:p>
            <a:pPr algn="just">
              <a:lnSpc>
                <a:spcPct val="90000"/>
              </a:lnSpc>
              <a:buBlip>
                <a:blip r:embed="rId2"/>
              </a:buBlip>
            </a:pPr>
            <a:r>
              <a:rPr lang="es-ES_tradnl" sz="1700" b="1" dirty="0" smtClean="0"/>
              <a:t>Los portales que actualmente se utilizan a través de los cuales los clientes pueden realizar la administración de los corresponsales bancarios están desarrollados sobre módulos de DNN el cual es básicamente un gestor de contenidos web de código abierto el lenguaje de programación con el cual se desarrollan dichos módulos es </a:t>
            </a:r>
            <a:r>
              <a:rPr lang="es-ES_tradnl" sz="1700" b="1" dirty="0" err="1" smtClean="0"/>
              <a:t>.Net</a:t>
            </a:r>
            <a:r>
              <a:rPr lang="es-ES_tradnl" sz="1700" b="1" dirty="0" smtClean="0"/>
              <a:t> de igual forma se integran con bases de datos SQL Server</a:t>
            </a:r>
          </a:p>
          <a:p>
            <a:pPr algn="just">
              <a:lnSpc>
                <a:spcPct val="90000"/>
              </a:lnSpc>
              <a:buBlip>
                <a:blip r:embed="rId2"/>
              </a:buBlip>
            </a:pPr>
            <a:endParaRPr lang="es-ES_tradnl" sz="1700" b="1" dirty="0" smtClean="0"/>
          </a:p>
          <a:p>
            <a:pPr algn="just">
              <a:lnSpc>
                <a:spcPct val="90000"/>
              </a:lnSpc>
              <a:buBlip>
                <a:blip r:embed="rId2"/>
              </a:buBlip>
            </a:pPr>
            <a:endParaRPr lang="es-ES_tradnl" sz="1700" b="1" dirty="0" smtClean="0"/>
          </a:p>
        </p:txBody>
      </p:sp>
      <p:sp>
        <p:nvSpPr>
          <p:cNvPr id="3" name="Title 2"/>
          <p:cNvSpPr>
            <a:spLocks noGrp="1"/>
          </p:cNvSpPr>
          <p:nvPr>
            <p:ph type="title"/>
          </p:nvPr>
        </p:nvSpPr>
        <p:spPr/>
        <p:txBody>
          <a:bodyPr>
            <a:normAutofit fontScale="90000"/>
          </a:bodyPr>
          <a:lstStyle/>
          <a:p>
            <a:r>
              <a:rPr lang="es-AR" dirty="0" smtClean="0"/>
              <a:t>Portales Utilizados</a:t>
            </a:r>
            <a:endParaRPr lang="es-AR" dirty="0"/>
          </a:p>
        </p:txBody>
      </p:sp>
      <p:pic>
        <p:nvPicPr>
          <p:cNvPr id="2050" name="Picture 2" descr="http://www.digitaltradingcreative.co.uk/portals/6/DotNetNuke-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69146"/>
            <a:ext cx="34956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g.genbetadev.com/2011/05/dotnet4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01008"/>
            <a:ext cx="3456384" cy="257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74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2656"/>
            <a:ext cx="8229600" cy="504056"/>
          </a:xfrm>
        </p:spPr>
        <p:txBody>
          <a:bodyPr>
            <a:normAutofit/>
          </a:bodyPr>
          <a:lstStyle/>
          <a:p>
            <a:r>
              <a:rPr lang="es-CO" sz="2700" dirty="0" smtClean="0"/>
              <a:t>Características de los Portales</a:t>
            </a:r>
            <a:endParaRPr lang="es-AR" dirty="0"/>
          </a:p>
        </p:txBody>
      </p:sp>
      <p:sp>
        <p:nvSpPr>
          <p:cNvPr id="4" name="Content Placeholder 1"/>
          <p:cNvSpPr txBox="1">
            <a:spLocks/>
          </p:cNvSpPr>
          <p:nvPr/>
        </p:nvSpPr>
        <p:spPr>
          <a:xfrm>
            <a:off x="539552" y="1700808"/>
            <a:ext cx="8229600" cy="396044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000" b="0" kern="1200">
                <a:solidFill>
                  <a:schemeClr val="bg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Blip>
                <a:blip r:embed="rId2"/>
              </a:buBlip>
              <a:defRPr/>
            </a:pPr>
            <a:r>
              <a:rPr lang="es-ES_tradnl" dirty="0" smtClean="0">
                <a:solidFill>
                  <a:schemeClr val="bg1">
                    <a:lumMod val="50000"/>
                  </a:schemeClr>
                </a:solidFill>
              </a:rPr>
              <a:t> Todas las reglas que se establecen en el portal web de administración central se aplican y validan en línea y en tiempo real.</a:t>
            </a:r>
          </a:p>
          <a:p>
            <a:pPr marL="0" indent="0">
              <a:lnSpc>
                <a:spcPct val="90000"/>
              </a:lnSpc>
              <a:defRPr/>
            </a:pPr>
            <a:endParaRPr lang="es-CO" dirty="0" smtClean="0"/>
          </a:p>
          <a:p>
            <a:pPr indent="14288" fontAlgn="base"/>
            <a:r>
              <a:rPr lang="es-CO" dirty="0" smtClean="0"/>
              <a:t>Entre las reglas que se pueden establecer y aplicar están:</a:t>
            </a:r>
          </a:p>
          <a:p>
            <a:pPr indent="14288" fontAlgn="base"/>
            <a:endParaRPr lang="es-CO" dirty="0" smtClean="0"/>
          </a:p>
          <a:p>
            <a:pPr lvl="1">
              <a:lnSpc>
                <a:spcPct val="90000"/>
              </a:lnSpc>
              <a:buBlip>
                <a:blip r:embed="rId2"/>
              </a:buBlip>
              <a:defRPr/>
            </a:pPr>
            <a:r>
              <a:rPr lang="es-CO" sz="2000" dirty="0" smtClean="0">
                <a:solidFill>
                  <a:schemeClr val="bg1">
                    <a:lumMod val="50000"/>
                  </a:schemeClr>
                </a:solidFill>
              </a:rPr>
              <a:t> Tipos de transacciones permitidas</a:t>
            </a:r>
          </a:p>
          <a:p>
            <a:pPr lvl="1">
              <a:lnSpc>
                <a:spcPct val="90000"/>
              </a:lnSpc>
              <a:buBlip>
                <a:blip r:embed="rId2"/>
              </a:buBlip>
              <a:defRPr/>
            </a:pPr>
            <a:r>
              <a:rPr lang="es-CO" sz="2000" dirty="0" smtClean="0"/>
              <a:t> Horarios </a:t>
            </a:r>
            <a:r>
              <a:rPr lang="es-CO" sz="2000" dirty="0"/>
              <a:t>de atención en el </a:t>
            </a:r>
            <a:r>
              <a:rPr lang="es-CO" sz="2000" dirty="0" smtClean="0"/>
              <a:t>corresponsal</a:t>
            </a:r>
          </a:p>
          <a:p>
            <a:pPr lvl="1">
              <a:lnSpc>
                <a:spcPct val="90000"/>
              </a:lnSpc>
              <a:buBlip>
                <a:blip r:embed="rId2"/>
              </a:buBlip>
              <a:defRPr/>
            </a:pPr>
            <a:r>
              <a:rPr lang="es-CO" sz="2000" dirty="0" smtClean="0"/>
              <a:t> Límites </a:t>
            </a:r>
            <a:r>
              <a:rPr lang="es-CO" sz="2000" dirty="0"/>
              <a:t>inferiores y superiores por </a:t>
            </a:r>
            <a:r>
              <a:rPr lang="es-CO" sz="2000" dirty="0" smtClean="0"/>
              <a:t>transacción</a:t>
            </a:r>
          </a:p>
          <a:p>
            <a:pPr lvl="1">
              <a:lnSpc>
                <a:spcPct val="90000"/>
              </a:lnSpc>
              <a:buBlip>
                <a:blip r:embed="rId2"/>
              </a:buBlip>
              <a:defRPr/>
            </a:pPr>
            <a:r>
              <a:rPr lang="es-CO" sz="2000" dirty="0" smtClean="0"/>
              <a:t> Comisiones </a:t>
            </a:r>
            <a:r>
              <a:rPr lang="es-CO" sz="2000" dirty="0"/>
              <a:t>fijas y porcentuales por tipo de </a:t>
            </a:r>
            <a:r>
              <a:rPr lang="es-CO" sz="2000" dirty="0" smtClean="0"/>
              <a:t>transacción</a:t>
            </a:r>
          </a:p>
          <a:p>
            <a:pPr marL="360363" lvl="1" indent="0">
              <a:lnSpc>
                <a:spcPct val="90000"/>
              </a:lnSpc>
              <a:buNone/>
              <a:defRPr/>
            </a:pPr>
            <a:endParaRPr lang="es-CO" sz="2000" dirty="0" smtClean="0"/>
          </a:p>
          <a:p>
            <a:pPr marL="360363" lvl="1" indent="0">
              <a:lnSpc>
                <a:spcPct val="90000"/>
              </a:lnSpc>
              <a:buNone/>
              <a:defRPr/>
            </a:pPr>
            <a:r>
              <a:rPr lang="es-CO" sz="2000" dirty="0" smtClean="0"/>
              <a:t>Entre muchas otras</a:t>
            </a:r>
          </a:p>
          <a:p>
            <a:pPr marL="457200" lvl="1" indent="0">
              <a:lnSpc>
                <a:spcPct val="90000"/>
              </a:lnSpc>
              <a:buNone/>
              <a:defRPr/>
            </a:pPr>
            <a:endParaRPr lang="es-CO" sz="2000" dirty="0"/>
          </a:p>
          <a:p>
            <a:pPr lvl="1">
              <a:lnSpc>
                <a:spcPct val="90000"/>
              </a:lnSpc>
              <a:buBlip>
                <a:blip r:embed="rId2"/>
              </a:buBlip>
              <a:defRPr/>
            </a:pPr>
            <a:endParaRPr lang="es-CO" sz="2000" dirty="0"/>
          </a:p>
          <a:p>
            <a:pPr lvl="1">
              <a:lnSpc>
                <a:spcPct val="90000"/>
              </a:lnSpc>
              <a:buBlip>
                <a:blip r:embed="rId2"/>
              </a:buBlip>
              <a:defRPr/>
            </a:pPr>
            <a:endParaRPr lang="es-CO" sz="2000" dirty="0"/>
          </a:p>
          <a:p>
            <a:pPr lvl="1">
              <a:lnSpc>
                <a:spcPct val="90000"/>
              </a:lnSpc>
              <a:buBlip>
                <a:blip r:embed="rId2"/>
              </a:buBlip>
              <a:defRPr/>
            </a:pPr>
            <a:endParaRPr lang="es-CO" sz="2000" dirty="0">
              <a:solidFill>
                <a:schemeClr val="bg1">
                  <a:lumMod val="50000"/>
                </a:schemeClr>
              </a:solidFill>
            </a:endParaRPr>
          </a:p>
          <a:p>
            <a:pPr algn="ctr">
              <a:lnSpc>
                <a:spcPct val="90000"/>
              </a:lnSpc>
              <a:buFont typeface="Arial" pitchFamily="34" charset="0"/>
              <a:buBlip>
                <a:blip r:embed="rId2"/>
              </a:buBlip>
              <a:defRPr/>
            </a:pPr>
            <a:endParaRPr lang="es-ES_tradnl" dirty="0" smtClean="0">
              <a:solidFill>
                <a:schemeClr val="bg1">
                  <a:lumMod val="50000"/>
                </a:schemeClr>
              </a:solidFill>
            </a:endParaRPr>
          </a:p>
          <a:p>
            <a:pPr algn="just"/>
            <a:endParaRPr lang="es-AR" dirty="0"/>
          </a:p>
        </p:txBody>
      </p:sp>
    </p:spTree>
    <p:extLst>
      <p:ext uri="{BB962C8B-B14F-4D97-AF65-F5344CB8AC3E}">
        <p14:creationId xmlns:p14="http://schemas.microsoft.com/office/powerpoint/2010/main" val="256321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AR" dirty="0" smtClean="0"/>
              <a:t>Portales Utilizados</a:t>
            </a:r>
            <a:endParaRPr lang="es-AR" dirty="0"/>
          </a:p>
        </p:txBody>
      </p:sp>
      <p:sp>
        <p:nvSpPr>
          <p:cNvPr id="5" name="4 Rectángulo"/>
          <p:cNvSpPr/>
          <p:nvPr/>
        </p:nvSpPr>
        <p:spPr>
          <a:xfrm>
            <a:off x="323528" y="1268760"/>
            <a:ext cx="8424936" cy="369332"/>
          </a:xfrm>
          <a:prstGeom prst="rect">
            <a:avLst/>
          </a:prstGeom>
        </p:spPr>
        <p:txBody>
          <a:bodyPr wrap="square">
            <a:spAutoFit/>
          </a:bodyPr>
          <a:lstStyle/>
          <a:p>
            <a:r>
              <a:rPr lang="es-CO" dirty="0"/>
              <a:t>http://192.168.60.48/bancamiacnb/Default.aspx?tabid=41</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16" y="1844824"/>
            <a:ext cx="7387559" cy="373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52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AR" dirty="0" smtClean="0"/>
              <a:t>Portales Utilizados</a:t>
            </a:r>
            <a:endParaRPr lang="es-AR" dirty="0"/>
          </a:p>
        </p:txBody>
      </p:sp>
      <p:sp>
        <p:nvSpPr>
          <p:cNvPr id="5" name="4 Rectángulo"/>
          <p:cNvSpPr/>
          <p:nvPr/>
        </p:nvSpPr>
        <p:spPr>
          <a:xfrm>
            <a:off x="323528" y="1268760"/>
            <a:ext cx="8424936" cy="369332"/>
          </a:xfrm>
          <a:prstGeom prst="rect">
            <a:avLst/>
          </a:prstGeom>
        </p:spPr>
        <p:txBody>
          <a:bodyPr wrap="square">
            <a:spAutoFit/>
          </a:bodyPr>
          <a:lstStyle/>
          <a:p>
            <a:r>
              <a:rPr lang="es-CO" dirty="0"/>
              <a:t>https://192.168.60.48/cnbwwb/Default.aspx?tabid=41</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44824"/>
            <a:ext cx="6552728" cy="417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40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positiva Final">
  <a:themeElements>
    <a:clrScheme name="PROCESSA PRIMARIOS">
      <a:dk1>
        <a:srgbClr val="616265"/>
      </a:dk1>
      <a:lt1>
        <a:srgbClr val="FFFFFF"/>
      </a:lt1>
      <a:dk2>
        <a:srgbClr val="003478"/>
      </a:dk2>
      <a:lt2>
        <a:srgbClr val="159ED5"/>
      </a:lt2>
      <a:accent1>
        <a:srgbClr val="48494B"/>
      </a:accent1>
      <a:accent2>
        <a:srgbClr val="9FA0A3"/>
      </a:accent2>
      <a:accent3>
        <a:srgbClr val="BFBFC1"/>
      </a:accent3>
      <a:accent4>
        <a:srgbClr val="DFDFE0"/>
      </a:accent4>
      <a:accent5>
        <a:srgbClr val="FFFFFF"/>
      </a:accent5>
      <a:accent6>
        <a:srgbClr val="FFFFFF"/>
      </a:accent6>
      <a:hlink>
        <a:srgbClr val="FFFFFF"/>
      </a:hlink>
      <a:folHlink>
        <a:srgbClr val="FFFFFF"/>
      </a:folHlink>
    </a:clrScheme>
    <a:fontScheme name="FUENTES PROCESSA">
      <a:majorFont>
        <a:latin typeface="Myriad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emplate2-basica">
  <a:themeElements>
    <a:clrScheme name="PROCESSA PRIMARIOS">
      <a:dk1>
        <a:srgbClr val="616265"/>
      </a:dk1>
      <a:lt1>
        <a:srgbClr val="FFFFFF"/>
      </a:lt1>
      <a:dk2>
        <a:srgbClr val="003478"/>
      </a:dk2>
      <a:lt2>
        <a:srgbClr val="159ED5"/>
      </a:lt2>
      <a:accent1>
        <a:srgbClr val="48494B"/>
      </a:accent1>
      <a:accent2>
        <a:srgbClr val="9FA0A3"/>
      </a:accent2>
      <a:accent3>
        <a:srgbClr val="BFBFC1"/>
      </a:accent3>
      <a:accent4>
        <a:srgbClr val="DFDFE0"/>
      </a:accent4>
      <a:accent5>
        <a:srgbClr val="FFFFFF"/>
      </a:accent5>
      <a:accent6>
        <a:srgbClr val="FFFFFF"/>
      </a:accent6>
      <a:hlink>
        <a:srgbClr val="FFFFFF"/>
      </a:hlink>
      <a:folHlink>
        <a:srgbClr val="FFFFFF"/>
      </a:folHlink>
    </a:clrScheme>
    <a:fontScheme name="FUENTES PROCESS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emplate3 - basica">
  <a:themeElements>
    <a:clrScheme name="PROCESSA PRIMARIOS">
      <a:dk1>
        <a:srgbClr val="616265"/>
      </a:dk1>
      <a:lt1>
        <a:srgbClr val="FFFFFF"/>
      </a:lt1>
      <a:dk2>
        <a:srgbClr val="003478"/>
      </a:dk2>
      <a:lt2>
        <a:srgbClr val="159ED5"/>
      </a:lt2>
      <a:accent1>
        <a:srgbClr val="48494B"/>
      </a:accent1>
      <a:accent2>
        <a:srgbClr val="9FA0A3"/>
      </a:accent2>
      <a:accent3>
        <a:srgbClr val="BFBFC1"/>
      </a:accent3>
      <a:accent4>
        <a:srgbClr val="DFDFE0"/>
      </a:accent4>
      <a:accent5>
        <a:srgbClr val="FFFFFF"/>
      </a:accent5>
      <a:accent6>
        <a:srgbClr val="FFFFFF"/>
      </a:accent6>
      <a:hlink>
        <a:srgbClr val="FFFFFF"/>
      </a:hlink>
      <a:folHlink>
        <a:srgbClr val="FFFFFF"/>
      </a:folHlink>
    </a:clrScheme>
    <a:fontScheme name="FUENTES PROCESS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rtada Corresponsa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ortada Biometr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ortada Corporati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ortada Venta Instituc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ortada CallCen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Portada CallCen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Portada CallCen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plate1">
  <a:themeElements>
    <a:clrScheme name="PROCESSA PRIMARIOS">
      <a:dk1>
        <a:srgbClr val="616265"/>
      </a:dk1>
      <a:lt1>
        <a:srgbClr val="FFFFFF"/>
      </a:lt1>
      <a:dk2>
        <a:srgbClr val="003478"/>
      </a:dk2>
      <a:lt2>
        <a:srgbClr val="159ED5"/>
      </a:lt2>
      <a:accent1>
        <a:srgbClr val="48494B"/>
      </a:accent1>
      <a:accent2>
        <a:srgbClr val="9FA0A3"/>
      </a:accent2>
      <a:accent3>
        <a:srgbClr val="BFBFC1"/>
      </a:accent3>
      <a:accent4>
        <a:srgbClr val="DFDFE0"/>
      </a:accent4>
      <a:accent5>
        <a:srgbClr val="FFFFFF"/>
      </a:accent5>
      <a:accent6>
        <a:srgbClr val="FFFFFF"/>
      </a:accent6>
      <a:hlink>
        <a:srgbClr val="FFFFFF"/>
      </a:hlink>
      <a:folHlink>
        <a:srgbClr val="FFFFFF"/>
      </a:folHlink>
    </a:clrScheme>
    <a:fontScheme name="FUENTES PROCESS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10601</TotalTime>
  <Words>992</Words>
  <Application>Microsoft Office PowerPoint</Application>
  <PresentationFormat>Presentación en pantalla (4:3)</PresentationFormat>
  <Paragraphs>136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12</vt:i4>
      </vt:variant>
      <vt:variant>
        <vt:lpstr>Títulos de diapositiva</vt:lpstr>
      </vt:variant>
      <vt:variant>
        <vt:i4>19</vt:i4>
      </vt:variant>
    </vt:vector>
  </HeadingPairs>
  <TitlesOfParts>
    <vt:vector size="35" baseType="lpstr">
      <vt:lpstr>Arial</vt:lpstr>
      <vt:lpstr>Arial Narrow</vt:lpstr>
      <vt:lpstr>Calibri</vt:lpstr>
      <vt:lpstr>Myriad Pro</vt:lpstr>
      <vt:lpstr>Diapositiva Final</vt:lpstr>
      <vt:lpstr>Portada Corresponsales</vt:lpstr>
      <vt:lpstr>Portada Biometria</vt:lpstr>
      <vt:lpstr>Portada Corporativa</vt:lpstr>
      <vt:lpstr>Portada Venta Institucional</vt:lpstr>
      <vt:lpstr>Portada CallCenter</vt:lpstr>
      <vt:lpstr>1_Portada CallCenter</vt:lpstr>
      <vt:lpstr>2_Portada CallCenter</vt:lpstr>
      <vt:lpstr>Template1</vt:lpstr>
      <vt:lpstr>Template2-basica</vt:lpstr>
      <vt:lpstr>Template3 - basica</vt:lpstr>
      <vt:lpstr>Custom Design</vt:lpstr>
      <vt:lpstr>Presentación de PowerPoint</vt:lpstr>
      <vt:lpstr>¿Qué es un Corresponsal Bancario?</vt:lpstr>
      <vt:lpstr>¿Cuáles son las principales características de los CB? </vt:lpstr>
      <vt:lpstr>¿Cuáles son los servicios prestados por los CB?</vt:lpstr>
      <vt:lpstr>Corresponsales en Processa</vt:lpstr>
      <vt:lpstr>Portales Utilizados</vt:lpstr>
      <vt:lpstr>Características de los Portales</vt:lpstr>
      <vt:lpstr>Portales Utilizados</vt:lpstr>
      <vt:lpstr>Portales Utilizados</vt:lpstr>
      <vt:lpstr>Portales Utilizados</vt:lpstr>
      <vt:lpstr>Portales Utilizados</vt:lpstr>
      <vt:lpstr>Terminales</vt:lpstr>
      <vt:lpstr>Terminales</vt:lpstr>
      <vt:lpstr>Proceso Carga Remota</vt:lpstr>
      <vt:lpstr>Componentes Postilion y BD</vt:lpstr>
      <vt:lpstr>Componentes Postilion y BD</vt:lpstr>
      <vt:lpstr>Procesos en BD</vt:lpstr>
      <vt:lpstr>Procesos en BD</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clara</dc:creator>
  <cp:lastModifiedBy>Diego Andres Diaz Diaz</cp:lastModifiedBy>
  <cp:revision>464</cp:revision>
  <dcterms:created xsi:type="dcterms:W3CDTF">2010-06-08T13:03:45Z</dcterms:created>
  <dcterms:modified xsi:type="dcterms:W3CDTF">2015-02-12T11:36:43Z</dcterms:modified>
</cp:coreProperties>
</file>