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3436" r:id="rId5"/>
    <p:sldId id="3441" r:id="rId6"/>
    <p:sldId id="3460" r:id="rId7"/>
    <p:sldId id="3467" r:id="rId8"/>
    <p:sldId id="3468" r:id="rId9"/>
    <p:sldId id="3469" r:id="rId10"/>
    <p:sldId id="3471" r:id="rId11"/>
    <p:sldId id="3470" r:id="rId12"/>
    <p:sldId id="3472" r:id="rId13"/>
    <p:sldId id="3475" r:id="rId14"/>
    <p:sldId id="3473" r:id="rId15"/>
    <p:sldId id="3474" r:id="rId16"/>
    <p:sldId id="34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187"/>
    <a:srgbClr val="074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1" autoAdjust="0"/>
    <p:restoredTop sz="95848"/>
  </p:normalViewPr>
  <p:slideViewPr>
    <p:cSldViewPr snapToGrid="0" snapToObjects="1">
      <p:cViewPr varScale="1">
        <p:scale>
          <a:sx n="117" d="100"/>
          <a:sy n="117" d="100"/>
        </p:scale>
        <p:origin x="-18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E5D933-B40A-49D2-8557-17F7E9653947}" type="doc">
      <dgm:prSet loTypeId="urn:microsoft.com/office/officeart/2005/8/layout/matrix1" loCatId="matrix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s-CO"/>
        </a:p>
      </dgm:t>
    </dgm:pt>
    <dgm:pt modelId="{2D5A45C5-C45E-4DA1-95DC-E73ACA4123E1}">
      <dgm:prSet phldrT="[Texto]"/>
      <dgm:spPr/>
      <dgm:t>
        <a:bodyPr/>
        <a:lstStyle/>
        <a:p>
          <a:r>
            <a:rPr lang="es-CO" b="0" i="0">
              <a:effectLst/>
              <a:latin typeface="ArialMT"/>
            </a:rPr>
            <a:t>Electronic funds transfer </a:t>
          </a:r>
          <a:endParaRPr lang="es-CO" b="0" i="0" dirty="0">
            <a:effectLst/>
            <a:latin typeface="ArialMT"/>
          </a:endParaRPr>
        </a:p>
      </dgm:t>
    </dgm:pt>
    <dgm:pt modelId="{BA7499B5-9FD1-4C8C-927C-33925875E7C9}" type="parTrans" cxnId="{3E1176A9-9961-458C-A4C0-DFBBFEDF0685}">
      <dgm:prSet/>
      <dgm:spPr/>
      <dgm:t>
        <a:bodyPr/>
        <a:lstStyle/>
        <a:p>
          <a:endParaRPr lang="es-CO"/>
        </a:p>
      </dgm:t>
    </dgm:pt>
    <dgm:pt modelId="{A6BB4B6E-F2EB-4885-B24B-688E198ADBC8}" type="sibTrans" cxnId="{3E1176A9-9961-458C-A4C0-DFBBFEDF0685}">
      <dgm:prSet/>
      <dgm:spPr/>
      <dgm:t>
        <a:bodyPr/>
        <a:lstStyle/>
        <a:p>
          <a:endParaRPr lang="es-CO"/>
        </a:p>
      </dgm:t>
    </dgm:pt>
    <dgm:pt modelId="{87D90E2F-79A3-4990-9FDA-AA91C0EB4541}">
      <dgm:prSet phldrT="[Texto]"/>
      <dgm:spPr/>
      <dgm:t>
        <a:bodyPr/>
        <a:lstStyle/>
        <a:p>
          <a:r>
            <a:rPr lang="es-CO" b="0" i="0">
              <a:effectLst/>
              <a:latin typeface="+mn-lt"/>
            </a:rPr>
            <a:t>Proceso de transferir dinero de una cuenta Bancaria a otra</a:t>
          </a:r>
          <a:endParaRPr lang="es-CO" dirty="0">
            <a:latin typeface="+mn-lt"/>
          </a:endParaRPr>
        </a:p>
      </dgm:t>
    </dgm:pt>
    <dgm:pt modelId="{DC2606EA-D12B-49EC-8014-71B66A1F877F}" type="parTrans" cxnId="{8B1D9F62-4128-4448-AEB7-FDAF0AAB30AA}">
      <dgm:prSet/>
      <dgm:spPr/>
      <dgm:t>
        <a:bodyPr/>
        <a:lstStyle/>
        <a:p>
          <a:endParaRPr lang="es-CO"/>
        </a:p>
      </dgm:t>
    </dgm:pt>
    <dgm:pt modelId="{09789C6E-8738-4081-A7C4-886BDB8E2C75}" type="sibTrans" cxnId="{8B1D9F62-4128-4448-AEB7-FDAF0AAB30AA}">
      <dgm:prSet/>
      <dgm:spPr/>
      <dgm:t>
        <a:bodyPr/>
        <a:lstStyle/>
        <a:p>
          <a:endParaRPr lang="es-CO"/>
        </a:p>
      </dgm:t>
    </dgm:pt>
    <dgm:pt modelId="{19EC799A-DB30-4E79-83F4-C235DD631667}">
      <dgm:prSet phldrT="[Texto]"/>
      <dgm:spPr/>
      <dgm:t>
        <a:bodyPr/>
        <a:lstStyle/>
        <a:p>
          <a:r>
            <a:rPr lang="es-CO" dirty="0"/>
            <a:t>Cualquier transferencia de fondos inicializada a través de una terminal electrónica </a:t>
          </a:r>
        </a:p>
      </dgm:t>
    </dgm:pt>
    <dgm:pt modelId="{D87BCDAE-6BA2-4106-BC72-2E8FDB82BFDB}" type="parTrans" cxnId="{0CDA26FF-CD8B-47AD-9D8C-8A5842D33DB6}">
      <dgm:prSet/>
      <dgm:spPr/>
      <dgm:t>
        <a:bodyPr/>
        <a:lstStyle/>
        <a:p>
          <a:endParaRPr lang="es-CO"/>
        </a:p>
      </dgm:t>
    </dgm:pt>
    <dgm:pt modelId="{2CE19FE6-A54E-4BC5-A5BC-139C69424364}" type="sibTrans" cxnId="{0CDA26FF-CD8B-47AD-9D8C-8A5842D33DB6}">
      <dgm:prSet/>
      <dgm:spPr/>
      <dgm:t>
        <a:bodyPr/>
        <a:lstStyle/>
        <a:p>
          <a:endParaRPr lang="es-CO"/>
        </a:p>
      </dgm:t>
    </dgm:pt>
    <dgm:pt modelId="{99FD1C64-BBE7-4C20-8D0C-8DF33F683CDF}">
      <dgm:prSet phldrT="[Texto]"/>
      <dgm:spPr/>
      <dgm:t>
        <a:bodyPr/>
        <a:lstStyle/>
        <a:p>
          <a:r>
            <a:rPr lang="es-CO" dirty="0"/>
            <a:t>Sin pápelo o intervención manual en el proceso</a:t>
          </a:r>
        </a:p>
      </dgm:t>
    </dgm:pt>
    <dgm:pt modelId="{71DC84B3-BFDC-4CDE-9111-5B140EB9C37E}" type="parTrans" cxnId="{0F6AC456-AF67-46C1-9E72-146D35F2D941}">
      <dgm:prSet/>
      <dgm:spPr/>
      <dgm:t>
        <a:bodyPr/>
        <a:lstStyle/>
        <a:p>
          <a:endParaRPr lang="es-CO"/>
        </a:p>
      </dgm:t>
    </dgm:pt>
    <dgm:pt modelId="{06820ED6-6667-4FCC-8721-B894BAF03291}" type="sibTrans" cxnId="{0F6AC456-AF67-46C1-9E72-146D35F2D941}">
      <dgm:prSet/>
      <dgm:spPr/>
      <dgm:t>
        <a:bodyPr/>
        <a:lstStyle/>
        <a:p>
          <a:endParaRPr lang="es-CO"/>
        </a:p>
      </dgm:t>
    </dgm:pt>
    <dgm:pt modelId="{509F45F1-E3D0-4029-BA9F-4B243DB6CE17}">
      <dgm:prSet phldrT="[Texto]"/>
      <dgm:spPr/>
      <dgm:t>
        <a:bodyPr/>
        <a:lstStyle/>
        <a:p>
          <a:r>
            <a:rPr lang="es-CO" dirty="0"/>
            <a:t>ACH</a:t>
          </a:r>
        </a:p>
      </dgm:t>
    </dgm:pt>
    <dgm:pt modelId="{6FD84A9D-3256-4D5C-8D45-3C4D9507A0D5}" type="parTrans" cxnId="{DD502303-ED26-4E47-A1B2-FED12502DD90}">
      <dgm:prSet/>
      <dgm:spPr/>
      <dgm:t>
        <a:bodyPr/>
        <a:lstStyle/>
        <a:p>
          <a:endParaRPr lang="es-CO"/>
        </a:p>
      </dgm:t>
    </dgm:pt>
    <dgm:pt modelId="{1D9B4A3B-37D5-4043-82DF-ED365FE6E25D}" type="sibTrans" cxnId="{DD502303-ED26-4E47-A1B2-FED12502DD90}">
      <dgm:prSet/>
      <dgm:spPr/>
      <dgm:t>
        <a:bodyPr/>
        <a:lstStyle/>
        <a:p>
          <a:endParaRPr lang="es-CO"/>
        </a:p>
      </dgm:t>
    </dgm:pt>
    <dgm:pt modelId="{19DD5624-89B3-428C-9A98-7469CE8A52B6}" type="pres">
      <dgm:prSet presAssocID="{A9E5D933-B40A-49D2-8557-17F7E9653947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5017113-E3A1-444E-A405-FD1D5804AF4E}" type="pres">
      <dgm:prSet presAssocID="{A9E5D933-B40A-49D2-8557-17F7E9653947}" presName="matrix" presStyleCnt="0"/>
      <dgm:spPr/>
    </dgm:pt>
    <dgm:pt modelId="{5701A534-E396-4B69-B9E8-18C0ACA47B0B}" type="pres">
      <dgm:prSet presAssocID="{A9E5D933-B40A-49D2-8557-17F7E9653947}" presName="tile1" presStyleLbl="node1" presStyleIdx="0" presStyleCnt="4"/>
      <dgm:spPr/>
    </dgm:pt>
    <dgm:pt modelId="{0550078C-A3D2-4F04-9848-4A0D002DC9C4}" type="pres">
      <dgm:prSet presAssocID="{A9E5D933-B40A-49D2-8557-17F7E965394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29658E-B4C1-4879-8623-117DB9A7E2AF}" type="pres">
      <dgm:prSet presAssocID="{A9E5D933-B40A-49D2-8557-17F7E9653947}" presName="tile2" presStyleLbl="node1" presStyleIdx="1" presStyleCnt="4"/>
      <dgm:spPr/>
    </dgm:pt>
    <dgm:pt modelId="{41D71D1B-9DFC-431C-8924-9394AA85531A}" type="pres">
      <dgm:prSet presAssocID="{A9E5D933-B40A-49D2-8557-17F7E965394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45CE85B-5961-4EC6-8A11-DD0F37902348}" type="pres">
      <dgm:prSet presAssocID="{A9E5D933-B40A-49D2-8557-17F7E9653947}" presName="tile3" presStyleLbl="node1" presStyleIdx="2" presStyleCnt="4"/>
      <dgm:spPr/>
    </dgm:pt>
    <dgm:pt modelId="{1D48D0BA-E286-416C-9439-72116F5113D5}" type="pres">
      <dgm:prSet presAssocID="{A9E5D933-B40A-49D2-8557-17F7E965394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550D34C-7CF2-4222-8DA4-5C4B4282E817}" type="pres">
      <dgm:prSet presAssocID="{A9E5D933-B40A-49D2-8557-17F7E9653947}" presName="tile4" presStyleLbl="node1" presStyleIdx="3" presStyleCnt="4"/>
      <dgm:spPr/>
    </dgm:pt>
    <dgm:pt modelId="{285478F6-648A-4D22-9655-A686E63595CE}" type="pres">
      <dgm:prSet presAssocID="{A9E5D933-B40A-49D2-8557-17F7E965394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CC309BA4-C88C-4EDF-A88B-16422D2DB9F8}" type="pres">
      <dgm:prSet presAssocID="{A9E5D933-B40A-49D2-8557-17F7E9653947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D502303-ED26-4E47-A1B2-FED12502DD90}" srcId="{2D5A45C5-C45E-4DA1-95DC-E73ACA4123E1}" destId="{509F45F1-E3D0-4029-BA9F-4B243DB6CE17}" srcOrd="3" destOrd="0" parTransId="{6FD84A9D-3256-4D5C-8D45-3C4D9507A0D5}" sibTransId="{1D9B4A3B-37D5-4043-82DF-ED365FE6E25D}"/>
    <dgm:cxn modelId="{6DE2CC03-0FC7-4119-BDF4-A015B5691BAA}" type="presOf" srcId="{2D5A45C5-C45E-4DA1-95DC-E73ACA4123E1}" destId="{CC309BA4-C88C-4EDF-A88B-16422D2DB9F8}" srcOrd="0" destOrd="0" presId="urn:microsoft.com/office/officeart/2005/8/layout/matrix1"/>
    <dgm:cxn modelId="{B5AC993A-48BE-44D9-874B-873D48039480}" type="presOf" srcId="{99FD1C64-BBE7-4C20-8D0C-8DF33F683CDF}" destId="{A45CE85B-5961-4EC6-8A11-DD0F37902348}" srcOrd="0" destOrd="0" presId="urn:microsoft.com/office/officeart/2005/8/layout/matrix1"/>
    <dgm:cxn modelId="{8B1D9F62-4128-4448-AEB7-FDAF0AAB30AA}" srcId="{2D5A45C5-C45E-4DA1-95DC-E73ACA4123E1}" destId="{87D90E2F-79A3-4990-9FDA-AA91C0EB4541}" srcOrd="0" destOrd="0" parTransId="{DC2606EA-D12B-49EC-8014-71B66A1F877F}" sibTransId="{09789C6E-8738-4081-A7C4-886BDB8E2C75}"/>
    <dgm:cxn modelId="{F079D748-4E56-4149-97BE-37837CFCA171}" type="presOf" srcId="{87D90E2F-79A3-4990-9FDA-AA91C0EB4541}" destId="{5701A534-E396-4B69-B9E8-18C0ACA47B0B}" srcOrd="0" destOrd="0" presId="urn:microsoft.com/office/officeart/2005/8/layout/matrix1"/>
    <dgm:cxn modelId="{B6046A69-AEE6-4B18-A01E-95DF7F4E9970}" type="presOf" srcId="{19EC799A-DB30-4E79-83F4-C235DD631667}" destId="{41D71D1B-9DFC-431C-8924-9394AA85531A}" srcOrd="1" destOrd="0" presId="urn:microsoft.com/office/officeart/2005/8/layout/matrix1"/>
    <dgm:cxn modelId="{9BAA2672-CBB4-4688-82F6-4237657A7938}" type="presOf" srcId="{87D90E2F-79A3-4990-9FDA-AA91C0EB4541}" destId="{0550078C-A3D2-4F04-9848-4A0D002DC9C4}" srcOrd="1" destOrd="0" presId="urn:microsoft.com/office/officeart/2005/8/layout/matrix1"/>
    <dgm:cxn modelId="{0F6AC456-AF67-46C1-9E72-146D35F2D941}" srcId="{2D5A45C5-C45E-4DA1-95DC-E73ACA4123E1}" destId="{99FD1C64-BBE7-4C20-8D0C-8DF33F683CDF}" srcOrd="2" destOrd="0" parTransId="{71DC84B3-BFDC-4CDE-9111-5B140EB9C37E}" sibTransId="{06820ED6-6667-4FCC-8721-B894BAF03291}"/>
    <dgm:cxn modelId="{ED8D6358-2D12-43C6-9441-837289A21022}" type="presOf" srcId="{99FD1C64-BBE7-4C20-8D0C-8DF33F683CDF}" destId="{1D48D0BA-E286-416C-9439-72116F5113D5}" srcOrd="1" destOrd="0" presId="urn:microsoft.com/office/officeart/2005/8/layout/matrix1"/>
    <dgm:cxn modelId="{3E1176A9-9961-458C-A4C0-DFBBFEDF0685}" srcId="{A9E5D933-B40A-49D2-8557-17F7E9653947}" destId="{2D5A45C5-C45E-4DA1-95DC-E73ACA4123E1}" srcOrd="0" destOrd="0" parTransId="{BA7499B5-9FD1-4C8C-927C-33925875E7C9}" sibTransId="{A6BB4B6E-F2EB-4885-B24B-688E198ADBC8}"/>
    <dgm:cxn modelId="{DCF796E1-ACE7-4E29-B321-DCE9E2F14426}" type="presOf" srcId="{A9E5D933-B40A-49D2-8557-17F7E9653947}" destId="{19DD5624-89B3-428C-9A98-7469CE8A52B6}" srcOrd="0" destOrd="0" presId="urn:microsoft.com/office/officeart/2005/8/layout/matrix1"/>
    <dgm:cxn modelId="{7F6F12EE-8161-49F4-974D-0907A758ECFB}" type="presOf" srcId="{19EC799A-DB30-4E79-83F4-C235DD631667}" destId="{BC29658E-B4C1-4879-8623-117DB9A7E2AF}" srcOrd="0" destOrd="0" presId="urn:microsoft.com/office/officeart/2005/8/layout/matrix1"/>
    <dgm:cxn modelId="{202931FA-BE73-4C4F-969E-48F14EBD7081}" type="presOf" srcId="{509F45F1-E3D0-4029-BA9F-4B243DB6CE17}" destId="{3550D34C-7CF2-4222-8DA4-5C4B4282E817}" srcOrd="0" destOrd="0" presId="urn:microsoft.com/office/officeart/2005/8/layout/matrix1"/>
    <dgm:cxn modelId="{EDA222FC-9444-43F7-9B6D-536AFEB8AB60}" type="presOf" srcId="{509F45F1-E3D0-4029-BA9F-4B243DB6CE17}" destId="{285478F6-648A-4D22-9655-A686E63595CE}" srcOrd="1" destOrd="0" presId="urn:microsoft.com/office/officeart/2005/8/layout/matrix1"/>
    <dgm:cxn modelId="{0CDA26FF-CD8B-47AD-9D8C-8A5842D33DB6}" srcId="{2D5A45C5-C45E-4DA1-95DC-E73ACA4123E1}" destId="{19EC799A-DB30-4E79-83F4-C235DD631667}" srcOrd="1" destOrd="0" parTransId="{D87BCDAE-6BA2-4106-BC72-2E8FDB82BFDB}" sibTransId="{2CE19FE6-A54E-4BC5-A5BC-139C69424364}"/>
    <dgm:cxn modelId="{C5685A6B-914C-4E3D-8D8E-54194FA703EC}" type="presParOf" srcId="{19DD5624-89B3-428C-9A98-7469CE8A52B6}" destId="{D5017113-E3A1-444E-A405-FD1D5804AF4E}" srcOrd="0" destOrd="0" presId="urn:microsoft.com/office/officeart/2005/8/layout/matrix1"/>
    <dgm:cxn modelId="{9321D170-39C5-4A0B-AAFB-04803A99C6B2}" type="presParOf" srcId="{D5017113-E3A1-444E-A405-FD1D5804AF4E}" destId="{5701A534-E396-4B69-B9E8-18C0ACA47B0B}" srcOrd="0" destOrd="0" presId="urn:microsoft.com/office/officeart/2005/8/layout/matrix1"/>
    <dgm:cxn modelId="{73A6B4B0-A964-40F4-A854-8B771F3A871E}" type="presParOf" srcId="{D5017113-E3A1-444E-A405-FD1D5804AF4E}" destId="{0550078C-A3D2-4F04-9848-4A0D002DC9C4}" srcOrd="1" destOrd="0" presId="urn:microsoft.com/office/officeart/2005/8/layout/matrix1"/>
    <dgm:cxn modelId="{175D28E3-5E98-4F9B-BB94-E17F29D8CE75}" type="presParOf" srcId="{D5017113-E3A1-444E-A405-FD1D5804AF4E}" destId="{BC29658E-B4C1-4879-8623-117DB9A7E2AF}" srcOrd="2" destOrd="0" presId="urn:microsoft.com/office/officeart/2005/8/layout/matrix1"/>
    <dgm:cxn modelId="{B1629C58-82D1-439B-94F4-37351D2E024D}" type="presParOf" srcId="{D5017113-E3A1-444E-A405-FD1D5804AF4E}" destId="{41D71D1B-9DFC-431C-8924-9394AA85531A}" srcOrd="3" destOrd="0" presId="urn:microsoft.com/office/officeart/2005/8/layout/matrix1"/>
    <dgm:cxn modelId="{1B0771C6-7A42-49CB-8AEC-AFBD7B407684}" type="presParOf" srcId="{D5017113-E3A1-444E-A405-FD1D5804AF4E}" destId="{A45CE85B-5961-4EC6-8A11-DD0F37902348}" srcOrd="4" destOrd="0" presId="urn:microsoft.com/office/officeart/2005/8/layout/matrix1"/>
    <dgm:cxn modelId="{EFD780D0-72D3-40DD-BB1A-12B1AAF9FA23}" type="presParOf" srcId="{D5017113-E3A1-444E-A405-FD1D5804AF4E}" destId="{1D48D0BA-E286-416C-9439-72116F5113D5}" srcOrd="5" destOrd="0" presId="urn:microsoft.com/office/officeart/2005/8/layout/matrix1"/>
    <dgm:cxn modelId="{3B9CCFAE-21A7-4C1D-AA32-A70CA73F7D13}" type="presParOf" srcId="{D5017113-E3A1-444E-A405-FD1D5804AF4E}" destId="{3550D34C-7CF2-4222-8DA4-5C4B4282E817}" srcOrd="6" destOrd="0" presId="urn:microsoft.com/office/officeart/2005/8/layout/matrix1"/>
    <dgm:cxn modelId="{BB565A28-C682-4965-88AE-BE9254F142D9}" type="presParOf" srcId="{D5017113-E3A1-444E-A405-FD1D5804AF4E}" destId="{285478F6-648A-4D22-9655-A686E63595CE}" srcOrd="7" destOrd="0" presId="urn:microsoft.com/office/officeart/2005/8/layout/matrix1"/>
    <dgm:cxn modelId="{7C519175-B9CD-49BF-A515-11B77DA92047}" type="presParOf" srcId="{19DD5624-89B3-428C-9A98-7469CE8A52B6}" destId="{CC309BA4-C88C-4EDF-A88B-16422D2DB9F8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23A491-75BF-4DDC-82E4-A415735F0D7A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33065074-1E8F-4EB7-9109-EEEE67917AD9}">
      <dgm:prSet phldrT="[Texto]"/>
      <dgm:spPr/>
      <dgm:t>
        <a:bodyPr/>
        <a:lstStyle/>
        <a:p>
          <a:r>
            <a:rPr lang="es-CO" dirty="0"/>
            <a:t>EFT</a:t>
          </a:r>
        </a:p>
      </dgm:t>
    </dgm:pt>
    <dgm:pt modelId="{879C9546-8B58-4E0D-A29F-57603E0A55B0}" type="parTrans" cxnId="{9634C2DF-7184-417B-8CAB-6C8B55F53BE4}">
      <dgm:prSet/>
      <dgm:spPr/>
      <dgm:t>
        <a:bodyPr/>
        <a:lstStyle/>
        <a:p>
          <a:endParaRPr lang="es-CO"/>
        </a:p>
      </dgm:t>
    </dgm:pt>
    <dgm:pt modelId="{CBA3D7C9-4CA2-4E36-A719-583ADD019784}" type="sibTrans" cxnId="{9634C2DF-7184-417B-8CAB-6C8B55F53BE4}">
      <dgm:prSet/>
      <dgm:spPr/>
      <dgm:t>
        <a:bodyPr/>
        <a:lstStyle/>
        <a:p>
          <a:endParaRPr lang="es-CO"/>
        </a:p>
      </dgm:t>
    </dgm:pt>
    <dgm:pt modelId="{B5DB7521-9F17-46A3-B76F-7FA68C0E420A}">
      <dgm:prSet phldrT="[Texto]"/>
      <dgm:spPr/>
      <dgm:t>
        <a:bodyPr/>
        <a:lstStyle/>
        <a:p>
          <a:r>
            <a:rPr lang="es-CO" dirty="0" err="1"/>
            <a:t>Card</a:t>
          </a:r>
          <a:r>
            <a:rPr lang="es-CO" dirty="0"/>
            <a:t> </a:t>
          </a:r>
          <a:r>
            <a:rPr lang="es-CO" dirty="0" err="1"/>
            <a:t>Holder</a:t>
          </a:r>
          <a:endParaRPr lang="es-CO" dirty="0"/>
        </a:p>
      </dgm:t>
    </dgm:pt>
    <dgm:pt modelId="{5DE31921-8CCE-48CC-ABD8-54D8DAC3720E}" type="parTrans" cxnId="{D3A04565-91A9-46AC-9DCB-BB95BC699D0D}">
      <dgm:prSet/>
      <dgm:spPr/>
      <dgm:t>
        <a:bodyPr/>
        <a:lstStyle/>
        <a:p>
          <a:endParaRPr lang="es-CO"/>
        </a:p>
      </dgm:t>
    </dgm:pt>
    <dgm:pt modelId="{945B2E92-88A8-49BB-A725-B06C23E0E39E}" type="sibTrans" cxnId="{D3A04565-91A9-46AC-9DCB-BB95BC699D0D}">
      <dgm:prSet/>
      <dgm:spPr/>
      <dgm:t>
        <a:bodyPr/>
        <a:lstStyle/>
        <a:p>
          <a:endParaRPr lang="es-CO"/>
        </a:p>
      </dgm:t>
    </dgm:pt>
    <dgm:pt modelId="{E5A7A9B0-7F28-406C-A6DF-9253C7054CF1}">
      <dgm:prSet phldrT="[Texto]"/>
      <dgm:spPr/>
      <dgm:t>
        <a:bodyPr/>
        <a:lstStyle/>
        <a:p>
          <a:r>
            <a:rPr lang="es-CO" dirty="0" err="1"/>
            <a:t>Card</a:t>
          </a:r>
          <a:r>
            <a:rPr lang="es-CO" dirty="0"/>
            <a:t> </a:t>
          </a:r>
          <a:r>
            <a:rPr lang="es-CO" dirty="0" err="1"/>
            <a:t>Issuer</a:t>
          </a:r>
          <a:endParaRPr lang="es-CO" dirty="0"/>
        </a:p>
      </dgm:t>
    </dgm:pt>
    <dgm:pt modelId="{5DDF8863-8FC5-45C6-88A5-68DA78957237}" type="parTrans" cxnId="{C6795464-92EF-4279-B4FC-FD1E72C515F1}">
      <dgm:prSet/>
      <dgm:spPr/>
      <dgm:t>
        <a:bodyPr/>
        <a:lstStyle/>
        <a:p>
          <a:endParaRPr lang="es-CO"/>
        </a:p>
      </dgm:t>
    </dgm:pt>
    <dgm:pt modelId="{B1008C0F-06E9-4B51-9D30-4B5569074E57}" type="sibTrans" cxnId="{C6795464-92EF-4279-B4FC-FD1E72C515F1}">
      <dgm:prSet/>
      <dgm:spPr/>
      <dgm:t>
        <a:bodyPr/>
        <a:lstStyle/>
        <a:p>
          <a:endParaRPr lang="es-CO"/>
        </a:p>
      </dgm:t>
    </dgm:pt>
    <dgm:pt modelId="{F1544D47-C08E-4788-8949-7257245973E3}">
      <dgm:prSet phldrT="[Texto]"/>
      <dgm:spPr/>
      <dgm:t>
        <a:bodyPr/>
        <a:lstStyle/>
        <a:p>
          <a:r>
            <a:rPr lang="es-CO" dirty="0" err="1"/>
            <a:t>Card</a:t>
          </a:r>
          <a:r>
            <a:rPr lang="es-CO" dirty="0"/>
            <a:t> </a:t>
          </a:r>
          <a:r>
            <a:rPr lang="es-CO" dirty="0" err="1"/>
            <a:t>Acceptor</a:t>
          </a:r>
          <a:endParaRPr lang="es-CO" dirty="0"/>
        </a:p>
      </dgm:t>
    </dgm:pt>
    <dgm:pt modelId="{B4991D37-77F8-4D95-9E19-2D988F3F4418}" type="parTrans" cxnId="{C3B36443-F0EE-498D-B866-D965490B1BCC}">
      <dgm:prSet/>
      <dgm:spPr/>
      <dgm:t>
        <a:bodyPr/>
        <a:lstStyle/>
        <a:p>
          <a:endParaRPr lang="es-CO"/>
        </a:p>
      </dgm:t>
    </dgm:pt>
    <dgm:pt modelId="{7DC0D9B5-88CA-4FBA-A65C-173E6E391863}" type="sibTrans" cxnId="{C3B36443-F0EE-498D-B866-D965490B1BCC}">
      <dgm:prSet/>
      <dgm:spPr/>
      <dgm:t>
        <a:bodyPr/>
        <a:lstStyle/>
        <a:p>
          <a:endParaRPr lang="es-CO"/>
        </a:p>
      </dgm:t>
    </dgm:pt>
    <dgm:pt modelId="{292571A4-CC08-4998-B997-F7F39147A5A3}">
      <dgm:prSet phldrT="[Texto]"/>
      <dgm:spPr/>
      <dgm:t>
        <a:bodyPr/>
        <a:lstStyle/>
        <a:p>
          <a:r>
            <a:rPr lang="es-CO" dirty="0" err="1"/>
            <a:t>Acquirer</a:t>
          </a:r>
          <a:endParaRPr lang="es-CO" dirty="0"/>
        </a:p>
      </dgm:t>
    </dgm:pt>
    <dgm:pt modelId="{86733508-21AA-4597-A7AE-B7A2EBD13E3B}" type="parTrans" cxnId="{163CFD6F-4A98-4A1E-AB17-58723B4A9AC4}">
      <dgm:prSet/>
      <dgm:spPr/>
      <dgm:t>
        <a:bodyPr/>
        <a:lstStyle/>
        <a:p>
          <a:endParaRPr lang="es-CO"/>
        </a:p>
      </dgm:t>
    </dgm:pt>
    <dgm:pt modelId="{8B7A708E-77E1-4D33-9E94-358781A5A026}" type="sibTrans" cxnId="{163CFD6F-4A98-4A1E-AB17-58723B4A9AC4}">
      <dgm:prSet/>
      <dgm:spPr/>
      <dgm:t>
        <a:bodyPr/>
        <a:lstStyle/>
        <a:p>
          <a:endParaRPr lang="es-CO"/>
        </a:p>
      </dgm:t>
    </dgm:pt>
    <dgm:pt modelId="{4C08EB83-9C69-48E6-B24E-189EC48E7D8F}">
      <dgm:prSet phldrT="[Texto]"/>
      <dgm:spPr/>
      <dgm:t>
        <a:bodyPr/>
        <a:lstStyle/>
        <a:p>
          <a:r>
            <a:rPr lang="es-CO" dirty="0" err="1"/>
            <a:t>Processor</a:t>
          </a:r>
          <a:endParaRPr lang="es-CO" dirty="0"/>
        </a:p>
      </dgm:t>
    </dgm:pt>
    <dgm:pt modelId="{8C4FE9AE-01ED-4240-9C3B-918BDFAA7E81}" type="parTrans" cxnId="{109AB2CA-01A3-4C7D-8568-F0432C9BB909}">
      <dgm:prSet/>
      <dgm:spPr/>
      <dgm:t>
        <a:bodyPr/>
        <a:lstStyle/>
        <a:p>
          <a:endParaRPr lang="es-CO"/>
        </a:p>
      </dgm:t>
    </dgm:pt>
    <dgm:pt modelId="{8E604DFB-35D6-4D44-9318-F24638D62E73}" type="sibTrans" cxnId="{109AB2CA-01A3-4C7D-8568-F0432C9BB909}">
      <dgm:prSet/>
      <dgm:spPr/>
      <dgm:t>
        <a:bodyPr/>
        <a:lstStyle/>
        <a:p>
          <a:endParaRPr lang="es-CO"/>
        </a:p>
      </dgm:t>
    </dgm:pt>
    <dgm:pt modelId="{E33441FB-68A3-4613-9982-2A1CB9781DEF}" type="pres">
      <dgm:prSet presAssocID="{4F23A491-75BF-4DDC-82E4-A415735F0D7A}" presName="Name0" presStyleCnt="0">
        <dgm:presLayoutVars>
          <dgm:chMax val="1"/>
          <dgm:chPref val="1"/>
        </dgm:presLayoutVars>
      </dgm:prSet>
      <dgm:spPr/>
    </dgm:pt>
    <dgm:pt modelId="{6E1C2933-A0C7-4D82-9CAA-5A8B0D4E4D39}" type="pres">
      <dgm:prSet presAssocID="{33065074-1E8F-4EB7-9109-EEEE67917AD9}" presName="Parent" presStyleLbl="node0" presStyleIdx="0" presStyleCnt="1">
        <dgm:presLayoutVars>
          <dgm:chMax val="5"/>
          <dgm:chPref val="5"/>
        </dgm:presLayoutVars>
      </dgm:prSet>
      <dgm:spPr/>
    </dgm:pt>
    <dgm:pt modelId="{E1E8D81D-6D4C-48D9-BBA2-C45EB476B5AB}" type="pres">
      <dgm:prSet presAssocID="{33065074-1E8F-4EB7-9109-EEEE67917AD9}" presName="Accent2" presStyleLbl="node1" presStyleIdx="0" presStyleCnt="19"/>
      <dgm:spPr/>
    </dgm:pt>
    <dgm:pt modelId="{DFF20C51-6693-432C-8280-24CCC032C281}" type="pres">
      <dgm:prSet presAssocID="{33065074-1E8F-4EB7-9109-EEEE67917AD9}" presName="Accent3" presStyleLbl="node1" presStyleIdx="1" presStyleCnt="19"/>
      <dgm:spPr/>
    </dgm:pt>
    <dgm:pt modelId="{FDD714E8-3E18-4B5A-BB0A-D1E3CE2D371C}" type="pres">
      <dgm:prSet presAssocID="{33065074-1E8F-4EB7-9109-EEEE67917AD9}" presName="Accent4" presStyleLbl="node1" presStyleIdx="2" presStyleCnt="19"/>
      <dgm:spPr/>
    </dgm:pt>
    <dgm:pt modelId="{453F1744-618D-4C2C-9C87-0E765068274D}" type="pres">
      <dgm:prSet presAssocID="{33065074-1E8F-4EB7-9109-EEEE67917AD9}" presName="Accent5" presStyleLbl="node1" presStyleIdx="3" presStyleCnt="19"/>
      <dgm:spPr/>
    </dgm:pt>
    <dgm:pt modelId="{ADBBD71F-B295-4C7D-8110-011822A36F76}" type="pres">
      <dgm:prSet presAssocID="{33065074-1E8F-4EB7-9109-EEEE67917AD9}" presName="Accent6" presStyleLbl="node1" presStyleIdx="4" presStyleCnt="19"/>
      <dgm:spPr/>
    </dgm:pt>
    <dgm:pt modelId="{A671590B-2458-414C-A763-3D02BADB5C42}" type="pres">
      <dgm:prSet presAssocID="{B5DB7521-9F17-46A3-B76F-7FA68C0E420A}" presName="Child1" presStyleLbl="node1" presStyleIdx="5" presStyleCnt="19">
        <dgm:presLayoutVars>
          <dgm:chMax val="0"/>
          <dgm:chPref val="0"/>
        </dgm:presLayoutVars>
      </dgm:prSet>
      <dgm:spPr/>
    </dgm:pt>
    <dgm:pt modelId="{AA61C269-16F3-4923-B175-064B749EFA52}" type="pres">
      <dgm:prSet presAssocID="{B5DB7521-9F17-46A3-B76F-7FA68C0E420A}" presName="Accent7" presStyleCnt="0"/>
      <dgm:spPr/>
    </dgm:pt>
    <dgm:pt modelId="{34EFD83F-2179-49C1-9860-ED7DB417B5C9}" type="pres">
      <dgm:prSet presAssocID="{B5DB7521-9F17-46A3-B76F-7FA68C0E420A}" presName="AccentHold1" presStyleLbl="node1" presStyleIdx="6" presStyleCnt="19"/>
      <dgm:spPr/>
    </dgm:pt>
    <dgm:pt modelId="{3A8B638A-B72D-4E3B-B63B-B77EBF50BFB8}" type="pres">
      <dgm:prSet presAssocID="{B5DB7521-9F17-46A3-B76F-7FA68C0E420A}" presName="Accent8" presStyleCnt="0"/>
      <dgm:spPr/>
    </dgm:pt>
    <dgm:pt modelId="{C3ED575C-5C81-4333-AC97-CC3EEBAAE33D}" type="pres">
      <dgm:prSet presAssocID="{B5DB7521-9F17-46A3-B76F-7FA68C0E420A}" presName="AccentHold2" presStyleLbl="node1" presStyleIdx="7" presStyleCnt="19"/>
      <dgm:spPr/>
    </dgm:pt>
    <dgm:pt modelId="{9D05F004-AC53-4379-BB13-1B71A48F92CC}" type="pres">
      <dgm:prSet presAssocID="{E5A7A9B0-7F28-406C-A6DF-9253C7054CF1}" presName="Child2" presStyleLbl="node1" presStyleIdx="8" presStyleCnt="19">
        <dgm:presLayoutVars>
          <dgm:chMax val="0"/>
          <dgm:chPref val="0"/>
        </dgm:presLayoutVars>
      </dgm:prSet>
      <dgm:spPr/>
    </dgm:pt>
    <dgm:pt modelId="{675DD33A-D5B7-41CF-A23B-D25FF3A5D625}" type="pres">
      <dgm:prSet presAssocID="{E5A7A9B0-7F28-406C-A6DF-9253C7054CF1}" presName="Accent9" presStyleCnt="0"/>
      <dgm:spPr/>
    </dgm:pt>
    <dgm:pt modelId="{E9E5E93C-0D60-4D90-A381-57B3744DDD68}" type="pres">
      <dgm:prSet presAssocID="{E5A7A9B0-7F28-406C-A6DF-9253C7054CF1}" presName="AccentHold1" presStyleLbl="node1" presStyleIdx="9" presStyleCnt="19"/>
      <dgm:spPr/>
    </dgm:pt>
    <dgm:pt modelId="{9D777E8F-311F-44B5-8E31-52F0503DBD45}" type="pres">
      <dgm:prSet presAssocID="{E5A7A9B0-7F28-406C-A6DF-9253C7054CF1}" presName="Accent10" presStyleCnt="0"/>
      <dgm:spPr/>
    </dgm:pt>
    <dgm:pt modelId="{D4E77CD9-DD93-4A55-B3BD-564C1A3A48CF}" type="pres">
      <dgm:prSet presAssocID="{E5A7A9B0-7F28-406C-A6DF-9253C7054CF1}" presName="AccentHold2" presStyleLbl="node1" presStyleIdx="10" presStyleCnt="19"/>
      <dgm:spPr/>
    </dgm:pt>
    <dgm:pt modelId="{5478E3C7-1BA7-484B-A6B7-DB328A35BFD0}" type="pres">
      <dgm:prSet presAssocID="{E5A7A9B0-7F28-406C-A6DF-9253C7054CF1}" presName="Accent11" presStyleCnt="0"/>
      <dgm:spPr/>
    </dgm:pt>
    <dgm:pt modelId="{84589550-1C36-4D8D-B074-A936F9ABC7B7}" type="pres">
      <dgm:prSet presAssocID="{E5A7A9B0-7F28-406C-A6DF-9253C7054CF1}" presName="AccentHold3" presStyleLbl="node1" presStyleIdx="11" presStyleCnt="19"/>
      <dgm:spPr/>
    </dgm:pt>
    <dgm:pt modelId="{39777E2D-87F1-4113-9886-B5C12B3A856F}" type="pres">
      <dgm:prSet presAssocID="{F1544D47-C08E-4788-8949-7257245973E3}" presName="Child3" presStyleLbl="node1" presStyleIdx="12" presStyleCnt="19">
        <dgm:presLayoutVars>
          <dgm:chMax val="0"/>
          <dgm:chPref val="0"/>
        </dgm:presLayoutVars>
      </dgm:prSet>
      <dgm:spPr/>
    </dgm:pt>
    <dgm:pt modelId="{067781EA-F1E5-481B-B3C2-4A1751CEF372}" type="pres">
      <dgm:prSet presAssocID="{F1544D47-C08E-4788-8949-7257245973E3}" presName="Accent12" presStyleCnt="0"/>
      <dgm:spPr/>
    </dgm:pt>
    <dgm:pt modelId="{1A2B536B-A86A-48D3-9D70-6F45F508715A}" type="pres">
      <dgm:prSet presAssocID="{F1544D47-C08E-4788-8949-7257245973E3}" presName="AccentHold1" presStyleLbl="node1" presStyleIdx="13" presStyleCnt="19"/>
      <dgm:spPr/>
    </dgm:pt>
    <dgm:pt modelId="{EA8F11F8-AD59-4484-B81D-B2704DE0907A}" type="pres">
      <dgm:prSet presAssocID="{292571A4-CC08-4998-B997-F7F39147A5A3}" presName="Child4" presStyleLbl="node1" presStyleIdx="14" presStyleCnt="19">
        <dgm:presLayoutVars>
          <dgm:chMax val="0"/>
          <dgm:chPref val="0"/>
        </dgm:presLayoutVars>
      </dgm:prSet>
      <dgm:spPr/>
    </dgm:pt>
    <dgm:pt modelId="{7F2E67B1-83EF-4996-BE95-28E84F72BC8D}" type="pres">
      <dgm:prSet presAssocID="{292571A4-CC08-4998-B997-F7F39147A5A3}" presName="Accent13" presStyleCnt="0"/>
      <dgm:spPr/>
    </dgm:pt>
    <dgm:pt modelId="{B97A0FF1-99DB-4B5D-AB71-3EF192A88BC4}" type="pres">
      <dgm:prSet presAssocID="{292571A4-CC08-4998-B997-F7F39147A5A3}" presName="AccentHold1" presStyleLbl="node1" presStyleIdx="15" presStyleCnt="19"/>
      <dgm:spPr/>
    </dgm:pt>
    <dgm:pt modelId="{554D1F1C-2C02-4781-8291-B12047E330F5}" type="pres">
      <dgm:prSet presAssocID="{4C08EB83-9C69-48E6-B24E-189EC48E7D8F}" presName="Child5" presStyleLbl="node1" presStyleIdx="16" presStyleCnt="19">
        <dgm:presLayoutVars>
          <dgm:chMax val="0"/>
          <dgm:chPref val="0"/>
        </dgm:presLayoutVars>
      </dgm:prSet>
      <dgm:spPr/>
    </dgm:pt>
    <dgm:pt modelId="{5E1B77F4-D550-4EE2-9107-C888ADC5487B}" type="pres">
      <dgm:prSet presAssocID="{4C08EB83-9C69-48E6-B24E-189EC48E7D8F}" presName="Accent15" presStyleCnt="0"/>
      <dgm:spPr/>
    </dgm:pt>
    <dgm:pt modelId="{CEDB06B9-92ED-44A8-BE2F-8478CE765FE6}" type="pres">
      <dgm:prSet presAssocID="{4C08EB83-9C69-48E6-B24E-189EC48E7D8F}" presName="AccentHold2" presStyleLbl="node1" presStyleIdx="17" presStyleCnt="19"/>
      <dgm:spPr/>
    </dgm:pt>
    <dgm:pt modelId="{09C7CF30-CCA5-4152-AC0E-46552F5C2257}" type="pres">
      <dgm:prSet presAssocID="{4C08EB83-9C69-48E6-B24E-189EC48E7D8F}" presName="Accent16" presStyleCnt="0"/>
      <dgm:spPr/>
    </dgm:pt>
    <dgm:pt modelId="{8C7FB970-C548-41F8-A289-0160E9C3B45A}" type="pres">
      <dgm:prSet presAssocID="{4C08EB83-9C69-48E6-B24E-189EC48E7D8F}" presName="AccentHold3" presStyleLbl="node1" presStyleIdx="18" presStyleCnt="19"/>
      <dgm:spPr/>
    </dgm:pt>
  </dgm:ptLst>
  <dgm:cxnLst>
    <dgm:cxn modelId="{B5FDDA60-8223-494C-9381-9DE385DF30E1}" type="presOf" srcId="{33065074-1E8F-4EB7-9109-EEEE67917AD9}" destId="{6E1C2933-A0C7-4D82-9CAA-5A8B0D4E4D39}" srcOrd="0" destOrd="0" presId="urn:microsoft.com/office/officeart/2009/3/layout/CircleRelationship"/>
    <dgm:cxn modelId="{538A4241-98C1-42A9-B1C9-FE8F2868D07B}" type="presOf" srcId="{E5A7A9B0-7F28-406C-A6DF-9253C7054CF1}" destId="{9D05F004-AC53-4379-BB13-1B71A48F92CC}" srcOrd="0" destOrd="0" presId="urn:microsoft.com/office/officeart/2009/3/layout/CircleRelationship"/>
    <dgm:cxn modelId="{C3B36443-F0EE-498D-B866-D965490B1BCC}" srcId="{33065074-1E8F-4EB7-9109-EEEE67917AD9}" destId="{F1544D47-C08E-4788-8949-7257245973E3}" srcOrd="2" destOrd="0" parTransId="{B4991D37-77F8-4D95-9E19-2D988F3F4418}" sibTransId="{7DC0D9B5-88CA-4FBA-A65C-173E6E391863}"/>
    <dgm:cxn modelId="{C6795464-92EF-4279-B4FC-FD1E72C515F1}" srcId="{33065074-1E8F-4EB7-9109-EEEE67917AD9}" destId="{E5A7A9B0-7F28-406C-A6DF-9253C7054CF1}" srcOrd="1" destOrd="0" parTransId="{5DDF8863-8FC5-45C6-88A5-68DA78957237}" sibTransId="{B1008C0F-06E9-4B51-9D30-4B5569074E57}"/>
    <dgm:cxn modelId="{D3A04565-91A9-46AC-9DCB-BB95BC699D0D}" srcId="{33065074-1E8F-4EB7-9109-EEEE67917AD9}" destId="{B5DB7521-9F17-46A3-B76F-7FA68C0E420A}" srcOrd="0" destOrd="0" parTransId="{5DE31921-8CCE-48CC-ABD8-54D8DAC3720E}" sibTransId="{945B2E92-88A8-49BB-A725-B06C23E0E39E}"/>
    <dgm:cxn modelId="{163CFD6F-4A98-4A1E-AB17-58723B4A9AC4}" srcId="{33065074-1E8F-4EB7-9109-EEEE67917AD9}" destId="{292571A4-CC08-4998-B997-F7F39147A5A3}" srcOrd="3" destOrd="0" parTransId="{86733508-21AA-4597-A7AE-B7A2EBD13E3B}" sibTransId="{8B7A708E-77E1-4D33-9E94-358781A5A026}"/>
    <dgm:cxn modelId="{9DB68A89-C825-4EE5-AFFE-B2E3D671E61C}" type="presOf" srcId="{4F23A491-75BF-4DDC-82E4-A415735F0D7A}" destId="{E33441FB-68A3-4613-9982-2A1CB9781DEF}" srcOrd="0" destOrd="0" presId="urn:microsoft.com/office/officeart/2009/3/layout/CircleRelationship"/>
    <dgm:cxn modelId="{329EE4A4-DBE5-4E43-8096-C9127A9AA231}" type="presOf" srcId="{292571A4-CC08-4998-B997-F7F39147A5A3}" destId="{EA8F11F8-AD59-4484-B81D-B2704DE0907A}" srcOrd="0" destOrd="0" presId="urn:microsoft.com/office/officeart/2009/3/layout/CircleRelationship"/>
    <dgm:cxn modelId="{F5045FAC-F50D-4FDA-AC67-D5DCF2920D8E}" type="presOf" srcId="{B5DB7521-9F17-46A3-B76F-7FA68C0E420A}" destId="{A671590B-2458-414C-A763-3D02BADB5C42}" srcOrd="0" destOrd="0" presId="urn:microsoft.com/office/officeart/2009/3/layout/CircleRelationship"/>
    <dgm:cxn modelId="{2B91CBBA-1218-445F-83E3-E90AEFAEA500}" type="presOf" srcId="{4C08EB83-9C69-48E6-B24E-189EC48E7D8F}" destId="{554D1F1C-2C02-4781-8291-B12047E330F5}" srcOrd="0" destOrd="0" presId="urn:microsoft.com/office/officeart/2009/3/layout/CircleRelationship"/>
    <dgm:cxn modelId="{109AB2CA-01A3-4C7D-8568-F0432C9BB909}" srcId="{33065074-1E8F-4EB7-9109-EEEE67917AD9}" destId="{4C08EB83-9C69-48E6-B24E-189EC48E7D8F}" srcOrd="4" destOrd="0" parTransId="{8C4FE9AE-01ED-4240-9C3B-918BDFAA7E81}" sibTransId="{8E604DFB-35D6-4D44-9318-F24638D62E73}"/>
    <dgm:cxn modelId="{61EAB5D7-2F21-454A-8EDF-D9F029046B59}" type="presOf" srcId="{F1544D47-C08E-4788-8949-7257245973E3}" destId="{39777E2D-87F1-4113-9886-B5C12B3A856F}" srcOrd="0" destOrd="0" presId="urn:microsoft.com/office/officeart/2009/3/layout/CircleRelationship"/>
    <dgm:cxn modelId="{9634C2DF-7184-417B-8CAB-6C8B55F53BE4}" srcId="{4F23A491-75BF-4DDC-82E4-A415735F0D7A}" destId="{33065074-1E8F-4EB7-9109-EEEE67917AD9}" srcOrd="0" destOrd="0" parTransId="{879C9546-8B58-4E0D-A29F-57603E0A55B0}" sibTransId="{CBA3D7C9-4CA2-4E36-A719-583ADD019784}"/>
    <dgm:cxn modelId="{1BBCD6F7-33BA-452F-B0D4-6628446F4607}" type="presParOf" srcId="{E33441FB-68A3-4613-9982-2A1CB9781DEF}" destId="{6E1C2933-A0C7-4D82-9CAA-5A8B0D4E4D39}" srcOrd="0" destOrd="0" presId="urn:microsoft.com/office/officeart/2009/3/layout/CircleRelationship"/>
    <dgm:cxn modelId="{E303B911-0633-4629-805B-1BA108D313D2}" type="presParOf" srcId="{E33441FB-68A3-4613-9982-2A1CB9781DEF}" destId="{E1E8D81D-6D4C-48D9-BBA2-C45EB476B5AB}" srcOrd="1" destOrd="0" presId="urn:microsoft.com/office/officeart/2009/3/layout/CircleRelationship"/>
    <dgm:cxn modelId="{B0D1940A-880A-4274-B220-4924B154F968}" type="presParOf" srcId="{E33441FB-68A3-4613-9982-2A1CB9781DEF}" destId="{DFF20C51-6693-432C-8280-24CCC032C281}" srcOrd="2" destOrd="0" presId="urn:microsoft.com/office/officeart/2009/3/layout/CircleRelationship"/>
    <dgm:cxn modelId="{84658547-BA4A-46AB-8B09-CB81911A5685}" type="presParOf" srcId="{E33441FB-68A3-4613-9982-2A1CB9781DEF}" destId="{FDD714E8-3E18-4B5A-BB0A-D1E3CE2D371C}" srcOrd="3" destOrd="0" presId="urn:microsoft.com/office/officeart/2009/3/layout/CircleRelationship"/>
    <dgm:cxn modelId="{1A0D4D26-6BB0-45DB-8BD7-6C91235D734F}" type="presParOf" srcId="{E33441FB-68A3-4613-9982-2A1CB9781DEF}" destId="{453F1744-618D-4C2C-9C87-0E765068274D}" srcOrd="4" destOrd="0" presId="urn:microsoft.com/office/officeart/2009/3/layout/CircleRelationship"/>
    <dgm:cxn modelId="{95B64415-270C-4976-AE65-66DCC5FE7751}" type="presParOf" srcId="{E33441FB-68A3-4613-9982-2A1CB9781DEF}" destId="{ADBBD71F-B295-4C7D-8110-011822A36F76}" srcOrd="5" destOrd="0" presId="urn:microsoft.com/office/officeart/2009/3/layout/CircleRelationship"/>
    <dgm:cxn modelId="{8B509156-465A-41F6-9A58-4E309CB0EB0A}" type="presParOf" srcId="{E33441FB-68A3-4613-9982-2A1CB9781DEF}" destId="{A671590B-2458-414C-A763-3D02BADB5C42}" srcOrd="6" destOrd="0" presId="urn:microsoft.com/office/officeart/2009/3/layout/CircleRelationship"/>
    <dgm:cxn modelId="{4F117E6E-01DA-432E-A292-31B8BC2A8870}" type="presParOf" srcId="{E33441FB-68A3-4613-9982-2A1CB9781DEF}" destId="{AA61C269-16F3-4923-B175-064B749EFA52}" srcOrd="7" destOrd="0" presId="urn:microsoft.com/office/officeart/2009/3/layout/CircleRelationship"/>
    <dgm:cxn modelId="{D839010B-7488-4D33-B4EB-0E91B09E0004}" type="presParOf" srcId="{AA61C269-16F3-4923-B175-064B749EFA52}" destId="{34EFD83F-2179-49C1-9860-ED7DB417B5C9}" srcOrd="0" destOrd="0" presId="urn:microsoft.com/office/officeart/2009/3/layout/CircleRelationship"/>
    <dgm:cxn modelId="{1409A5EA-1C51-41CC-8132-8E6960F0B978}" type="presParOf" srcId="{E33441FB-68A3-4613-9982-2A1CB9781DEF}" destId="{3A8B638A-B72D-4E3B-B63B-B77EBF50BFB8}" srcOrd="8" destOrd="0" presId="urn:microsoft.com/office/officeart/2009/3/layout/CircleRelationship"/>
    <dgm:cxn modelId="{3584A3F8-F6DD-48DC-A545-CF2E607BBA40}" type="presParOf" srcId="{3A8B638A-B72D-4E3B-B63B-B77EBF50BFB8}" destId="{C3ED575C-5C81-4333-AC97-CC3EEBAAE33D}" srcOrd="0" destOrd="0" presId="urn:microsoft.com/office/officeart/2009/3/layout/CircleRelationship"/>
    <dgm:cxn modelId="{E5EA0246-C126-4B0D-9D07-A5584922942E}" type="presParOf" srcId="{E33441FB-68A3-4613-9982-2A1CB9781DEF}" destId="{9D05F004-AC53-4379-BB13-1B71A48F92CC}" srcOrd="9" destOrd="0" presId="urn:microsoft.com/office/officeart/2009/3/layout/CircleRelationship"/>
    <dgm:cxn modelId="{5BC9B5CB-9544-4634-89CA-D183396BE604}" type="presParOf" srcId="{E33441FB-68A3-4613-9982-2A1CB9781DEF}" destId="{675DD33A-D5B7-41CF-A23B-D25FF3A5D625}" srcOrd="10" destOrd="0" presId="urn:microsoft.com/office/officeart/2009/3/layout/CircleRelationship"/>
    <dgm:cxn modelId="{47D5910D-0295-4553-A0C5-CECD6A29654F}" type="presParOf" srcId="{675DD33A-D5B7-41CF-A23B-D25FF3A5D625}" destId="{E9E5E93C-0D60-4D90-A381-57B3744DDD68}" srcOrd="0" destOrd="0" presId="urn:microsoft.com/office/officeart/2009/3/layout/CircleRelationship"/>
    <dgm:cxn modelId="{FCEB9346-CE9F-4BFB-942A-715A5A3BBE91}" type="presParOf" srcId="{E33441FB-68A3-4613-9982-2A1CB9781DEF}" destId="{9D777E8F-311F-44B5-8E31-52F0503DBD45}" srcOrd="11" destOrd="0" presId="urn:microsoft.com/office/officeart/2009/3/layout/CircleRelationship"/>
    <dgm:cxn modelId="{EE847D86-3330-43A7-9CD0-514631EC12BD}" type="presParOf" srcId="{9D777E8F-311F-44B5-8E31-52F0503DBD45}" destId="{D4E77CD9-DD93-4A55-B3BD-564C1A3A48CF}" srcOrd="0" destOrd="0" presId="urn:microsoft.com/office/officeart/2009/3/layout/CircleRelationship"/>
    <dgm:cxn modelId="{090E2485-E464-4FFD-86BC-4F8557311A4D}" type="presParOf" srcId="{E33441FB-68A3-4613-9982-2A1CB9781DEF}" destId="{5478E3C7-1BA7-484B-A6B7-DB328A35BFD0}" srcOrd="12" destOrd="0" presId="urn:microsoft.com/office/officeart/2009/3/layout/CircleRelationship"/>
    <dgm:cxn modelId="{58C5085E-F8E1-43E1-A96E-902975AD7247}" type="presParOf" srcId="{5478E3C7-1BA7-484B-A6B7-DB328A35BFD0}" destId="{84589550-1C36-4D8D-B074-A936F9ABC7B7}" srcOrd="0" destOrd="0" presId="urn:microsoft.com/office/officeart/2009/3/layout/CircleRelationship"/>
    <dgm:cxn modelId="{AA536294-43C5-4A7E-AE40-7EF6C45D174D}" type="presParOf" srcId="{E33441FB-68A3-4613-9982-2A1CB9781DEF}" destId="{39777E2D-87F1-4113-9886-B5C12B3A856F}" srcOrd="13" destOrd="0" presId="urn:microsoft.com/office/officeart/2009/3/layout/CircleRelationship"/>
    <dgm:cxn modelId="{944EEF36-8638-4178-9E8B-D5A1E01D27AA}" type="presParOf" srcId="{E33441FB-68A3-4613-9982-2A1CB9781DEF}" destId="{067781EA-F1E5-481B-B3C2-4A1751CEF372}" srcOrd="14" destOrd="0" presId="urn:microsoft.com/office/officeart/2009/3/layout/CircleRelationship"/>
    <dgm:cxn modelId="{E7BDF9B2-965A-4547-BCE3-468E3881FB77}" type="presParOf" srcId="{067781EA-F1E5-481B-B3C2-4A1751CEF372}" destId="{1A2B536B-A86A-48D3-9D70-6F45F508715A}" srcOrd="0" destOrd="0" presId="urn:microsoft.com/office/officeart/2009/3/layout/CircleRelationship"/>
    <dgm:cxn modelId="{2D47DA3C-8AD1-481E-AA08-B0D66857B6B1}" type="presParOf" srcId="{E33441FB-68A3-4613-9982-2A1CB9781DEF}" destId="{EA8F11F8-AD59-4484-B81D-B2704DE0907A}" srcOrd="15" destOrd="0" presId="urn:microsoft.com/office/officeart/2009/3/layout/CircleRelationship"/>
    <dgm:cxn modelId="{F5EB36CB-532A-451C-BECA-773B1668A994}" type="presParOf" srcId="{E33441FB-68A3-4613-9982-2A1CB9781DEF}" destId="{7F2E67B1-83EF-4996-BE95-28E84F72BC8D}" srcOrd="16" destOrd="0" presId="urn:microsoft.com/office/officeart/2009/3/layout/CircleRelationship"/>
    <dgm:cxn modelId="{CCC9984C-4B19-405C-B551-5AED535E1AD1}" type="presParOf" srcId="{7F2E67B1-83EF-4996-BE95-28E84F72BC8D}" destId="{B97A0FF1-99DB-4B5D-AB71-3EF192A88BC4}" srcOrd="0" destOrd="0" presId="urn:microsoft.com/office/officeart/2009/3/layout/CircleRelationship"/>
    <dgm:cxn modelId="{BE0A64F7-8C55-4A46-B510-9CFA93489A03}" type="presParOf" srcId="{E33441FB-68A3-4613-9982-2A1CB9781DEF}" destId="{554D1F1C-2C02-4781-8291-B12047E330F5}" srcOrd="17" destOrd="0" presId="urn:microsoft.com/office/officeart/2009/3/layout/CircleRelationship"/>
    <dgm:cxn modelId="{E17C1F4E-45D3-474E-B671-4C4ED712EAED}" type="presParOf" srcId="{E33441FB-68A3-4613-9982-2A1CB9781DEF}" destId="{5E1B77F4-D550-4EE2-9107-C888ADC5487B}" srcOrd="18" destOrd="0" presId="urn:microsoft.com/office/officeart/2009/3/layout/CircleRelationship"/>
    <dgm:cxn modelId="{58398162-04F3-4E67-8ACB-142A423139B5}" type="presParOf" srcId="{5E1B77F4-D550-4EE2-9107-C888ADC5487B}" destId="{CEDB06B9-92ED-44A8-BE2F-8478CE765FE6}" srcOrd="0" destOrd="0" presId="urn:microsoft.com/office/officeart/2009/3/layout/CircleRelationship"/>
    <dgm:cxn modelId="{29095EA8-D993-4E0A-9526-07EE95B72809}" type="presParOf" srcId="{E33441FB-68A3-4613-9982-2A1CB9781DEF}" destId="{09C7CF30-CCA5-4152-AC0E-46552F5C2257}" srcOrd="19" destOrd="0" presId="urn:microsoft.com/office/officeart/2009/3/layout/CircleRelationship"/>
    <dgm:cxn modelId="{C4EC771E-3C87-47D6-A77B-5063293427F6}" type="presParOf" srcId="{09C7CF30-CCA5-4152-AC0E-46552F5C2257}" destId="{8C7FB970-C548-41F8-A289-0160E9C3B45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23A491-75BF-4DDC-82E4-A415735F0D7A}" type="doc">
      <dgm:prSet loTypeId="urn:microsoft.com/office/officeart/2009/3/layout/CircleRelationship" loCatId="relationship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s-CO"/>
        </a:p>
      </dgm:t>
    </dgm:pt>
    <dgm:pt modelId="{33065074-1E8F-4EB7-9109-EEEE67917AD9}">
      <dgm:prSet phldrT="[Texto]"/>
      <dgm:spPr>
        <a:solidFill>
          <a:srgbClr val="074292"/>
        </a:solidFill>
      </dgm:spPr>
      <dgm:t>
        <a:bodyPr/>
        <a:lstStyle/>
        <a:p>
          <a:r>
            <a:rPr lang="es-CO" dirty="0"/>
            <a:t>EFT</a:t>
          </a:r>
        </a:p>
      </dgm:t>
    </dgm:pt>
    <dgm:pt modelId="{879C9546-8B58-4E0D-A29F-57603E0A55B0}" type="parTrans" cxnId="{9634C2DF-7184-417B-8CAB-6C8B55F53BE4}">
      <dgm:prSet/>
      <dgm:spPr/>
      <dgm:t>
        <a:bodyPr/>
        <a:lstStyle/>
        <a:p>
          <a:endParaRPr lang="es-CO"/>
        </a:p>
      </dgm:t>
    </dgm:pt>
    <dgm:pt modelId="{CBA3D7C9-4CA2-4E36-A719-583ADD019784}" type="sibTrans" cxnId="{9634C2DF-7184-417B-8CAB-6C8B55F53BE4}">
      <dgm:prSet/>
      <dgm:spPr/>
      <dgm:t>
        <a:bodyPr/>
        <a:lstStyle/>
        <a:p>
          <a:endParaRPr lang="es-CO"/>
        </a:p>
      </dgm:t>
    </dgm:pt>
    <dgm:pt modelId="{B5DB7521-9F17-46A3-B76F-7FA68C0E420A}">
      <dgm:prSet phldrT="[Texto]"/>
      <dgm:spPr/>
      <dgm:t>
        <a:bodyPr/>
        <a:lstStyle/>
        <a:p>
          <a:r>
            <a:rPr lang="es-CO" dirty="0" err="1"/>
            <a:t>Card</a:t>
          </a:r>
          <a:r>
            <a:rPr lang="es-CO" dirty="0"/>
            <a:t> </a:t>
          </a:r>
          <a:r>
            <a:rPr lang="es-CO" dirty="0" err="1"/>
            <a:t>Holder</a:t>
          </a:r>
          <a:endParaRPr lang="es-CO" dirty="0"/>
        </a:p>
      </dgm:t>
    </dgm:pt>
    <dgm:pt modelId="{5DE31921-8CCE-48CC-ABD8-54D8DAC3720E}" type="parTrans" cxnId="{D3A04565-91A9-46AC-9DCB-BB95BC699D0D}">
      <dgm:prSet/>
      <dgm:spPr/>
      <dgm:t>
        <a:bodyPr/>
        <a:lstStyle/>
        <a:p>
          <a:endParaRPr lang="es-CO"/>
        </a:p>
      </dgm:t>
    </dgm:pt>
    <dgm:pt modelId="{945B2E92-88A8-49BB-A725-B06C23E0E39E}" type="sibTrans" cxnId="{D3A04565-91A9-46AC-9DCB-BB95BC699D0D}">
      <dgm:prSet/>
      <dgm:spPr/>
      <dgm:t>
        <a:bodyPr/>
        <a:lstStyle/>
        <a:p>
          <a:endParaRPr lang="es-CO"/>
        </a:p>
      </dgm:t>
    </dgm:pt>
    <dgm:pt modelId="{E5A7A9B0-7F28-406C-A6DF-9253C7054CF1}">
      <dgm:prSet phldrT="[Texto]"/>
      <dgm:spPr>
        <a:solidFill>
          <a:srgbClr val="0A0187"/>
        </a:solidFill>
      </dgm:spPr>
      <dgm:t>
        <a:bodyPr/>
        <a:lstStyle/>
        <a:p>
          <a:r>
            <a:rPr lang="es-CO" dirty="0" err="1"/>
            <a:t>Card</a:t>
          </a:r>
          <a:r>
            <a:rPr lang="es-CO" dirty="0"/>
            <a:t> </a:t>
          </a:r>
          <a:r>
            <a:rPr lang="es-CO" dirty="0" err="1"/>
            <a:t>Issuer</a:t>
          </a:r>
          <a:endParaRPr lang="es-CO" dirty="0"/>
        </a:p>
      </dgm:t>
    </dgm:pt>
    <dgm:pt modelId="{5DDF8863-8FC5-45C6-88A5-68DA78957237}" type="parTrans" cxnId="{C6795464-92EF-4279-B4FC-FD1E72C515F1}">
      <dgm:prSet/>
      <dgm:spPr/>
      <dgm:t>
        <a:bodyPr/>
        <a:lstStyle/>
        <a:p>
          <a:endParaRPr lang="es-CO"/>
        </a:p>
      </dgm:t>
    </dgm:pt>
    <dgm:pt modelId="{B1008C0F-06E9-4B51-9D30-4B5569074E57}" type="sibTrans" cxnId="{C6795464-92EF-4279-B4FC-FD1E72C515F1}">
      <dgm:prSet/>
      <dgm:spPr/>
      <dgm:t>
        <a:bodyPr/>
        <a:lstStyle/>
        <a:p>
          <a:endParaRPr lang="es-CO"/>
        </a:p>
      </dgm:t>
    </dgm:pt>
    <dgm:pt modelId="{F1544D47-C08E-4788-8949-7257245973E3}">
      <dgm:prSet phldrT="[Texto]"/>
      <dgm:spPr/>
      <dgm:t>
        <a:bodyPr/>
        <a:lstStyle/>
        <a:p>
          <a:r>
            <a:rPr lang="es-CO" dirty="0" err="1"/>
            <a:t>Card</a:t>
          </a:r>
          <a:r>
            <a:rPr lang="es-CO" dirty="0"/>
            <a:t> </a:t>
          </a:r>
          <a:r>
            <a:rPr lang="es-CO" dirty="0" err="1"/>
            <a:t>Acceptor</a:t>
          </a:r>
          <a:endParaRPr lang="es-CO" dirty="0"/>
        </a:p>
      </dgm:t>
    </dgm:pt>
    <dgm:pt modelId="{B4991D37-77F8-4D95-9E19-2D988F3F4418}" type="parTrans" cxnId="{C3B36443-F0EE-498D-B866-D965490B1BCC}">
      <dgm:prSet/>
      <dgm:spPr/>
      <dgm:t>
        <a:bodyPr/>
        <a:lstStyle/>
        <a:p>
          <a:endParaRPr lang="es-CO"/>
        </a:p>
      </dgm:t>
    </dgm:pt>
    <dgm:pt modelId="{7DC0D9B5-88CA-4FBA-A65C-173E6E391863}" type="sibTrans" cxnId="{C3B36443-F0EE-498D-B866-D965490B1BCC}">
      <dgm:prSet/>
      <dgm:spPr/>
      <dgm:t>
        <a:bodyPr/>
        <a:lstStyle/>
        <a:p>
          <a:endParaRPr lang="es-CO"/>
        </a:p>
      </dgm:t>
    </dgm:pt>
    <dgm:pt modelId="{292571A4-CC08-4998-B997-F7F39147A5A3}">
      <dgm:prSet phldrT="[Texto]"/>
      <dgm:spPr/>
      <dgm:t>
        <a:bodyPr/>
        <a:lstStyle/>
        <a:p>
          <a:r>
            <a:rPr lang="es-CO" dirty="0" err="1"/>
            <a:t>Acquirer</a:t>
          </a:r>
          <a:endParaRPr lang="es-CO" dirty="0"/>
        </a:p>
      </dgm:t>
    </dgm:pt>
    <dgm:pt modelId="{86733508-21AA-4597-A7AE-B7A2EBD13E3B}" type="parTrans" cxnId="{163CFD6F-4A98-4A1E-AB17-58723B4A9AC4}">
      <dgm:prSet/>
      <dgm:spPr/>
      <dgm:t>
        <a:bodyPr/>
        <a:lstStyle/>
        <a:p>
          <a:endParaRPr lang="es-CO"/>
        </a:p>
      </dgm:t>
    </dgm:pt>
    <dgm:pt modelId="{8B7A708E-77E1-4D33-9E94-358781A5A026}" type="sibTrans" cxnId="{163CFD6F-4A98-4A1E-AB17-58723B4A9AC4}">
      <dgm:prSet/>
      <dgm:spPr/>
      <dgm:t>
        <a:bodyPr/>
        <a:lstStyle/>
        <a:p>
          <a:endParaRPr lang="es-CO"/>
        </a:p>
      </dgm:t>
    </dgm:pt>
    <dgm:pt modelId="{4C08EB83-9C69-48E6-B24E-189EC48E7D8F}">
      <dgm:prSet phldrT="[Texto]"/>
      <dgm:spPr>
        <a:solidFill>
          <a:srgbClr val="0A0187"/>
        </a:solidFill>
      </dgm:spPr>
      <dgm:t>
        <a:bodyPr/>
        <a:lstStyle/>
        <a:p>
          <a:r>
            <a:rPr lang="es-CO" dirty="0" err="1"/>
            <a:t>Processor</a:t>
          </a:r>
          <a:endParaRPr lang="es-CO" dirty="0"/>
        </a:p>
      </dgm:t>
    </dgm:pt>
    <dgm:pt modelId="{8C4FE9AE-01ED-4240-9C3B-918BDFAA7E81}" type="parTrans" cxnId="{109AB2CA-01A3-4C7D-8568-F0432C9BB909}">
      <dgm:prSet/>
      <dgm:spPr/>
      <dgm:t>
        <a:bodyPr/>
        <a:lstStyle/>
        <a:p>
          <a:endParaRPr lang="es-CO"/>
        </a:p>
      </dgm:t>
    </dgm:pt>
    <dgm:pt modelId="{8E604DFB-35D6-4D44-9318-F24638D62E73}" type="sibTrans" cxnId="{109AB2CA-01A3-4C7D-8568-F0432C9BB909}">
      <dgm:prSet/>
      <dgm:spPr/>
      <dgm:t>
        <a:bodyPr/>
        <a:lstStyle/>
        <a:p>
          <a:endParaRPr lang="es-CO"/>
        </a:p>
      </dgm:t>
    </dgm:pt>
    <dgm:pt modelId="{E33441FB-68A3-4613-9982-2A1CB9781DEF}" type="pres">
      <dgm:prSet presAssocID="{4F23A491-75BF-4DDC-82E4-A415735F0D7A}" presName="Name0" presStyleCnt="0">
        <dgm:presLayoutVars>
          <dgm:chMax val="1"/>
          <dgm:chPref val="1"/>
        </dgm:presLayoutVars>
      </dgm:prSet>
      <dgm:spPr/>
    </dgm:pt>
    <dgm:pt modelId="{6E1C2933-A0C7-4D82-9CAA-5A8B0D4E4D39}" type="pres">
      <dgm:prSet presAssocID="{33065074-1E8F-4EB7-9109-EEEE67917AD9}" presName="Parent" presStyleLbl="node0" presStyleIdx="0" presStyleCnt="1">
        <dgm:presLayoutVars>
          <dgm:chMax val="5"/>
          <dgm:chPref val="5"/>
        </dgm:presLayoutVars>
      </dgm:prSet>
      <dgm:spPr/>
    </dgm:pt>
    <dgm:pt modelId="{E1E8D81D-6D4C-48D9-BBA2-C45EB476B5AB}" type="pres">
      <dgm:prSet presAssocID="{33065074-1E8F-4EB7-9109-EEEE67917AD9}" presName="Accent2" presStyleLbl="node1" presStyleIdx="0" presStyleCnt="19"/>
      <dgm:spPr/>
    </dgm:pt>
    <dgm:pt modelId="{DFF20C51-6693-432C-8280-24CCC032C281}" type="pres">
      <dgm:prSet presAssocID="{33065074-1E8F-4EB7-9109-EEEE67917AD9}" presName="Accent3" presStyleLbl="node1" presStyleIdx="1" presStyleCnt="19"/>
      <dgm:spPr/>
    </dgm:pt>
    <dgm:pt modelId="{FDD714E8-3E18-4B5A-BB0A-D1E3CE2D371C}" type="pres">
      <dgm:prSet presAssocID="{33065074-1E8F-4EB7-9109-EEEE67917AD9}" presName="Accent4" presStyleLbl="node1" presStyleIdx="2" presStyleCnt="19"/>
      <dgm:spPr/>
    </dgm:pt>
    <dgm:pt modelId="{453F1744-618D-4C2C-9C87-0E765068274D}" type="pres">
      <dgm:prSet presAssocID="{33065074-1E8F-4EB7-9109-EEEE67917AD9}" presName="Accent5" presStyleLbl="node1" presStyleIdx="3" presStyleCnt="19"/>
      <dgm:spPr/>
    </dgm:pt>
    <dgm:pt modelId="{ADBBD71F-B295-4C7D-8110-011822A36F76}" type="pres">
      <dgm:prSet presAssocID="{33065074-1E8F-4EB7-9109-EEEE67917AD9}" presName="Accent6" presStyleLbl="node1" presStyleIdx="4" presStyleCnt="19"/>
      <dgm:spPr/>
    </dgm:pt>
    <dgm:pt modelId="{A671590B-2458-414C-A763-3D02BADB5C42}" type="pres">
      <dgm:prSet presAssocID="{B5DB7521-9F17-46A3-B76F-7FA68C0E420A}" presName="Child1" presStyleLbl="node1" presStyleIdx="5" presStyleCnt="19">
        <dgm:presLayoutVars>
          <dgm:chMax val="0"/>
          <dgm:chPref val="0"/>
        </dgm:presLayoutVars>
      </dgm:prSet>
      <dgm:spPr/>
    </dgm:pt>
    <dgm:pt modelId="{AA61C269-16F3-4923-B175-064B749EFA52}" type="pres">
      <dgm:prSet presAssocID="{B5DB7521-9F17-46A3-B76F-7FA68C0E420A}" presName="Accent7" presStyleCnt="0"/>
      <dgm:spPr/>
    </dgm:pt>
    <dgm:pt modelId="{34EFD83F-2179-49C1-9860-ED7DB417B5C9}" type="pres">
      <dgm:prSet presAssocID="{B5DB7521-9F17-46A3-B76F-7FA68C0E420A}" presName="AccentHold1" presStyleLbl="node1" presStyleIdx="6" presStyleCnt="19"/>
      <dgm:spPr/>
    </dgm:pt>
    <dgm:pt modelId="{3A8B638A-B72D-4E3B-B63B-B77EBF50BFB8}" type="pres">
      <dgm:prSet presAssocID="{B5DB7521-9F17-46A3-B76F-7FA68C0E420A}" presName="Accent8" presStyleCnt="0"/>
      <dgm:spPr/>
    </dgm:pt>
    <dgm:pt modelId="{C3ED575C-5C81-4333-AC97-CC3EEBAAE33D}" type="pres">
      <dgm:prSet presAssocID="{B5DB7521-9F17-46A3-B76F-7FA68C0E420A}" presName="AccentHold2" presStyleLbl="node1" presStyleIdx="7" presStyleCnt="19"/>
      <dgm:spPr/>
    </dgm:pt>
    <dgm:pt modelId="{9D05F004-AC53-4379-BB13-1B71A48F92CC}" type="pres">
      <dgm:prSet presAssocID="{E5A7A9B0-7F28-406C-A6DF-9253C7054CF1}" presName="Child2" presStyleLbl="node1" presStyleIdx="8" presStyleCnt="19">
        <dgm:presLayoutVars>
          <dgm:chMax val="0"/>
          <dgm:chPref val="0"/>
        </dgm:presLayoutVars>
      </dgm:prSet>
      <dgm:spPr/>
    </dgm:pt>
    <dgm:pt modelId="{675DD33A-D5B7-41CF-A23B-D25FF3A5D625}" type="pres">
      <dgm:prSet presAssocID="{E5A7A9B0-7F28-406C-A6DF-9253C7054CF1}" presName="Accent9" presStyleCnt="0"/>
      <dgm:spPr/>
    </dgm:pt>
    <dgm:pt modelId="{E9E5E93C-0D60-4D90-A381-57B3744DDD68}" type="pres">
      <dgm:prSet presAssocID="{E5A7A9B0-7F28-406C-A6DF-9253C7054CF1}" presName="AccentHold1" presStyleLbl="node1" presStyleIdx="9" presStyleCnt="19"/>
      <dgm:spPr/>
    </dgm:pt>
    <dgm:pt modelId="{9D777E8F-311F-44B5-8E31-52F0503DBD45}" type="pres">
      <dgm:prSet presAssocID="{E5A7A9B0-7F28-406C-A6DF-9253C7054CF1}" presName="Accent10" presStyleCnt="0"/>
      <dgm:spPr/>
    </dgm:pt>
    <dgm:pt modelId="{D4E77CD9-DD93-4A55-B3BD-564C1A3A48CF}" type="pres">
      <dgm:prSet presAssocID="{E5A7A9B0-7F28-406C-A6DF-9253C7054CF1}" presName="AccentHold2" presStyleLbl="node1" presStyleIdx="10" presStyleCnt="19"/>
      <dgm:spPr/>
    </dgm:pt>
    <dgm:pt modelId="{5478E3C7-1BA7-484B-A6B7-DB328A35BFD0}" type="pres">
      <dgm:prSet presAssocID="{E5A7A9B0-7F28-406C-A6DF-9253C7054CF1}" presName="Accent11" presStyleCnt="0"/>
      <dgm:spPr/>
    </dgm:pt>
    <dgm:pt modelId="{84589550-1C36-4D8D-B074-A936F9ABC7B7}" type="pres">
      <dgm:prSet presAssocID="{E5A7A9B0-7F28-406C-A6DF-9253C7054CF1}" presName="AccentHold3" presStyleLbl="node1" presStyleIdx="11" presStyleCnt="19"/>
      <dgm:spPr/>
    </dgm:pt>
    <dgm:pt modelId="{39777E2D-87F1-4113-9886-B5C12B3A856F}" type="pres">
      <dgm:prSet presAssocID="{F1544D47-C08E-4788-8949-7257245973E3}" presName="Child3" presStyleLbl="node1" presStyleIdx="12" presStyleCnt="19">
        <dgm:presLayoutVars>
          <dgm:chMax val="0"/>
          <dgm:chPref val="0"/>
        </dgm:presLayoutVars>
      </dgm:prSet>
      <dgm:spPr/>
    </dgm:pt>
    <dgm:pt modelId="{067781EA-F1E5-481B-B3C2-4A1751CEF372}" type="pres">
      <dgm:prSet presAssocID="{F1544D47-C08E-4788-8949-7257245973E3}" presName="Accent12" presStyleCnt="0"/>
      <dgm:spPr/>
    </dgm:pt>
    <dgm:pt modelId="{1A2B536B-A86A-48D3-9D70-6F45F508715A}" type="pres">
      <dgm:prSet presAssocID="{F1544D47-C08E-4788-8949-7257245973E3}" presName="AccentHold1" presStyleLbl="node1" presStyleIdx="13" presStyleCnt="19"/>
      <dgm:spPr/>
    </dgm:pt>
    <dgm:pt modelId="{EA8F11F8-AD59-4484-B81D-B2704DE0907A}" type="pres">
      <dgm:prSet presAssocID="{292571A4-CC08-4998-B997-F7F39147A5A3}" presName="Child4" presStyleLbl="node1" presStyleIdx="14" presStyleCnt="19">
        <dgm:presLayoutVars>
          <dgm:chMax val="0"/>
          <dgm:chPref val="0"/>
        </dgm:presLayoutVars>
      </dgm:prSet>
      <dgm:spPr/>
    </dgm:pt>
    <dgm:pt modelId="{7F2E67B1-83EF-4996-BE95-28E84F72BC8D}" type="pres">
      <dgm:prSet presAssocID="{292571A4-CC08-4998-B997-F7F39147A5A3}" presName="Accent13" presStyleCnt="0"/>
      <dgm:spPr/>
    </dgm:pt>
    <dgm:pt modelId="{B97A0FF1-99DB-4B5D-AB71-3EF192A88BC4}" type="pres">
      <dgm:prSet presAssocID="{292571A4-CC08-4998-B997-F7F39147A5A3}" presName="AccentHold1" presStyleLbl="node1" presStyleIdx="15" presStyleCnt="19"/>
      <dgm:spPr/>
    </dgm:pt>
    <dgm:pt modelId="{554D1F1C-2C02-4781-8291-B12047E330F5}" type="pres">
      <dgm:prSet presAssocID="{4C08EB83-9C69-48E6-B24E-189EC48E7D8F}" presName="Child5" presStyleLbl="node1" presStyleIdx="16" presStyleCnt="19">
        <dgm:presLayoutVars>
          <dgm:chMax val="0"/>
          <dgm:chPref val="0"/>
        </dgm:presLayoutVars>
      </dgm:prSet>
      <dgm:spPr/>
    </dgm:pt>
    <dgm:pt modelId="{5E1B77F4-D550-4EE2-9107-C888ADC5487B}" type="pres">
      <dgm:prSet presAssocID="{4C08EB83-9C69-48E6-B24E-189EC48E7D8F}" presName="Accent15" presStyleCnt="0"/>
      <dgm:spPr/>
    </dgm:pt>
    <dgm:pt modelId="{CEDB06B9-92ED-44A8-BE2F-8478CE765FE6}" type="pres">
      <dgm:prSet presAssocID="{4C08EB83-9C69-48E6-B24E-189EC48E7D8F}" presName="AccentHold2" presStyleLbl="node1" presStyleIdx="17" presStyleCnt="19"/>
      <dgm:spPr/>
    </dgm:pt>
    <dgm:pt modelId="{09C7CF30-CCA5-4152-AC0E-46552F5C2257}" type="pres">
      <dgm:prSet presAssocID="{4C08EB83-9C69-48E6-B24E-189EC48E7D8F}" presName="Accent16" presStyleCnt="0"/>
      <dgm:spPr/>
    </dgm:pt>
    <dgm:pt modelId="{8C7FB970-C548-41F8-A289-0160E9C3B45A}" type="pres">
      <dgm:prSet presAssocID="{4C08EB83-9C69-48E6-B24E-189EC48E7D8F}" presName="AccentHold3" presStyleLbl="node1" presStyleIdx="18" presStyleCnt="19"/>
      <dgm:spPr/>
    </dgm:pt>
  </dgm:ptLst>
  <dgm:cxnLst>
    <dgm:cxn modelId="{B5FDDA60-8223-494C-9381-9DE385DF30E1}" type="presOf" srcId="{33065074-1E8F-4EB7-9109-EEEE67917AD9}" destId="{6E1C2933-A0C7-4D82-9CAA-5A8B0D4E4D39}" srcOrd="0" destOrd="0" presId="urn:microsoft.com/office/officeart/2009/3/layout/CircleRelationship"/>
    <dgm:cxn modelId="{538A4241-98C1-42A9-B1C9-FE8F2868D07B}" type="presOf" srcId="{E5A7A9B0-7F28-406C-A6DF-9253C7054CF1}" destId="{9D05F004-AC53-4379-BB13-1B71A48F92CC}" srcOrd="0" destOrd="0" presId="urn:microsoft.com/office/officeart/2009/3/layout/CircleRelationship"/>
    <dgm:cxn modelId="{C3B36443-F0EE-498D-B866-D965490B1BCC}" srcId="{33065074-1E8F-4EB7-9109-EEEE67917AD9}" destId="{F1544D47-C08E-4788-8949-7257245973E3}" srcOrd="2" destOrd="0" parTransId="{B4991D37-77F8-4D95-9E19-2D988F3F4418}" sibTransId="{7DC0D9B5-88CA-4FBA-A65C-173E6E391863}"/>
    <dgm:cxn modelId="{C6795464-92EF-4279-B4FC-FD1E72C515F1}" srcId="{33065074-1E8F-4EB7-9109-EEEE67917AD9}" destId="{E5A7A9B0-7F28-406C-A6DF-9253C7054CF1}" srcOrd="1" destOrd="0" parTransId="{5DDF8863-8FC5-45C6-88A5-68DA78957237}" sibTransId="{B1008C0F-06E9-4B51-9D30-4B5569074E57}"/>
    <dgm:cxn modelId="{D3A04565-91A9-46AC-9DCB-BB95BC699D0D}" srcId="{33065074-1E8F-4EB7-9109-EEEE67917AD9}" destId="{B5DB7521-9F17-46A3-B76F-7FA68C0E420A}" srcOrd="0" destOrd="0" parTransId="{5DE31921-8CCE-48CC-ABD8-54D8DAC3720E}" sibTransId="{945B2E92-88A8-49BB-A725-B06C23E0E39E}"/>
    <dgm:cxn modelId="{163CFD6F-4A98-4A1E-AB17-58723B4A9AC4}" srcId="{33065074-1E8F-4EB7-9109-EEEE67917AD9}" destId="{292571A4-CC08-4998-B997-F7F39147A5A3}" srcOrd="3" destOrd="0" parTransId="{86733508-21AA-4597-A7AE-B7A2EBD13E3B}" sibTransId="{8B7A708E-77E1-4D33-9E94-358781A5A026}"/>
    <dgm:cxn modelId="{9DB68A89-C825-4EE5-AFFE-B2E3D671E61C}" type="presOf" srcId="{4F23A491-75BF-4DDC-82E4-A415735F0D7A}" destId="{E33441FB-68A3-4613-9982-2A1CB9781DEF}" srcOrd="0" destOrd="0" presId="urn:microsoft.com/office/officeart/2009/3/layout/CircleRelationship"/>
    <dgm:cxn modelId="{329EE4A4-DBE5-4E43-8096-C9127A9AA231}" type="presOf" srcId="{292571A4-CC08-4998-B997-F7F39147A5A3}" destId="{EA8F11F8-AD59-4484-B81D-B2704DE0907A}" srcOrd="0" destOrd="0" presId="urn:microsoft.com/office/officeart/2009/3/layout/CircleRelationship"/>
    <dgm:cxn modelId="{F5045FAC-F50D-4FDA-AC67-D5DCF2920D8E}" type="presOf" srcId="{B5DB7521-9F17-46A3-B76F-7FA68C0E420A}" destId="{A671590B-2458-414C-A763-3D02BADB5C42}" srcOrd="0" destOrd="0" presId="urn:microsoft.com/office/officeart/2009/3/layout/CircleRelationship"/>
    <dgm:cxn modelId="{2B91CBBA-1218-445F-83E3-E90AEFAEA500}" type="presOf" srcId="{4C08EB83-9C69-48E6-B24E-189EC48E7D8F}" destId="{554D1F1C-2C02-4781-8291-B12047E330F5}" srcOrd="0" destOrd="0" presId="urn:microsoft.com/office/officeart/2009/3/layout/CircleRelationship"/>
    <dgm:cxn modelId="{109AB2CA-01A3-4C7D-8568-F0432C9BB909}" srcId="{33065074-1E8F-4EB7-9109-EEEE67917AD9}" destId="{4C08EB83-9C69-48E6-B24E-189EC48E7D8F}" srcOrd="4" destOrd="0" parTransId="{8C4FE9AE-01ED-4240-9C3B-918BDFAA7E81}" sibTransId="{8E604DFB-35D6-4D44-9318-F24638D62E73}"/>
    <dgm:cxn modelId="{61EAB5D7-2F21-454A-8EDF-D9F029046B59}" type="presOf" srcId="{F1544D47-C08E-4788-8949-7257245973E3}" destId="{39777E2D-87F1-4113-9886-B5C12B3A856F}" srcOrd="0" destOrd="0" presId="urn:microsoft.com/office/officeart/2009/3/layout/CircleRelationship"/>
    <dgm:cxn modelId="{9634C2DF-7184-417B-8CAB-6C8B55F53BE4}" srcId="{4F23A491-75BF-4DDC-82E4-A415735F0D7A}" destId="{33065074-1E8F-4EB7-9109-EEEE67917AD9}" srcOrd="0" destOrd="0" parTransId="{879C9546-8B58-4E0D-A29F-57603E0A55B0}" sibTransId="{CBA3D7C9-4CA2-4E36-A719-583ADD019784}"/>
    <dgm:cxn modelId="{1BBCD6F7-33BA-452F-B0D4-6628446F4607}" type="presParOf" srcId="{E33441FB-68A3-4613-9982-2A1CB9781DEF}" destId="{6E1C2933-A0C7-4D82-9CAA-5A8B0D4E4D39}" srcOrd="0" destOrd="0" presId="urn:microsoft.com/office/officeart/2009/3/layout/CircleRelationship"/>
    <dgm:cxn modelId="{E303B911-0633-4629-805B-1BA108D313D2}" type="presParOf" srcId="{E33441FB-68A3-4613-9982-2A1CB9781DEF}" destId="{E1E8D81D-6D4C-48D9-BBA2-C45EB476B5AB}" srcOrd="1" destOrd="0" presId="urn:microsoft.com/office/officeart/2009/3/layout/CircleRelationship"/>
    <dgm:cxn modelId="{B0D1940A-880A-4274-B220-4924B154F968}" type="presParOf" srcId="{E33441FB-68A3-4613-9982-2A1CB9781DEF}" destId="{DFF20C51-6693-432C-8280-24CCC032C281}" srcOrd="2" destOrd="0" presId="urn:microsoft.com/office/officeart/2009/3/layout/CircleRelationship"/>
    <dgm:cxn modelId="{84658547-BA4A-46AB-8B09-CB81911A5685}" type="presParOf" srcId="{E33441FB-68A3-4613-9982-2A1CB9781DEF}" destId="{FDD714E8-3E18-4B5A-BB0A-D1E3CE2D371C}" srcOrd="3" destOrd="0" presId="urn:microsoft.com/office/officeart/2009/3/layout/CircleRelationship"/>
    <dgm:cxn modelId="{1A0D4D26-6BB0-45DB-8BD7-6C91235D734F}" type="presParOf" srcId="{E33441FB-68A3-4613-9982-2A1CB9781DEF}" destId="{453F1744-618D-4C2C-9C87-0E765068274D}" srcOrd="4" destOrd="0" presId="urn:microsoft.com/office/officeart/2009/3/layout/CircleRelationship"/>
    <dgm:cxn modelId="{95B64415-270C-4976-AE65-66DCC5FE7751}" type="presParOf" srcId="{E33441FB-68A3-4613-9982-2A1CB9781DEF}" destId="{ADBBD71F-B295-4C7D-8110-011822A36F76}" srcOrd="5" destOrd="0" presId="urn:microsoft.com/office/officeart/2009/3/layout/CircleRelationship"/>
    <dgm:cxn modelId="{8B509156-465A-41F6-9A58-4E309CB0EB0A}" type="presParOf" srcId="{E33441FB-68A3-4613-9982-2A1CB9781DEF}" destId="{A671590B-2458-414C-A763-3D02BADB5C42}" srcOrd="6" destOrd="0" presId="urn:microsoft.com/office/officeart/2009/3/layout/CircleRelationship"/>
    <dgm:cxn modelId="{4F117E6E-01DA-432E-A292-31B8BC2A8870}" type="presParOf" srcId="{E33441FB-68A3-4613-9982-2A1CB9781DEF}" destId="{AA61C269-16F3-4923-B175-064B749EFA52}" srcOrd="7" destOrd="0" presId="urn:microsoft.com/office/officeart/2009/3/layout/CircleRelationship"/>
    <dgm:cxn modelId="{D839010B-7488-4D33-B4EB-0E91B09E0004}" type="presParOf" srcId="{AA61C269-16F3-4923-B175-064B749EFA52}" destId="{34EFD83F-2179-49C1-9860-ED7DB417B5C9}" srcOrd="0" destOrd="0" presId="urn:microsoft.com/office/officeart/2009/3/layout/CircleRelationship"/>
    <dgm:cxn modelId="{1409A5EA-1C51-41CC-8132-8E6960F0B978}" type="presParOf" srcId="{E33441FB-68A3-4613-9982-2A1CB9781DEF}" destId="{3A8B638A-B72D-4E3B-B63B-B77EBF50BFB8}" srcOrd="8" destOrd="0" presId="urn:microsoft.com/office/officeart/2009/3/layout/CircleRelationship"/>
    <dgm:cxn modelId="{3584A3F8-F6DD-48DC-A545-CF2E607BBA40}" type="presParOf" srcId="{3A8B638A-B72D-4E3B-B63B-B77EBF50BFB8}" destId="{C3ED575C-5C81-4333-AC97-CC3EEBAAE33D}" srcOrd="0" destOrd="0" presId="urn:microsoft.com/office/officeart/2009/3/layout/CircleRelationship"/>
    <dgm:cxn modelId="{E5EA0246-C126-4B0D-9D07-A5584922942E}" type="presParOf" srcId="{E33441FB-68A3-4613-9982-2A1CB9781DEF}" destId="{9D05F004-AC53-4379-BB13-1B71A48F92CC}" srcOrd="9" destOrd="0" presId="urn:microsoft.com/office/officeart/2009/3/layout/CircleRelationship"/>
    <dgm:cxn modelId="{5BC9B5CB-9544-4634-89CA-D183396BE604}" type="presParOf" srcId="{E33441FB-68A3-4613-9982-2A1CB9781DEF}" destId="{675DD33A-D5B7-41CF-A23B-D25FF3A5D625}" srcOrd="10" destOrd="0" presId="urn:microsoft.com/office/officeart/2009/3/layout/CircleRelationship"/>
    <dgm:cxn modelId="{47D5910D-0295-4553-A0C5-CECD6A29654F}" type="presParOf" srcId="{675DD33A-D5B7-41CF-A23B-D25FF3A5D625}" destId="{E9E5E93C-0D60-4D90-A381-57B3744DDD68}" srcOrd="0" destOrd="0" presId="urn:microsoft.com/office/officeart/2009/3/layout/CircleRelationship"/>
    <dgm:cxn modelId="{FCEB9346-CE9F-4BFB-942A-715A5A3BBE91}" type="presParOf" srcId="{E33441FB-68A3-4613-9982-2A1CB9781DEF}" destId="{9D777E8F-311F-44B5-8E31-52F0503DBD45}" srcOrd="11" destOrd="0" presId="urn:microsoft.com/office/officeart/2009/3/layout/CircleRelationship"/>
    <dgm:cxn modelId="{EE847D86-3330-43A7-9CD0-514631EC12BD}" type="presParOf" srcId="{9D777E8F-311F-44B5-8E31-52F0503DBD45}" destId="{D4E77CD9-DD93-4A55-B3BD-564C1A3A48CF}" srcOrd="0" destOrd="0" presId="urn:microsoft.com/office/officeart/2009/3/layout/CircleRelationship"/>
    <dgm:cxn modelId="{090E2485-E464-4FFD-86BC-4F8557311A4D}" type="presParOf" srcId="{E33441FB-68A3-4613-9982-2A1CB9781DEF}" destId="{5478E3C7-1BA7-484B-A6B7-DB328A35BFD0}" srcOrd="12" destOrd="0" presId="urn:microsoft.com/office/officeart/2009/3/layout/CircleRelationship"/>
    <dgm:cxn modelId="{58C5085E-F8E1-43E1-A96E-902975AD7247}" type="presParOf" srcId="{5478E3C7-1BA7-484B-A6B7-DB328A35BFD0}" destId="{84589550-1C36-4D8D-B074-A936F9ABC7B7}" srcOrd="0" destOrd="0" presId="urn:microsoft.com/office/officeart/2009/3/layout/CircleRelationship"/>
    <dgm:cxn modelId="{AA536294-43C5-4A7E-AE40-7EF6C45D174D}" type="presParOf" srcId="{E33441FB-68A3-4613-9982-2A1CB9781DEF}" destId="{39777E2D-87F1-4113-9886-B5C12B3A856F}" srcOrd="13" destOrd="0" presId="urn:microsoft.com/office/officeart/2009/3/layout/CircleRelationship"/>
    <dgm:cxn modelId="{944EEF36-8638-4178-9E8B-D5A1E01D27AA}" type="presParOf" srcId="{E33441FB-68A3-4613-9982-2A1CB9781DEF}" destId="{067781EA-F1E5-481B-B3C2-4A1751CEF372}" srcOrd="14" destOrd="0" presId="urn:microsoft.com/office/officeart/2009/3/layout/CircleRelationship"/>
    <dgm:cxn modelId="{E7BDF9B2-965A-4547-BCE3-468E3881FB77}" type="presParOf" srcId="{067781EA-F1E5-481B-B3C2-4A1751CEF372}" destId="{1A2B536B-A86A-48D3-9D70-6F45F508715A}" srcOrd="0" destOrd="0" presId="urn:microsoft.com/office/officeart/2009/3/layout/CircleRelationship"/>
    <dgm:cxn modelId="{2D47DA3C-8AD1-481E-AA08-B0D66857B6B1}" type="presParOf" srcId="{E33441FB-68A3-4613-9982-2A1CB9781DEF}" destId="{EA8F11F8-AD59-4484-B81D-B2704DE0907A}" srcOrd="15" destOrd="0" presId="urn:microsoft.com/office/officeart/2009/3/layout/CircleRelationship"/>
    <dgm:cxn modelId="{F5EB36CB-532A-451C-BECA-773B1668A994}" type="presParOf" srcId="{E33441FB-68A3-4613-9982-2A1CB9781DEF}" destId="{7F2E67B1-83EF-4996-BE95-28E84F72BC8D}" srcOrd="16" destOrd="0" presId="urn:microsoft.com/office/officeart/2009/3/layout/CircleRelationship"/>
    <dgm:cxn modelId="{CCC9984C-4B19-405C-B551-5AED535E1AD1}" type="presParOf" srcId="{7F2E67B1-83EF-4996-BE95-28E84F72BC8D}" destId="{B97A0FF1-99DB-4B5D-AB71-3EF192A88BC4}" srcOrd="0" destOrd="0" presId="urn:microsoft.com/office/officeart/2009/3/layout/CircleRelationship"/>
    <dgm:cxn modelId="{BE0A64F7-8C55-4A46-B510-9CFA93489A03}" type="presParOf" srcId="{E33441FB-68A3-4613-9982-2A1CB9781DEF}" destId="{554D1F1C-2C02-4781-8291-B12047E330F5}" srcOrd="17" destOrd="0" presId="urn:microsoft.com/office/officeart/2009/3/layout/CircleRelationship"/>
    <dgm:cxn modelId="{E17C1F4E-45D3-474E-B671-4C4ED712EAED}" type="presParOf" srcId="{E33441FB-68A3-4613-9982-2A1CB9781DEF}" destId="{5E1B77F4-D550-4EE2-9107-C888ADC5487B}" srcOrd="18" destOrd="0" presId="urn:microsoft.com/office/officeart/2009/3/layout/CircleRelationship"/>
    <dgm:cxn modelId="{58398162-04F3-4E67-8ACB-142A423139B5}" type="presParOf" srcId="{5E1B77F4-D550-4EE2-9107-C888ADC5487B}" destId="{CEDB06B9-92ED-44A8-BE2F-8478CE765FE6}" srcOrd="0" destOrd="0" presId="urn:microsoft.com/office/officeart/2009/3/layout/CircleRelationship"/>
    <dgm:cxn modelId="{29095EA8-D993-4E0A-9526-07EE95B72809}" type="presParOf" srcId="{E33441FB-68A3-4613-9982-2A1CB9781DEF}" destId="{09C7CF30-CCA5-4152-AC0E-46552F5C2257}" srcOrd="19" destOrd="0" presId="urn:microsoft.com/office/officeart/2009/3/layout/CircleRelationship"/>
    <dgm:cxn modelId="{C4EC771E-3C87-47D6-A77B-5063293427F6}" type="presParOf" srcId="{09C7CF30-CCA5-4152-AC0E-46552F5C2257}" destId="{8C7FB970-C548-41F8-A289-0160E9C3B45A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F372AA-D2C0-44E5-AA4A-1D70A15623A3}" type="doc">
      <dgm:prSet loTypeId="urn:microsoft.com/office/officeart/2005/8/layout/hierarchy4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5263A0D2-00C6-4CA2-83F3-F18B3CA52B3A}">
      <dgm:prSet phldrT="[Texto]"/>
      <dgm:spPr/>
      <dgm:t>
        <a:bodyPr/>
        <a:lstStyle/>
        <a:p>
          <a:r>
            <a:rPr lang="es-CO" b="1" dirty="0"/>
            <a:t>Principio: </a:t>
          </a:r>
          <a:r>
            <a:rPr lang="es-CO" dirty="0"/>
            <a:t>Las transacciones enviadas entre los actores no deben repetirse ni perderse</a:t>
          </a:r>
        </a:p>
      </dgm:t>
    </dgm:pt>
    <dgm:pt modelId="{D28A9259-0E22-48E0-9BE4-FF9F808567F5}" type="parTrans" cxnId="{31E15521-E72D-4393-860E-F6043A972CA2}">
      <dgm:prSet/>
      <dgm:spPr/>
      <dgm:t>
        <a:bodyPr/>
        <a:lstStyle/>
        <a:p>
          <a:endParaRPr lang="es-CO"/>
        </a:p>
      </dgm:t>
    </dgm:pt>
    <dgm:pt modelId="{9E9DBEF7-1354-40D5-A7F7-9F50E6DB9C29}" type="sibTrans" cxnId="{31E15521-E72D-4393-860E-F6043A972CA2}">
      <dgm:prSet/>
      <dgm:spPr/>
      <dgm:t>
        <a:bodyPr/>
        <a:lstStyle/>
        <a:p>
          <a:endParaRPr lang="es-CO"/>
        </a:p>
      </dgm:t>
    </dgm:pt>
    <dgm:pt modelId="{8F8A050D-7EA5-436E-9EB5-1F48BEEC0093}">
      <dgm:prSet phldrT="[Texto]"/>
      <dgm:spPr/>
      <dgm:t>
        <a:bodyPr/>
        <a:lstStyle/>
        <a:p>
          <a:r>
            <a:rPr lang="es-CO" dirty="0"/>
            <a:t>Tarjetas</a:t>
          </a:r>
        </a:p>
      </dgm:t>
    </dgm:pt>
    <dgm:pt modelId="{3F461A80-2895-4450-B89C-88856491EFA2}" type="parTrans" cxnId="{FE3E4090-4CC2-499E-B83C-8AFD9391308A}">
      <dgm:prSet/>
      <dgm:spPr/>
      <dgm:t>
        <a:bodyPr/>
        <a:lstStyle/>
        <a:p>
          <a:endParaRPr lang="es-CO"/>
        </a:p>
      </dgm:t>
    </dgm:pt>
    <dgm:pt modelId="{77907712-E2C2-460E-AF1B-22D3FD8687E7}" type="sibTrans" cxnId="{FE3E4090-4CC2-499E-B83C-8AFD9391308A}">
      <dgm:prSet/>
      <dgm:spPr/>
      <dgm:t>
        <a:bodyPr/>
        <a:lstStyle/>
        <a:p>
          <a:endParaRPr lang="es-CO"/>
        </a:p>
      </dgm:t>
    </dgm:pt>
    <dgm:pt modelId="{539F963C-375C-4A88-8D05-CC955D06D4F3}">
      <dgm:prSet phldrT="[Texto]"/>
      <dgm:spPr/>
      <dgm:t>
        <a:bodyPr/>
        <a:lstStyle/>
        <a:p>
          <a:r>
            <a:rPr lang="es-CO" dirty="0"/>
            <a:t>Banda magnética</a:t>
          </a:r>
        </a:p>
      </dgm:t>
    </dgm:pt>
    <dgm:pt modelId="{06898B6C-C77C-414F-85BE-37394EDCDD37}" type="parTrans" cxnId="{EDB8D484-FBD1-48B4-B734-F1E3FEDE1FAD}">
      <dgm:prSet/>
      <dgm:spPr/>
      <dgm:t>
        <a:bodyPr/>
        <a:lstStyle/>
        <a:p>
          <a:endParaRPr lang="es-CO"/>
        </a:p>
      </dgm:t>
    </dgm:pt>
    <dgm:pt modelId="{BB9F4AF6-F4E5-4899-A2CF-D25F9D6AA579}" type="sibTrans" cxnId="{EDB8D484-FBD1-48B4-B734-F1E3FEDE1FAD}">
      <dgm:prSet/>
      <dgm:spPr/>
      <dgm:t>
        <a:bodyPr/>
        <a:lstStyle/>
        <a:p>
          <a:endParaRPr lang="es-CO"/>
        </a:p>
      </dgm:t>
    </dgm:pt>
    <dgm:pt modelId="{F48CF67E-F40E-45D2-81F4-AC233828D41A}">
      <dgm:prSet phldrT="[Texto]"/>
      <dgm:spPr/>
      <dgm:t>
        <a:bodyPr/>
        <a:lstStyle/>
        <a:p>
          <a:r>
            <a:rPr lang="es-CO" dirty="0"/>
            <a:t>EMV Físicas</a:t>
          </a:r>
        </a:p>
      </dgm:t>
    </dgm:pt>
    <dgm:pt modelId="{4635A424-0B97-489E-B332-1C19B1938553}" type="parTrans" cxnId="{F14089E2-464B-4F9E-BBB5-DD60F877A726}">
      <dgm:prSet/>
      <dgm:spPr/>
      <dgm:t>
        <a:bodyPr/>
        <a:lstStyle/>
        <a:p>
          <a:endParaRPr lang="es-CO"/>
        </a:p>
      </dgm:t>
    </dgm:pt>
    <dgm:pt modelId="{D1A80B71-379A-4D44-8E24-790BD56F2BBC}" type="sibTrans" cxnId="{F14089E2-464B-4F9E-BBB5-DD60F877A726}">
      <dgm:prSet/>
      <dgm:spPr/>
      <dgm:t>
        <a:bodyPr/>
        <a:lstStyle/>
        <a:p>
          <a:endParaRPr lang="es-CO"/>
        </a:p>
      </dgm:t>
    </dgm:pt>
    <dgm:pt modelId="{655A36A8-7F18-443B-AB09-5CDDF2FFC636}">
      <dgm:prSet phldrT="[Texto]"/>
      <dgm:spPr/>
      <dgm:t>
        <a:bodyPr/>
        <a:lstStyle/>
        <a:p>
          <a:r>
            <a:rPr lang="es-CO" dirty="0"/>
            <a:t>Cuentas</a:t>
          </a:r>
        </a:p>
      </dgm:t>
    </dgm:pt>
    <dgm:pt modelId="{DD7C7EC6-1DB5-4D33-A10A-0017CFF7A68E}" type="parTrans" cxnId="{123E748A-C106-4329-B225-07D48092AA61}">
      <dgm:prSet/>
      <dgm:spPr/>
      <dgm:t>
        <a:bodyPr/>
        <a:lstStyle/>
        <a:p>
          <a:endParaRPr lang="es-CO"/>
        </a:p>
      </dgm:t>
    </dgm:pt>
    <dgm:pt modelId="{DD78C0E3-7F64-48D9-A436-8973773C4079}" type="sibTrans" cxnId="{123E748A-C106-4329-B225-07D48092AA61}">
      <dgm:prSet/>
      <dgm:spPr/>
      <dgm:t>
        <a:bodyPr/>
        <a:lstStyle/>
        <a:p>
          <a:endParaRPr lang="es-CO"/>
        </a:p>
      </dgm:t>
    </dgm:pt>
    <dgm:pt modelId="{7C7673DA-3B58-4149-B02C-77C1A5BDD5DC}">
      <dgm:prSet phldrT="[Texto]"/>
      <dgm:spPr/>
      <dgm:t>
        <a:bodyPr/>
        <a:lstStyle/>
        <a:p>
          <a:r>
            <a:rPr lang="es-CO" dirty="0"/>
            <a:t>Ahorros</a:t>
          </a:r>
        </a:p>
      </dgm:t>
    </dgm:pt>
    <dgm:pt modelId="{C161EE6C-6093-4C0E-90C2-C31C75043700}" type="parTrans" cxnId="{5D57A734-41F5-463E-9CA2-3965DA3F00CB}">
      <dgm:prSet/>
      <dgm:spPr/>
      <dgm:t>
        <a:bodyPr/>
        <a:lstStyle/>
        <a:p>
          <a:endParaRPr lang="es-CO"/>
        </a:p>
      </dgm:t>
    </dgm:pt>
    <dgm:pt modelId="{2D64FC55-CB23-40BE-97DE-4D6C4B2A50CD}" type="sibTrans" cxnId="{5D57A734-41F5-463E-9CA2-3965DA3F00CB}">
      <dgm:prSet/>
      <dgm:spPr/>
      <dgm:t>
        <a:bodyPr/>
        <a:lstStyle/>
        <a:p>
          <a:endParaRPr lang="es-CO"/>
        </a:p>
      </dgm:t>
    </dgm:pt>
    <dgm:pt modelId="{EFF28528-7895-4CFA-A468-0048E5EB0B99}">
      <dgm:prSet phldrT="[Texto]"/>
      <dgm:spPr/>
      <dgm:t>
        <a:bodyPr/>
        <a:lstStyle/>
        <a:p>
          <a:r>
            <a:rPr lang="es-CO" dirty="0"/>
            <a:t>EMV </a:t>
          </a:r>
          <a:r>
            <a:rPr lang="es-CO" dirty="0" err="1"/>
            <a:t>Tokenizadas</a:t>
          </a:r>
          <a:endParaRPr lang="es-CO" dirty="0"/>
        </a:p>
      </dgm:t>
    </dgm:pt>
    <dgm:pt modelId="{98985ED3-5EBC-45D4-84CE-C78482D9754E}" type="parTrans" cxnId="{714C9082-5E4F-4D7C-9846-0C22CBD8B28C}">
      <dgm:prSet/>
      <dgm:spPr/>
      <dgm:t>
        <a:bodyPr/>
        <a:lstStyle/>
        <a:p>
          <a:endParaRPr lang="es-CO"/>
        </a:p>
      </dgm:t>
    </dgm:pt>
    <dgm:pt modelId="{0622BCA1-A4FD-43D0-AA91-5513DF1BBBD5}" type="sibTrans" cxnId="{714C9082-5E4F-4D7C-9846-0C22CBD8B28C}">
      <dgm:prSet/>
      <dgm:spPr/>
      <dgm:t>
        <a:bodyPr/>
        <a:lstStyle/>
        <a:p>
          <a:endParaRPr lang="es-CO"/>
        </a:p>
      </dgm:t>
    </dgm:pt>
    <dgm:pt modelId="{6E555DA3-1E3F-407A-BFA9-EC33D41ED387}">
      <dgm:prSet phldrT="[Texto]"/>
      <dgm:spPr/>
      <dgm:t>
        <a:bodyPr/>
        <a:lstStyle/>
        <a:p>
          <a:r>
            <a:rPr lang="es-CO" dirty="0"/>
            <a:t>Virtuales</a:t>
          </a:r>
        </a:p>
      </dgm:t>
    </dgm:pt>
    <dgm:pt modelId="{2C21FA52-6A28-482F-9ED6-A890A1B94FA6}" type="parTrans" cxnId="{40009A00-D51B-4485-A822-166A1E8FEF92}">
      <dgm:prSet/>
      <dgm:spPr/>
      <dgm:t>
        <a:bodyPr/>
        <a:lstStyle/>
        <a:p>
          <a:endParaRPr lang="es-CO"/>
        </a:p>
      </dgm:t>
    </dgm:pt>
    <dgm:pt modelId="{2E0613FE-2E3B-4CA7-8004-309210CD3792}" type="sibTrans" cxnId="{40009A00-D51B-4485-A822-166A1E8FEF92}">
      <dgm:prSet/>
      <dgm:spPr/>
      <dgm:t>
        <a:bodyPr/>
        <a:lstStyle/>
        <a:p>
          <a:endParaRPr lang="es-CO"/>
        </a:p>
      </dgm:t>
    </dgm:pt>
    <dgm:pt modelId="{D11310FF-305C-49FA-9E6E-F5E1F99F8419}">
      <dgm:prSet phldrT="[Texto]"/>
      <dgm:spPr/>
      <dgm:t>
        <a:bodyPr/>
        <a:lstStyle/>
        <a:p>
          <a:r>
            <a:rPr lang="es-CO" dirty="0"/>
            <a:t>Corrientes</a:t>
          </a:r>
        </a:p>
      </dgm:t>
    </dgm:pt>
    <dgm:pt modelId="{5C54A513-668E-4C57-8F66-8A35CA01F0C0}" type="parTrans" cxnId="{8FC3528E-F04A-4281-B3E0-B421CABF185D}">
      <dgm:prSet/>
      <dgm:spPr/>
      <dgm:t>
        <a:bodyPr/>
        <a:lstStyle/>
        <a:p>
          <a:endParaRPr lang="es-CO"/>
        </a:p>
      </dgm:t>
    </dgm:pt>
    <dgm:pt modelId="{CD7D5EA2-EE87-4085-8AAA-797DC2373436}" type="sibTrans" cxnId="{8FC3528E-F04A-4281-B3E0-B421CABF185D}">
      <dgm:prSet/>
      <dgm:spPr/>
      <dgm:t>
        <a:bodyPr/>
        <a:lstStyle/>
        <a:p>
          <a:endParaRPr lang="es-CO"/>
        </a:p>
      </dgm:t>
    </dgm:pt>
    <dgm:pt modelId="{3B3FE83B-E38C-4A5E-BD70-70ABB25E34BD}">
      <dgm:prSet phldrT="[Texto]"/>
      <dgm:spPr/>
      <dgm:t>
        <a:bodyPr/>
        <a:lstStyle/>
        <a:p>
          <a:r>
            <a:rPr lang="es-CO" dirty="0"/>
            <a:t>Crédito</a:t>
          </a:r>
        </a:p>
      </dgm:t>
    </dgm:pt>
    <dgm:pt modelId="{0B124EC3-8E5E-4F32-B04C-9D137ACA7D0A}" type="parTrans" cxnId="{D42841D3-61E4-40DD-8439-4365B21112C0}">
      <dgm:prSet/>
      <dgm:spPr/>
      <dgm:t>
        <a:bodyPr/>
        <a:lstStyle/>
        <a:p>
          <a:endParaRPr lang="es-CO"/>
        </a:p>
      </dgm:t>
    </dgm:pt>
    <dgm:pt modelId="{3376BB64-47FE-4B7F-88A9-28242A186EDC}" type="sibTrans" cxnId="{D42841D3-61E4-40DD-8439-4365B21112C0}">
      <dgm:prSet/>
      <dgm:spPr/>
      <dgm:t>
        <a:bodyPr/>
        <a:lstStyle/>
        <a:p>
          <a:endParaRPr lang="es-CO"/>
        </a:p>
      </dgm:t>
    </dgm:pt>
    <dgm:pt modelId="{86806C8E-F99F-449C-8083-47929D66DBDF}" type="pres">
      <dgm:prSet presAssocID="{D2F372AA-D2C0-44E5-AA4A-1D70A15623A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BCC281-502D-4FC1-9F13-903C0AE2DDFC}" type="pres">
      <dgm:prSet presAssocID="{5263A0D2-00C6-4CA2-83F3-F18B3CA52B3A}" presName="vertOne" presStyleCnt="0"/>
      <dgm:spPr/>
    </dgm:pt>
    <dgm:pt modelId="{4E438233-CB0B-46DA-9846-37DFF08E930E}" type="pres">
      <dgm:prSet presAssocID="{5263A0D2-00C6-4CA2-83F3-F18B3CA52B3A}" presName="txOne" presStyleLbl="node0" presStyleIdx="0" presStyleCnt="1" custLinFactNeighborX="-4826" custLinFactNeighborY="-78184">
        <dgm:presLayoutVars>
          <dgm:chPref val="3"/>
        </dgm:presLayoutVars>
      </dgm:prSet>
      <dgm:spPr/>
    </dgm:pt>
    <dgm:pt modelId="{A1200A35-DDC5-4225-A7FC-25C659B63AEC}" type="pres">
      <dgm:prSet presAssocID="{5263A0D2-00C6-4CA2-83F3-F18B3CA52B3A}" presName="parTransOne" presStyleCnt="0"/>
      <dgm:spPr/>
    </dgm:pt>
    <dgm:pt modelId="{CAD8AC23-B614-49EB-9ADA-03116EFB4A23}" type="pres">
      <dgm:prSet presAssocID="{5263A0D2-00C6-4CA2-83F3-F18B3CA52B3A}" presName="horzOne" presStyleCnt="0"/>
      <dgm:spPr/>
    </dgm:pt>
    <dgm:pt modelId="{31A7842E-60E0-44AD-8520-A29FC86672C8}" type="pres">
      <dgm:prSet presAssocID="{8F8A050D-7EA5-436E-9EB5-1F48BEEC0093}" presName="vertTwo" presStyleCnt="0"/>
      <dgm:spPr/>
    </dgm:pt>
    <dgm:pt modelId="{F2E25521-459E-4ACB-A61A-536C9C04F0CB}" type="pres">
      <dgm:prSet presAssocID="{8F8A050D-7EA5-436E-9EB5-1F48BEEC0093}" presName="txTwo" presStyleLbl="node2" presStyleIdx="0" presStyleCnt="2">
        <dgm:presLayoutVars>
          <dgm:chPref val="3"/>
        </dgm:presLayoutVars>
      </dgm:prSet>
      <dgm:spPr/>
    </dgm:pt>
    <dgm:pt modelId="{45595E83-8B26-49D6-ABB9-52853500B9FC}" type="pres">
      <dgm:prSet presAssocID="{8F8A050D-7EA5-436E-9EB5-1F48BEEC0093}" presName="parTransTwo" presStyleCnt="0"/>
      <dgm:spPr/>
    </dgm:pt>
    <dgm:pt modelId="{3BA61BE9-AED4-4700-A12A-6F27C16B5536}" type="pres">
      <dgm:prSet presAssocID="{8F8A050D-7EA5-436E-9EB5-1F48BEEC0093}" presName="horzTwo" presStyleCnt="0"/>
      <dgm:spPr/>
    </dgm:pt>
    <dgm:pt modelId="{9CFB9245-1558-4935-822F-A59A65291D16}" type="pres">
      <dgm:prSet presAssocID="{539F963C-375C-4A88-8D05-CC955D06D4F3}" presName="vertThree" presStyleCnt="0"/>
      <dgm:spPr/>
    </dgm:pt>
    <dgm:pt modelId="{54ECE854-2F6D-48C5-806C-B96F09E7BC35}" type="pres">
      <dgm:prSet presAssocID="{539F963C-375C-4A88-8D05-CC955D06D4F3}" presName="txThree" presStyleLbl="node3" presStyleIdx="0" presStyleCnt="7">
        <dgm:presLayoutVars>
          <dgm:chPref val="3"/>
        </dgm:presLayoutVars>
      </dgm:prSet>
      <dgm:spPr/>
    </dgm:pt>
    <dgm:pt modelId="{6FC3CE59-876B-4B2E-A85E-C81124EA469A}" type="pres">
      <dgm:prSet presAssocID="{539F963C-375C-4A88-8D05-CC955D06D4F3}" presName="horzThree" presStyleCnt="0"/>
      <dgm:spPr/>
    </dgm:pt>
    <dgm:pt modelId="{E3E41623-9C9D-450B-971C-CD05F7192438}" type="pres">
      <dgm:prSet presAssocID="{BB9F4AF6-F4E5-4899-A2CF-D25F9D6AA579}" presName="sibSpaceThree" presStyleCnt="0"/>
      <dgm:spPr/>
    </dgm:pt>
    <dgm:pt modelId="{02650AF7-4B9C-4B37-97CF-933EC92F12E3}" type="pres">
      <dgm:prSet presAssocID="{F48CF67E-F40E-45D2-81F4-AC233828D41A}" presName="vertThree" presStyleCnt="0"/>
      <dgm:spPr/>
    </dgm:pt>
    <dgm:pt modelId="{A767027D-2E7B-436E-B258-47B090AF28B7}" type="pres">
      <dgm:prSet presAssocID="{F48CF67E-F40E-45D2-81F4-AC233828D41A}" presName="txThree" presStyleLbl="node3" presStyleIdx="1" presStyleCnt="7">
        <dgm:presLayoutVars>
          <dgm:chPref val="3"/>
        </dgm:presLayoutVars>
      </dgm:prSet>
      <dgm:spPr/>
    </dgm:pt>
    <dgm:pt modelId="{4EF5B853-C447-4EEA-B28F-489FE67EA01C}" type="pres">
      <dgm:prSet presAssocID="{F48CF67E-F40E-45D2-81F4-AC233828D41A}" presName="horzThree" presStyleCnt="0"/>
      <dgm:spPr/>
    </dgm:pt>
    <dgm:pt modelId="{DAD92263-AFCD-4835-8BAC-1AB9234FE9D0}" type="pres">
      <dgm:prSet presAssocID="{D1A80B71-379A-4D44-8E24-790BD56F2BBC}" presName="sibSpaceThree" presStyleCnt="0"/>
      <dgm:spPr/>
    </dgm:pt>
    <dgm:pt modelId="{D2ED9A29-F5FC-4447-9E0C-3112821A65F6}" type="pres">
      <dgm:prSet presAssocID="{EFF28528-7895-4CFA-A468-0048E5EB0B99}" presName="vertThree" presStyleCnt="0"/>
      <dgm:spPr/>
    </dgm:pt>
    <dgm:pt modelId="{40F7C32B-4F76-416D-8DDC-0BB90252DC89}" type="pres">
      <dgm:prSet presAssocID="{EFF28528-7895-4CFA-A468-0048E5EB0B99}" presName="txThree" presStyleLbl="node3" presStyleIdx="2" presStyleCnt="7">
        <dgm:presLayoutVars>
          <dgm:chPref val="3"/>
        </dgm:presLayoutVars>
      </dgm:prSet>
      <dgm:spPr/>
    </dgm:pt>
    <dgm:pt modelId="{FA51C763-E114-4C5C-A4A9-FCEA59DF15BA}" type="pres">
      <dgm:prSet presAssocID="{EFF28528-7895-4CFA-A468-0048E5EB0B99}" presName="horzThree" presStyleCnt="0"/>
      <dgm:spPr/>
    </dgm:pt>
    <dgm:pt modelId="{FA7433C2-E900-42ED-BA78-21C61892F09A}" type="pres">
      <dgm:prSet presAssocID="{0622BCA1-A4FD-43D0-AA91-5513DF1BBBD5}" presName="sibSpaceThree" presStyleCnt="0"/>
      <dgm:spPr/>
    </dgm:pt>
    <dgm:pt modelId="{915A719F-8865-4062-9428-40D691FE3CB2}" type="pres">
      <dgm:prSet presAssocID="{6E555DA3-1E3F-407A-BFA9-EC33D41ED387}" presName="vertThree" presStyleCnt="0"/>
      <dgm:spPr/>
    </dgm:pt>
    <dgm:pt modelId="{FBD39427-C483-443A-8C76-F21E28D32C8F}" type="pres">
      <dgm:prSet presAssocID="{6E555DA3-1E3F-407A-BFA9-EC33D41ED387}" presName="txThree" presStyleLbl="node3" presStyleIdx="3" presStyleCnt="7">
        <dgm:presLayoutVars>
          <dgm:chPref val="3"/>
        </dgm:presLayoutVars>
      </dgm:prSet>
      <dgm:spPr/>
    </dgm:pt>
    <dgm:pt modelId="{72CE41B6-041D-4BA1-BF58-F10AD5E487E7}" type="pres">
      <dgm:prSet presAssocID="{6E555DA3-1E3F-407A-BFA9-EC33D41ED387}" presName="horzThree" presStyleCnt="0"/>
      <dgm:spPr/>
    </dgm:pt>
    <dgm:pt modelId="{C73C752F-C1AC-4D3D-80B7-0EEE4053E612}" type="pres">
      <dgm:prSet presAssocID="{77907712-E2C2-460E-AF1B-22D3FD8687E7}" presName="sibSpaceTwo" presStyleCnt="0"/>
      <dgm:spPr/>
    </dgm:pt>
    <dgm:pt modelId="{D90C8EDE-9630-479A-AEAC-C2565A2446B7}" type="pres">
      <dgm:prSet presAssocID="{655A36A8-7F18-443B-AB09-5CDDF2FFC636}" presName="vertTwo" presStyleCnt="0"/>
      <dgm:spPr/>
    </dgm:pt>
    <dgm:pt modelId="{5C0EE946-00C0-46C0-9E8B-9C2C3C10ABCF}" type="pres">
      <dgm:prSet presAssocID="{655A36A8-7F18-443B-AB09-5CDDF2FFC636}" presName="txTwo" presStyleLbl="node2" presStyleIdx="1" presStyleCnt="2">
        <dgm:presLayoutVars>
          <dgm:chPref val="3"/>
        </dgm:presLayoutVars>
      </dgm:prSet>
      <dgm:spPr/>
    </dgm:pt>
    <dgm:pt modelId="{D8ED7B42-E516-4DEA-8E13-3ECFF6B02D9D}" type="pres">
      <dgm:prSet presAssocID="{655A36A8-7F18-443B-AB09-5CDDF2FFC636}" presName="parTransTwo" presStyleCnt="0"/>
      <dgm:spPr/>
    </dgm:pt>
    <dgm:pt modelId="{82F05532-5AD6-4D46-915B-D671E8BCD8D2}" type="pres">
      <dgm:prSet presAssocID="{655A36A8-7F18-443B-AB09-5CDDF2FFC636}" presName="horzTwo" presStyleCnt="0"/>
      <dgm:spPr/>
    </dgm:pt>
    <dgm:pt modelId="{F78E91D9-BE63-4650-A712-7C5CCE81F610}" type="pres">
      <dgm:prSet presAssocID="{7C7673DA-3B58-4149-B02C-77C1A5BDD5DC}" presName="vertThree" presStyleCnt="0"/>
      <dgm:spPr/>
    </dgm:pt>
    <dgm:pt modelId="{89DA35B0-0A59-435B-96CC-BCAB7F90DE6E}" type="pres">
      <dgm:prSet presAssocID="{7C7673DA-3B58-4149-B02C-77C1A5BDD5DC}" presName="txThree" presStyleLbl="node3" presStyleIdx="4" presStyleCnt="7">
        <dgm:presLayoutVars>
          <dgm:chPref val="3"/>
        </dgm:presLayoutVars>
      </dgm:prSet>
      <dgm:spPr/>
    </dgm:pt>
    <dgm:pt modelId="{A06F043D-8DE0-4B72-8C43-BED3A768A45F}" type="pres">
      <dgm:prSet presAssocID="{7C7673DA-3B58-4149-B02C-77C1A5BDD5DC}" presName="horzThree" presStyleCnt="0"/>
      <dgm:spPr/>
    </dgm:pt>
    <dgm:pt modelId="{6D7DD6DC-7A82-481A-B856-D518B4F51775}" type="pres">
      <dgm:prSet presAssocID="{2D64FC55-CB23-40BE-97DE-4D6C4B2A50CD}" presName="sibSpaceThree" presStyleCnt="0"/>
      <dgm:spPr/>
    </dgm:pt>
    <dgm:pt modelId="{A85362C8-F583-46D2-8A06-1C1D98E7142C}" type="pres">
      <dgm:prSet presAssocID="{D11310FF-305C-49FA-9E6E-F5E1F99F8419}" presName="vertThree" presStyleCnt="0"/>
      <dgm:spPr/>
    </dgm:pt>
    <dgm:pt modelId="{DB778CFD-24DF-4E72-A619-805DCED78369}" type="pres">
      <dgm:prSet presAssocID="{D11310FF-305C-49FA-9E6E-F5E1F99F8419}" presName="txThree" presStyleLbl="node3" presStyleIdx="5" presStyleCnt="7">
        <dgm:presLayoutVars>
          <dgm:chPref val="3"/>
        </dgm:presLayoutVars>
      </dgm:prSet>
      <dgm:spPr/>
    </dgm:pt>
    <dgm:pt modelId="{22F195CA-99BE-4B74-8331-77B12521390E}" type="pres">
      <dgm:prSet presAssocID="{D11310FF-305C-49FA-9E6E-F5E1F99F8419}" presName="horzThree" presStyleCnt="0"/>
      <dgm:spPr/>
    </dgm:pt>
    <dgm:pt modelId="{EC9D61BE-5110-4BB2-A2E5-4C86433411E8}" type="pres">
      <dgm:prSet presAssocID="{CD7D5EA2-EE87-4085-8AAA-797DC2373436}" presName="sibSpaceThree" presStyleCnt="0"/>
      <dgm:spPr/>
    </dgm:pt>
    <dgm:pt modelId="{15CE3DA1-1331-4006-9A2E-AB8D299F8640}" type="pres">
      <dgm:prSet presAssocID="{3B3FE83B-E38C-4A5E-BD70-70ABB25E34BD}" presName="vertThree" presStyleCnt="0"/>
      <dgm:spPr/>
    </dgm:pt>
    <dgm:pt modelId="{67E1C48A-D22F-4845-A441-76CF5720921D}" type="pres">
      <dgm:prSet presAssocID="{3B3FE83B-E38C-4A5E-BD70-70ABB25E34BD}" presName="txThree" presStyleLbl="node3" presStyleIdx="6" presStyleCnt="7">
        <dgm:presLayoutVars>
          <dgm:chPref val="3"/>
        </dgm:presLayoutVars>
      </dgm:prSet>
      <dgm:spPr/>
    </dgm:pt>
    <dgm:pt modelId="{48C3DD06-4281-4464-A181-1704F38F891D}" type="pres">
      <dgm:prSet presAssocID="{3B3FE83B-E38C-4A5E-BD70-70ABB25E34BD}" presName="horzThree" presStyleCnt="0"/>
      <dgm:spPr/>
    </dgm:pt>
  </dgm:ptLst>
  <dgm:cxnLst>
    <dgm:cxn modelId="{40009A00-D51B-4485-A822-166A1E8FEF92}" srcId="{8F8A050D-7EA5-436E-9EB5-1F48BEEC0093}" destId="{6E555DA3-1E3F-407A-BFA9-EC33D41ED387}" srcOrd="3" destOrd="0" parTransId="{2C21FA52-6A28-482F-9ED6-A890A1B94FA6}" sibTransId="{2E0613FE-2E3B-4CA7-8004-309210CD3792}"/>
    <dgm:cxn modelId="{7443A319-E653-4E29-939A-A5E3A27A997C}" type="presOf" srcId="{3B3FE83B-E38C-4A5E-BD70-70ABB25E34BD}" destId="{67E1C48A-D22F-4845-A441-76CF5720921D}" srcOrd="0" destOrd="0" presId="urn:microsoft.com/office/officeart/2005/8/layout/hierarchy4"/>
    <dgm:cxn modelId="{31E15521-E72D-4393-860E-F6043A972CA2}" srcId="{D2F372AA-D2C0-44E5-AA4A-1D70A15623A3}" destId="{5263A0D2-00C6-4CA2-83F3-F18B3CA52B3A}" srcOrd="0" destOrd="0" parTransId="{D28A9259-0E22-48E0-9BE4-FF9F808567F5}" sibTransId="{9E9DBEF7-1354-40D5-A7F7-9F50E6DB9C29}"/>
    <dgm:cxn modelId="{7847F922-89A3-4DB4-A242-A0DBBEDFFA83}" type="presOf" srcId="{7C7673DA-3B58-4149-B02C-77C1A5BDD5DC}" destId="{89DA35B0-0A59-435B-96CC-BCAB7F90DE6E}" srcOrd="0" destOrd="0" presId="urn:microsoft.com/office/officeart/2005/8/layout/hierarchy4"/>
    <dgm:cxn modelId="{23F3A523-321A-4AAE-A3C4-F0C4539BDF5A}" type="presOf" srcId="{539F963C-375C-4A88-8D05-CC955D06D4F3}" destId="{54ECE854-2F6D-48C5-806C-B96F09E7BC35}" srcOrd="0" destOrd="0" presId="urn:microsoft.com/office/officeart/2005/8/layout/hierarchy4"/>
    <dgm:cxn modelId="{8546E02E-E1AB-4622-976B-2F759B6FDC5C}" type="presOf" srcId="{5263A0D2-00C6-4CA2-83F3-F18B3CA52B3A}" destId="{4E438233-CB0B-46DA-9846-37DFF08E930E}" srcOrd="0" destOrd="0" presId="urn:microsoft.com/office/officeart/2005/8/layout/hierarchy4"/>
    <dgm:cxn modelId="{5D57A734-41F5-463E-9CA2-3965DA3F00CB}" srcId="{655A36A8-7F18-443B-AB09-5CDDF2FFC636}" destId="{7C7673DA-3B58-4149-B02C-77C1A5BDD5DC}" srcOrd="0" destOrd="0" parTransId="{C161EE6C-6093-4C0E-90C2-C31C75043700}" sibTransId="{2D64FC55-CB23-40BE-97DE-4D6C4B2A50CD}"/>
    <dgm:cxn modelId="{2C33BD37-A406-4AA3-9F03-3947DAFA03E5}" type="presOf" srcId="{8F8A050D-7EA5-436E-9EB5-1F48BEEC0093}" destId="{F2E25521-459E-4ACB-A61A-536C9C04F0CB}" srcOrd="0" destOrd="0" presId="urn:microsoft.com/office/officeart/2005/8/layout/hierarchy4"/>
    <dgm:cxn modelId="{BF88C47A-73BB-48CF-9C0B-0AB6FC422C22}" type="presOf" srcId="{6E555DA3-1E3F-407A-BFA9-EC33D41ED387}" destId="{FBD39427-C483-443A-8C76-F21E28D32C8F}" srcOrd="0" destOrd="0" presId="urn:microsoft.com/office/officeart/2005/8/layout/hierarchy4"/>
    <dgm:cxn modelId="{714C9082-5E4F-4D7C-9846-0C22CBD8B28C}" srcId="{8F8A050D-7EA5-436E-9EB5-1F48BEEC0093}" destId="{EFF28528-7895-4CFA-A468-0048E5EB0B99}" srcOrd="2" destOrd="0" parTransId="{98985ED3-5EBC-45D4-84CE-C78482D9754E}" sibTransId="{0622BCA1-A4FD-43D0-AA91-5513DF1BBBD5}"/>
    <dgm:cxn modelId="{EDB8D484-FBD1-48B4-B734-F1E3FEDE1FAD}" srcId="{8F8A050D-7EA5-436E-9EB5-1F48BEEC0093}" destId="{539F963C-375C-4A88-8D05-CC955D06D4F3}" srcOrd="0" destOrd="0" parTransId="{06898B6C-C77C-414F-85BE-37394EDCDD37}" sibTransId="{BB9F4AF6-F4E5-4899-A2CF-D25F9D6AA579}"/>
    <dgm:cxn modelId="{123E748A-C106-4329-B225-07D48092AA61}" srcId="{5263A0D2-00C6-4CA2-83F3-F18B3CA52B3A}" destId="{655A36A8-7F18-443B-AB09-5CDDF2FFC636}" srcOrd="1" destOrd="0" parTransId="{DD7C7EC6-1DB5-4D33-A10A-0017CFF7A68E}" sibTransId="{DD78C0E3-7F64-48D9-A436-8973773C4079}"/>
    <dgm:cxn modelId="{8FC3528E-F04A-4281-B3E0-B421CABF185D}" srcId="{655A36A8-7F18-443B-AB09-5CDDF2FFC636}" destId="{D11310FF-305C-49FA-9E6E-F5E1F99F8419}" srcOrd="1" destOrd="0" parTransId="{5C54A513-668E-4C57-8F66-8A35CA01F0C0}" sibTransId="{CD7D5EA2-EE87-4085-8AAA-797DC2373436}"/>
    <dgm:cxn modelId="{FE3E4090-4CC2-499E-B83C-8AFD9391308A}" srcId="{5263A0D2-00C6-4CA2-83F3-F18B3CA52B3A}" destId="{8F8A050D-7EA5-436E-9EB5-1F48BEEC0093}" srcOrd="0" destOrd="0" parTransId="{3F461A80-2895-4450-B89C-88856491EFA2}" sibTransId="{77907712-E2C2-460E-AF1B-22D3FD8687E7}"/>
    <dgm:cxn modelId="{55916C92-DCE2-44D6-AC39-15C1A8155D1A}" type="presOf" srcId="{EFF28528-7895-4CFA-A468-0048E5EB0B99}" destId="{40F7C32B-4F76-416D-8DDC-0BB90252DC89}" srcOrd="0" destOrd="0" presId="urn:microsoft.com/office/officeart/2005/8/layout/hierarchy4"/>
    <dgm:cxn modelId="{12DAC697-2548-431B-B7A8-FE07D337C263}" type="presOf" srcId="{F48CF67E-F40E-45D2-81F4-AC233828D41A}" destId="{A767027D-2E7B-436E-B258-47B090AF28B7}" srcOrd="0" destOrd="0" presId="urn:microsoft.com/office/officeart/2005/8/layout/hierarchy4"/>
    <dgm:cxn modelId="{66BE5AB9-C8E5-4035-857F-CB204B62CDA7}" type="presOf" srcId="{D2F372AA-D2C0-44E5-AA4A-1D70A15623A3}" destId="{86806C8E-F99F-449C-8083-47929D66DBDF}" srcOrd="0" destOrd="0" presId="urn:microsoft.com/office/officeart/2005/8/layout/hierarchy4"/>
    <dgm:cxn modelId="{6F8CD4BE-0D97-4AD3-A2DF-4C3716DB75E6}" type="presOf" srcId="{655A36A8-7F18-443B-AB09-5CDDF2FFC636}" destId="{5C0EE946-00C0-46C0-9E8B-9C2C3C10ABCF}" srcOrd="0" destOrd="0" presId="urn:microsoft.com/office/officeart/2005/8/layout/hierarchy4"/>
    <dgm:cxn modelId="{A276CEC4-9458-4AD5-AE58-1243D9A25877}" type="presOf" srcId="{D11310FF-305C-49FA-9E6E-F5E1F99F8419}" destId="{DB778CFD-24DF-4E72-A619-805DCED78369}" srcOrd="0" destOrd="0" presId="urn:microsoft.com/office/officeart/2005/8/layout/hierarchy4"/>
    <dgm:cxn modelId="{D42841D3-61E4-40DD-8439-4365B21112C0}" srcId="{655A36A8-7F18-443B-AB09-5CDDF2FFC636}" destId="{3B3FE83B-E38C-4A5E-BD70-70ABB25E34BD}" srcOrd="2" destOrd="0" parTransId="{0B124EC3-8E5E-4F32-B04C-9D137ACA7D0A}" sibTransId="{3376BB64-47FE-4B7F-88A9-28242A186EDC}"/>
    <dgm:cxn modelId="{F14089E2-464B-4F9E-BBB5-DD60F877A726}" srcId="{8F8A050D-7EA5-436E-9EB5-1F48BEEC0093}" destId="{F48CF67E-F40E-45D2-81F4-AC233828D41A}" srcOrd="1" destOrd="0" parTransId="{4635A424-0B97-489E-B332-1C19B1938553}" sibTransId="{D1A80B71-379A-4D44-8E24-790BD56F2BBC}"/>
    <dgm:cxn modelId="{DA28C538-90B4-4659-AC45-0BBF6C6FD6F2}" type="presParOf" srcId="{86806C8E-F99F-449C-8083-47929D66DBDF}" destId="{BBBCC281-502D-4FC1-9F13-903C0AE2DDFC}" srcOrd="0" destOrd="0" presId="urn:microsoft.com/office/officeart/2005/8/layout/hierarchy4"/>
    <dgm:cxn modelId="{00D61C55-62B3-4101-BC8E-F6285D4BD962}" type="presParOf" srcId="{BBBCC281-502D-4FC1-9F13-903C0AE2DDFC}" destId="{4E438233-CB0B-46DA-9846-37DFF08E930E}" srcOrd="0" destOrd="0" presId="urn:microsoft.com/office/officeart/2005/8/layout/hierarchy4"/>
    <dgm:cxn modelId="{C0FFDFBD-4E95-4A54-9A31-A8C88CDE91AB}" type="presParOf" srcId="{BBBCC281-502D-4FC1-9F13-903C0AE2DDFC}" destId="{A1200A35-DDC5-4225-A7FC-25C659B63AEC}" srcOrd="1" destOrd="0" presId="urn:microsoft.com/office/officeart/2005/8/layout/hierarchy4"/>
    <dgm:cxn modelId="{98282C26-5FD5-42F0-B921-910ED4CA530A}" type="presParOf" srcId="{BBBCC281-502D-4FC1-9F13-903C0AE2DDFC}" destId="{CAD8AC23-B614-49EB-9ADA-03116EFB4A23}" srcOrd="2" destOrd="0" presId="urn:microsoft.com/office/officeart/2005/8/layout/hierarchy4"/>
    <dgm:cxn modelId="{27621F10-DE9A-430A-BCFB-B4CDA7D3BDB2}" type="presParOf" srcId="{CAD8AC23-B614-49EB-9ADA-03116EFB4A23}" destId="{31A7842E-60E0-44AD-8520-A29FC86672C8}" srcOrd="0" destOrd="0" presId="urn:microsoft.com/office/officeart/2005/8/layout/hierarchy4"/>
    <dgm:cxn modelId="{D3945C94-58AA-497B-86CE-0780BFD87C36}" type="presParOf" srcId="{31A7842E-60E0-44AD-8520-A29FC86672C8}" destId="{F2E25521-459E-4ACB-A61A-536C9C04F0CB}" srcOrd="0" destOrd="0" presId="urn:microsoft.com/office/officeart/2005/8/layout/hierarchy4"/>
    <dgm:cxn modelId="{85E7BEEA-30F7-4AD9-94E3-8609D1BD2126}" type="presParOf" srcId="{31A7842E-60E0-44AD-8520-A29FC86672C8}" destId="{45595E83-8B26-49D6-ABB9-52853500B9FC}" srcOrd="1" destOrd="0" presId="urn:microsoft.com/office/officeart/2005/8/layout/hierarchy4"/>
    <dgm:cxn modelId="{A566284F-D715-4F1A-A406-4A4475EDCF30}" type="presParOf" srcId="{31A7842E-60E0-44AD-8520-A29FC86672C8}" destId="{3BA61BE9-AED4-4700-A12A-6F27C16B5536}" srcOrd="2" destOrd="0" presId="urn:microsoft.com/office/officeart/2005/8/layout/hierarchy4"/>
    <dgm:cxn modelId="{23A760EB-3FCF-40D5-B149-E74528AFB1F1}" type="presParOf" srcId="{3BA61BE9-AED4-4700-A12A-6F27C16B5536}" destId="{9CFB9245-1558-4935-822F-A59A65291D16}" srcOrd="0" destOrd="0" presId="urn:microsoft.com/office/officeart/2005/8/layout/hierarchy4"/>
    <dgm:cxn modelId="{67B195E8-7BEE-461C-9759-A2C3B17C6C3F}" type="presParOf" srcId="{9CFB9245-1558-4935-822F-A59A65291D16}" destId="{54ECE854-2F6D-48C5-806C-B96F09E7BC35}" srcOrd="0" destOrd="0" presId="urn:microsoft.com/office/officeart/2005/8/layout/hierarchy4"/>
    <dgm:cxn modelId="{2472CB8B-2DC7-4693-B87C-EA53A6B2A473}" type="presParOf" srcId="{9CFB9245-1558-4935-822F-A59A65291D16}" destId="{6FC3CE59-876B-4B2E-A85E-C81124EA469A}" srcOrd="1" destOrd="0" presId="urn:microsoft.com/office/officeart/2005/8/layout/hierarchy4"/>
    <dgm:cxn modelId="{FA59E8B4-D7E5-40C9-A181-AFE1745045CC}" type="presParOf" srcId="{3BA61BE9-AED4-4700-A12A-6F27C16B5536}" destId="{E3E41623-9C9D-450B-971C-CD05F7192438}" srcOrd="1" destOrd="0" presId="urn:microsoft.com/office/officeart/2005/8/layout/hierarchy4"/>
    <dgm:cxn modelId="{E28B8606-1333-4C40-B06A-1E033D4035A6}" type="presParOf" srcId="{3BA61BE9-AED4-4700-A12A-6F27C16B5536}" destId="{02650AF7-4B9C-4B37-97CF-933EC92F12E3}" srcOrd="2" destOrd="0" presId="urn:microsoft.com/office/officeart/2005/8/layout/hierarchy4"/>
    <dgm:cxn modelId="{69A42DFB-145C-4B49-B15A-56F68DBCEF04}" type="presParOf" srcId="{02650AF7-4B9C-4B37-97CF-933EC92F12E3}" destId="{A767027D-2E7B-436E-B258-47B090AF28B7}" srcOrd="0" destOrd="0" presId="urn:microsoft.com/office/officeart/2005/8/layout/hierarchy4"/>
    <dgm:cxn modelId="{C98E40CD-BF1E-45B9-A536-39C1C5B55754}" type="presParOf" srcId="{02650AF7-4B9C-4B37-97CF-933EC92F12E3}" destId="{4EF5B853-C447-4EEA-B28F-489FE67EA01C}" srcOrd="1" destOrd="0" presId="urn:microsoft.com/office/officeart/2005/8/layout/hierarchy4"/>
    <dgm:cxn modelId="{B463DB10-205C-4216-A62E-A2A689631C46}" type="presParOf" srcId="{3BA61BE9-AED4-4700-A12A-6F27C16B5536}" destId="{DAD92263-AFCD-4835-8BAC-1AB9234FE9D0}" srcOrd="3" destOrd="0" presId="urn:microsoft.com/office/officeart/2005/8/layout/hierarchy4"/>
    <dgm:cxn modelId="{81069B03-F2BB-4E76-B3D6-7193A67D07B5}" type="presParOf" srcId="{3BA61BE9-AED4-4700-A12A-6F27C16B5536}" destId="{D2ED9A29-F5FC-4447-9E0C-3112821A65F6}" srcOrd="4" destOrd="0" presId="urn:microsoft.com/office/officeart/2005/8/layout/hierarchy4"/>
    <dgm:cxn modelId="{B96504BE-C3AA-44B5-9CC3-B327409EE502}" type="presParOf" srcId="{D2ED9A29-F5FC-4447-9E0C-3112821A65F6}" destId="{40F7C32B-4F76-416D-8DDC-0BB90252DC89}" srcOrd="0" destOrd="0" presId="urn:microsoft.com/office/officeart/2005/8/layout/hierarchy4"/>
    <dgm:cxn modelId="{47180807-D19D-4CFB-988F-175C15969613}" type="presParOf" srcId="{D2ED9A29-F5FC-4447-9E0C-3112821A65F6}" destId="{FA51C763-E114-4C5C-A4A9-FCEA59DF15BA}" srcOrd="1" destOrd="0" presId="urn:microsoft.com/office/officeart/2005/8/layout/hierarchy4"/>
    <dgm:cxn modelId="{460AC0F5-CB92-4097-A96A-5D4818E2954E}" type="presParOf" srcId="{3BA61BE9-AED4-4700-A12A-6F27C16B5536}" destId="{FA7433C2-E900-42ED-BA78-21C61892F09A}" srcOrd="5" destOrd="0" presId="urn:microsoft.com/office/officeart/2005/8/layout/hierarchy4"/>
    <dgm:cxn modelId="{3493A333-A1BD-458F-B46F-BCF81203A03A}" type="presParOf" srcId="{3BA61BE9-AED4-4700-A12A-6F27C16B5536}" destId="{915A719F-8865-4062-9428-40D691FE3CB2}" srcOrd="6" destOrd="0" presId="urn:microsoft.com/office/officeart/2005/8/layout/hierarchy4"/>
    <dgm:cxn modelId="{C819A9A9-A1B9-49E7-904B-5F34FDDBF160}" type="presParOf" srcId="{915A719F-8865-4062-9428-40D691FE3CB2}" destId="{FBD39427-C483-443A-8C76-F21E28D32C8F}" srcOrd="0" destOrd="0" presId="urn:microsoft.com/office/officeart/2005/8/layout/hierarchy4"/>
    <dgm:cxn modelId="{2EE9FF53-F42B-4D78-AC04-5901F901C780}" type="presParOf" srcId="{915A719F-8865-4062-9428-40D691FE3CB2}" destId="{72CE41B6-041D-4BA1-BF58-F10AD5E487E7}" srcOrd="1" destOrd="0" presId="urn:microsoft.com/office/officeart/2005/8/layout/hierarchy4"/>
    <dgm:cxn modelId="{6C8D0E28-8695-4D6B-BC22-B6FB68384564}" type="presParOf" srcId="{CAD8AC23-B614-49EB-9ADA-03116EFB4A23}" destId="{C73C752F-C1AC-4D3D-80B7-0EEE4053E612}" srcOrd="1" destOrd="0" presId="urn:microsoft.com/office/officeart/2005/8/layout/hierarchy4"/>
    <dgm:cxn modelId="{6701CF7C-F11B-4619-8F46-DD273BA4DE1B}" type="presParOf" srcId="{CAD8AC23-B614-49EB-9ADA-03116EFB4A23}" destId="{D90C8EDE-9630-479A-AEAC-C2565A2446B7}" srcOrd="2" destOrd="0" presId="urn:microsoft.com/office/officeart/2005/8/layout/hierarchy4"/>
    <dgm:cxn modelId="{FFFBBE68-1DE5-45AE-A762-279720B74D47}" type="presParOf" srcId="{D90C8EDE-9630-479A-AEAC-C2565A2446B7}" destId="{5C0EE946-00C0-46C0-9E8B-9C2C3C10ABCF}" srcOrd="0" destOrd="0" presId="urn:microsoft.com/office/officeart/2005/8/layout/hierarchy4"/>
    <dgm:cxn modelId="{AC1B9E06-38D6-47C0-897B-77D878827D3C}" type="presParOf" srcId="{D90C8EDE-9630-479A-AEAC-C2565A2446B7}" destId="{D8ED7B42-E516-4DEA-8E13-3ECFF6B02D9D}" srcOrd="1" destOrd="0" presId="urn:microsoft.com/office/officeart/2005/8/layout/hierarchy4"/>
    <dgm:cxn modelId="{4FD7EECF-2375-4FED-87F6-2DBB52B61AF0}" type="presParOf" srcId="{D90C8EDE-9630-479A-AEAC-C2565A2446B7}" destId="{82F05532-5AD6-4D46-915B-D671E8BCD8D2}" srcOrd="2" destOrd="0" presId="urn:microsoft.com/office/officeart/2005/8/layout/hierarchy4"/>
    <dgm:cxn modelId="{B9594BD1-F220-446D-AAD8-EF8AD8F7A89A}" type="presParOf" srcId="{82F05532-5AD6-4D46-915B-D671E8BCD8D2}" destId="{F78E91D9-BE63-4650-A712-7C5CCE81F610}" srcOrd="0" destOrd="0" presId="urn:microsoft.com/office/officeart/2005/8/layout/hierarchy4"/>
    <dgm:cxn modelId="{67176912-3520-447C-8231-7AAEA1A0568F}" type="presParOf" srcId="{F78E91D9-BE63-4650-A712-7C5CCE81F610}" destId="{89DA35B0-0A59-435B-96CC-BCAB7F90DE6E}" srcOrd="0" destOrd="0" presId="urn:microsoft.com/office/officeart/2005/8/layout/hierarchy4"/>
    <dgm:cxn modelId="{3FEA20F2-4526-418C-B8BF-FBE398B4FE19}" type="presParOf" srcId="{F78E91D9-BE63-4650-A712-7C5CCE81F610}" destId="{A06F043D-8DE0-4B72-8C43-BED3A768A45F}" srcOrd="1" destOrd="0" presId="urn:microsoft.com/office/officeart/2005/8/layout/hierarchy4"/>
    <dgm:cxn modelId="{BB3277A1-D56B-4B42-B64E-751D5595952E}" type="presParOf" srcId="{82F05532-5AD6-4D46-915B-D671E8BCD8D2}" destId="{6D7DD6DC-7A82-481A-B856-D518B4F51775}" srcOrd="1" destOrd="0" presId="urn:microsoft.com/office/officeart/2005/8/layout/hierarchy4"/>
    <dgm:cxn modelId="{0603AFBE-AF17-4B77-9E15-EE52D9D9BA7A}" type="presParOf" srcId="{82F05532-5AD6-4D46-915B-D671E8BCD8D2}" destId="{A85362C8-F583-46D2-8A06-1C1D98E7142C}" srcOrd="2" destOrd="0" presId="urn:microsoft.com/office/officeart/2005/8/layout/hierarchy4"/>
    <dgm:cxn modelId="{EC6C85BA-8645-4561-94BE-F53BF7003609}" type="presParOf" srcId="{A85362C8-F583-46D2-8A06-1C1D98E7142C}" destId="{DB778CFD-24DF-4E72-A619-805DCED78369}" srcOrd="0" destOrd="0" presId="urn:microsoft.com/office/officeart/2005/8/layout/hierarchy4"/>
    <dgm:cxn modelId="{D73C5AD7-DC5A-491A-92A5-C91A776A2E56}" type="presParOf" srcId="{A85362C8-F583-46D2-8A06-1C1D98E7142C}" destId="{22F195CA-99BE-4B74-8331-77B12521390E}" srcOrd="1" destOrd="0" presId="urn:microsoft.com/office/officeart/2005/8/layout/hierarchy4"/>
    <dgm:cxn modelId="{0A40EE11-9287-467F-8854-FB26261C6BED}" type="presParOf" srcId="{82F05532-5AD6-4D46-915B-D671E8BCD8D2}" destId="{EC9D61BE-5110-4BB2-A2E5-4C86433411E8}" srcOrd="3" destOrd="0" presId="urn:microsoft.com/office/officeart/2005/8/layout/hierarchy4"/>
    <dgm:cxn modelId="{5FF4F5BC-DFB2-4037-9A35-EB003E499AEE}" type="presParOf" srcId="{82F05532-5AD6-4D46-915B-D671E8BCD8D2}" destId="{15CE3DA1-1331-4006-9A2E-AB8D299F8640}" srcOrd="4" destOrd="0" presId="urn:microsoft.com/office/officeart/2005/8/layout/hierarchy4"/>
    <dgm:cxn modelId="{DAAC15CB-5466-4863-941E-BA0FE1249C71}" type="presParOf" srcId="{15CE3DA1-1331-4006-9A2E-AB8D299F8640}" destId="{67E1C48A-D22F-4845-A441-76CF5720921D}" srcOrd="0" destOrd="0" presId="urn:microsoft.com/office/officeart/2005/8/layout/hierarchy4"/>
    <dgm:cxn modelId="{7DB44A8D-0C45-4D4F-8F87-FAC286E5C2DB}" type="presParOf" srcId="{15CE3DA1-1331-4006-9A2E-AB8D299F8640}" destId="{48C3DD06-4281-4464-A181-1704F38F891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F372AA-D2C0-44E5-AA4A-1D70A15623A3}" type="doc">
      <dgm:prSet loTypeId="urn:microsoft.com/office/officeart/2005/8/layout/hierarchy4" loCatId="hierarchy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s-CO"/>
        </a:p>
      </dgm:t>
    </dgm:pt>
    <dgm:pt modelId="{5263A0D2-00C6-4CA2-83F3-F18B3CA52B3A}">
      <dgm:prSet phldrT="[Texto]"/>
      <dgm:spPr>
        <a:solidFill>
          <a:srgbClr val="0A0187"/>
        </a:solidFill>
      </dgm:spPr>
      <dgm:t>
        <a:bodyPr/>
        <a:lstStyle/>
        <a:p>
          <a:r>
            <a:rPr lang="es-CO" b="1" dirty="0"/>
            <a:t>Principio: </a:t>
          </a:r>
          <a:r>
            <a:rPr lang="es-CO" dirty="0"/>
            <a:t>Las transacciones enviadas entre los actores no deben repetirse ni perderse</a:t>
          </a:r>
        </a:p>
      </dgm:t>
    </dgm:pt>
    <dgm:pt modelId="{D28A9259-0E22-48E0-9BE4-FF9F808567F5}" type="parTrans" cxnId="{31E15521-E72D-4393-860E-F6043A972CA2}">
      <dgm:prSet/>
      <dgm:spPr/>
      <dgm:t>
        <a:bodyPr/>
        <a:lstStyle/>
        <a:p>
          <a:endParaRPr lang="es-CO"/>
        </a:p>
      </dgm:t>
    </dgm:pt>
    <dgm:pt modelId="{9E9DBEF7-1354-40D5-A7F7-9F50E6DB9C29}" type="sibTrans" cxnId="{31E15521-E72D-4393-860E-F6043A972CA2}">
      <dgm:prSet/>
      <dgm:spPr/>
      <dgm:t>
        <a:bodyPr/>
        <a:lstStyle/>
        <a:p>
          <a:endParaRPr lang="es-CO"/>
        </a:p>
      </dgm:t>
    </dgm:pt>
    <dgm:pt modelId="{8F8A050D-7EA5-436E-9EB5-1F48BEEC0093}">
      <dgm:prSet phldrT="[Texto]"/>
      <dgm:spPr>
        <a:solidFill>
          <a:srgbClr val="0A0187"/>
        </a:solidFill>
      </dgm:spPr>
      <dgm:t>
        <a:bodyPr/>
        <a:lstStyle/>
        <a:p>
          <a:r>
            <a:rPr lang="es-CO" dirty="0"/>
            <a:t>Tarjetas</a:t>
          </a:r>
        </a:p>
      </dgm:t>
    </dgm:pt>
    <dgm:pt modelId="{3F461A80-2895-4450-B89C-88856491EFA2}" type="parTrans" cxnId="{FE3E4090-4CC2-499E-B83C-8AFD9391308A}">
      <dgm:prSet/>
      <dgm:spPr/>
      <dgm:t>
        <a:bodyPr/>
        <a:lstStyle/>
        <a:p>
          <a:endParaRPr lang="es-CO"/>
        </a:p>
      </dgm:t>
    </dgm:pt>
    <dgm:pt modelId="{77907712-E2C2-460E-AF1B-22D3FD8687E7}" type="sibTrans" cxnId="{FE3E4090-4CC2-499E-B83C-8AFD9391308A}">
      <dgm:prSet/>
      <dgm:spPr/>
      <dgm:t>
        <a:bodyPr/>
        <a:lstStyle/>
        <a:p>
          <a:endParaRPr lang="es-CO"/>
        </a:p>
      </dgm:t>
    </dgm:pt>
    <dgm:pt modelId="{539F963C-375C-4A88-8D05-CC955D06D4F3}">
      <dgm:prSet phldrT="[Texto]"/>
      <dgm:spPr>
        <a:solidFill>
          <a:srgbClr val="0A0187"/>
        </a:solidFill>
      </dgm:spPr>
      <dgm:t>
        <a:bodyPr/>
        <a:lstStyle/>
        <a:p>
          <a:r>
            <a:rPr lang="es-CO" dirty="0"/>
            <a:t>Banda magnética</a:t>
          </a:r>
        </a:p>
      </dgm:t>
    </dgm:pt>
    <dgm:pt modelId="{06898B6C-C77C-414F-85BE-37394EDCDD37}" type="parTrans" cxnId="{EDB8D484-FBD1-48B4-B734-F1E3FEDE1FAD}">
      <dgm:prSet/>
      <dgm:spPr/>
      <dgm:t>
        <a:bodyPr/>
        <a:lstStyle/>
        <a:p>
          <a:endParaRPr lang="es-CO"/>
        </a:p>
      </dgm:t>
    </dgm:pt>
    <dgm:pt modelId="{BB9F4AF6-F4E5-4899-A2CF-D25F9D6AA579}" type="sibTrans" cxnId="{EDB8D484-FBD1-48B4-B734-F1E3FEDE1FAD}">
      <dgm:prSet/>
      <dgm:spPr/>
      <dgm:t>
        <a:bodyPr/>
        <a:lstStyle/>
        <a:p>
          <a:endParaRPr lang="es-CO"/>
        </a:p>
      </dgm:t>
    </dgm:pt>
    <dgm:pt modelId="{F48CF67E-F40E-45D2-81F4-AC233828D41A}">
      <dgm:prSet phldrT="[Texto]"/>
      <dgm:spPr>
        <a:solidFill>
          <a:srgbClr val="0A0187"/>
        </a:solidFill>
      </dgm:spPr>
      <dgm:t>
        <a:bodyPr/>
        <a:lstStyle/>
        <a:p>
          <a:r>
            <a:rPr lang="es-CO" dirty="0"/>
            <a:t>EMV Físicas</a:t>
          </a:r>
        </a:p>
      </dgm:t>
    </dgm:pt>
    <dgm:pt modelId="{4635A424-0B97-489E-B332-1C19B1938553}" type="parTrans" cxnId="{F14089E2-464B-4F9E-BBB5-DD60F877A726}">
      <dgm:prSet/>
      <dgm:spPr/>
      <dgm:t>
        <a:bodyPr/>
        <a:lstStyle/>
        <a:p>
          <a:endParaRPr lang="es-CO"/>
        </a:p>
      </dgm:t>
    </dgm:pt>
    <dgm:pt modelId="{D1A80B71-379A-4D44-8E24-790BD56F2BBC}" type="sibTrans" cxnId="{F14089E2-464B-4F9E-BBB5-DD60F877A726}">
      <dgm:prSet/>
      <dgm:spPr/>
      <dgm:t>
        <a:bodyPr/>
        <a:lstStyle/>
        <a:p>
          <a:endParaRPr lang="es-CO"/>
        </a:p>
      </dgm:t>
    </dgm:pt>
    <dgm:pt modelId="{655A36A8-7F18-443B-AB09-5CDDF2FFC636}">
      <dgm:prSet phldrT="[Texto]"/>
      <dgm:spPr>
        <a:solidFill>
          <a:srgbClr val="0A0187"/>
        </a:solidFill>
      </dgm:spPr>
      <dgm:t>
        <a:bodyPr/>
        <a:lstStyle/>
        <a:p>
          <a:r>
            <a:rPr lang="es-CO" dirty="0"/>
            <a:t>Cuentas</a:t>
          </a:r>
        </a:p>
      </dgm:t>
    </dgm:pt>
    <dgm:pt modelId="{DD7C7EC6-1DB5-4D33-A10A-0017CFF7A68E}" type="parTrans" cxnId="{123E748A-C106-4329-B225-07D48092AA61}">
      <dgm:prSet/>
      <dgm:spPr/>
      <dgm:t>
        <a:bodyPr/>
        <a:lstStyle/>
        <a:p>
          <a:endParaRPr lang="es-CO"/>
        </a:p>
      </dgm:t>
    </dgm:pt>
    <dgm:pt modelId="{DD78C0E3-7F64-48D9-A436-8973773C4079}" type="sibTrans" cxnId="{123E748A-C106-4329-B225-07D48092AA61}">
      <dgm:prSet/>
      <dgm:spPr/>
      <dgm:t>
        <a:bodyPr/>
        <a:lstStyle/>
        <a:p>
          <a:endParaRPr lang="es-CO"/>
        </a:p>
      </dgm:t>
    </dgm:pt>
    <dgm:pt modelId="{7C7673DA-3B58-4149-B02C-77C1A5BDD5DC}">
      <dgm:prSet phldrT="[Texto]"/>
      <dgm:spPr>
        <a:solidFill>
          <a:srgbClr val="0A0187"/>
        </a:solidFill>
      </dgm:spPr>
      <dgm:t>
        <a:bodyPr/>
        <a:lstStyle/>
        <a:p>
          <a:r>
            <a:rPr lang="es-CO" dirty="0"/>
            <a:t>Ahorros</a:t>
          </a:r>
        </a:p>
      </dgm:t>
    </dgm:pt>
    <dgm:pt modelId="{C161EE6C-6093-4C0E-90C2-C31C75043700}" type="parTrans" cxnId="{5D57A734-41F5-463E-9CA2-3965DA3F00CB}">
      <dgm:prSet/>
      <dgm:spPr/>
      <dgm:t>
        <a:bodyPr/>
        <a:lstStyle/>
        <a:p>
          <a:endParaRPr lang="es-CO"/>
        </a:p>
      </dgm:t>
    </dgm:pt>
    <dgm:pt modelId="{2D64FC55-CB23-40BE-97DE-4D6C4B2A50CD}" type="sibTrans" cxnId="{5D57A734-41F5-463E-9CA2-3965DA3F00CB}">
      <dgm:prSet/>
      <dgm:spPr/>
      <dgm:t>
        <a:bodyPr/>
        <a:lstStyle/>
        <a:p>
          <a:endParaRPr lang="es-CO"/>
        </a:p>
      </dgm:t>
    </dgm:pt>
    <dgm:pt modelId="{EFF28528-7895-4CFA-A468-0048E5EB0B99}">
      <dgm:prSet phldrT="[Texto]"/>
      <dgm:spPr>
        <a:solidFill>
          <a:srgbClr val="0A0187"/>
        </a:solidFill>
      </dgm:spPr>
      <dgm:t>
        <a:bodyPr/>
        <a:lstStyle/>
        <a:p>
          <a:r>
            <a:rPr lang="es-CO" dirty="0"/>
            <a:t>EMV </a:t>
          </a:r>
          <a:r>
            <a:rPr lang="es-CO" dirty="0" err="1"/>
            <a:t>Tokenizadas</a:t>
          </a:r>
          <a:endParaRPr lang="es-CO" dirty="0"/>
        </a:p>
      </dgm:t>
    </dgm:pt>
    <dgm:pt modelId="{98985ED3-5EBC-45D4-84CE-C78482D9754E}" type="parTrans" cxnId="{714C9082-5E4F-4D7C-9846-0C22CBD8B28C}">
      <dgm:prSet/>
      <dgm:spPr/>
      <dgm:t>
        <a:bodyPr/>
        <a:lstStyle/>
        <a:p>
          <a:endParaRPr lang="es-CO"/>
        </a:p>
      </dgm:t>
    </dgm:pt>
    <dgm:pt modelId="{0622BCA1-A4FD-43D0-AA91-5513DF1BBBD5}" type="sibTrans" cxnId="{714C9082-5E4F-4D7C-9846-0C22CBD8B28C}">
      <dgm:prSet/>
      <dgm:spPr/>
      <dgm:t>
        <a:bodyPr/>
        <a:lstStyle/>
        <a:p>
          <a:endParaRPr lang="es-CO"/>
        </a:p>
      </dgm:t>
    </dgm:pt>
    <dgm:pt modelId="{6E555DA3-1E3F-407A-BFA9-EC33D41ED387}">
      <dgm:prSet phldrT="[Texto]"/>
      <dgm:spPr>
        <a:solidFill>
          <a:srgbClr val="0A0187"/>
        </a:solidFill>
      </dgm:spPr>
      <dgm:t>
        <a:bodyPr/>
        <a:lstStyle/>
        <a:p>
          <a:r>
            <a:rPr lang="es-CO" dirty="0"/>
            <a:t>Virtuales</a:t>
          </a:r>
        </a:p>
      </dgm:t>
    </dgm:pt>
    <dgm:pt modelId="{2C21FA52-6A28-482F-9ED6-A890A1B94FA6}" type="parTrans" cxnId="{40009A00-D51B-4485-A822-166A1E8FEF92}">
      <dgm:prSet/>
      <dgm:spPr/>
      <dgm:t>
        <a:bodyPr/>
        <a:lstStyle/>
        <a:p>
          <a:endParaRPr lang="es-CO"/>
        </a:p>
      </dgm:t>
    </dgm:pt>
    <dgm:pt modelId="{2E0613FE-2E3B-4CA7-8004-309210CD3792}" type="sibTrans" cxnId="{40009A00-D51B-4485-A822-166A1E8FEF92}">
      <dgm:prSet/>
      <dgm:spPr/>
      <dgm:t>
        <a:bodyPr/>
        <a:lstStyle/>
        <a:p>
          <a:endParaRPr lang="es-CO"/>
        </a:p>
      </dgm:t>
    </dgm:pt>
    <dgm:pt modelId="{D11310FF-305C-49FA-9E6E-F5E1F99F8419}">
      <dgm:prSet phldrT="[Texto]"/>
      <dgm:spPr>
        <a:solidFill>
          <a:srgbClr val="0A0187"/>
        </a:solidFill>
      </dgm:spPr>
      <dgm:t>
        <a:bodyPr/>
        <a:lstStyle/>
        <a:p>
          <a:r>
            <a:rPr lang="es-CO" dirty="0"/>
            <a:t>Corrientes</a:t>
          </a:r>
        </a:p>
      </dgm:t>
    </dgm:pt>
    <dgm:pt modelId="{5C54A513-668E-4C57-8F66-8A35CA01F0C0}" type="parTrans" cxnId="{8FC3528E-F04A-4281-B3E0-B421CABF185D}">
      <dgm:prSet/>
      <dgm:spPr/>
      <dgm:t>
        <a:bodyPr/>
        <a:lstStyle/>
        <a:p>
          <a:endParaRPr lang="es-CO"/>
        </a:p>
      </dgm:t>
    </dgm:pt>
    <dgm:pt modelId="{CD7D5EA2-EE87-4085-8AAA-797DC2373436}" type="sibTrans" cxnId="{8FC3528E-F04A-4281-B3E0-B421CABF185D}">
      <dgm:prSet/>
      <dgm:spPr/>
      <dgm:t>
        <a:bodyPr/>
        <a:lstStyle/>
        <a:p>
          <a:endParaRPr lang="es-CO"/>
        </a:p>
      </dgm:t>
    </dgm:pt>
    <dgm:pt modelId="{3B3FE83B-E38C-4A5E-BD70-70ABB25E34BD}">
      <dgm:prSet phldrT="[Texto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CO" dirty="0"/>
            <a:t>Crédito</a:t>
          </a:r>
        </a:p>
      </dgm:t>
    </dgm:pt>
    <dgm:pt modelId="{0B124EC3-8E5E-4F32-B04C-9D137ACA7D0A}" type="parTrans" cxnId="{D42841D3-61E4-40DD-8439-4365B21112C0}">
      <dgm:prSet/>
      <dgm:spPr/>
      <dgm:t>
        <a:bodyPr/>
        <a:lstStyle/>
        <a:p>
          <a:endParaRPr lang="es-CO"/>
        </a:p>
      </dgm:t>
    </dgm:pt>
    <dgm:pt modelId="{3376BB64-47FE-4B7F-88A9-28242A186EDC}" type="sibTrans" cxnId="{D42841D3-61E4-40DD-8439-4365B21112C0}">
      <dgm:prSet/>
      <dgm:spPr/>
      <dgm:t>
        <a:bodyPr/>
        <a:lstStyle/>
        <a:p>
          <a:endParaRPr lang="es-CO"/>
        </a:p>
      </dgm:t>
    </dgm:pt>
    <dgm:pt modelId="{86806C8E-F99F-449C-8083-47929D66DBDF}" type="pres">
      <dgm:prSet presAssocID="{D2F372AA-D2C0-44E5-AA4A-1D70A15623A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BCC281-502D-4FC1-9F13-903C0AE2DDFC}" type="pres">
      <dgm:prSet presAssocID="{5263A0D2-00C6-4CA2-83F3-F18B3CA52B3A}" presName="vertOne" presStyleCnt="0"/>
      <dgm:spPr/>
    </dgm:pt>
    <dgm:pt modelId="{4E438233-CB0B-46DA-9846-37DFF08E930E}" type="pres">
      <dgm:prSet presAssocID="{5263A0D2-00C6-4CA2-83F3-F18B3CA52B3A}" presName="txOne" presStyleLbl="node0" presStyleIdx="0" presStyleCnt="1" custLinFactNeighborX="-4826" custLinFactNeighborY="-78184">
        <dgm:presLayoutVars>
          <dgm:chPref val="3"/>
        </dgm:presLayoutVars>
      </dgm:prSet>
      <dgm:spPr/>
    </dgm:pt>
    <dgm:pt modelId="{A1200A35-DDC5-4225-A7FC-25C659B63AEC}" type="pres">
      <dgm:prSet presAssocID="{5263A0D2-00C6-4CA2-83F3-F18B3CA52B3A}" presName="parTransOne" presStyleCnt="0"/>
      <dgm:spPr/>
    </dgm:pt>
    <dgm:pt modelId="{CAD8AC23-B614-49EB-9ADA-03116EFB4A23}" type="pres">
      <dgm:prSet presAssocID="{5263A0D2-00C6-4CA2-83F3-F18B3CA52B3A}" presName="horzOne" presStyleCnt="0"/>
      <dgm:spPr/>
    </dgm:pt>
    <dgm:pt modelId="{31A7842E-60E0-44AD-8520-A29FC86672C8}" type="pres">
      <dgm:prSet presAssocID="{8F8A050D-7EA5-436E-9EB5-1F48BEEC0093}" presName="vertTwo" presStyleCnt="0"/>
      <dgm:spPr/>
    </dgm:pt>
    <dgm:pt modelId="{F2E25521-459E-4ACB-A61A-536C9C04F0CB}" type="pres">
      <dgm:prSet presAssocID="{8F8A050D-7EA5-436E-9EB5-1F48BEEC0093}" presName="txTwo" presStyleLbl="node2" presStyleIdx="0" presStyleCnt="2">
        <dgm:presLayoutVars>
          <dgm:chPref val="3"/>
        </dgm:presLayoutVars>
      </dgm:prSet>
      <dgm:spPr/>
    </dgm:pt>
    <dgm:pt modelId="{45595E83-8B26-49D6-ABB9-52853500B9FC}" type="pres">
      <dgm:prSet presAssocID="{8F8A050D-7EA5-436E-9EB5-1F48BEEC0093}" presName="parTransTwo" presStyleCnt="0"/>
      <dgm:spPr/>
    </dgm:pt>
    <dgm:pt modelId="{3BA61BE9-AED4-4700-A12A-6F27C16B5536}" type="pres">
      <dgm:prSet presAssocID="{8F8A050D-7EA5-436E-9EB5-1F48BEEC0093}" presName="horzTwo" presStyleCnt="0"/>
      <dgm:spPr/>
    </dgm:pt>
    <dgm:pt modelId="{9CFB9245-1558-4935-822F-A59A65291D16}" type="pres">
      <dgm:prSet presAssocID="{539F963C-375C-4A88-8D05-CC955D06D4F3}" presName="vertThree" presStyleCnt="0"/>
      <dgm:spPr/>
    </dgm:pt>
    <dgm:pt modelId="{54ECE854-2F6D-48C5-806C-B96F09E7BC35}" type="pres">
      <dgm:prSet presAssocID="{539F963C-375C-4A88-8D05-CC955D06D4F3}" presName="txThree" presStyleLbl="node3" presStyleIdx="0" presStyleCnt="7">
        <dgm:presLayoutVars>
          <dgm:chPref val="3"/>
        </dgm:presLayoutVars>
      </dgm:prSet>
      <dgm:spPr/>
    </dgm:pt>
    <dgm:pt modelId="{6FC3CE59-876B-4B2E-A85E-C81124EA469A}" type="pres">
      <dgm:prSet presAssocID="{539F963C-375C-4A88-8D05-CC955D06D4F3}" presName="horzThree" presStyleCnt="0"/>
      <dgm:spPr/>
    </dgm:pt>
    <dgm:pt modelId="{E3E41623-9C9D-450B-971C-CD05F7192438}" type="pres">
      <dgm:prSet presAssocID="{BB9F4AF6-F4E5-4899-A2CF-D25F9D6AA579}" presName="sibSpaceThree" presStyleCnt="0"/>
      <dgm:spPr/>
    </dgm:pt>
    <dgm:pt modelId="{02650AF7-4B9C-4B37-97CF-933EC92F12E3}" type="pres">
      <dgm:prSet presAssocID="{F48CF67E-F40E-45D2-81F4-AC233828D41A}" presName="vertThree" presStyleCnt="0"/>
      <dgm:spPr/>
    </dgm:pt>
    <dgm:pt modelId="{A767027D-2E7B-436E-B258-47B090AF28B7}" type="pres">
      <dgm:prSet presAssocID="{F48CF67E-F40E-45D2-81F4-AC233828D41A}" presName="txThree" presStyleLbl="node3" presStyleIdx="1" presStyleCnt="7">
        <dgm:presLayoutVars>
          <dgm:chPref val="3"/>
        </dgm:presLayoutVars>
      </dgm:prSet>
      <dgm:spPr/>
    </dgm:pt>
    <dgm:pt modelId="{4EF5B853-C447-4EEA-B28F-489FE67EA01C}" type="pres">
      <dgm:prSet presAssocID="{F48CF67E-F40E-45D2-81F4-AC233828D41A}" presName="horzThree" presStyleCnt="0"/>
      <dgm:spPr/>
    </dgm:pt>
    <dgm:pt modelId="{DAD92263-AFCD-4835-8BAC-1AB9234FE9D0}" type="pres">
      <dgm:prSet presAssocID="{D1A80B71-379A-4D44-8E24-790BD56F2BBC}" presName="sibSpaceThree" presStyleCnt="0"/>
      <dgm:spPr/>
    </dgm:pt>
    <dgm:pt modelId="{D2ED9A29-F5FC-4447-9E0C-3112821A65F6}" type="pres">
      <dgm:prSet presAssocID="{EFF28528-7895-4CFA-A468-0048E5EB0B99}" presName="vertThree" presStyleCnt="0"/>
      <dgm:spPr/>
    </dgm:pt>
    <dgm:pt modelId="{40F7C32B-4F76-416D-8DDC-0BB90252DC89}" type="pres">
      <dgm:prSet presAssocID="{EFF28528-7895-4CFA-A468-0048E5EB0B99}" presName="txThree" presStyleLbl="node3" presStyleIdx="2" presStyleCnt="7">
        <dgm:presLayoutVars>
          <dgm:chPref val="3"/>
        </dgm:presLayoutVars>
      </dgm:prSet>
      <dgm:spPr/>
    </dgm:pt>
    <dgm:pt modelId="{FA51C763-E114-4C5C-A4A9-FCEA59DF15BA}" type="pres">
      <dgm:prSet presAssocID="{EFF28528-7895-4CFA-A468-0048E5EB0B99}" presName="horzThree" presStyleCnt="0"/>
      <dgm:spPr/>
    </dgm:pt>
    <dgm:pt modelId="{FA7433C2-E900-42ED-BA78-21C61892F09A}" type="pres">
      <dgm:prSet presAssocID="{0622BCA1-A4FD-43D0-AA91-5513DF1BBBD5}" presName="sibSpaceThree" presStyleCnt="0"/>
      <dgm:spPr/>
    </dgm:pt>
    <dgm:pt modelId="{915A719F-8865-4062-9428-40D691FE3CB2}" type="pres">
      <dgm:prSet presAssocID="{6E555DA3-1E3F-407A-BFA9-EC33D41ED387}" presName="vertThree" presStyleCnt="0"/>
      <dgm:spPr/>
    </dgm:pt>
    <dgm:pt modelId="{FBD39427-C483-443A-8C76-F21E28D32C8F}" type="pres">
      <dgm:prSet presAssocID="{6E555DA3-1E3F-407A-BFA9-EC33D41ED387}" presName="txThree" presStyleLbl="node3" presStyleIdx="3" presStyleCnt="7">
        <dgm:presLayoutVars>
          <dgm:chPref val="3"/>
        </dgm:presLayoutVars>
      </dgm:prSet>
      <dgm:spPr/>
    </dgm:pt>
    <dgm:pt modelId="{72CE41B6-041D-4BA1-BF58-F10AD5E487E7}" type="pres">
      <dgm:prSet presAssocID="{6E555DA3-1E3F-407A-BFA9-EC33D41ED387}" presName="horzThree" presStyleCnt="0"/>
      <dgm:spPr/>
    </dgm:pt>
    <dgm:pt modelId="{C73C752F-C1AC-4D3D-80B7-0EEE4053E612}" type="pres">
      <dgm:prSet presAssocID="{77907712-E2C2-460E-AF1B-22D3FD8687E7}" presName="sibSpaceTwo" presStyleCnt="0"/>
      <dgm:spPr/>
    </dgm:pt>
    <dgm:pt modelId="{D90C8EDE-9630-479A-AEAC-C2565A2446B7}" type="pres">
      <dgm:prSet presAssocID="{655A36A8-7F18-443B-AB09-5CDDF2FFC636}" presName="vertTwo" presStyleCnt="0"/>
      <dgm:spPr/>
    </dgm:pt>
    <dgm:pt modelId="{5C0EE946-00C0-46C0-9E8B-9C2C3C10ABCF}" type="pres">
      <dgm:prSet presAssocID="{655A36A8-7F18-443B-AB09-5CDDF2FFC636}" presName="txTwo" presStyleLbl="node2" presStyleIdx="1" presStyleCnt="2">
        <dgm:presLayoutVars>
          <dgm:chPref val="3"/>
        </dgm:presLayoutVars>
      </dgm:prSet>
      <dgm:spPr/>
    </dgm:pt>
    <dgm:pt modelId="{D8ED7B42-E516-4DEA-8E13-3ECFF6B02D9D}" type="pres">
      <dgm:prSet presAssocID="{655A36A8-7F18-443B-AB09-5CDDF2FFC636}" presName="parTransTwo" presStyleCnt="0"/>
      <dgm:spPr/>
    </dgm:pt>
    <dgm:pt modelId="{82F05532-5AD6-4D46-915B-D671E8BCD8D2}" type="pres">
      <dgm:prSet presAssocID="{655A36A8-7F18-443B-AB09-5CDDF2FFC636}" presName="horzTwo" presStyleCnt="0"/>
      <dgm:spPr/>
    </dgm:pt>
    <dgm:pt modelId="{F78E91D9-BE63-4650-A712-7C5CCE81F610}" type="pres">
      <dgm:prSet presAssocID="{7C7673DA-3B58-4149-B02C-77C1A5BDD5DC}" presName="vertThree" presStyleCnt="0"/>
      <dgm:spPr/>
    </dgm:pt>
    <dgm:pt modelId="{89DA35B0-0A59-435B-96CC-BCAB7F90DE6E}" type="pres">
      <dgm:prSet presAssocID="{7C7673DA-3B58-4149-B02C-77C1A5BDD5DC}" presName="txThree" presStyleLbl="node3" presStyleIdx="4" presStyleCnt="7">
        <dgm:presLayoutVars>
          <dgm:chPref val="3"/>
        </dgm:presLayoutVars>
      </dgm:prSet>
      <dgm:spPr/>
    </dgm:pt>
    <dgm:pt modelId="{A06F043D-8DE0-4B72-8C43-BED3A768A45F}" type="pres">
      <dgm:prSet presAssocID="{7C7673DA-3B58-4149-B02C-77C1A5BDD5DC}" presName="horzThree" presStyleCnt="0"/>
      <dgm:spPr/>
    </dgm:pt>
    <dgm:pt modelId="{6D7DD6DC-7A82-481A-B856-D518B4F51775}" type="pres">
      <dgm:prSet presAssocID="{2D64FC55-CB23-40BE-97DE-4D6C4B2A50CD}" presName="sibSpaceThree" presStyleCnt="0"/>
      <dgm:spPr/>
    </dgm:pt>
    <dgm:pt modelId="{A85362C8-F583-46D2-8A06-1C1D98E7142C}" type="pres">
      <dgm:prSet presAssocID="{D11310FF-305C-49FA-9E6E-F5E1F99F8419}" presName="vertThree" presStyleCnt="0"/>
      <dgm:spPr/>
    </dgm:pt>
    <dgm:pt modelId="{DB778CFD-24DF-4E72-A619-805DCED78369}" type="pres">
      <dgm:prSet presAssocID="{D11310FF-305C-49FA-9E6E-F5E1F99F8419}" presName="txThree" presStyleLbl="node3" presStyleIdx="5" presStyleCnt="7">
        <dgm:presLayoutVars>
          <dgm:chPref val="3"/>
        </dgm:presLayoutVars>
      </dgm:prSet>
      <dgm:spPr/>
    </dgm:pt>
    <dgm:pt modelId="{22F195CA-99BE-4B74-8331-77B12521390E}" type="pres">
      <dgm:prSet presAssocID="{D11310FF-305C-49FA-9E6E-F5E1F99F8419}" presName="horzThree" presStyleCnt="0"/>
      <dgm:spPr/>
    </dgm:pt>
    <dgm:pt modelId="{EC9D61BE-5110-4BB2-A2E5-4C86433411E8}" type="pres">
      <dgm:prSet presAssocID="{CD7D5EA2-EE87-4085-8AAA-797DC2373436}" presName="sibSpaceThree" presStyleCnt="0"/>
      <dgm:spPr/>
    </dgm:pt>
    <dgm:pt modelId="{15CE3DA1-1331-4006-9A2E-AB8D299F8640}" type="pres">
      <dgm:prSet presAssocID="{3B3FE83B-E38C-4A5E-BD70-70ABB25E34BD}" presName="vertThree" presStyleCnt="0"/>
      <dgm:spPr/>
    </dgm:pt>
    <dgm:pt modelId="{67E1C48A-D22F-4845-A441-76CF5720921D}" type="pres">
      <dgm:prSet presAssocID="{3B3FE83B-E38C-4A5E-BD70-70ABB25E34BD}" presName="txThree" presStyleLbl="node3" presStyleIdx="6" presStyleCnt="7">
        <dgm:presLayoutVars>
          <dgm:chPref val="3"/>
        </dgm:presLayoutVars>
      </dgm:prSet>
      <dgm:spPr/>
    </dgm:pt>
    <dgm:pt modelId="{48C3DD06-4281-4464-A181-1704F38F891D}" type="pres">
      <dgm:prSet presAssocID="{3B3FE83B-E38C-4A5E-BD70-70ABB25E34BD}" presName="horzThree" presStyleCnt="0"/>
      <dgm:spPr/>
    </dgm:pt>
  </dgm:ptLst>
  <dgm:cxnLst>
    <dgm:cxn modelId="{40009A00-D51B-4485-A822-166A1E8FEF92}" srcId="{8F8A050D-7EA5-436E-9EB5-1F48BEEC0093}" destId="{6E555DA3-1E3F-407A-BFA9-EC33D41ED387}" srcOrd="3" destOrd="0" parTransId="{2C21FA52-6A28-482F-9ED6-A890A1B94FA6}" sibTransId="{2E0613FE-2E3B-4CA7-8004-309210CD3792}"/>
    <dgm:cxn modelId="{7443A319-E653-4E29-939A-A5E3A27A997C}" type="presOf" srcId="{3B3FE83B-E38C-4A5E-BD70-70ABB25E34BD}" destId="{67E1C48A-D22F-4845-A441-76CF5720921D}" srcOrd="0" destOrd="0" presId="urn:microsoft.com/office/officeart/2005/8/layout/hierarchy4"/>
    <dgm:cxn modelId="{31E15521-E72D-4393-860E-F6043A972CA2}" srcId="{D2F372AA-D2C0-44E5-AA4A-1D70A15623A3}" destId="{5263A0D2-00C6-4CA2-83F3-F18B3CA52B3A}" srcOrd="0" destOrd="0" parTransId="{D28A9259-0E22-48E0-9BE4-FF9F808567F5}" sibTransId="{9E9DBEF7-1354-40D5-A7F7-9F50E6DB9C29}"/>
    <dgm:cxn modelId="{7847F922-89A3-4DB4-A242-A0DBBEDFFA83}" type="presOf" srcId="{7C7673DA-3B58-4149-B02C-77C1A5BDD5DC}" destId="{89DA35B0-0A59-435B-96CC-BCAB7F90DE6E}" srcOrd="0" destOrd="0" presId="urn:microsoft.com/office/officeart/2005/8/layout/hierarchy4"/>
    <dgm:cxn modelId="{23F3A523-321A-4AAE-A3C4-F0C4539BDF5A}" type="presOf" srcId="{539F963C-375C-4A88-8D05-CC955D06D4F3}" destId="{54ECE854-2F6D-48C5-806C-B96F09E7BC35}" srcOrd="0" destOrd="0" presId="urn:microsoft.com/office/officeart/2005/8/layout/hierarchy4"/>
    <dgm:cxn modelId="{8546E02E-E1AB-4622-976B-2F759B6FDC5C}" type="presOf" srcId="{5263A0D2-00C6-4CA2-83F3-F18B3CA52B3A}" destId="{4E438233-CB0B-46DA-9846-37DFF08E930E}" srcOrd="0" destOrd="0" presId="urn:microsoft.com/office/officeart/2005/8/layout/hierarchy4"/>
    <dgm:cxn modelId="{5D57A734-41F5-463E-9CA2-3965DA3F00CB}" srcId="{655A36A8-7F18-443B-AB09-5CDDF2FFC636}" destId="{7C7673DA-3B58-4149-B02C-77C1A5BDD5DC}" srcOrd="0" destOrd="0" parTransId="{C161EE6C-6093-4C0E-90C2-C31C75043700}" sibTransId="{2D64FC55-CB23-40BE-97DE-4D6C4B2A50CD}"/>
    <dgm:cxn modelId="{2C33BD37-A406-4AA3-9F03-3947DAFA03E5}" type="presOf" srcId="{8F8A050D-7EA5-436E-9EB5-1F48BEEC0093}" destId="{F2E25521-459E-4ACB-A61A-536C9C04F0CB}" srcOrd="0" destOrd="0" presId="urn:microsoft.com/office/officeart/2005/8/layout/hierarchy4"/>
    <dgm:cxn modelId="{BF88C47A-73BB-48CF-9C0B-0AB6FC422C22}" type="presOf" srcId="{6E555DA3-1E3F-407A-BFA9-EC33D41ED387}" destId="{FBD39427-C483-443A-8C76-F21E28D32C8F}" srcOrd="0" destOrd="0" presId="urn:microsoft.com/office/officeart/2005/8/layout/hierarchy4"/>
    <dgm:cxn modelId="{714C9082-5E4F-4D7C-9846-0C22CBD8B28C}" srcId="{8F8A050D-7EA5-436E-9EB5-1F48BEEC0093}" destId="{EFF28528-7895-4CFA-A468-0048E5EB0B99}" srcOrd="2" destOrd="0" parTransId="{98985ED3-5EBC-45D4-84CE-C78482D9754E}" sibTransId="{0622BCA1-A4FD-43D0-AA91-5513DF1BBBD5}"/>
    <dgm:cxn modelId="{EDB8D484-FBD1-48B4-B734-F1E3FEDE1FAD}" srcId="{8F8A050D-7EA5-436E-9EB5-1F48BEEC0093}" destId="{539F963C-375C-4A88-8D05-CC955D06D4F3}" srcOrd="0" destOrd="0" parTransId="{06898B6C-C77C-414F-85BE-37394EDCDD37}" sibTransId="{BB9F4AF6-F4E5-4899-A2CF-D25F9D6AA579}"/>
    <dgm:cxn modelId="{123E748A-C106-4329-B225-07D48092AA61}" srcId="{5263A0D2-00C6-4CA2-83F3-F18B3CA52B3A}" destId="{655A36A8-7F18-443B-AB09-5CDDF2FFC636}" srcOrd="1" destOrd="0" parTransId="{DD7C7EC6-1DB5-4D33-A10A-0017CFF7A68E}" sibTransId="{DD78C0E3-7F64-48D9-A436-8973773C4079}"/>
    <dgm:cxn modelId="{8FC3528E-F04A-4281-B3E0-B421CABF185D}" srcId="{655A36A8-7F18-443B-AB09-5CDDF2FFC636}" destId="{D11310FF-305C-49FA-9E6E-F5E1F99F8419}" srcOrd="1" destOrd="0" parTransId="{5C54A513-668E-4C57-8F66-8A35CA01F0C0}" sibTransId="{CD7D5EA2-EE87-4085-8AAA-797DC2373436}"/>
    <dgm:cxn modelId="{FE3E4090-4CC2-499E-B83C-8AFD9391308A}" srcId="{5263A0D2-00C6-4CA2-83F3-F18B3CA52B3A}" destId="{8F8A050D-7EA5-436E-9EB5-1F48BEEC0093}" srcOrd="0" destOrd="0" parTransId="{3F461A80-2895-4450-B89C-88856491EFA2}" sibTransId="{77907712-E2C2-460E-AF1B-22D3FD8687E7}"/>
    <dgm:cxn modelId="{55916C92-DCE2-44D6-AC39-15C1A8155D1A}" type="presOf" srcId="{EFF28528-7895-4CFA-A468-0048E5EB0B99}" destId="{40F7C32B-4F76-416D-8DDC-0BB90252DC89}" srcOrd="0" destOrd="0" presId="urn:microsoft.com/office/officeart/2005/8/layout/hierarchy4"/>
    <dgm:cxn modelId="{12DAC697-2548-431B-B7A8-FE07D337C263}" type="presOf" srcId="{F48CF67E-F40E-45D2-81F4-AC233828D41A}" destId="{A767027D-2E7B-436E-B258-47B090AF28B7}" srcOrd="0" destOrd="0" presId="urn:microsoft.com/office/officeart/2005/8/layout/hierarchy4"/>
    <dgm:cxn modelId="{66BE5AB9-C8E5-4035-857F-CB204B62CDA7}" type="presOf" srcId="{D2F372AA-D2C0-44E5-AA4A-1D70A15623A3}" destId="{86806C8E-F99F-449C-8083-47929D66DBDF}" srcOrd="0" destOrd="0" presId="urn:microsoft.com/office/officeart/2005/8/layout/hierarchy4"/>
    <dgm:cxn modelId="{6F8CD4BE-0D97-4AD3-A2DF-4C3716DB75E6}" type="presOf" srcId="{655A36A8-7F18-443B-AB09-5CDDF2FFC636}" destId="{5C0EE946-00C0-46C0-9E8B-9C2C3C10ABCF}" srcOrd="0" destOrd="0" presId="urn:microsoft.com/office/officeart/2005/8/layout/hierarchy4"/>
    <dgm:cxn modelId="{A276CEC4-9458-4AD5-AE58-1243D9A25877}" type="presOf" srcId="{D11310FF-305C-49FA-9E6E-F5E1F99F8419}" destId="{DB778CFD-24DF-4E72-A619-805DCED78369}" srcOrd="0" destOrd="0" presId="urn:microsoft.com/office/officeart/2005/8/layout/hierarchy4"/>
    <dgm:cxn modelId="{D42841D3-61E4-40DD-8439-4365B21112C0}" srcId="{655A36A8-7F18-443B-AB09-5CDDF2FFC636}" destId="{3B3FE83B-E38C-4A5E-BD70-70ABB25E34BD}" srcOrd="2" destOrd="0" parTransId="{0B124EC3-8E5E-4F32-B04C-9D137ACA7D0A}" sibTransId="{3376BB64-47FE-4B7F-88A9-28242A186EDC}"/>
    <dgm:cxn modelId="{F14089E2-464B-4F9E-BBB5-DD60F877A726}" srcId="{8F8A050D-7EA5-436E-9EB5-1F48BEEC0093}" destId="{F48CF67E-F40E-45D2-81F4-AC233828D41A}" srcOrd="1" destOrd="0" parTransId="{4635A424-0B97-489E-B332-1C19B1938553}" sibTransId="{D1A80B71-379A-4D44-8E24-790BD56F2BBC}"/>
    <dgm:cxn modelId="{DA28C538-90B4-4659-AC45-0BBF6C6FD6F2}" type="presParOf" srcId="{86806C8E-F99F-449C-8083-47929D66DBDF}" destId="{BBBCC281-502D-4FC1-9F13-903C0AE2DDFC}" srcOrd="0" destOrd="0" presId="urn:microsoft.com/office/officeart/2005/8/layout/hierarchy4"/>
    <dgm:cxn modelId="{00D61C55-62B3-4101-BC8E-F6285D4BD962}" type="presParOf" srcId="{BBBCC281-502D-4FC1-9F13-903C0AE2DDFC}" destId="{4E438233-CB0B-46DA-9846-37DFF08E930E}" srcOrd="0" destOrd="0" presId="urn:microsoft.com/office/officeart/2005/8/layout/hierarchy4"/>
    <dgm:cxn modelId="{C0FFDFBD-4E95-4A54-9A31-A8C88CDE91AB}" type="presParOf" srcId="{BBBCC281-502D-4FC1-9F13-903C0AE2DDFC}" destId="{A1200A35-DDC5-4225-A7FC-25C659B63AEC}" srcOrd="1" destOrd="0" presId="urn:microsoft.com/office/officeart/2005/8/layout/hierarchy4"/>
    <dgm:cxn modelId="{98282C26-5FD5-42F0-B921-910ED4CA530A}" type="presParOf" srcId="{BBBCC281-502D-4FC1-9F13-903C0AE2DDFC}" destId="{CAD8AC23-B614-49EB-9ADA-03116EFB4A23}" srcOrd="2" destOrd="0" presId="urn:microsoft.com/office/officeart/2005/8/layout/hierarchy4"/>
    <dgm:cxn modelId="{27621F10-DE9A-430A-BCFB-B4CDA7D3BDB2}" type="presParOf" srcId="{CAD8AC23-B614-49EB-9ADA-03116EFB4A23}" destId="{31A7842E-60E0-44AD-8520-A29FC86672C8}" srcOrd="0" destOrd="0" presId="urn:microsoft.com/office/officeart/2005/8/layout/hierarchy4"/>
    <dgm:cxn modelId="{D3945C94-58AA-497B-86CE-0780BFD87C36}" type="presParOf" srcId="{31A7842E-60E0-44AD-8520-A29FC86672C8}" destId="{F2E25521-459E-4ACB-A61A-536C9C04F0CB}" srcOrd="0" destOrd="0" presId="urn:microsoft.com/office/officeart/2005/8/layout/hierarchy4"/>
    <dgm:cxn modelId="{85E7BEEA-30F7-4AD9-94E3-8609D1BD2126}" type="presParOf" srcId="{31A7842E-60E0-44AD-8520-A29FC86672C8}" destId="{45595E83-8B26-49D6-ABB9-52853500B9FC}" srcOrd="1" destOrd="0" presId="urn:microsoft.com/office/officeart/2005/8/layout/hierarchy4"/>
    <dgm:cxn modelId="{A566284F-D715-4F1A-A406-4A4475EDCF30}" type="presParOf" srcId="{31A7842E-60E0-44AD-8520-A29FC86672C8}" destId="{3BA61BE9-AED4-4700-A12A-6F27C16B5536}" srcOrd="2" destOrd="0" presId="urn:microsoft.com/office/officeart/2005/8/layout/hierarchy4"/>
    <dgm:cxn modelId="{23A760EB-3FCF-40D5-B149-E74528AFB1F1}" type="presParOf" srcId="{3BA61BE9-AED4-4700-A12A-6F27C16B5536}" destId="{9CFB9245-1558-4935-822F-A59A65291D16}" srcOrd="0" destOrd="0" presId="urn:microsoft.com/office/officeart/2005/8/layout/hierarchy4"/>
    <dgm:cxn modelId="{67B195E8-7BEE-461C-9759-A2C3B17C6C3F}" type="presParOf" srcId="{9CFB9245-1558-4935-822F-A59A65291D16}" destId="{54ECE854-2F6D-48C5-806C-B96F09E7BC35}" srcOrd="0" destOrd="0" presId="urn:microsoft.com/office/officeart/2005/8/layout/hierarchy4"/>
    <dgm:cxn modelId="{2472CB8B-2DC7-4693-B87C-EA53A6B2A473}" type="presParOf" srcId="{9CFB9245-1558-4935-822F-A59A65291D16}" destId="{6FC3CE59-876B-4B2E-A85E-C81124EA469A}" srcOrd="1" destOrd="0" presId="urn:microsoft.com/office/officeart/2005/8/layout/hierarchy4"/>
    <dgm:cxn modelId="{FA59E8B4-D7E5-40C9-A181-AFE1745045CC}" type="presParOf" srcId="{3BA61BE9-AED4-4700-A12A-6F27C16B5536}" destId="{E3E41623-9C9D-450B-971C-CD05F7192438}" srcOrd="1" destOrd="0" presId="urn:microsoft.com/office/officeart/2005/8/layout/hierarchy4"/>
    <dgm:cxn modelId="{E28B8606-1333-4C40-B06A-1E033D4035A6}" type="presParOf" srcId="{3BA61BE9-AED4-4700-A12A-6F27C16B5536}" destId="{02650AF7-4B9C-4B37-97CF-933EC92F12E3}" srcOrd="2" destOrd="0" presId="urn:microsoft.com/office/officeart/2005/8/layout/hierarchy4"/>
    <dgm:cxn modelId="{69A42DFB-145C-4B49-B15A-56F68DBCEF04}" type="presParOf" srcId="{02650AF7-4B9C-4B37-97CF-933EC92F12E3}" destId="{A767027D-2E7B-436E-B258-47B090AF28B7}" srcOrd="0" destOrd="0" presId="urn:microsoft.com/office/officeart/2005/8/layout/hierarchy4"/>
    <dgm:cxn modelId="{C98E40CD-BF1E-45B9-A536-39C1C5B55754}" type="presParOf" srcId="{02650AF7-4B9C-4B37-97CF-933EC92F12E3}" destId="{4EF5B853-C447-4EEA-B28F-489FE67EA01C}" srcOrd="1" destOrd="0" presId="urn:microsoft.com/office/officeart/2005/8/layout/hierarchy4"/>
    <dgm:cxn modelId="{B463DB10-205C-4216-A62E-A2A689631C46}" type="presParOf" srcId="{3BA61BE9-AED4-4700-A12A-6F27C16B5536}" destId="{DAD92263-AFCD-4835-8BAC-1AB9234FE9D0}" srcOrd="3" destOrd="0" presId="urn:microsoft.com/office/officeart/2005/8/layout/hierarchy4"/>
    <dgm:cxn modelId="{81069B03-F2BB-4E76-B3D6-7193A67D07B5}" type="presParOf" srcId="{3BA61BE9-AED4-4700-A12A-6F27C16B5536}" destId="{D2ED9A29-F5FC-4447-9E0C-3112821A65F6}" srcOrd="4" destOrd="0" presId="urn:microsoft.com/office/officeart/2005/8/layout/hierarchy4"/>
    <dgm:cxn modelId="{B96504BE-C3AA-44B5-9CC3-B327409EE502}" type="presParOf" srcId="{D2ED9A29-F5FC-4447-9E0C-3112821A65F6}" destId="{40F7C32B-4F76-416D-8DDC-0BB90252DC89}" srcOrd="0" destOrd="0" presId="urn:microsoft.com/office/officeart/2005/8/layout/hierarchy4"/>
    <dgm:cxn modelId="{47180807-D19D-4CFB-988F-175C15969613}" type="presParOf" srcId="{D2ED9A29-F5FC-4447-9E0C-3112821A65F6}" destId="{FA51C763-E114-4C5C-A4A9-FCEA59DF15BA}" srcOrd="1" destOrd="0" presId="urn:microsoft.com/office/officeart/2005/8/layout/hierarchy4"/>
    <dgm:cxn modelId="{460AC0F5-CB92-4097-A96A-5D4818E2954E}" type="presParOf" srcId="{3BA61BE9-AED4-4700-A12A-6F27C16B5536}" destId="{FA7433C2-E900-42ED-BA78-21C61892F09A}" srcOrd="5" destOrd="0" presId="urn:microsoft.com/office/officeart/2005/8/layout/hierarchy4"/>
    <dgm:cxn modelId="{3493A333-A1BD-458F-B46F-BCF81203A03A}" type="presParOf" srcId="{3BA61BE9-AED4-4700-A12A-6F27C16B5536}" destId="{915A719F-8865-4062-9428-40D691FE3CB2}" srcOrd="6" destOrd="0" presId="urn:microsoft.com/office/officeart/2005/8/layout/hierarchy4"/>
    <dgm:cxn modelId="{C819A9A9-A1B9-49E7-904B-5F34FDDBF160}" type="presParOf" srcId="{915A719F-8865-4062-9428-40D691FE3CB2}" destId="{FBD39427-C483-443A-8C76-F21E28D32C8F}" srcOrd="0" destOrd="0" presId="urn:microsoft.com/office/officeart/2005/8/layout/hierarchy4"/>
    <dgm:cxn modelId="{2EE9FF53-F42B-4D78-AC04-5901F901C780}" type="presParOf" srcId="{915A719F-8865-4062-9428-40D691FE3CB2}" destId="{72CE41B6-041D-4BA1-BF58-F10AD5E487E7}" srcOrd="1" destOrd="0" presId="urn:microsoft.com/office/officeart/2005/8/layout/hierarchy4"/>
    <dgm:cxn modelId="{6C8D0E28-8695-4D6B-BC22-B6FB68384564}" type="presParOf" srcId="{CAD8AC23-B614-49EB-9ADA-03116EFB4A23}" destId="{C73C752F-C1AC-4D3D-80B7-0EEE4053E612}" srcOrd="1" destOrd="0" presId="urn:microsoft.com/office/officeart/2005/8/layout/hierarchy4"/>
    <dgm:cxn modelId="{6701CF7C-F11B-4619-8F46-DD273BA4DE1B}" type="presParOf" srcId="{CAD8AC23-B614-49EB-9ADA-03116EFB4A23}" destId="{D90C8EDE-9630-479A-AEAC-C2565A2446B7}" srcOrd="2" destOrd="0" presId="urn:microsoft.com/office/officeart/2005/8/layout/hierarchy4"/>
    <dgm:cxn modelId="{FFFBBE68-1DE5-45AE-A762-279720B74D47}" type="presParOf" srcId="{D90C8EDE-9630-479A-AEAC-C2565A2446B7}" destId="{5C0EE946-00C0-46C0-9E8B-9C2C3C10ABCF}" srcOrd="0" destOrd="0" presId="urn:microsoft.com/office/officeart/2005/8/layout/hierarchy4"/>
    <dgm:cxn modelId="{AC1B9E06-38D6-47C0-897B-77D878827D3C}" type="presParOf" srcId="{D90C8EDE-9630-479A-AEAC-C2565A2446B7}" destId="{D8ED7B42-E516-4DEA-8E13-3ECFF6B02D9D}" srcOrd="1" destOrd="0" presId="urn:microsoft.com/office/officeart/2005/8/layout/hierarchy4"/>
    <dgm:cxn modelId="{4FD7EECF-2375-4FED-87F6-2DBB52B61AF0}" type="presParOf" srcId="{D90C8EDE-9630-479A-AEAC-C2565A2446B7}" destId="{82F05532-5AD6-4D46-915B-D671E8BCD8D2}" srcOrd="2" destOrd="0" presId="urn:microsoft.com/office/officeart/2005/8/layout/hierarchy4"/>
    <dgm:cxn modelId="{B9594BD1-F220-446D-AAD8-EF8AD8F7A89A}" type="presParOf" srcId="{82F05532-5AD6-4D46-915B-D671E8BCD8D2}" destId="{F78E91D9-BE63-4650-A712-7C5CCE81F610}" srcOrd="0" destOrd="0" presId="urn:microsoft.com/office/officeart/2005/8/layout/hierarchy4"/>
    <dgm:cxn modelId="{67176912-3520-447C-8231-7AAEA1A0568F}" type="presParOf" srcId="{F78E91D9-BE63-4650-A712-7C5CCE81F610}" destId="{89DA35B0-0A59-435B-96CC-BCAB7F90DE6E}" srcOrd="0" destOrd="0" presId="urn:microsoft.com/office/officeart/2005/8/layout/hierarchy4"/>
    <dgm:cxn modelId="{3FEA20F2-4526-418C-B8BF-FBE398B4FE19}" type="presParOf" srcId="{F78E91D9-BE63-4650-A712-7C5CCE81F610}" destId="{A06F043D-8DE0-4B72-8C43-BED3A768A45F}" srcOrd="1" destOrd="0" presId="urn:microsoft.com/office/officeart/2005/8/layout/hierarchy4"/>
    <dgm:cxn modelId="{BB3277A1-D56B-4B42-B64E-751D5595952E}" type="presParOf" srcId="{82F05532-5AD6-4D46-915B-D671E8BCD8D2}" destId="{6D7DD6DC-7A82-481A-B856-D518B4F51775}" srcOrd="1" destOrd="0" presId="urn:microsoft.com/office/officeart/2005/8/layout/hierarchy4"/>
    <dgm:cxn modelId="{0603AFBE-AF17-4B77-9E15-EE52D9D9BA7A}" type="presParOf" srcId="{82F05532-5AD6-4D46-915B-D671E8BCD8D2}" destId="{A85362C8-F583-46D2-8A06-1C1D98E7142C}" srcOrd="2" destOrd="0" presId="urn:microsoft.com/office/officeart/2005/8/layout/hierarchy4"/>
    <dgm:cxn modelId="{EC6C85BA-8645-4561-94BE-F53BF7003609}" type="presParOf" srcId="{A85362C8-F583-46D2-8A06-1C1D98E7142C}" destId="{DB778CFD-24DF-4E72-A619-805DCED78369}" srcOrd="0" destOrd="0" presId="urn:microsoft.com/office/officeart/2005/8/layout/hierarchy4"/>
    <dgm:cxn modelId="{D73C5AD7-DC5A-491A-92A5-C91A776A2E56}" type="presParOf" srcId="{A85362C8-F583-46D2-8A06-1C1D98E7142C}" destId="{22F195CA-99BE-4B74-8331-77B12521390E}" srcOrd="1" destOrd="0" presId="urn:microsoft.com/office/officeart/2005/8/layout/hierarchy4"/>
    <dgm:cxn modelId="{0A40EE11-9287-467F-8854-FB26261C6BED}" type="presParOf" srcId="{82F05532-5AD6-4D46-915B-D671E8BCD8D2}" destId="{EC9D61BE-5110-4BB2-A2E5-4C86433411E8}" srcOrd="3" destOrd="0" presId="urn:microsoft.com/office/officeart/2005/8/layout/hierarchy4"/>
    <dgm:cxn modelId="{5FF4F5BC-DFB2-4037-9A35-EB003E499AEE}" type="presParOf" srcId="{82F05532-5AD6-4D46-915B-D671E8BCD8D2}" destId="{15CE3DA1-1331-4006-9A2E-AB8D299F8640}" srcOrd="4" destOrd="0" presId="urn:microsoft.com/office/officeart/2005/8/layout/hierarchy4"/>
    <dgm:cxn modelId="{DAAC15CB-5466-4863-941E-BA0FE1249C71}" type="presParOf" srcId="{15CE3DA1-1331-4006-9A2E-AB8D299F8640}" destId="{67E1C48A-D22F-4845-A441-76CF5720921D}" srcOrd="0" destOrd="0" presId="urn:microsoft.com/office/officeart/2005/8/layout/hierarchy4"/>
    <dgm:cxn modelId="{7DB44A8D-0C45-4D4F-8F87-FAC286E5C2DB}" type="presParOf" srcId="{15CE3DA1-1331-4006-9A2E-AB8D299F8640}" destId="{48C3DD06-4281-4464-A181-1704F38F891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08FF67-A977-4C37-BD95-7248552C9A22}" type="doc">
      <dgm:prSet loTypeId="urn:microsoft.com/office/officeart/2005/8/layout/hList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084979D1-583F-4FE4-B686-852C88959142}">
      <dgm:prSet phldrT="[Texto]"/>
      <dgm:spPr/>
      <dgm:t>
        <a:bodyPr/>
        <a:lstStyle/>
        <a:p>
          <a:r>
            <a:rPr lang="es-ES" dirty="0"/>
            <a:t>Ventajas</a:t>
          </a:r>
          <a:endParaRPr lang="es-CO" dirty="0"/>
        </a:p>
      </dgm:t>
    </dgm:pt>
    <dgm:pt modelId="{4D30F6A5-B7BB-4A51-969D-E762039BB81C}" type="parTrans" cxnId="{2DA0E86C-B69A-4592-94F1-1ABC442948BF}">
      <dgm:prSet/>
      <dgm:spPr/>
      <dgm:t>
        <a:bodyPr/>
        <a:lstStyle/>
        <a:p>
          <a:endParaRPr lang="es-CO"/>
        </a:p>
      </dgm:t>
    </dgm:pt>
    <dgm:pt modelId="{48584DC5-9DEE-491F-B611-857DB2A094E0}" type="sibTrans" cxnId="{2DA0E86C-B69A-4592-94F1-1ABC442948BF}">
      <dgm:prSet/>
      <dgm:spPr/>
      <dgm:t>
        <a:bodyPr/>
        <a:lstStyle/>
        <a:p>
          <a:endParaRPr lang="es-CO"/>
        </a:p>
      </dgm:t>
    </dgm:pt>
    <dgm:pt modelId="{F0C949DF-782E-4930-B5DC-D3AB9D00F172}">
      <dgm:prSet phldrT="[Texto]"/>
      <dgm:spPr/>
      <dgm:t>
        <a:bodyPr/>
        <a:lstStyle/>
        <a:p>
          <a:r>
            <a:rPr lang="es-ES" dirty="0"/>
            <a:t>Ligero: mensajes en codificación ASCII o EBCDIC bastante pequeños que no saturan el canal</a:t>
          </a:r>
          <a:endParaRPr lang="es-CO" dirty="0"/>
        </a:p>
      </dgm:t>
    </dgm:pt>
    <dgm:pt modelId="{710EF65B-761B-4E9D-B066-9CF81E37E1CC}" type="parTrans" cxnId="{75687BC6-4262-4034-A5FD-49A3B6E1C3BB}">
      <dgm:prSet/>
      <dgm:spPr/>
      <dgm:t>
        <a:bodyPr/>
        <a:lstStyle/>
        <a:p>
          <a:endParaRPr lang="es-CO"/>
        </a:p>
      </dgm:t>
    </dgm:pt>
    <dgm:pt modelId="{866B9E12-C93F-432C-BCB7-5435C19395FA}" type="sibTrans" cxnId="{75687BC6-4262-4034-A5FD-49A3B6E1C3BB}">
      <dgm:prSet/>
      <dgm:spPr/>
      <dgm:t>
        <a:bodyPr/>
        <a:lstStyle/>
        <a:p>
          <a:endParaRPr lang="es-CO"/>
        </a:p>
      </dgm:t>
    </dgm:pt>
    <dgm:pt modelId="{9A075B46-69A1-4742-8854-98497B3256CC}">
      <dgm:prSet phldrT="[Texto]"/>
      <dgm:spPr/>
      <dgm:t>
        <a:bodyPr/>
        <a:lstStyle/>
        <a:p>
          <a:r>
            <a:rPr lang="es-ES" dirty="0"/>
            <a:t>Comunicación Asíncrona (Sockets)</a:t>
          </a:r>
          <a:endParaRPr lang="es-CO" dirty="0"/>
        </a:p>
      </dgm:t>
    </dgm:pt>
    <dgm:pt modelId="{A5510ADA-06A3-47FC-80A8-8FA499CE2F7C}" type="parTrans" cxnId="{ABE941D0-C2F8-4392-AEFE-5B871CB3B953}">
      <dgm:prSet/>
      <dgm:spPr/>
      <dgm:t>
        <a:bodyPr/>
        <a:lstStyle/>
        <a:p>
          <a:endParaRPr lang="es-CO"/>
        </a:p>
      </dgm:t>
    </dgm:pt>
    <dgm:pt modelId="{35192710-E802-4B20-8A76-D77DDBA7E00A}" type="sibTrans" cxnId="{ABE941D0-C2F8-4392-AEFE-5B871CB3B953}">
      <dgm:prSet/>
      <dgm:spPr/>
      <dgm:t>
        <a:bodyPr/>
        <a:lstStyle/>
        <a:p>
          <a:endParaRPr lang="es-CO"/>
        </a:p>
      </dgm:t>
    </dgm:pt>
    <dgm:pt modelId="{6D72F956-FE36-4A8C-A45F-020C1AFC870B}">
      <dgm:prSet phldrT="[Texto]"/>
      <dgm:spPr/>
      <dgm:t>
        <a:bodyPr/>
        <a:lstStyle/>
        <a:p>
          <a:r>
            <a:rPr lang="es-ES" dirty="0"/>
            <a:t>Seguro: A  nivel de canal (SSL), </a:t>
          </a:r>
          <a:r>
            <a:rPr lang="es-ES" dirty="0" err="1"/>
            <a:t>ciframiento</a:t>
          </a:r>
          <a:r>
            <a:rPr lang="es-ES" dirty="0"/>
            <a:t> de mensaje o establecimiento de Hash de seguridad (MAC)</a:t>
          </a:r>
          <a:endParaRPr lang="es-CO" dirty="0"/>
        </a:p>
      </dgm:t>
    </dgm:pt>
    <dgm:pt modelId="{208D4032-A2CF-4E45-83B3-45C0636F2423}" type="parTrans" cxnId="{ABAFE567-01B9-4C0F-BF4B-A5ECBA7EDEA9}">
      <dgm:prSet/>
      <dgm:spPr/>
      <dgm:t>
        <a:bodyPr/>
        <a:lstStyle/>
        <a:p>
          <a:endParaRPr lang="es-CO"/>
        </a:p>
      </dgm:t>
    </dgm:pt>
    <dgm:pt modelId="{4F90630B-8426-44B1-9E96-5DFDD91D0381}" type="sibTrans" cxnId="{ABAFE567-01B9-4C0F-BF4B-A5ECBA7EDEA9}">
      <dgm:prSet/>
      <dgm:spPr/>
      <dgm:t>
        <a:bodyPr/>
        <a:lstStyle/>
        <a:p>
          <a:endParaRPr lang="es-CO"/>
        </a:p>
      </dgm:t>
    </dgm:pt>
    <dgm:pt modelId="{A19F503E-A0A7-4A44-83EF-178EAAC95D90}" type="pres">
      <dgm:prSet presAssocID="{8D08FF67-A977-4C37-BD95-7248552C9A22}" presName="composite" presStyleCnt="0">
        <dgm:presLayoutVars>
          <dgm:chMax val="1"/>
          <dgm:dir/>
          <dgm:resizeHandles val="exact"/>
        </dgm:presLayoutVars>
      </dgm:prSet>
      <dgm:spPr/>
    </dgm:pt>
    <dgm:pt modelId="{B7047D71-9E50-45B3-87C1-43000A270AA4}" type="pres">
      <dgm:prSet presAssocID="{084979D1-583F-4FE4-B686-852C88959142}" presName="roof" presStyleLbl="dkBgShp" presStyleIdx="0" presStyleCnt="2" custLinFactNeighborX="3246" custLinFactNeighborY="-25778"/>
      <dgm:spPr/>
    </dgm:pt>
    <dgm:pt modelId="{6B3BA259-70C8-49C6-B390-DAA997B4FF17}" type="pres">
      <dgm:prSet presAssocID="{084979D1-583F-4FE4-B686-852C88959142}" presName="pillars" presStyleCnt="0"/>
      <dgm:spPr/>
    </dgm:pt>
    <dgm:pt modelId="{463B0762-44D3-4825-BB65-1F170CAC3C2C}" type="pres">
      <dgm:prSet presAssocID="{084979D1-583F-4FE4-B686-852C88959142}" presName="pillar1" presStyleLbl="node1" presStyleIdx="0" presStyleCnt="3">
        <dgm:presLayoutVars>
          <dgm:bulletEnabled val="1"/>
        </dgm:presLayoutVars>
      </dgm:prSet>
      <dgm:spPr/>
    </dgm:pt>
    <dgm:pt modelId="{6F365A43-B649-48BB-8D83-130B56B89461}" type="pres">
      <dgm:prSet presAssocID="{9A075B46-69A1-4742-8854-98497B3256CC}" presName="pillarX" presStyleLbl="node1" presStyleIdx="1" presStyleCnt="3">
        <dgm:presLayoutVars>
          <dgm:bulletEnabled val="1"/>
        </dgm:presLayoutVars>
      </dgm:prSet>
      <dgm:spPr/>
    </dgm:pt>
    <dgm:pt modelId="{5B367CAC-4699-4576-ABAF-3ABE5F63C715}" type="pres">
      <dgm:prSet presAssocID="{6D72F956-FE36-4A8C-A45F-020C1AFC870B}" presName="pillarX" presStyleLbl="node1" presStyleIdx="2" presStyleCnt="3">
        <dgm:presLayoutVars>
          <dgm:bulletEnabled val="1"/>
        </dgm:presLayoutVars>
      </dgm:prSet>
      <dgm:spPr/>
    </dgm:pt>
    <dgm:pt modelId="{86FDC2E8-77BE-4F0C-9D2D-B201660B87D9}" type="pres">
      <dgm:prSet presAssocID="{084979D1-583F-4FE4-B686-852C88959142}" presName="base" presStyleLbl="dkBgShp" presStyleIdx="1" presStyleCnt="2"/>
      <dgm:spPr/>
    </dgm:pt>
  </dgm:ptLst>
  <dgm:cxnLst>
    <dgm:cxn modelId="{2D2CF027-FD81-4AA6-A60C-851B296D8FC0}" type="presOf" srcId="{F0C949DF-782E-4930-B5DC-D3AB9D00F172}" destId="{463B0762-44D3-4825-BB65-1F170CAC3C2C}" srcOrd="0" destOrd="0" presId="urn:microsoft.com/office/officeart/2005/8/layout/hList3"/>
    <dgm:cxn modelId="{5D16AB3F-41F1-4C93-BCB7-7365CA37B0EF}" type="presOf" srcId="{084979D1-583F-4FE4-B686-852C88959142}" destId="{B7047D71-9E50-45B3-87C1-43000A270AA4}" srcOrd="0" destOrd="0" presId="urn:microsoft.com/office/officeart/2005/8/layout/hList3"/>
    <dgm:cxn modelId="{ABAFE567-01B9-4C0F-BF4B-A5ECBA7EDEA9}" srcId="{084979D1-583F-4FE4-B686-852C88959142}" destId="{6D72F956-FE36-4A8C-A45F-020C1AFC870B}" srcOrd="2" destOrd="0" parTransId="{208D4032-A2CF-4E45-83B3-45C0636F2423}" sibTransId="{4F90630B-8426-44B1-9E96-5DFDD91D0381}"/>
    <dgm:cxn modelId="{2DA0E86C-B69A-4592-94F1-1ABC442948BF}" srcId="{8D08FF67-A977-4C37-BD95-7248552C9A22}" destId="{084979D1-583F-4FE4-B686-852C88959142}" srcOrd="0" destOrd="0" parTransId="{4D30F6A5-B7BB-4A51-969D-E762039BB81C}" sibTransId="{48584DC5-9DEE-491F-B611-857DB2A094E0}"/>
    <dgm:cxn modelId="{D0B3CD74-6B69-488D-A30F-1CD200A0C7E4}" type="presOf" srcId="{6D72F956-FE36-4A8C-A45F-020C1AFC870B}" destId="{5B367CAC-4699-4576-ABAF-3ABE5F63C715}" srcOrd="0" destOrd="0" presId="urn:microsoft.com/office/officeart/2005/8/layout/hList3"/>
    <dgm:cxn modelId="{ACE9EDBE-F2A0-4710-AEEE-0D92823B1D17}" type="presOf" srcId="{8D08FF67-A977-4C37-BD95-7248552C9A22}" destId="{A19F503E-A0A7-4A44-83EF-178EAAC95D90}" srcOrd="0" destOrd="0" presId="urn:microsoft.com/office/officeart/2005/8/layout/hList3"/>
    <dgm:cxn modelId="{75687BC6-4262-4034-A5FD-49A3B6E1C3BB}" srcId="{084979D1-583F-4FE4-B686-852C88959142}" destId="{F0C949DF-782E-4930-B5DC-D3AB9D00F172}" srcOrd="0" destOrd="0" parTransId="{710EF65B-761B-4E9D-B066-9CF81E37E1CC}" sibTransId="{866B9E12-C93F-432C-BCB7-5435C19395FA}"/>
    <dgm:cxn modelId="{ABE941D0-C2F8-4392-AEFE-5B871CB3B953}" srcId="{084979D1-583F-4FE4-B686-852C88959142}" destId="{9A075B46-69A1-4742-8854-98497B3256CC}" srcOrd="1" destOrd="0" parTransId="{A5510ADA-06A3-47FC-80A8-8FA499CE2F7C}" sibTransId="{35192710-E802-4B20-8A76-D77DDBA7E00A}"/>
    <dgm:cxn modelId="{F66949DC-FC30-4D30-9307-3A4BCBEE23B1}" type="presOf" srcId="{9A075B46-69A1-4742-8854-98497B3256CC}" destId="{6F365A43-B649-48BB-8D83-130B56B89461}" srcOrd="0" destOrd="0" presId="urn:microsoft.com/office/officeart/2005/8/layout/hList3"/>
    <dgm:cxn modelId="{95ECDCCB-9840-4401-A631-C09F84B71836}" type="presParOf" srcId="{A19F503E-A0A7-4A44-83EF-178EAAC95D90}" destId="{B7047D71-9E50-45B3-87C1-43000A270AA4}" srcOrd="0" destOrd="0" presId="urn:microsoft.com/office/officeart/2005/8/layout/hList3"/>
    <dgm:cxn modelId="{2859B1F9-3262-43F7-8070-9A4493B4B879}" type="presParOf" srcId="{A19F503E-A0A7-4A44-83EF-178EAAC95D90}" destId="{6B3BA259-70C8-49C6-B390-DAA997B4FF17}" srcOrd="1" destOrd="0" presId="urn:microsoft.com/office/officeart/2005/8/layout/hList3"/>
    <dgm:cxn modelId="{8F20653B-8A8E-4CD6-A468-82E8AC86D8DE}" type="presParOf" srcId="{6B3BA259-70C8-49C6-B390-DAA997B4FF17}" destId="{463B0762-44D3-4825-BB65-1F170CAC3C2C}" srcOrd="0" destOrd="0" presId="urn:microsoft.com/office/officeart/2005/8/layout/hList3"/>
    <dgm:cxn modelId="{C76736E9-AD11-48ED-8189-9C1E1A29D7F1}" type="presParOf" srcId="{6B3BA259-70C8-49C6-B390-DAA997B4FF17}" destId="{6F365A43-B649-48BB-8D83-130B56B89461}" srcOrd="1" destOrd="0" presId="urn:microsoft.com/office/officeart/2005/8/layout/hList3"/>
    <dgm:cxn modelId="{752CE93A-4EFC-485D-9996-79B33CA55033}" type="presParOf" srcId="{6B3BA259-70C8-49C6-B390-DAA997B4FF17}" destId="{5B367CAC-4699-4576-ABAF-3ABE5F63C715}" srcOrd="2" destOrd="0" presId="urn:microsoft.com/office/officeart/2005/8/layout/hList3"/>
    <dgm:cxn modelId="{42076168-A956-464C-B9B3-D2C3AD5EABE9}" type="presParOf" srcId="{A19F503E-A0A7-4A44-83EF-178EAAC95D90}" destId="{86FDC2E8-77BE-4F0C-9D2D-B201660B87D9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1DBA66-57A3-4240-BB8A-FD38A6A70FD0}" type="doc">
      <dgm:prSet loTypeId="urn:microsoft.com/office/officeart/2005/8/layout/radial5" loCatId="cycle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s-CO"/>
        </a:p>
      </dgm:t>
    </dgm:pt>
    <dgm:pt modelId="{7B49DDB2-3666-4CBA-9A76-C765BB99BF3C}">
      <dgm:prSet phldrT="[Texto]"/>
      <dgm:spPr/>
      <dgm:t>
        <a:bodyPr/>
        <a:lstStyle/>
        <a:p>
          <a:r>
            <a:rPr lang="es-ES" dirty="0"/>
            <a:t>ISO8583</a:t>
          </a:r>
          <a:endParaRPr lang="es-CO" dirty="0"/>
        </a:p>
      </dgm:t>
    </dgm:pt>
    <dgm:pt modelId="{3B4955DC-973B-40D7-B605-CA01268BB68F}" type="parTrans" cxnId="{9BD8E90B-4BDF-424A-8FF6-E91A6ED14275}">
      <dgm:prSet/>
      <dgm:spPr/>
      <dgm:t>
        <a:bodyPr/>
        <a:lstStyle/>
        <a:p>
          <a:endParaRPr lang="es-CO"/>
        </a:p>
      </dgm:t>
    </dgm:pt>
    <dgm:pt modelId="{8E1E8E37-210F-4F85-841F-B6A817B1983A}" type="sibTrans" cxnId="{9BD8E90B-4BDF-424A-8FF6-E91A6ED14275}">
      <dgm:prSet/>
      <dgm:spPr/>
      <dgm:t>
        <a:bodyPr/>
        <a:lstStyle/>
        <a:p>
          <a:endParaRPr lang="es-CO"/>
        </a:p>
      </dgm:t>
    </dgm:pt>
    <dgm:pt modelId="{0E95FC40-90BA-46ED-9D54-86D983B1ECA8}">
      <dgm:prSet phldrT="[Texto]"/>
      <dgm:spPr/>
      <dgm:t>
        <a:bodyPr/>
        <a:lstStyle/>
        <a:p>
          <a:r>
            <a:rPr lang="es-ES" dirty="0"/>
            <a:t>Base1</a:t>
          </a:r>
          <a:endParaRPr lang="es-CO" dirty="0"/>
        </a:p>
      </dgm:t>
    </dgm:pt>
    <dgm:pt modelId="{C024CDE9-FA0B-4BEC-B608-A04785CD6598}" type="parTrans" cxnId="{B727B647-40B2-4CF3-901E-193349E4547F}">
      <dgm:prSet/>
      <dgm:spPr/>
      <dgm:t>
        <a:bodyPr/>
        <a:lstStyle/>
        <a:p>
          <a:endParaRPr lang="es-CO"/>
        </a:p>
      </dgm:t>
    </dgm:pt>
    <dgm:pt modelId="{C5DDFC3F-FE9F-4E04-B191-366133E27EA1}" type="sibTrans" cxnId="{B727B647-40B2-4CF3-901E-193349E4547F}">
      <dgm:prSet/>
      <dgm:spPr/>
      <dgm:t>
        <a:bodyPr/>
        <a:lstStyle/>
        <a:p>
          <a:endParaRPr lang="es-CO"/>
        </a:p>
      </dgm:t>
    </dgm:pt>
    <dgm:pt modelId="{85206D64-37FC-4EEA-9D93-674FCD6E4EDC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dirty="0"/>
            <a:t>MDS</a:t>
          </a:r>
          <a:endParaRPr lang="es-CO" dirty="0"/>
        </a:p>
      </dgm:t>
    </dgm:pt>
    <dgm:pt modelId="{9999B94D-53C3-426D-963D-4FDD38EDE44A}" type="parTrans" cxnId="{C9B77E57-058E-4E51-84BE-8FF0086D1AAA}">
      <dgm:prSet/>
      <dgm:spPr/>
      <dgm:t>
        <a:bodyPr/>
        <a:lstStyle/>
        <a:p>
          <a:endParaRPr lang="es-CO"/>
        </a:p>
      </dgm:t>
    </dgm:pt>
    <dgm:pt modelId="{721F7E0A-226C-4183-AFFE-FF82B9ED3BF0}" type="sibTrans" cxnId="{C9B77E57-058E-4E51-84BE-8FF0086D1AAA}">
      <dgm:prSet/>
      <dgm:spPr/>
      <dgm:t>
        <a:bodyPr/>
        <a:lstStyle/>
        <a:p>
          <a:endParaRPr lang="es-CO"/>
        </a:p>
      </dgm:t>
    </dgm:pt>
    <dgm:pt modelId="{A7B9E26C-27D3-4BE5-BA89-FDC92F420AB0}">
      <dgm:prSet phldrT="[Texto]"/>
      <dgm:spPr/>
      <dgm:t>
        <a:bodyPr/>
        <a:lstStyle/>
        <a:p>
          <a:r>
            <a:rPr lang="es-ES" dirty="0"/>
            <a:t>ISO8583Post</a:t>
          </a:r>
          <a:endParaRPr lang="es-CO" dirty="0"/>
        </a:p>
      </dgm:t>
    </dgm:pt>
    <dgm:pt modelId="{3CBAB93C-CE7F-4E83-9984-C8EE195F1CD2}" type="parTrans" cxnId="{D6794117-36D1-4129-BC7E-183797499625}">
      <dgm:prSet/>
      <dgm:spPr/>
      <dgm:t>
        <a:bodyPr/>
        <a:lstStyle/>
        <a:p>
          <a:endParaRPr lang="es-CO"/>
        </a:p>
      </dgm:t>
    </dgm:pt>
    <dgm:pt modelId="{8108F2A9-4DFA-413F-8ABA-977C4D42362D}" type="sibTrans" cxnId="{D6794117-36D1-4129-BC7E-183797499625}">
      <dgm:prSet/>
      <dgm:spPr/>
      <dgm:t>
        <a:bodyPr/>
        <a:lstStyle/>
        <a:p>
          <a:endParaRPr lang="es-CO"/>
        </a:p>
      </dgm:t>
    </dgm:pt>
    <dgm:pt modelId="{D33F97A5-C42D-4360-B4F8-C6108CA2240F}">
      <dgm:prSet phldrT="[Texto]"/>
      <dgm:spPr/>
      <dgm:t>
        <a:bodyPr/>
        <a:lstStyle/>
        <a:p>
          <a:r>
            <a:rPr lang="es-ES" dirty="0"/>
            <a:t>Base24</a:t>
          </a:r>
          <a:endParaRPr lang="es-CO" dirty="0"/>
        </a:p>
      </dgm:t>
    </dgm:pt>
    <dgm:pt modelId="{C3993613-567C-488E-A3AE-8B570057E2C3}" type="parTrans" cxnId="{1F2676BE-8746-4D75-8964-BCFACD858072}">
      <dgm:prSet/>
      <dgm:spPr/>
      <dgm:t>
        <a:bodyPr/>
        <a:lstStyle/>
        <a:p>
          <a:endParaRPr lang="es-CO"/>
        </a:p>
      </dgm:t>
    </dgm:pt>
    <dgm:pt modelId="{DC332155-991A-4E3A-BC24-EDBC7BA6B94A}" type="sibTrans" cxnId="{1F2676BE-8746-4D75-8964-BCFACD858072}">
      <dgm:prSet/>
      <dgm:spPr/>
      <dgm:t>
        <a:bodyPr/>
        <a:lstStyle/>
        <a:p>
          <a:endParaRPr lang="es-CO"/>
        </a:p>
      </dgm:t>
    </dgm:pt>
    <dgm:pt modelId="{6A5397B5-FF20-42D6-8AAE-D55A84EB8D9C}" type="pres">
      <dgm:prSet presAssocID="{BC1DBA66-57A3-4240-BB8A-FD38A6A70FD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27058CC-C923-4FB6-A934-7A3FECD6E7B4}" type="pres">
      <dgm:prSet presAssocID="{7B49DDB2-3666-4CBA-9A76-C765BB99BF3C}" presName="centerShape" presStyleLbl="node0" presStyleIdx="0" presStyleCnt="1"/>
      <dgm:spPr/>
    </dgm:pt>
    <dgm:pt modelId="{A510CE81-FC52-4467-9488-C30B4515BB91}" type="pres">
      <dgm:prSet presAssocID="{C024CDE9-FA0B-4BEC-B608-A04785CD6598}" presName="parTrans" presStyleLbl="sibTrans2D1" presStyleIdx="0" presStyleCnt="4"/>
      <dgm:spPr/>
    </dgm:pt>
    <dgm:pt modelId="{C7875388-B4C1-4FA0-87A3-63F996524161}" type="pres">
      <dgm:prSet presAssocID="{C024CDE9-FA0B-4BEC-B608-A04785CD6598}" presName="connectorText" presStyleLbl="sibTrans2D1" presStyleIdx="0" presStyleCnt="4"/>
      <dgm:spPr/>
    </dgm:pt>
    <dgm:pt modelId="{92ED9EEB-81D9-4F43-A0E4-3BCD73F05ABD}" type="pres">
      <dgm:prSet presAssocID="{0E95FC40-90BA-46ED-9D54-86D983B1ECA8}" presName="node" presStyleLbl="node1" presStyleIdx="0" presStyleCnt="4">
        <dgm:presLayoutVars>
          <dgm:bulletEnabled val="1"/>
        </dgm:presLayoutVars>
      </dgm:prSet>
      <dgm:spPr/>
    </dgm:pt>
    <dgm:pt modelId="{853B4F69-A73A-4138-9F4B-EBD5904717FE}" type="pres">
      <dgm:prSet presAssocID="{9999B94D-53C3-426D-963D-4FDD38EDE44A}" presName="parTrans" presStyleLbl="sibTrans2D1" presStyleIdx="1" presStyleCnt="4"/>
      <dgm:spPr/>
    </dgm:pt>
    <dgm:pt modelId="{50C200E1-741F-4A24-B12E-C411403BA754}" type="pres">
      <dgm:prSet presAssocID="{9999B94D-53C3-426D-963D-4FDD38EDE44A}" presName="connectorText" presStyleLbl="sibTrans2D1" presStyleIdx="1" presStyleCnt="4"/>
      <dgm:spPr/>
    </dgm:pt>
    <dgm:pt modelId="{B14CA8C4-F6F9-483C-A7EC-1EB9DB91F387}" type="pres">
      <dgm:prSet presAssocID="{85206D64-37FC-4EEA-9D93-674FCD6E4EDC}" presName="node" presStyleLbl="node1" presStyleIdx="1" presStyleCnt="4">
        <dgm:presLayoutVars>
          <dgm:bulletEnabled val="1"/>
        </dgm:presLayoutVars>
      </dgm:prSet>
      <dgm:spPr/>
    </dgm:pt>
    <dgm:pt modelId="{B906889E-47F0-4683-A535-2DB3DFB94298}" type="pres">
      <dgm:prSet presAssocID="{3CBAB93C-CE7F-4E83-9984-C8EE195F1CD2}" presName="parTrans" presStyleLbl="sibTrans2D1" presStyleIdx="2" presStyleCnt="4"/>
      <dgm:spPr/>
    </dgm:pt>
    <dgm:pt modelId="{67787A6A-25E1-4116-A989-AC3EE824633F}" type="pres">
      <dgm:prSet presAssocID="{3CBAB93C-CE7F-4E83-9984-C8EE195F1CD2}" presName="connectorText" presStyleLbl="sibTrans2D1" presStyleIdx="2" presStyleCnt="4"/>
      <dgm:spPr/>
    </dgm:pt>
    <dgm:pt modelId="{8FE93427-99B4-454B-824C-A354A1A5C37A}" type="pres">
      <dgm:prSet presAssocID="{A7B9E26C-27D3-4BE5-BA89-FDC92F420AB0}" presName="node" presStyleLbl="node1" presStyleIdx="2" presStyleCnt="4">
        <dgm:presLayoutVars>
          <dgm:bulletEnabled val="1"/>
        </dgm:presLayoutVars>
      </dgm:prSet>
      <dgm:spPr/>
    </dgm:pt>
    <dgm:pt modelId="{DA8F829A-2A3D-4FC2-A9EF-D4D683731E6B}" type="pres">
      <dgm:prSet presAssocID="{C3993613-567C-488E-A3AE-8B570057E2C3}" presName="parTrans" presStyleLbl="sibTrans2D1" presStyleIdx="3" presStyleCnt="4"/>
      <dgm:spPr/>
    </dgm:pt>
    <dgm:pt modelId="{1C28A602-9EEF-4110-9EF5-A1138DF46884}" type="pres">
      <dgm:prSet presAssocID="{C3993613-567C-488E-A3AE-8B570057E2C3}" presName="connectorText" presStyleLbl="sibTrans2D1" presStyleIdx="3" presStyleCnt="4"/>
      <dgm:spPr/>
    </dgm:pt>
    <dgm:pt modelId="{AC9B0D20-8685-4914-B619-BC30BA392EAC}" type="pres">
      <dgm:prSet presAssocID="{D33F97A5-C42D-4360-B4F8-C6108CA2240F}" presName="node" presStyleLbl="node1" presStyleIdx="3" presStyleCnt="4">
        <dgm:presLayoutVars>
          <dgm:bulletEnabled val="1"/>
        </dgm:presLayoutVars>
      </dgm:prSet>
      <dgm:spPr/>
    </dgm:pt>
  </dgm:ptLst>
  <dgm:cxnLst>
    <dgm:cxn modelId="{9BD8E90B-4BDF-424A-8FF6-E91A6ED14275}" srcId="{BC1DBA66-57A3-4240-BB8A-FD38A6A70FD0}" destId="{7B49DDB2-3666-4CBA-9A76-C765BB99BF3C}" srcOrd="0" destOrd="0" parTransId="{3B4955DC-973B-40D7-B605-CA01268BB68F}" sibTransId="{8E1E8E37-210F-4F85-841F-B6A817B1983A}"/>
    <dgm:cxn modelId="{D6794117-36D1-4129-BC7E-183797499625}" srcId="{7B49DDB2-3666-4CBA-9A76-C765BB99BF3C}" destId="{A7B9E26C-27D3-4BE5-BA89-FDC92F420AB0}" srcOrd="2" destOrd="0" parTransId="{3CBAB93C-CE7F-4E83-9984-C8EE195F1CD2}" sibTransId="{8108F2A9-4DFA-413F-8ABA-977C4D42362D}"/>
    <dgm:cxn modelId="{A43D6917-E090-4688-ACAE-CF039702A305}" type="presOf" srcId="{C3993613-567C-488E-A3AE-8B570057E2C3}" destId="{DA8F829A-2A3D-4FC2-A9EF-D4D683731E6B}" srcOrd="0" destOrd="0" presId="urn:microsoft.com/office/officeart/2005/8/layout/radial5"/>
    <dgm:cxn modelId="{44445A24-9FBD-469B-BDF3-534CA032D4C7}" type="presOf" srcId="{9999B94D-53C3-426D-963D-4FDD38EDE44A}" destId="{853B4F69-A73A-4138-9F4B-EBD5904717FE}" srcOrd="0" destOrd="0" presId="urn:microsoft.com/office/officeart/2005/8/layout/radial5"/>
    <dgm:cxn modelId="{B727B647-40B2-4CF3-901E-193349E4547F}" srcId="{7B49DDB2-3666-4CBA-9A76-C765BB99BF3C}" destId="{0E95FC40-90BA-46ED-9D54-86D983B1ECA8}" srcOrd="0" destOrd="0" parTransId="{C024CDE9-FA0B-4BEC-B608-A04785CD6598}" sibTransId="{C5DDFC3F-FE9F-4E04-B191-366133E27EA1}"/>
    <dgm:cxn modelId="{C9B77E57-058E-4E51-84BE-8FF0086D1AAA}" srcId="{7B49DDB2-3666-4CBA-9A76-C765BB99BF3C}" destId="{85206D64-37FC-4EEA-9D93-674FCD6E4EDC}" srcOrd="1" destOrd="0" parTransId="{9999B94D-53C3-426D-963D-4FDD38EDE44A}" sibTransId="{721F7E0A-226C-4183-AFFE-FF82B9ED3BF0}"/>
    <dgm:cxn modelId="{28D19A83-A538-4622-8A42-95B9C01D1E34}" type="presOf" srcId="{0E95FC40-90BA-46ED-9D54-86D983B1ECA8}" destId="{92ED9EEB-81D9-4F43-A0E4-3BCD73F05ABD}" srcOrd="0" destOrd="0" presId="urn:microsoft.com/office/officeart/2005/8/layout/radial5"/>
    <dgm:cxn modelId="{BFFCD78B-0E40-4E53-9F37-19ED158C4016}" type="presOf" srcId="{C024CDE9-FA0B-4BEC-B608-A04785CD6598}" destId="{A510CE81-FC52-4467-9488-C30B4515BB91}" srcOrd="0" destOrd="0" presId="urn:microsoft.com/office/officeart/2005/8/layout/radial5"/>
    <dgm:cxn modelId="{4EA1819C-0E08-43A8-96F1-418EA14B307E}" type="presOf" srcId="{3CBAB93C-CE7F-4E83-9984-C8EE195F1CD2}" destId="{67787A6A-25E1-4116-A989-AC3EE824633F}" srcOrd="1" destOrd="0" presId="urn:microsoft.com/office/officeart/2005/8/layout/radial5"/>
    <dgm:cxn modelId="{1C5C28A1-589A-4520-8E28-67920D99871D}" type="presOf" srcId="{D33F97A5-C42D-4360-B4F8-C6108CA2240F}" destId="{AC9B0D20-8685-4914-B619-BC30BA392EAC}" srcOrd="0" destOrd="0" presId="urn:microsoft.com/office/officeart/2005/8/layout/radial5"/>
    <dgm:cxn modelId="{E71A77A2-23B1-4302-BD19-7135672C6E8D}" type="presOf" srcId="{7B49DDB2-3666-4CBA-9A76-C765BB99BF3C}" destId="{D27058CC-C923-4FB6-A934-7A3FECD6E7B4}" srcOrd="0" destOrd="0" presId="urn:microsoft.com/office/officeart/2005/8/layout/radial5"/>
    <dgm:cxn modelId="{927B0DA7-2FF2-44C8-9F07-56C6D7EB28D1}" type="presOf" srcId="{3CBAB93C-CE7F-4E83-9984-C8EE195F1CD2}" destId="{B906889E-47F0-4683-A535-2DB3DFB94298}" srcOrd="0" destOrd="0" presId="urn:microsoft.com/office/officeart/2005/8/layout/radial5"/>
    <dgm:cxn modelId="{650426A8-42C8-4FDE-B931-56BDC347F30E}" type="presOf" srcId="{BC1DBA66-57A3-4240-BB8A-FD38A6A70FD0}" destId="{6A5397B5-FF20-42D6-8AAE-D55A84EB8D9C}" srcOrd="0" destOrd="0" presId="urn:microsoft.com/office/officeart/2005/8/layout/radial5"/>
    <dgm:cxn modelId="{556388B9-A288-41DB-B926-6530B64A1B80}" type="presOf" srcId="{C024CDE9-FA0B-4BEC-B608-A04785CD6598}" destId="{C7875388-B4C1-4FA0-87A3-63F996524161}" srcOrd="1" destOrd="0" presId="urn:microsoft.com/office/officeart/2005/8/layout/radial5"/>
    <dgm:cxn modelId="{1F2676BE-8746-4D75-8964-BCFACD858072}" srcId="{7B49DDB2-3666-4CBA-9A76-C765BB99BF3C}" destId="{D33F97A5-C42D-4360-B4F8-C6108CA2240F}" srcOrd="3" destOrd="0" parTransId="{C3993613-567C-488E-A3AE-8B570057E2C3}" sibTransId="{DC332155-991A-4E3A-BC24-EDBC7BA6B94A}"/>
    <dgm:cxn modelId="{07EE1ACE-6727-4F05-AE11-FC6FEC68824E}" type="presOf" srcId="{C3993613-567C-488E-A3AE-8B570057E2C3}" destId="{1C28A602-9EEF-4110-9EF5-A1138DF46884}" srcOrd="1" destOrd="0" presId="urn:microsoft.com/office/officeart/2005/8/layout/radial5"/>
    <dgm:cxn modelId="{5D2D86D2-1834-4C56-8659-CAB7FF136D33}" type="presOf" srcId="{85206D64-37FC-4EEA-9D93-674FCD6E4EDC}" destId="{B14CA8C4-F6F9-483C-A7EC-1EB9DB91F387}" srcOrd="0" destOrd="0" presId="urn:microsoft.com/office/officeart/2005/8/layout/radial5"/>
    <dgm:cxn modelId="{9413A0D3-58ED-4E0A-BEC3-759B92E5F93E}" type="presOf" srcId="{A7B9E26C-27D3-4BE5-BA89-FDC92F420AB0}" destId="{8FE93427-99B4-454B-824C-A354A1A5C37A}" srcOrd="0" destOrd="0" presId="urn:microsoft.com/office/officeart/2005/8/layout/radial5"/>
    <dgm:cxn modelId="{9659F1EC-972C-43DB-B833-DC1A5A22AA3F}" type="presOf" srcId="{9999B94D-53C3-426D-963D-4FDD38EDE44A}" destId="{50C200E1-741F-4A24-B12E-C411403BA754}" srcOrd="1" destOrd="0" presId="urn:microsoft.com/office/officeart/2005/8/layout/radial5"/>
    <dgm:cxn modelId="{D415DFD9-1DCB-492A-A580-9BAC7003F374}" type="presParOf" srcId="{6A5397B5-FF20-42D6-8AAE-D55A84EB8D9C}" destId="{D27058CC-C923-4FB6-A934-7A3FECD6E7B4}" srcOrd="0" destOrd="0" presId="urn:microsoft.com/office/officeart/2005/8/layout/radial5"/>
    <dgm:cxn modelId="{FB209E18-917E-4ACD-AC35-BC4D271AC973}" type="presParOf" srcId="{6A5397B5-FF20-42D6-8AAE-D55A84EB8D9C}" destId="{A510CE81-FC52-4467-9488-C30B4515BB91}" srcOrd="1" destOrd="0" presId="urn:microsoft.com/office/officeart/2005/8/layout/radial5"/>
    <dgm:cxn modelId="{8CC09F97-D0C7-493E-9A0F-FC6D5396C34C}" type="presParOf" srcId="{A510CE81-FC52-4467-9488-C30B4515BB91}" destId="{C7875388-B4C1-4FA0-87A3-63F996524161}" srcOrd="0" destOrd="0" presId="urn:microsoft.com/office/officeart/2005/8/layout/radial5"/>
    <dgm:cxn modelId="{4C605F84-B822-4AF2-BB9A-E652D6C42D9C}" type="presParOf" srcId="{6A5397B5-FF20-42D6-8AAE-D55A84EB8D9C}" destId="{92ED9EEB-81D9-4F43-A0E4-3BCD73F05ABD}" srcOrd="2" destOrd="0" presId="urn:microsoft.com/office/officeart/2005/8/layout/radial5"/>
    <dgm:cxn modelId="{B5438BEE-B8F9-4417-A759-4EE21EC275AC}" type="presParOf" srcId="{6A5397B5-FF20-42D6-8AAE-D55A84EB8D9C}" destId="{853B4F69-A73A-4138-9F4B-EBD5904717FE}" srcOrd="3" destOrd="0" presId="urn:microsoft.com/office/officeart/2005/8/layout/radial5"/>
    <dgm:cxn modelId="{F9EE3BB6-4DF0-4F73-9F1A-52841ED17322}" type="presParOf" srcId="{853B4F69-A73A-4138-9F4B-EBD5904717FE}" destId="{50C200E1-741F-4A24-B12E-C411403BA754}" srcOrd="0" destOrd="0" presId="urn:microsoft.com/office/officeart/2005/8/layout/radial5"/>
    <dgm:cxn modelId="{5665941F-979C-444E-B9A8-B77EE2BCC7C7}" type="presParOf" srcId="{6A5397B5-FF20-42D6-8AAE-D55A84EB8D9C}" destId="{B14CA8C4-F6F9-483C-A7EC-1EB9DB91F387}" srcOrd="4" destOrd="0" presId="urn:microsoft.com/office/officeart/2005/8/layout/radial5"/>
    <dgm:cxn modelId="{6EF4421D-0204-4381-8BF5-7B61AFBFE91F}" type="presParOf" srcId="{6A5397B5-FF20-42D6-8AAE-D55A84EB8D9C}" destId="{B906889E-47F0-4683-A535-2DB3DFB94298}" srcOrd="5" destOrd="0" presId="urn:microsoft.com/office/officeart/2005/8/layout/radial5"/>
    <dgm:cxn modelId="{6ED8B9BA-C75E-4A59-976B-FD2E6992A53B}" type="presParOf" srcId="{B906889E-47F0-4683-A535-2DB3DFB94298}" destId="{67787A6A-25E1-4116-A989-AC3EE824633F}" srcOrd="0" destOrd="0" presId="urn:microsoft.com/office/officeart/2005/8/layout/radial5"/>
    <dgm:cxn modelId="{5740B27C-0445-41A5-87CA-D7B84933566C}" type="presParOf" srcId="{6A5397B5-FF20-42D6-8AAE-D55A84EB8D9C}" destId="{8FE93427-99B4-454B-824C-A354A1A5C37A}" srcOrd="6" destOrd="0" presId="urn:microsoft.com/office/officeart/2005/8/layout/radial5"/>
    <dgm:cxn modelId="{A238AA4A-D6A9-44CC-8BFB-D097CA84454E}" type="presParOf" srcId="{6A5397B5-FF20-42D6-8AAE-D55A84EB8D9C}" destId="{DA8F829A-2A3D-4FC2-A9EF-D4D683731E6B}" srcOrd="7" destOrd="0" presId="urn:microsoft.com/office/officeart/2005/8/layout/radial5"/>
    <dgm:cxn modelId="{A1B8AEB7-259D-4428-AB20-3B684B99687D}" type="presParOf" srcId="{DA8F829A-2A3D-4FC2-A9EF-D4D683731E6B}" destId="{1C28A602-9EEF-4110-9EF5-A1138DF46884}" srcOrd="0" destOrd="0" presId="urn:microsoft.com/office/officeart/2005/8/layout/radial5"/>
    <dgm:cxn modelId="{B694420F-3827-4914-800C-C5DA7855A34E}" type="presParOf" srcId="{6A5397B5-FF20-42D6-8AAE-D55A84EB8D9C}" destId="{AC9B0D20-8685-4914-B619-BC30BA392EAC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F8F9E0-BBA9-4BB4-8E58-053662925172}" type="doc">
      <dgm:prSet loTypeId="urn:microsoft.com/office/officeart/2005/8/layout/default" loCatId="list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s-CO"/>
        </a:p>
      </dgm:t>
    </dgm:pt>
    <dgm:pt modelId="{533FBF8E-C9F6-425A-B7FC-0D10B5B00C2B}">
      <dgm:prSet phldrT="[Texto]"/>
      <dgm:spPr/>
      <dgm:t>
        <a:bodyPr/>
        <a:lstStyle/>
        <a:p>
          <a:r>
            <a:rPr lang="es-CO" dirty="0"/>
            <a:t>Producto de ACI</a:t>
          </a:r>
        </a:p>
      </dgm:t>
    </dgm:pt>
    <dgm:pt modelId="{E72DC0EB-7381-4CE0-B987-DFCB1E8DADCB}" type="parTrans" cxnId="{C2C3DC5C-EC8F-4763-877A-FEB6A9469840}">
      <dgm:prSet/>
      <dgm:spPr/>
      <dgm:t>
        <a:bodyPr/>
        <a:lstStyle/>
        <a:p>
          <a:endParaRPr lang="es-CO"/>
        </a:p>
      </dgm:t>
    </dgm:pt>
    <dgm:pt modelId="{643A3526-C51A-46D8-80B4-DF6154843B77}" type="sibTrans" cxnId="{C2C3DC5C-EC8F-4763-877A-FEB6A9469840}">
      <dgm:prSet/>
      <dgm:spPr/>
      <dgm:t>
        <a:bodyPr/>
        <a:lstStyle/>
        <a:p>
          <a:endParaRPr lang="es-CO"/>
        </a:p>
      </dgm:t>
    </dgm:pt>
    <dgm:pt modelId="{D6FC227A-5EF0-43A9-965E-34F5F77B4540}">
      <dgm:prSet phldrT="[Texto]"/>
      <dgm:spPr/>
      <dgm:t>
        <a:bodyPr/>
        <a:lstStyle/>
        <a:p>
          <a:r>
            <a:rPr lang="es-CO" dirty="0"/>
            <a:t>SDK</a:t>
          </a:r>
        </a:p>
      </dgm:t>
    </dgm:pt>
    <dgm:pt modelId="{5B151400-0060-429F-8493-5E10778BE329}" type="parTrans" cxnId="{4ABD6805-F649-4CD7-80B2-9F5EBC831553}">
      <dgm:prSet/>
      <dgm:spPr/>
      <dgm:t>
        <a:bodyPr/>
        <a:lstStyle/>
        <a:p>
          <a:endParaRPr lang="es-CO"/>
        </a:p>
      </dgm:t>
    </dgm:pt>
    <dgm:pt modelId="{C1EF440D-AC56-405B-A8F5-1D268B6A4CE4}" type="sibTrans" cxnId="{4ABD6805-F649-4CD7-80B2-9F5EBC831553}">
      <dgm:prSet/>
      <dgm:spPr/>
      <dgm:t>
        <a:bodyPr/>
        <a:lstStyle/>
        <a:p>
          <a:endParaRPr lang="es-CO"/>
        </a:p>
      </dgm:t>
    </dgm:pt>
    <dgm:pt modelId="{DA6185B6-4CE6-4224-9ACC-432018E818CE}">
      <dgm:prSet phldrT="[Texto]"/>
      <dgm:spPr/>
      <dgm:t>
        <a:bodyPr/>
        <a:lstStyle/>
        <a:p>
          <a:r>
            <a:rPr lang="es-CO" dirty="0"/>
            <a:t>Modular</a:t>
          </a:r>
        </a:p>
      </dgm:t>
    </dgm:pt>
    <dgm:pt modelId="{390C980B-37AB-43FB-8B72-E90907784084}" type="parTrans" cxnId="{05EE256F-BF2C-418B-84E0-A797A6C8C860}">
      <dgm:prSet/>
      <dgm:spPr/>
      <dgm:t>
        <a:bodyPr/>
        <a:lstStyle/>
        <a:p>
          <a:endParaRPr lang="es-CO"/>
        </a:p>
      </dgm:t>
    </dgm:pt>
    <dgm:pt modelId="{1F89452D-BD32-4F74-8B58-4E3600550402}" type="sibTrans" cxnId="{05EE256F-BF2C-418B-84E0-A797A6C8C860}">
      <dgm:prSet/>
      <dgm:spPr/>
      <dgm:t>
        <a:bodyPr/>
        <a:lstStyle/>
        <a:p>
          <a:endParaRPr lang="es-CO"/>
        </a:p>
      </dgm:t>
    </dgm:pt>
    <dgm:pt modelId="{FD107E3B-17B3-4484-B686-F0DBB685A9D4}">
      <dgm:prSet phldrT="[Texto]"/>
      <dgm:spPr/>
      <dgm:t>
        <a:bodyPr/>
        <a:lstStyle/>
        <a:p>
          <a:r>
            <a:rPr lang="es-CO" dirty="0"/>
            <a:t>Monolítico</a:t>
          </a:r>
        </a:p>
      </dgm:t>
    </dgm:pt>
    <dgm:pt modelId="{D68140B0-A9D3-4A63-BE59-A3A144134980}" type="parTrans" cxnId="{BABF2EB2-8223-4D4B-9123-EA11DB3C04A5}">
      <dgm:prSet/>
      <dgm:spPr/>
      <dgm:t>
        <a:bodyPr/>
        <a:lstStyle/>
        <a:p>
          <a:endParaRPr lang="es-CO"/>
        </a:p>
      </dgm:t>
    </dgm:pt>
    <dgm:pt modelId="{5BDCFBE8-8C6D-4754-A88F-73A6E50AA140}" type="sibTrans" cxnId="{BABF2EB2-8223-4D4B-9123-EA11DB3C04A5}">
      <dgm:prSet/>
      <dgm:spPr/>
      <dgm:t>
        <a:bodyPr/>
        <a:lstStyle/>
        <a:p>
          <a:endParaRPr lang="es-CO"/>
        </a:p>
      </dgm:t>
    </dgm:pt>
    <dgm:pt modelId="{0167B682-EEA0-4F2E-8675-F42BAB7686D6}" type="pres">
      <dgm:prSet presAssocID="{69F8F9E0-BBA9-4BB4-8E58-053662925172}" presName="diagram" presStyleCnt="0">
        <dgm:presLayoutVars>
          <dgm:dir/>
          <dgm:resizeHandles val="exact"/>
        </dgm:presLayoutVars>
      </dgm:prSet>
      <dgm:spPr/>
    </dgm:pt>
    <dgm:pt modelId="{C527980E-4F46-4C1F-BDDB-087E9FC34857}" type="pres">
      <dgm:prSet presAssocID="{533FBF8E-C9F6-425A-B7FC-0D10B5B00C2B}" presName="node" presStyleLbl="node1" presStyleIdx="0" presStyleCnt="4">
        <dgm:presLayoutVars>
          <dgm:bulletEnabled val="1"/>
        </dgm:presLayoutVars>
      </dgm:prSet>
      <dgm:spPr/>
    </dgm:pt>
    <dgm:pt modelId="{5EE4956C-1DCA-4721-8093-C7BE227E3DFA}" type="pres">
      <dgm:prSet presAssocID="{643A3526-C51A-46D8-80B4-DF6154843B77}" presName="sibTrans" presStyleCnt="0"/>
      <dgm:spPr/>
    </dgm:pt>
    <dgm:pt modelId="{1CD13AD0-56A2-4D13-ABD9-EBA4E10FF90F}" type="pres">
      <dgm:prSet presAssocID="{D6FC227A-5EF0-43A9-965E-34F5F77B4540}" presName="node" presStyleLbl="node1" presStyleIdx="1" presStyleCnt="4">
        <dgm:presLayoutVars>
          <dgm:bulletEnabled val="1"/>
        </dgm:presLayoutVars>
      </dgm:prSet>
      <dgm:spPr/>
    </dgm:pt>
    <dgm:pt modelId="{AAC9DEA8-D5F9-45B2-B5E9-6520AFD44346}" type="pres">
      <dgm:prSet presAssocID="{C1EF440D-AC56-405B-A8F5-1D268B6A4CE4}" presName="sibTrans" presStyleCnt="0"/>
      <dgm:spPr/>
    </dgm:pt>
    <dgm:pt modelId="{06CFB87C-5599-4D8B-8DA3-A595697FFB9C}" type="pres">
      <dgm:prSet presAssocID="{DA6185B6-4CE6-4224-9ACC-432018E818CE}" presName="node" presStyleLbl="node1" presStyleIdx="2" presStyleCnt="4">
        <dgm:presLayoutVars>
          <dgm:bulletEnabled val="1"/>
        </dgm:presLayoutVars>
      </dgm:prSet>
      <dgm:spPr/>
    </dgm:pt>
    <dgm:pt modelId="{47D4C5D1-8C65-429A-8B11-58EB5BAE4F06}" type="pres">
      <dgm:prSet presAssocID="{1F89452D-BD32-4F74-8B58-4E3600550402}" presName="sibTrans" presStyleCnt="0"/>
      <dgm:spPr/>
    </dgm:pt>
    <dgm:pt modelId="{A875552A-DB44-44D6-AAB2-3D4686D692AC}" type="pres">
      <dgm:prSet presAssocID="{FD107E3B-17B3-4484-B686-F0DBB685A9D4}" presName="node" presStyleLbl="node1" presStyleIdx="3" presStyleCnt="4">
        <dgm:presLayoutVars>
          <dgm:bulletEnabled val="1"/>
        </dgm:presLayoutVars>
      </dgm:prSet>
      <dgm:spPr/>
    </dgm:pt>
  </dgm:ptLst>
  <dgm:cxnLst>
    <dgm:cxn modelId="{A81EDC01-2D96-4AAD-9327-7B5B11D530CC}" type="presOf" srcId="{533FBF8E-C9F6-425A-B7FC-0D10B5B00C2B}" destId="{C527980E-4F46-4C1F-BDDB-087E9FC34857}" srcOrd="0" destOrd="0" presId="urn:microsoft.com/office/officeart/2005/8/layout/default"/>
    <dgm:cxn modelId="{4ABD6805-F649-4CD7-80B2-9F5EBC831553}" srcId="{69F8F9E0-BBA9-4BB4-8E58-053662925172}" destId="{D6FC227A-5EF0-43A9-965E-34F5F77B4540}" srcOrd="1" destOrd="0" parTransId="{5B151400-0060-429F-8493-5E10778BE329}" sibTransId="{C1EF440D-AC56-405B-A8F5-1D268B6A4CE4}"/>
    <dgm:cxn modelId="{C2C3DC5C-EC8F-4763-877A-FEB6A9469840}" srcId="{69F8F9E0-BBA9-4BB4-8E58-053662925172}" destId="{533FBF8E-C9F6-425A-B7FC-0D10B5B00C2B}" srcOrd="0" destOrd="0" parTransId="{E72DC0EB-7381-4CE0-B987-DFCB1E8DADCB}" sibTransId="{643A3526-C51A-46D8-80B4-DF6154843B77}"/>
    <dgm:cxn modelId="{05EE256F-BF2C-418B-84E0-A797A6C8C860}" srcId="{69F8F9E0-BBA9-4BB4-8E58-053662925172}" destId="{DA6185B6-4CE6-4224-9ACC-432018E818CE}" srcOrd="2" destOrd="0" parTransId="{390C980B-37AB-43FB-8B72-E90907784084}" sibTransId="{1F89452D-BD32-4F74-8B58-4E3600550402}"/>
    <dgm:cxn modelId="{91899394-6900-49AA-B17B-58B7E4FAAB01}" type="presOf" srcId="{FD107E3B-17B3-4484-B686-F0DBB685A9D4}" destId="{A875552A-DB44-44D6-AAB2-3D4686D692AC}" srcOrd="0" destOrd="0" presId="urn:microsoft.com/office/officeart/2005/8/layout/default"/>
    <dgm:cxn modelId="{69E673A1-57B6-48D0-91D4-9B2DDFA26406}" type="presOf" srcId="{DA6185B6-4CE6-4224-9ACC-432018E818CE}" destId="{06CFB87C-5599-4D8B-8DA3-A595697FFB9C}" srcOrd="0" destOrd="0" presId="urn:microsoft.com/office/officeart/2005/8/layout/default"/>
    <dgm:cxn modelId="{BABF2EB2-8223-4D4B-9123-EA11DB3C04A5}" srcId="{69F8F9E0-BBA9-4BB4-8E58-053662925172}" destId="{FD107E3B-17B3-4484-B686-F0DBB685A9D4}" srcOrd="3" destOrd="0" parTransId="{D68140B0-A9D3-4A63-BE59-A3A144134980}" sibTransId="{5BDCFBE8-8C6D-4754-A88F-73A6E50AA140}"/>
    <dgm:cxn modelId="{BEC0F4BB-1962-41D6-A6B5-2E4509512DBE}" type="presOf" srcId="{D6FC227A-5EF0-43A9-965E-34F5F77B4540}" destId="{1CD13AD0-56A2-4D13-ABD9-EBA4E10FF90F}" srcOrd="0" destOrd="0" presId="urn:microsoft.com/office/officeart/2005/8/layout/default"/>
    <dgm:cxn modelId="{3C70BFC4-BEFC-4AEC-B02B-39B6D4B835BD}" type="presOf" srcId="{69F8F9E0-BBA9-4BB4-8E58-053662925172}" destId="{0167B682-EEA0-4F2E-8675-F42BAB7686D6}" srcOrd="0" destOrd="0" presId="urn:microsoft.com/office/officeart/2005/8/layout/default"/>
    <dgm:cxn modelId="{687237D5-9A98-4E55-A6E1-287D52AAA79F}" type="presParOf" srcId="{0167B682-EEA0-4F2E-8675-F42BAB7686D6}" destId="{C527980E-4F46-4C1F-BDDB-087E9FC34857}" srcOrd="0" destOrd="0" presId="urn:microsoft.com/office/officeart/2005/8/layout/default"/>
    <dgm:cxn modelId="{F8658C01-DD6A-4F4A-9F33-F45CE67A7C91}" type="presParOf" srcId="{0167B682-EEA0-4F2E-8675-F42BAB7686D6}" destId="{5EE4956C-1DCA-4721-8093-C7BE227E3DFA}" srcOrd="1" destOrd="0" presId="urn:microsoft.com/office/officeart/2005/8/layout/default"/>
    <dgm:cxn modelId="{9DAB6F3A-1A5C-428A-A1A9-743E5A5B6175}" type="presParOf" srcId="{0167B682-EEA0-4F2E-8675-F42BAB7686D6}" destId="{1CD13AD0-56A2-4D13-ABD9-EBA4E10FF90F}" srcOrd="2" destOrd="0" presId="urn:microsoft.com/office/officeart/2005/8/layout/default"/>
    <dgm:cxn modelId="{F8A3690B-0A59-43C1-BDEC-F27242A66990}" type="presParOf" srcId="{0167B682-EEA0-4F2E-8675-F42BAB7686D6}" destId="{AAC9DEA8-D5F9-45B2-B5E9-6520AFD44346}" srcOrd="3" destOrd="0" presId="urn:microsoft.com/office/officeart/2005/8/layout/default"/>
    <dgm:cxn modelId="{B85C6CEF-0BC1-4D68-9C7B-F48845416015}" type="presParOf" srcId="{0167B682-EEA0-4F2E-8675-F42BAB7686D6}" destId="{06CFB87C-5599-4D8B-8DA3-A595697FFB9C}" srcOrd="4" destOrd="0" presId="urn:microsoft.com/office/officeart/2005/8/layout/default"/>
    <dgm:cxn modelId="{2CE4CCC8-F108-4D40-9103-EE7C7D6DB165}" type="presParOf" srcId="{0167B682-EEA0-4F2E-8675-F42BAB7686D6}" destId="{47D4C5D1-8C65-429A-8B11-58EB5BAE4F06}" srcOrd="5" destOrd="0" presId="urn:microsoft.com/office/officeart/2005/8/layout/default"/>
    <dgm:cxn modelId="{EB0AC7AB-108E-4ABA-953B-A0D750C81C76}" type="presParOf" srcId="{0167B682-EEA0-4F2E-8675-F42BAB7686D6}" destId="{A875552A-DB44-44D6-AAB2-3D4686D692A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01A534-E396-4B69-B9E8-18C0ACA47B0B}">
      <dsp:nvSpPr>
        <dsp:cNvPr id="0" name=""/>
        <dsp:cNvSpPr/>
      </dsp:nvSpPr>
      <dsp:spPr>
        <a:xfrm rot="16200000">
          <a:off x="596113" y="-596113"/>
          <a:ext cx="2321318" cy="3513545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0" i="0" kern="1200">
              <a:effectLst/>
              <a:latin typeface="+mn-lt"/>
            </a:rPr>
            <a:t>Proceso de transferir dinero de una cuenta Bancaria a otra</a:t>
          </a:r>
          <a:endParaRPr lang="es-CO" sz="2300" kern="1200" dirty="0">
            <a:latin typeface="+mn-lt"/>
          </a:endParaRPr>
        </a:p>
      </dsp:txBody>
      <dsp:txXfrm rot="5400000">
        <a:off x="0" y="0"/>
        <a:ext cx="3513545" cy="1740988"/>
      </dsp:txXfrm>
    </dsp:sp>
    <dsp:sp modelId="{BC29658E-B4C1-4879-8623-117DB9A7E2AF}">
      <dsp:nvSpPr>
        <dsp:cNvPr id="0" name=""/>
        <dsp:cNvSpPr/>
      </dsp:nvSpPr>
      <dsp:spPr>
        <a:xfrm>
          <a:off x="3513545" y="0"/>
          <a:ext cx="3513545" cy="2321318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Cualquier transferencia de fondos inicializada a través de una terminal electrónica </a:t>
          </a:r>
        </a:p>
      </dsp:txBody>
      <dsp:txXfrm>
        <a:off x="3513545" y="0"/>
        <a:ext cx="3513545" cy="1740988"/>
      </dsp:txXfrm>
    </dsp:sp>
    <dsp:sp modelId="{A45CE85B-5961-4EC6-8A11-DD0F37902348}">
      <dsp:nvSpPr>
        <dsp:cNvPr id="0" name=""/>
        <dsp:cNvSpPr/>
      </dsp:nvSpPr>
      <dsp:spPr>
        <a:xfrm rot="10800000">
          <a:off x="0" y="2321318"/>
          <a:ext cx="3513545" cy="2321318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Sin pápelo o intervención manual en el proceso</a:t>
          </a:r>
        </a:p>
      </dsp:txBody>
      <dsp:txXfrm rot="10800000">
        <a:off x="0" y="2901647"/>
        <a:ext cx="3513545" cy="1740988"/>
      </dsp:txXfrm>
    </dsp:sp>
    <dsp:sp modelId="{3550D34C-7CF2-4222-8DA4-5C4B4282E817}">
      <dsp:nvSpPr>
        <dsp:cNvPr id="0" name=""/>
        <dsp:cNvSpPr/>
      </dsp:nvSpPr>
      <dsp:spPr>
        <a:xfrm rot="5400000">
          <a:off x="4109659" y="1725204"/>
          <a:ext cx="2321318" cy="3513545"/>
        </a:xfrm>
        <a:prstGeom prst="round1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ACH</a:t>
          </a:r>
        </a:p>
      </dsp:txBody>
      <dsp:txXfrm rot="-5400000">
        <a:off x="3513546" y="2901647"/>
        <a:ext cx="3513545" cy="1740988"/>
      </dsp:txXfrm>
    </dsp:sp>
    <dsp:sp modelId="{CC309BA4-C88C-4EDF-A88B-16422D2DB9F8}">
      <dsp:nvSpPr>
        <dsp:cNvPr id="0" name=""/>
        <dsp:cNvSpPr/>
      </dsp:nvSpPr>
      <dsp:spPr>
        <a:xfrm>
          <a:off x="2459481" y="1740988"/>
          <a:ext cx="2108127" cy="1160659"/>
        </a:xfrm>
        <a:prstGeom prst="roundRect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b="0" i="0" kern="1200">
              <a:effectLst/>
              <a:latin typeface="ArialMT"/>
            </a:rPr>
            <a:t>Electronic funds transfer </a:t>
          </a:r>
          <a:endParaRPr lang="es-CO" sz="2300" b="0" i="0" kern="1200" dirty="0">
            <a:effectLst/>
            <a:latin typeface="ArialMT"/>
          </a:endParaRPr>
        </a:p>
      </dsp:txBody>
      <dsp:txXfrm>
        <a:off x="2516140" y="1797647"/>
        <a:ext cx="1994809" cy="10473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C2933-A0C7-4D82-9CAA-5A8B0D4E4D39}">
      <dsp:nvSpPr>
        <dsp:cNvPr id="0" name=""/>
        <dsp:cNvSpPr/>
      </dsp:nvSpPr>
      <dsp:spPr>
        <a:xfrm>
          <a:off x="2017947" y="1033339"/>
          <a:ext cx="3031764" cy="303228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EFT</a:t>
          </a:r>
        </a:p>
      </dsp:txBody>
      <dsp:txXfrm>
        <a:off x="2461939" y="1477407"/>
        <a:ext cx="2143780" cy="2144150"/>
      </dsp:txXfrm>
    </dsp:sp>
    <dsp:sp modelId="{E1E8D81D-6D4C-48D9-BBA2-C45EB476B5AB}">
      <dsp:nvSpPr>
        <dsp:cNvPr id="0" name=""/>
        <dsp:cNvSpPr/>
      </dsp:nvSpPr>
      <dsp:spPr>
        <a:xfrm>
          <a:off x="2950176" y="3840209"/>
          <a:ext cx="244406" cy="24438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F20C51-6693-432C-8280-24CCC032C281}">
      <dsp:nvSpPr>
        <dsp:cNvPr id="0" name=""/>
        <dsp:cNvSpPr/>
      </dsp:nvSpPr>
      <dsp:spPr>
        <a:xfrm>
          <a:off x="5244988" y="2263919"/>
          <a:ext cx="244406" cy="244381"/>
        </a:xfrm>
        <a:prstGeom prst="ellipse">
          <a:avLst/>
        </a:prstGeom>
        <a:gradFill rotWithShape="0">
          <a:gsLst>
            <a:gs pos="0">
              <a:schemeClr val="accent2">
                <a:hueOff val="-80854"/>
                <a:satOff val="-4663"/>
                <a:lumOff val="4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0854"/>
                <a:satOff val="-4663"/>
                <a:lumOff val="4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0854"/>
                <a:satOff val="-4663"/>
                <a:lumOff val="4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D714E8-3E18-4B5A-BB0A-D1E3CE2D371C}">
      <dsp:nvSpPr>
        <dsp:cNvPr id="0" name=""/>
        <dsp:cNvSpPr/>
      </dsp:nvSpPr>
      <dsp:spPr>
        <a:xfrm>
          <a:off x="4077059" y="4100305"/>
          <a:ext cx="337070" cy="337582"/>
        </a:xfrm>
        <a:prstGeom prst="ellipse">
          <a:avLst/>
        </a:prstGeom>
        <a:gradFill rotWithShape="0">
          <a:gsLst>
            <a:gs pos="0">
              <a:schemeClr val="accent2">
                <a:hueOff val="-161707"/>
                <a:satOff val="-9325"/>
                <a:lumOff val="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61707"/>
                <a:satOff val="-9325"/>
                <a:lumOff val="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61707"/>
                <a:satOff val="-9325"/>
                <a:lumOff val="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F1744-618D-4C2C-9C87-0E765068274D}">
      <dsp:nvSpPr>
        <dsp:cNvPr id="0" name=""/>
        <dsp:cNvSpPr/>
      </dsp:nvSpPr>
      <dsp:spPr>
        <a:xfrm>
          <a:off x="3018585" y="1374173"/>
          <a:ext cx="244406" cy="244381"/>
        </a:xfrm>
        <a:prstGeom prst="ellipse">
          <a:avLst/>
        </a:prstGeom>
        <a:gradFill rotWithShape="0">
          <a:gsLst>
            <a:gs pos="0">
              <a:schemeClr val="accent2">
                <a:hueOff val="-242561"/>
                <a:satOff val="-13988"/>
                <a:lumOff val="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42561"/>
                <a:satOff val="-13988"/>
                <a:lumOff val="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42561"/>
                <a:satOff val="-13988"/>
                <a:lumOff val="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BBD71F-B295-4C7D-8110-011822A36F76}">
      <dsp:nvSpPr>
        <dsp:cNvPr id="0" name=""/>
        <dsp:cNvSpPr/>
      </dsp:nvSpPr>
      <dsp:spPr>
        <a:xfrm>
          <a:off x="2249294" y="2772731"/>
          <a:ext cx="244406" cy="244381"/>
        </a:xfrm>
        <a:prstGeom prst="ellipse">
          <a:avLst/>
        </a:prstGeom>
        <a:gradFill rotWithShape="0">
          <a:gsLst>
            <a:gs pos="0">
              <a:schemeClr val="accent2">
                <a:hueOff val="-323414"/>
                <a:satOff val="-18651"/>
                <a:lumOff val="19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23414"/>
                <a:satOff val="-18651"/>
                <a:lumOff val="19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23414"/>
                <a:satOff val="-18651"/>
                <a:lumOff val="19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71590B-2458-414C-A763-3D02BADB5C42}">
      <dsp:nvSpPr>
        <dsp:cNvPr id="0" name=""/>
        <dsp:cNvSpPr/>
      </dsp:nvSpPr>
      <dsp:spPr>
        <a:xfrm>
          <a:off x="1070171" y="1580625"/>
          <a:ext cx="1232606" cy="1232746"/>
        </a:xfrm>
        <a:prstGeom prst="ellipse">
          <a:avLst/>
        </a:prstGeom>
        <a:gradFill rotWithShape="0">
          <a:gsLst>
            <a:gs pos="0">
              <a:schemeClr val="accent2">
                <a:hueOff val="-404268"/>
                <a:satOff val="-23313"/>
                <a:lumOff val="23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04268"/>
                <a:satOff val="-23313"/>
                <a:lumOff val="23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04268"/>
                <a:satOff val="-23313"/>
                <a:lumOff val="23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 err="1"/>
            <a:t>Card</a:t>
          </a:r>
          <a:r>
            <a:rPr lang="es-CO" sz="1500" kern="1200" dirty="0"/>
            <a:t> </a:t>
          </a:r>
          <a:r>
            <a:rPr lang="es-CO" sz="1500" kern="1200" dirty="0" err="1"/>
            <a:t>Holder</a:t>
          </a:r>
          <a:endParaRPr lang="es-CO" sz="1500" kern="1200" dirty="0"/>
        </a:p>
      </dsp:txBody>
      <dsp:txXfrm>
        <a:off x="1250682" y="1761156"/>
        <a:ext cx="871584" cy="871684"/>
      </dsp:txXfrm>
    </dsp:sp>
    <dsp:sp modelId="{34EFD83F-2179-49C1-9860-ED7DB417B5C9}">
      <dsp:nvSpPr>
        <dsp:cNvPr id="0" name=""/>
        <dsp:cNvSpPr/>
      </dsp:nvSpPr>
      <dsp:spPr>
        <a:xfrm>
          <a:off x="3407273" y="1385011"/>
          <a:ext cx="337070" cy="337582"/>
        </a:xfrm>
        <a:prstGeom prst="ellipse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ED575C-5C81-4333-AC97-CC3EEBAAE33D}">
      <dsp:nvSpPr>
        <dsp:cNvPr id="0" name=""/>
        <dsp:cNvSpPr/>
      </dsp:nvSpPr>
      <dsp:spPr>
        <a:xfrm>
          <a:off x="1186466" y="3174255"/>
          <a:ext cx="609462" cy="609600"/>
        </a:xfrm>
        <a:prstGeom prst="ellipse">
          <a:avLst/>
        </a:prstGeom>
        <a:gradFill rotWithShape="0">
          <a:gsLst>
            <a:gs pos="0">
              <a:schemeClr val="accent2">
                <a:hueOff val="-565975"/>
                <a:satOff val="-32639"/>
                <a:lumOff val="33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65975"/>
                <a:satOff val="-32639"/>
                <a:lumOff val="33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65975"/>
                <a:satOff val="-32639"/>
                <a:lumOff val="33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05F004-AC53-4379-BB13-1B71A48F92CC}">
      <dsp:nvSpPr>
        <dsp:cNvPr id="0" name=""/>
        <dsp:cNvSpPr/>
      </dsp:nvSpPr>
      <dsp:spPr>
        <a:xfrm>
          <a:off x="5361284" y="1000827"/>
          <a:ext cx="1232606" cy="1232746"/>
        </a:xfrm>
        <a:prstGeom prst="ellipse">
          <a:avLst/>
        </a:prstGeom>
        <a:gradFill rotWithShape="0">
          <a:gsLst>
            <a:gs pos="0">
              <a:schemeClr val="accent2">
                <a:hueOff val="-646828"/>
                <a:satOff val="-37301"/>
                <a:lumOff val="38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646828"/>
                <a:satOff val="-37301"/>
                <a:lumOff val="38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646828"/>
                <a:satOff val="-37301"/>
                <a:lumOff val="38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 err="1"/>
            <a:t>Card</a:t>
          </a:r>
          <a:r>
            <a:rPr lang="es-CO" sz="1500" kern="1200" dirty="0"/>
            <a:t> </a:t>
          </a:r>
          <a:r>
            <a:rPr lang="es-CO" sz="1500" kern="1200" dirty="0" err="1"/>
            <a:t>Issuer</a:t>
          </a:r>
          <a:endParaRPr lang="es-CO" sz="1500" kern="1200" dirty="0"/>
        </a:p>
      </dsp:txBody>
      <dsp:txXfrm>
        <a:off x="5541795" y="1181358"/>
        <a:ext cx="871584" cy="871684"/>
      </dsp:txXfrm>
    </dsp:sp>
    <dsp:sp modelId="{E9E5E93C-0D60-4D90-A381-57B3744DDD68}">
      <dsp:nvSpPr>
        <dsp:cNvPr id="0" name=""/>
        <dsp:cNvSpPr/>
      </dsp:nvSpPr>
      <dsp:spPr>
        <a:xfrm>
          <a:off x="4810902" y="1851558"/>
          <a:ext cx="337070" cy="337582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77CD9-DD93-4A55-B3BD-564C1A3A48CF}">
      <dsp:nvSpPr>
        <dsp:cNvPr id="0" name=""/>
        <dsp:cNvSpPr/>
      </dsp:nvSpPr>
      <dsp:spPr>
        <a:xfrm>
          <a:off x="954497" y="3899814"/>
          <a:ext cx="244406" cy="244381"/>
        </a:xfrm>
        <a:prstGeom prst="ellipse">
          <a:avLst/>
        </a:prstGeom>
        <a:gradFill rotWithShape="0">
          <a:gsLst>
            <a:gs pos="0">
              <a:schemeClr val="accent2">
                <a:hueOff val="-808535"/>
                <a:satOff val="-46627"/>
                <a:lumOff val="479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08535"/>
                <a:satOff val="-46627"/>
                <a:lumOff val="479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08535"/>
                <a:satOff val="-46627"/>
                <a:lumOff val="479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589550-1C36-4D8D-B074-A936F9ABC7B7}">
      <dsp:nvSpPr>
        <dsp:cNvPr id="0" name=""/>
        <dsp:cNvSpPr/>
      </dsp:nvSpPr>
      <dsp:spPr>
        <a:xfrm>
          <a:off x="3389859" y="3551936"/>
          <a:ext cx="244406" cy="244381"/>
        </a:xfrm>
        <a:prstGeom prst="ellipse">
          <a:avLst/>
        </a:prstGeom>
        <a:gradFill rotWithShape="0">
          <a:gsLst>
            <a:gs pos="0">
              <a:schemeClr val="accent2">
                <a:hueOff val="-889388"/>
                <a:satOff val="-51289"/>
                <a:lumOff val="52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89388"/>
                <a:satOff val="-51289"/>
                <a:lumOff val="52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89388"/>
                <a:satOff val="-51289"/>
                <a:lumOff val="52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777E2D-87F1-4113-9886-B5C12B3A856F}">
      <dsp:nvSpPr>
        <dsp:cNvPr id="0" name=""/>
        <dsp:cNvSpPr/>
      </dsp:nvSpPr>
      <dsp:spPr>
        <a:xfrm>
          <a:off x="5940895" y="3130905"/>
          <a:ext cx="1232606" cy="1232746"/>
        </a:xfrm>
        <a:prstGeom prst="ellipse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 err="1"/>
            <a:t>Card</a:t>
          </a:r>
          <a:r>
            <a:rPr lang="es-CO" sz="1500" kern="1200" dirty="0"/>
            <a:t> </a:t>
          </a:r>
          <a:r>
            <a:rPr lang="es-CO" sz="1500" kern="1200" dirty="0" err="1"/>
            <a:t>Acceptor</a:t>
          </a:r>
          <a:endParaRPr lang="es-CO" sz="1500" kern="1200" dirty="0"/>
        </a:p>
      </dsp:txBody>
      <dsp:txXfrm>
        <a:off x="6121406" y="3311436"/>
        <a:ext cx="871584" cy="871684"/>
      </dsp:txXfrm>
    </dsp:sp>
    <dsp:sp modelId="{1A2B536B-A86A-48D3-9D70-6F45F508715A}">
      <dsp:nvSpPr>
        <dsp:cNvPr id="0" name=""/>
        <dsp:cNvSpPr/>
      </dsp:nvSpPr>
      <dsp:spPr>
        <a:xfrm>
          <a:off x="5593253" y="3088098"/>
          <a:ext cx="244406" cy="244381"/>
        </a:xfrm>
        <a:prstGeom prst="ellipse">
          <a:avLst/>
        </a:prstGeom>
        <a:gradFill rotWithShape="0">
          <a:gsLst>
            <a:gs pos="0">
              <a:schemeClr val="accent2">
                <a:hueOff val="-1051095"/>
                <a:satOff val="-60615"/>
                <a:lumOff val="62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51095"/>
                <a:satOff val="-60615"/>
                <a:lumOff val="62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51095"/>
                <a:satOff val="-60615"/>
                <a:lumOff val="62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8F11F8-AD59-4484-B81D-B2704DE0907A}">
      <dsp:nvSpPr>
        <dsp:cNvPr id="0" name=""/>
        <dsp:cNvSpPr/>
      </dsp:nvSpPr>
      <dsp:spPr>
        <a:xfrm>
          <a:off x="2402904" y="4185920"/>
          <a:ext cx="1232606" cy="1232746"/>
        </a:xfrm>
        <a:prstGeom prst="ellipse">
          <a:avLst/>
        </a:prstGeom>
        <a:gradFill rotWithShape="0">
          <a:gsLst>
            <a:gs pos="0">
              <a:schemeClr val="accent2">
                <a:hueOff val="-1131949"/>
                <a:satOff val="-65277"/>
                <a:lumOff val="671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31949"/>
                <a:satOff val="-65277"/>
                <a:lumOff val="671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31949"/>
                <a:satOff val="-65277"/>
                <a:lumOff val="671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 err="1"/>
            <a:t>Acquirer</a:t>
          </a:r>
          <a:endParaRPr lang="es-CO" sz="1500" kern="1200" dirty="0"/>
        </a:p>
      </dsp:txBody>
      <dsp:txXfrm>
        <a:off x="2583415" y="4366451"/>
        <a:ext cx="871584" cy="871684"/>
      </dsp:txXfrm>
    </dsp:sp>
    <dsp:sp modelId="{B97A0FF1-99DB-4B5D-AB71-3EF192A88BC4}">
      <dsp:nvSpPr>
        <dsp:cNvPr id="0" name=""/>
        <dsp:cNvSpPr/>
      </dsp:nvSpPr>
      <dsp:spPr>
        <a:xfrm>
          <a:off x="3503667" y="4144196"/>
          <a:ext cx="244406" cy="244381"/>
        </a:xfrm>
        <a:prstGeom prst="ellipse">
          <a:avLst/>
        </a:prstGeom>
        <a:gradFill rotWithShape="0">
          <a:gsLst>
            <a:gs pos="0">
              <a:schemeClr val="accent2">
                <a:hueOff val="-1212803"/>
                <a:satOff val="-69940"/>
                <a:lumOff val="71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12803"/>
                <a:satOff val="-69940"/>
                <a:lumOff val="71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12803"/>
                <a:satOff val="-69940"/>
                <a:lumOff val="71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4D1F1C-2C02-4781-8291-B12047E330F5}">
      <dsp:nvSpPr>
        <dsp:cNvPr id="0" name=""/>
        <dsp:cNvSpPr/>
      </dsp:nvSpPr>
      <dsp:spPr>
        <a:xfrm>
          <a:off x="3578295" y="0"/>
          <a:ext cx="1232606" cy="1232746"/>
        </a:xfrm>
        <a:prstGeom prst="ellipse">
          <a:avLst/>
        </a:prstGeom>
        <a:gradFill rotWithShape="0">
          <a:gsLst>
            <a:gs pos="0">
              <a:schemeClr val="accent2">
                <a:hueOff val="-1293656"/>
                <a:satOff val="-74603"/>
                <a:lumOff val="76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293656"/>
                <a:satOff val="-74603"/>
                <a:lumOff val="76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293656"/>
                <a:satOff val="-74603"/>
                <a:lumOff val="76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 err="1"/>
            <a:t>Processor</a:t>
          </a:r>
          <a:endParaRPr lang="es-CO" sz="1500" kern="1200" dirty="0"/>
        </a:p>
      </dsp:txBody>
      <dsp:txXfrm>
        <a:off x="3758806" y="180531"/>
        <a:ext cx="871584" cy="871684"/>
      </dsp:txXfrm>
    </dsp:sp>
    <dsp:sp modelId="{CEDB06B9-92ED-44A8-BE2F-8478CE765FE6}">
      <dsp:nvSpPr>
        <dsp:cNvPr id="0" name=""/>
        <dsp:cNvSpPr/>
      </dsp:nvSpPr>
      <dsp:spPr>
        <a:xfrm>
          <a:off x="2058371" y="1336243"/>
          <a:ext cx="244406" cy="244381"/>
        </a:xfrm>
        <a:prstGeom prst="ellipse">
          <a:avLst/>
        </a:prstGeom>
        <a:gradFill rotWithShape="0">
          <a:gsLst>
            <a:gs pos="0">
              <a:schemeClr val="accent2">
                <a:hueOff val="-1374509"/>
                <a:satOff val="-79265"/>
                <a:lumOff val="81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374509"/>
                <a:satOff val="-79265"/>
                <a:lumOff val="81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374509"/>
                <a:satOff val="-79265"/>
                <a:lumOff val="81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7FB970-C548-41F8-A289-0160E9C3B45A}">
      <dsp:nvSpPr>
        <dsp:cNvPr id="0" name=""/>
        <dsp:cNvSpPr/>
      </dsp:nvSpPr>
      <dsp:spPr>
        <a:xfrm>
          <a:off x="4904187" y="303445"/>
          <a:ext cx="244406" cy="244381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C2933-A0C7-4D82-9CAA-5A8B0D4E4D39}">
      <dsp:nvSpPr>
        <dsp:cNvPr id="0" name=""/>
        <dsp:cNvSpPr/>
      </dsp:nvSpPr>
      <dsp:spPr>
        <a:xfrm>
          <a:off x="2017947" y="1033339"/>
          <a:ext cx="3031764" cy="3032286"/>
        </a:xfrm>
        <a:prstGeom prst="ellipse">
          <a:avLst/>
        </a:prstGeom>
        <a:solidFill>
          <a:srgbClr val="07429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EFT</a:t>
          </a:r>
        </a:p>
      </dsp:txBody>
      <dsp:txXfrm>
        <a:off x="2461939" y="1477407"/>
        <a:ext cx="2143780" cy="2144150"/>
      </dsp:txXfrm>
    </dsp:sp>
    <dsp:sp modelId="{E1E8D81D-6D4C-48D9-BBA2-C45EB476B5AB}">
      <dsp:nvSpPr>
        <dsp:cNvPr id="0" name=""/>
        <dsp:cNvSpPr/>
      </dsp:nvSpPr>
      <dsp:spPr>
        <a:xfrm>
          <a:off x="2950176" y="3840209"/>
          <a:ext cx="244406" cy="2443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F20C51-6693-432C-8280-24CCC032C281}">
      <dsp:nvSpPr>
        <dsp:cNvPr id="0" name=""/>
        <dsp:cNvSpPr/>
      </dsp:nvSpPr>
      <dsp:spPr>
        <a:xfrm>
          <a:off x="5244988" y="2263919"/>
          <a:ext cx="244406" cy="2443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D714E8-3E18-4B5A-BB0A-D1E3CE2D371C}">
      <dsp:nvSpPr>
        <dsp:cNvPr id="0" name=""/>
        <dsp:cNvSpPr/>
      </dsp:nvSpPr>
      <dsp:spPr>
        <a:xfrm>
          <a:off x="4077059" y="4100305"/>
          <a:ext cx="337070" cy="3375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F1744-618D-4C2C-9C87-0E765068274D}">
      <dsp:nvSpPr>
        <dsp:cNvPr id="0" name=""/>
        <dsp:cNvSpPr/>
      </dsp:nvSpPr>
      <dsp:spPr>
        <a:xfrm>
          <a:off x="3018585" y="1374173"/>
          <a:ext cx="244406" cy="2443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BBD71F-B295-4C7D-8110-011822A36F76}">
      <dsp:nvSpPr>
        <dsp:cNvPr id="0" name=""/>
        <dsp:cNvSpPr/>
      </dsp:nvSpPr>
      <dsp:spPr>
        <a:xfrm>
          <a:off x="2249294" y="2772731"/>
          <a:ext cx="244406" cy="2443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71590B-2458-414C-A763-3D02BADB5C42}">
      <dsp:nvSpPr>
        <dsp:cNvPr id="0" name=""/>
        <dsp:cNvSpPr/>
      </dsp:nvSpPr>
      <dsp:spPr>
        <a:xfrm>
          <a:off x="1070171" y="1580625"/>
          <a:ext cx="1232606" cy="123274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 err="1"/>
            <a:t>Card</a:t>
          </a:r>
          <a:r>
            <a:rPr lang="es-CO" sz="1500" kern="1200" dirty="0"/>
            <a:t> </a:t>
          </a:r>
          <a:r>
            <a:rPr lang="es-CO" sz="1500" kern="1200" dirty="0" err="1"/>
            <a:t>Holder</a:t>
          </a:r>
          <a:endParaRPr lang="es-CO" sz="1500" kern="1200" dirty="0"/>
        </a:p>
      </dsp:txBody>
      <dsp:txXfrm>
        <a:off x="1250682" y="1761156"/>
        <a:ext cx="871584" cy="871684"/>
      </dsp:txXfrm>
    </dsp:sp>
    <dsp:sp modelId="{34EFD83F-2179-49C1-9860-ED7DB417B5C9}">
      <dsp:nvSpPr>
        <dsp:cNvPr id="0" name=""/>
        <dsp:cNvSpPr/>
      </dsp:nvSpPr>
      <dsp:spPr>
        <a:xfrm>
          <a:off x="3407273" y="1385011"/>
          <a:ext cx="337070" cy="3375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ED575C-5C81-4333-AC97-CC3EEBAAE33D}">
      <dsp:nvSpPr>
        <dsp:cNvPr id="0" name=""/>
        <dsp:cNvSpPr/>
      </dsp:nvSpPr>
      <dsp:spPr>
        <a:xfrm>
          <a:off x="1186466" y="3174255"/>
          <a:ext cx="609462" cy="609600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D05F004-AC53-4379-BB13-1B71A48F92CC}">
      <dsp:nvSpPr>
        <dsp:cNvPr id="0" name=""/>
        <dsp:cNvSpPr/>
      </dsp:nvSpPr>
      <dsp:spPr>
        <a:xfrm>
          <a:off x="5361284" y="1000827"/>
          <a:ext cx="1232606" cy="1232746"/>
        </a:xfrm>
        <a:prstGeom prst="ellipse">
          <a:avLst/>
        </a:prstGeom>
        <a:solidFill>
          <a:srgbClr val="0A018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 err="1"/>
            <a:t>Card</a:t>
          </a:r>
          <a:r>
            <a:rPr lang="es-CO" sz="1500" kern="1200" dirty="0"/>
            <a:t> </a:t>
          </a:r>
          <a:r>
            <a:rPr lang="es-CO" sz="1500" kern="1200" dirty="0" err="1"/>
            <a:t>Issuer</a:t>
          </a:r>
          <a:endParaRPr lang="es-CO" sz="1500" kern="1200" dirty="0"/>
        </a:p>
      </dsp:txBody>
      <dsp:txXfrm>
        <a:off x="5541795" y="1181358"/>
        <a:ext cx="871584" cy="871684"/>
      </dsp:txXfrm>
    </dsp:sp>
    <dsp:sp modelId="{E9E5E93C-0D60-4D90-A381-57B3744DDD68}">
      <dsp:nvSpPr>
        <dsp:cNvPr id="0" name=""/>
        <dsp:cNvSpPr/>
      </dsp:nvSpPr>
      <dsp:spPr>
        <a:xfrm>
          <a:off x="4810902" y="1851558"/>
          <a:ext cx="337070" cy="33758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E77CD9-DD93-4A55-B3BD-564C1A3A48CF}">
      <dsp:nvSpPr>
        <dsp:cNvPr id="0" name=""/>
        <dsp:cNvSpPr/>
      </dsp:nvSpPr>
      <dsp:spPr>
        <a:xfrm>
          <a:off x="954497" y="3899814"/>
          <a:ext cx="244406" cy="2443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589550-1C36-4D8D-B074-A936F9ABC7B7}">
      <dsp:nvSpPr>
        <dsp:cNvPr id="0" name=""/>
        <dsp:cNvSpPr/>
      </dsp:nvSpPr>
      <dsp:spPr>
        <a:xfrm>
          <a:off x="3389859" y="3551936"/>
          <a:ext cx="244406" cy="2443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777E2D-87F1-4113-9886-B5C12B3A856F}">
      <dsp:nvSpPr>
        <dsp:cNvPr id="0" name=""/>
        <dsp:cNvSpPr/>
      </dsp:nvSpPr>
      <dsp:spPr>
        <a:xfrm>
          <a:off x="5940895" y="3130905"/>
          <a:ext cx="1232606" cy="123274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 err="1"/>
            <a:t>Card</a:t>
          </a:r>
          <a:r>
            <a:rPr lang="es-CO" sz="1500" kern="1200" dirty="0"/>
            <a:t> </a:t>
          </a:r>
          <a:r>
            <a:rPr lang="es-CO" sz="1500" kern="1200" dirty="0" err="1"/>
            <a:t>Acceptor</a:t>
          </a:r>
          <a:endParaRPr lang="es-CO" sz="1500" kern="1200" dirty="0"/>
        </a:p>
      </dsp:txBody>
      <dsp:txXfrm>
        <a:off x="6121406" y="3311436"/>
        <a:ext cx="871584" cy="871684"/>
      </dsp:txXfrm>
    </dsp:sp>
    <dsp:sp modelId="{1A2B536B-A86A-48D3-9D70-6F45F508715A}">
      <dsp:nvSpPr>
        <dsp:cNvPr id="0" name=""/>
        <dsp:cNvSpPr/>
      </dsp:nvSpPr>
      <dsp:spPr>
        <a:xfrm>
          <a:off x="5593253" y="3088098"/>
          <a:ext cx="244406" cy="2443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A8F11F8-AD59-4484-B81D-B2704DE0907A}">
      <dsp:nvSpPr>
        <dsp:cNvPr id="0" name=""/>
        <dsp:cNvSpPr/>
      </dsp:nvSpPr>
      <dsp:spPr>
        <a:xfrm>
          <a:off x="2402904" y="4185920"/>
          <a:ext cx="1232606" cy="123274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 err="1"/>
            <a:t>Acquirer</a:t>
          </a:r>
          <a:endParaRPr lang="es-CO" sz="1500" kern="1200" dirty="0"/>
        </a:p>
      </dsp:txBody>
      <dsp:txXfrm>
        <a:off x="2583415" y="4366451"/>
        <a:ext cx="871584" cy="871684"/>
      </dsp:txXfrm>
    </dsp:sp>
    <dsp:sp modelId="{B97A0FF1-99DB-4B5D-AB71-3EF192A88BC4}">
      <dsp:nvSpPr>
        <dsp:cNvPr id="0" name=""/>
        <dsp:cNvSpPr/>
      </dsp:nvSpPr>
      <dsp:spPr>
        <a:xfrm>
          <a:off x="3503667" y="4144196"/>
          <a:ext cx="244406" cy="2443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4D1F1C-2C02-4781-8291-B12047E330F5}">
      <dsp:nvSpPr>
        <dsp:cNvPr id="0" name=""/>
        <dsp:cNvSpPr/>
      </dsp:nvSpPr>
      <dsp:spPr>
        <a:xfrm>
          <a:off x="3578295" y="0"/>
          <a:ext cx="1232606" cy="1232746"/>
        </a:xfrm>
        <a:prstGeom prst="ellipse">
          <a:avLst/>
        </a:prstGeom>
        <a:solidFill>
          <a:srgbClr val="0A0187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 err="1"/>
            <a:t>Processor</a:t>
          </a:r>
          <a:endParaRPr lang="es-CO" sz="1500" kern="1200" dirty="0"/>
        </a:p>
      </dsp:txBody>
      <dsp:txXfrm>
        <a:off x="3758806" y="180531"/>
        <a:ext cx="871584" cy="871684"/>
      </dsp:txXfrm>
    </dsp:sp>
    <dsp:sp modelId="{CEDB06B9-92ED-44A8-BE2F-8478CE765FE6}">
      <dsp:nvSpPr>
        <dsp:cNvPr id="0" name=""/>
        <dsp:cNvSpPr/>
      </dsp:nvSpPr>
      <dsp:spPr>
        <a:xfrm>
          <a:off x="2058371" y="1336243"/>
          <a:ext cx="244406" cy="2443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7FB970-C548-41F8-A289-0160E9C3B45A}">
      <dsp:nvSpPr>
        <dsp:cNvPr id="0" name=""/>
        <dsp:cNvSpPr/>
      </dsp:nvSpPr>
      <dsp:spPr>
        <a:xfrm>
          <a:off x="4904187" y="303445"/>
          <a:ext cx="244406" cy="244381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38233-CB0B-46DA-9846-37DFF08E930E}">
      <dsp:nvSpPr>
        <dsp:cNvPr id="0" name=""/>
        <dsp:cNvSpPr/>
      </dsp:nvSpPr>
      <dsp:spPr>
        <a:xfrm>
          <a:off x="0" y="0"/>
          <a:ext cx="8119931" cy="1393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b="1" kern="1200" dirty="0"/>
            <a:t>Principio: </a:t>
          </a:r>
          <a:r>
            <a:rPr lang="es-CO" sz="3500" kern="1200" dirty="0"/>
            <a:t>Las transacciones enviadas entre los actores no deben repetirse ni perderse</a:t>
          </a:r>
        </a:p>
      </dsp:txBody>
      <dsp:txXfrm>
        <a:off x="40815" y="40815"/>
        <a:ext cx="8038301" cy="1311903"/>
      </dsp:txXfrm>
    </dsp:sp>
    <dsp:sp modelId="{F2E25521-459E-4ACB-A61A-536C9C04F0CB}">
      <dsp:nvSpPr>
        <dsp:cNvPr id="0" name=""/>
        <dsp:cNvSpPr/>
      </dsp:nvSpPr>
      <dsp:spPr>
        <a:xfrm>
          <a:off x="4034" y="1536376"/>
          <a:ext cx="4593205" cy="1393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Tarjetas</a:t>
          </a:r>
        </a:p>
      </dsp:txBody>
      <dsp:txXfrm>
        <a:off x="44849" y="1577191"/>
        <a:ext cx="4511575" cy="1311903"/>
      </dsp:txXfrm>
    </dsp:sp>
    <dsp:sp modelId="{54ECE854-2F6D-48C5-806C-B96F09E7BC35}">
      <dsp:nvSpPr>
        <dsp:cNvPr id="0" name=""/>
        <dsp:cNvSpPr/>
      </dsp:nvSpPr>
      <dsp:spPr>
        <a:xfrm>
          <a:off x="4034" y="3071928"/>
          <a:ext cx="1113234" cy="1393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Banda magnética</a:t>
          </a:r>
        </a:p>
      </dsp:txBody>
      <dsp:txXfrm>
        <a:off x="36640" y="3104534"/>
        <a:ext cx="1048022" cy="1328321"/>
      </dsp:txXfrm>
    </dsp:sp>
    <dsp:sp modelId="{A767027D-2E7B-436E-B258-47B090AF28B7}">
      <dsp:nvSpPr>
        <dsp:cNvPr id="0" name=""/>
        <dsp:cNvSpPr/>
      </dsp:nvSpPr>
      <dsp:spPr>
        <a:xfrm>
          <a:off x="1164024" y="3071928"/>
          <a:ext cx="1113234" cy="1393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EMV Físicas</a:t>
          </a:r>
        </a:p>
      </dsp:txBody>
      <dsp:txXfrm>
        <a:off x="1196630" y="3104534"/>
        <a:ext cx="1048022" cy="1328321"/>
      </dsp:txXfrm>
    </dsp:sp>
    <dsp:sp modelId="{40F7C32B-4F76-416D-8DDC-0BB90252DC89}">
      <dsp:nvSpPr>
        <dsp:cNvPr id="0" name=""/>
        <dsp:cNvSpPr/>
      </dsp:nvSpPr>
      <dsp:spPr>
        <a:xfrm>
          <a:off x="2324014" y="3071928"/>
          <a:ext cx="1113234" cy="1393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EMV </a:t>
          </a:r>
          <a:r>
            <a:rPr lang="es-CO" sz="1500" kern="1200" dirty="0" err="1"/>
            <a:t>Tokenizadas</a:t>
          </a:r>
          <a:endParaRPr lang="es-CO" sz="1500" kern="1200" dirty="0"/>
        </a:p>
      </dsp:txBody>
      <dsp:txXfrm>
        <a:off x="2356620" y="3104534"/>
        <a:ext cx="1048022" cy="1328321"/>
      </dsp:txXfrm>
    </dsp:sp>
    <dsp:sp modelId="{FBD39427-C483-443A-8C76-F21E28D32C8F}">
      <dsp:nvSpPr>
        <dsp:cNvPr id="0" name=""/>
        <dsp:cNvSpPr/>
      </dsp:nvSpPr>
      <dsp:spPr>
        <a:xfrm>
          <a:off x="3484004" y="3071928"/>
          <a:ext cx="1113234" cy="1393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Virtuales</a:t>
          </a:r>
        </a:p>
      </dsp:txBody>
      <dsp:txXfrm>
        <a:off x="3516610" y="3104534"/>
        <a:ext cx="1048022" cy="1328321"/>
      </dsp:txXfrm>
    </dsp:sp>
    <dsp:sp modelId="{5C0EE946-00C0-46C0-9E8B-9C2C3C10ABCF}">
      <dsp:nvSpPr>
        <dsp:cNvPr id="0" name=""/>
        <dsp:cNvSpPr/>
      </dsp:nvSpPr>
      <dsp:spPr>
        <a:xfrm>
          <a:off x="4690750" y="1536376"/>
          <a:ext cx="3433214" cy="1393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Cuentas</a:t>
          </a:r>
        </a:p>
      </dsp:txBody>
      <dsp:txXfrm>
        <a:off x="4731565" y="1577191"/>
        <a:ext cx="3351584" cy="1311903"/>
      </dsp:txXfrm>
    </dsp:sp>
    <dsp:sp modelId="{89DA35B0-0A59-435B-96CC-BCAB7F90DE6E}">
      <dsp:nvSpPr>
        <dsp:cNvPr id="0" name=""/>
        <dsp:cNvSpPr/>
      </dsp:nvSpPr>
      <dsp:spPr>
        <a:xfrm>
          <a:off x="4690750" y="3071928"/>
          <a:ext cx="1113234" cy="1393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Ahorros</a:t>
          </a:r>
        </a:p>
      </dsp:txBody>
      <dsp:txXfrm>
        <a:off x="4723356" y="3104534"/>
        <a:ext cx="1048022" cy="1328321"/>
      </dsp:txXfrm>
    </dsp:sp>
    <dsp:sp modelId="{DB778CFD-24DF-4E72-A619-805DCED78369}">
      <dsp:nvSpPr>
        <dsp:cNvPr id="0" name=""/>
        <dsp:cNvSpPr/>
      </dsp:nvSpPr>
      <dsp:spPr>
        <a:xfrm>
          <a:off x="5850741" y="3071928"/>
          <a:ext cx="1113234" cy="1393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Corrientes</a:t>
          </a:r>
        </a:p>
      </dsp:txBody>
      <dsp:txXfrm>
        <a:off x="5883347" y="3104534"/>
        <a:ext cx="1048022" cy="1328321"/>
      </dsp:txXfrm>
    </dsp:sp>
    <dsp:sp modelId="{67E1C48A-D22F-4845-A441-76CF5720921D}">
      <dsp:nvSpPr>
        <dsp:cNvPr id="0" name=""/>
        <dsp:cNvSpPr/>
      </dsp:nvSpPr>
      <dsp:spPr>
        <a:xfrm>
          <a:off x="7010731" y="3071928"/>
          <a:ext cx="1113234" cy="139353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Crédito</a:t>
          </a:r>
        </a:p>
      </dsp:txBody>
      <dsp:txXfrm>
        <a:off x="7043337" y="3104534"/>
        <a:ext cx="1048022" cy="13283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38233-CB0B-46DA-9846-37DFF08E930E}">
      <dsp:nvSpPr>
        <dsp:cNvPr id="0" name=""/>
        <dsp:cNvSpPr/>
      </dsp:nvSpPr>
      <dsp:spPr>
        <a:xfrm>
          <a:off x="0" y="0"/>
          <a:ext cx="8119931" cy="1393533"/>
        </a:xfrm>
        <a:prstGeom prst="roundRect">
          <a:avLst>
            <a:gd name="adj" fmla="val 10000"/>
          </a:avLst>
        </a:prstGeom>
        <a:solidFill>
          <a:srgbClr val="0A018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b="1" kern="1200" dirty="0"/>
            <a:t>Principio: </a:t>
          </a:r>
          <a:r>
            <a:rPr lang="es-CO" sz="3500" kern="1200" dirty="0"/>
            <a:t>Las transacciones enviadas entre los actores no deben repetirse ni perderse</a:t>
          </a:r>
        </a:p>
      </dsp:txBody>
      <dsp:txXfrm>
        <a:off x="40815" y="40815"/>
        <a:ext cx="8038301" cy="1311903"/>
      </dsp:txXfrm>
    </dsp:sp>
    <dsp:sp modelId="{F2E25521-459E-4ACB-A61A-536C9C04F0CB}">
      <dsp:nvSpPr>
        <dsp:cNvPr id="0" name=""/>
        <dsp:cNvSpPr/>
      </dsp:nvSpPr>
      <dsp:spPr>
        <a:xfrm>
          <a:off x="4034" y="1536376"/>
          <a:ext cx="4593205" cy="1393533"/>
        </a:xfrm>
        <a:prstGeom prst="roundRect">
          <a:avLst>
            <a:gd name="adj" fmla="val 10000"/>
          </a:avLst>
        </a:prstGeom>
        <a:solidFill>
          <a:srgbClr val="0A018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Tarjetas</a:t>
          </a:r>
        </a:p>
      </dsp:txBody>
      <dsp:txXfrm>
        <a:off x="44849" y="1577191"/>
        <a:ext cx="4511575" cy="1311903"/>
      </dsp:txXfrm>
    </dsp:sp>
    <dsp:sp modelId="{54ECE854-2F6D-48C5-806C-B96F09E7BC35}">
      <dsp:nvSpPr>
        <dsp:cNvPr id="0" name=""/>
        <dsp:cNvSpPr/>
      </dsp:nvSpPr>
      <dsp:spPr>
        <a:xfrm>
          <a:off x="4034" y="3071928"/>
          <a:ext cx="1113234" cy="1393533"/>
        </a:xfrm>
        <a:prstGeom prst="roundRect">
          <a:avLst>
            <a:gd name="adj" fmla="val 10000"/>
          </a:avLst>
        </a:prstGeom>
        <a:solidFill>
          <a:srgbClr val="0A018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Banda magnética</a:t>
          </a:r>
        </a:p>
      </dsp:txBody>
      <dsp:txXfrm>
        <a:off x="36640" y="3104534"/>
        <a:ext cx="1048022" cy="1328321"/>
      </dsp:txXfrm>
    </dsp:sp>
    <dsp:sp modelId="{A767027D-2E7B-436E-B258-47B090AF28B7}">
      <dsp:nvSpPr>
        <dsp:cNvPr id="0" name=""/>
        <dsp:cNvSpPr/>
      </dsp:nvSpPr>
      <dsp:spPr>
        <a:xfrm>
          <a:off x="1164024" y="3071928"/>
          <a:ext cx="1113234" cy="1393533"/>
        </a:xfrm>
        <a:prstGeom prst="roundRect">
          <a:avLst>
            <a:gd name="adj" fmla="val 10000"/>
          </a:avLst>
        </a:prstGeom>
        <a:solidFill>
          <a:srgbClr val="0A018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EMV Físicas</a:t>
          </a:r>
        </a:p>
      </dsp:txBody>
      <dsp:txXfrm>
        <a:off x="1196630" y="3104534"/>
        <a:ext cx="1048022" cy="1328321"/>
      </dsp:txXfrm>
    </dsp:sp>
    <dsp:sp modelId="{40F7C32B-4F76-416D-8DDC-0BB90252DC89}">
      <dsp:nvSpPr>
        <dsp:cNvPr id="0" name=""/>
        <dsp:cNvSpPr/>
      </dsp:nvSpPr>
      <dsp:spPr>
        <a:xfrm>
          <a:off x="2324014" y="3071928"/>
          <a:ext cx="1113234" cy="1393533"/>
        </a:xfrm>
        <a:prstGeom prst="roundRect">
          <a:avLst>
            <a:gd name="adj" fmla="val 10000"/>
          </a:avLst>
        </a:prstGeom>
        <a:solidFill>
          <a:srgbClr val="0A018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EMV </a:t>
          </a:r>
          <a:r>
            <a:rPr lang="es-CO" sz="1500" kern="1200" dirty="0" err="1"/>
            <a:t>Tokenizadas</a:t>
          </a:r>
          <a:endParaRPr lang="es-CO" sz="1500" kern="1200" dirty="0"/>
        </a:p>
      </dsp:txBody>
      <dsp:txXfrm>
        <a:off x="2356620" y="3104534"/>
        <a:ext cx="1048022" cy="1328321"/>
      </dsp:txXfrm>
    </dsp:sp>
    <dsp:sp modelId="{FBD39427-C483-443A-8C76-F21E28D32C8F}">
      <dsp:nvSpPr>
        <dsp:cNvPr id="0" name=""/>
        <dsp:cNvSpPr/>
      </dsp:nvSpPr>
      <dsp:spPr>
        <a:xfrm>
          <a:off x="3484004" y="3071928"/>
          <a:ext cx="1113234" cy="1393533"/>
        </a:xfrm>
        <a:prstGeom prst="roundRect">
          <a:avLst>
            <a:gd name="adj" fmla="val 10000"/>
          </a:avLst>
        </a:prstGeom>
        <a:solidFill>
          <a:srgbClr val="0A018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Virtuales</a:t>
          </a:r>
        </a:p>
      </dsp:txBody>
      <dsp:txXfrm>
        <a:off x="3516610" y="3104534"/>
        <a:ext cx="1048022" cy="1328321"/>
      </dsp:txXfrm>
    </dsp:sp>
    <dsp:sp modelId="{5C0EE946-00C0-46C0-9E8B-9C2C3C10ABCF}">
      <dsp:nvSpPr>
        <dsp:cNvPr id="0" name=""/>
        <dsp:cNvSpPr/>
      </dsp:nvSpPr>
      <dsp:spPr>
        <a:xfrm>
          <a:off x="4690750" y="1536376"/>
          <a:ext cx="3433214" cy="1393533"/>
        </a:xfrm>
        <a:prstGeom prst="roundRect">
          <a:avLst>
            <a:gd name="adj" fmla="val 10000"/>
          </a:avLst>
        </a:prstGeom>
        <a:solidFill>
          <a:srgbClr val="0A018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dirty="0"/>
            <a:t>Cuentas</a:t>
          </a:r>
        </a:p>
      </dsp:txBody>
      <dsp:txXfrm>
        <a:off x="4731565" y="1577191"/>
        <a:ext cx="3351584" cy="1311903"/>
      </dsp:txXfrm>
    </dsp:sp>
    <dsp:sp modelId="{89DA35B0-0A59-435B-96CC-BCAB7F90DE6E}">
      <dsp:nvSpPr>
        <dsp:cNvPr id="0" name=""/>
        <dsp:cNvSpPr/>
      </dsp:nvSpPr>
      <dsp:spPr>
        <a:xfrm>
          <a:off x="4690750" y="3071928"/>
          <a:ext cx="1113234" cy="1393533"/>
        </a:xfrm>
        <a:prstGeom prst="roundRect">
          <a:avLst>
            <a:gd name="adj" fmla="val 10000"/>
          </a:avLst>
        </a:prstGeom>
        <a:solidFill>
          <a:srgbClr val="0A018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Ahorros</a:t>
          </a:r>
        </a:p>
      </dsp:txBody>
      <dsp:txXfrm>
        <a:off x="4723356" y="3104534"/>
        <a:ext cx="1048022" cy="1328321"/>
      </dsp:txXfrm>
    </dsp:sp>
    <dsp:sp modelId="{DB778CFD-24DF-4E72-A619-805DCED78369}">
      <dsp:nvSpPr>
        <dsp:cNvPr id="0" name=""/>
        <dsp:cNvSpPr/>
      </dsp:nvSpPr>
      <dsp:spPr>
        <a:xfrm>
          <a:off x="5850741" y="3071928"/>
          <a:ext cx="1113234" cy="1393533"/>
        </a:xfrm>
        <a:prstGeom prst="roundRect">
          <a:avLst>
            <a:gd name="adj" fmla="val 10000"/>
          </a:avLst>
        </a:prstGeom>
        <a:solidFill>
          <a:srgbClr val="0A0187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Corrientes</a:t>
          </a:r>
        </a:p>
      </dsp:txBody>
      <dsp:txXfrm>
        <a:off x="5883347" y="3104534"/>
        <a:ext cx="1048022" cy="1328321"/>
      </dsp:txXfrm>
    </dsp:sp>
    <dsp:sp modelId="{67E1C48A-D22F-4845-A441-76CF5720921D}">
      <dsp:nvSpPr>
        <dsp:cNvPr id="0" name=""/>
        <dsp:cNvSpPr/>
      </dsp:nvSpPr>
      <dsp:spPr>
        <a:xfrm>
          <a:off x="7010731" y="3071928"/>
          <a:ext cx="1113234" cy="139353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500" kern="1200" dirty="0"/>
            <a:t>Crédito</a:t>
          </a:r>
        </a:p>
      </dsp:txBody>
      <dsp:txXfrm>
        <a:off x="7043337" y="3104534"/>
        <a:ext cx="1048022" cy="13283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47D71-9E50-45B3-87C1-43000A270AA4}">
      <dsp:nvSpPr>
        <dsp:cNvPr id="0" name=""/>
        <dsp:cNvSpPr/>
      </dsp:nvSpPr>
      <dsp:spPr>
        <a:xfrm>
          <a:off x="0" y="0"/>
          <a:ext cx="6237550" cy="124619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5700" kern="1200" dirty="0"/>
            <a:t>Ventajas</a:t>
          </a:r>
          <a:endParaRPr lang="es-CO" sz="5700" kern="1200" dirty="0"/>
        </a:p>
      </dsp:txBody>
      <dsp:txXfrm>
        <a:off x="0" y="0"/>
        <a:ext cx="6237550" cy="1246196"/>
      </dsp:txXfrm>
    </dsp:sp>
    <dsp:sp modelId="{463B0762-44D3-4825-BB65-1F170CAC3C2C}">
      <dsp:nvSpPr>
        <dsp:cNvPr id="0" name=""/>
        <dsp:cNvSpPr/>
      </dsp:nvSpPr>
      <dsp:spPr>
        <a:xfrm>
          <a:off x="3045" y="1246196"/>
          <a:ext cx="2077152" cy="261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Ligero: mensajes en codificación ASCII o EBCDIC bastante pequeños que no saturan el canal</a:t>
          </a:r>
          <a:endParaRPr lang="es-CO" sz="2200" kern="1200" dirty="0"/>
        </a:p>
      </dsp:txBody>
      <dsp:txXfrm>
        <a:off x="3045" y="1246196"/>
        <a:ext cx="2077152" cy="2617013"/>
      </dsp:txXfrm>
    </dsp:sp>
    <dsp:sp modelId="{6F365A43-B649-48BB-8D83-130B56B89461}">
      <dsp:nvSpPr>
        <dsp:cNvPr id="0" name=""/>
        <dsp:cNvSpPr/>
      </dsp:nvSpPr>
      <dsp:spPr>
        <a:xfrm>
          <a:off x="2080198" y="1246196"/>
          <a:ext cx="2077152" cy="261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Comunicación Asíncrona (Sockets)</a:t>
          </a:r>
          <a:endParaRPr lang="es-CO" sz="2200" kern="1200" dirty="0"/>
        </a:p>
      </dsp:txBody>
      <dsp:txXfrm>
        <a:off x="2080198" y="1246196"/>
        <a:ext cx="2077152" cy="2617013"/>
      </dsp:txXfrm>
    </dsp:sp>
    <dsp:sp modelId="{5B367CAC-4699-4576-ABAF-3ABE5F63C715}">
      <dsp:nvSpPr>
        <dsp:cNvPr id="0" name=""/>
        <dsp:cNvSpPr/>
      </dsp:nvSpPr>
      <dsp:spPr>
        <a:xfrm>
          <a:off x="4157351" y="1246196"/>
          <a:ext cx="2077152" cy="26170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Seguro: A  nivel de canal (SSL), </a:t>
          </a:r>
          <a:r>
            <a:rPr lang="es-ES" sz="2200" kern="1200" dirty="0" err="1"/>
            <a:t>ciframiento</a:t>
          </a:r>
          <a:r>
            <a:rPr lang="es-ES" sz="2200" kern="1200" dirty="0"/>
            <a:t> de mensaje o establecimiento de Hash de seguridad (MAC)</a:t>
          </a:r>
          <a:endParaRPr lang="es-CO" sz="2200" kern="1200" dirty="0"/>
        </a:p>
      </dsp:txBody>
      <dsp:txXfrm>
        <a:off x="4157351" y="1246196"/>
        <a:ext cx="2077152" cy="2617013"/>
      </dsp:txXfrm>
    </dsp:sp>
    <dsp:sp modelId="{86FDC2E8-77BE-4F0C-9D2D-B201660B87D9}">
      <dsp:nvSpPr>
        <dsp:cNvPr id="0" name=""/>
        <dsp:cNvSpPr/>
      </dsp:nvSpPr>
      <dsp:spPr>
        <a:xfrm>
          <a:off x="0" y="3863209"/>
          <a:ext cx="6237550" cy="290779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7058CC-C923-4FB6-A934-7A3FECD6E7B4}">
      <dsp:nvSpPr>
        <dsp:cNvPr id="0" name=""/>
        <dsp:cNvSpPr/>
      </dsp:nvSpPr>
      <dsp:spPr>
        <a:xfrm>
          <a:off x="3486961" y="1853861"/>
          <a:ext cx="1320266" cy="132026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ISO8583</a:t>
          </a:r>
          <a:endParaRPr lang="es-CO" sz="2000" kern="1200" dirty="0"/>
        </a:p>
      </dsp:txBody>
      <dsp:txXfrm>
        <a:off x="3680309" y="2047209"/>
        <a:ext cx="933570" cy="933570"/>
      </dsp:txXfrm>
    </dsp:sp>
    <dsp:sp modelId="{A510CE81-FC52-4467-9488-C30B4515BB91}">
      <dsp:nvSpPr>
        <dsp:cNvPr id="0" name=""/>
        <dsp:cNvSpPr/>
      </dsp:nvSpPr>
      <dsp:spPr>
        <a:xfrm rot="16200000">
          <a:off x="4006584" y="1372256"/>
          <a:ext cx="281020" cy="4488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300" kern="1200"/>
        </a:p>
      </dsp:txBody>
      <dsp:txXfrm>
        <a:off x="4048737" y="1504187"/>
        <a:ext cx="196714" cy="269334"/>
      </dsp:txXfrm>
    </dsp:sp>
    <dsp:sp modelId="{92ED9EEB-81D9-4F43-A0E4-3BCD73F05ABD}">
      <dsp:nvSpPr>
        <dsp:cNvPr id="0" name=""/>
        <dsp:cNvSpPr/>
      </dsp:nvSpPr>
      <dsp:spPr>
        <a:xfrm>
          <a:off x="3486961" y="3367"/>
          <a:ext cx="1320266" cy="132026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Base1</a:t>
          </a:r>
          <a:endParaRPr lang="es-CO" sz="1300" kern="1200" dirty="0"/>
        </a:p>
      </dsp:txBody>
      <dsp:txXfrm>
        <a:off x="3680309" y="196715"/>
        <a:ext cx="933570" cy="933570"/>
      </dsp:txXfrm>
    </dsp:sp>
    <dsp:sp modelId="{853B4F69-A73A-4138-9F4B-EBD5904717FE}">
      <dsp:nvSpPr>
        <dsp:cNvPr id="0" name=""/>
        <dsp:cNvSpPr/>
      </dsp:nvSpPr>
      <dsp:spPr>
        <a:xfrm>
          <a:off x="4923877" y="2289549"/>
          <a:ext cx="281020" cy="4488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300" kern="1200"/>
        </a:p>
      </dsp:txBody>
      <dsp:txXfrm>
        <a:off x="4923877" y="2379327"/>
        <a:ext cx="196714" cy="269334"/>
      </dsp:txXfrm>
    </dsp:sp>
    <dsp:sp modelId="{B14CA8C4-F6F9-483C-A7EC-1EB9DB91F387}">
      <dsp:nvSpPr>
        <dsp:cNvPr id="0" name=""/>
        <dsp:cNvSpPr/>
      </dsp:nvSpPr>
      <dsp:spPr>
        <a:xfrm>
          <a:off x="5337455" y="1853861"/>
          <a:ext cx="1320266" cy="1320266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MDS</a:t>
          </a:r>
          <a:endParaRPr lang="es-CO" sz="1300" kern="1200" dirty="0"/>
        </a:p>
      </dsp:txBody>
      <dsp:txXfrm>
        <a:off x="5530803" y="2047209"/>
        <a:ext cx="933570" cy="933570"/>
      </dsp:txXfrm>
    </dsp:sp>
    <dsp:sp modelId="{B906889E-47F0-4683-A535-2DB3DFB94298}">
      <dsp:nvSpPr>
        <dsp:cNvPr id="0" name=""/>
        <dsp:cNvSpPr/>
      </dsp:nvSpPr>
      <dsp:spPr>
        <a:xfrm rot="5400000">
          <a:off x="4006584" y="3206843"/>
          <a:ext cx="281020" cy="4488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300" kern="1200"/>
        </a:p>
      </dsp:txBody>
      <dsp:txXfrm>
        <a:off x="4048737" y="3254468"/>
        <a:ext cx="196714" cy="269334"/>
      </dsp:txXfrm>
    </dsp:sp>
    <dsp:sp modelId="{8FE93427-99B4-454B-824C-A354A1A5C37A}">
      <dsp:nvSpPr>
        <dsp:cNvPr id="0" name=""/>
        <dsp:cNvSpPr/>
      </dsp:nvSpPr>
      <dsp:spPr>
        <a:xfrm>
          <a:off x="3486961" y="3704355"/>
          <a:ext cx="1320266" cy="132026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ISO8583Post</a:t>
          </a:r>
          <a:endParaRPr lang="es-CO" sz="1300" kern="1200" dirty="0"/>
        </a:p>
      </dsp:txBody>
      <dsp:txXfrm>
        <a:off x="3680309" y="3897703"/>
        <a:ext cx="933570" cy="933570"/>
      </dsp:txXfrm>
    </dsp:sp>
    <dsp:sp modelId="{DA8F829A-2A3D-4FC2-A9EF-D4D683731E6B}">
      <dsp:nvSpPr>
        <dsp:cNvPr id="0" name=""/>
        <dsp:cNvSpPr/>
      </dsp:nvSpPr>
      <dsp:spPr>
        <a:xfrm rot="10800000">
          <a:off x="3089290" y="2289549"/>
          <a:ext cx="281020" cy="44889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O" sz="1300" kern="1200"/>
        </a:p>
      </dsp:txBody>
      <dsp:txXfrm rot="10800000">
        <a:off x="3173596" y="2379327"/>
        <a:ext cx="196714" cy="269334"/>
      </dsp:txXfrm>
    </dsp:sp>
    <dsp:sp modelId="{AC9B0D20-8685-4914-B619-BC30BA392EAC}">
      <dsp:nvSpPr>
        <dsp:cNvPr id="0" name=""/>
        <dsp:cNvSpPr/>
      </dsp:nvSpPr>
      <dsp:spPr>
        <a:xfrm>
          <a:off x="1636467" y="1853861"/>
          <a:ext cx="1320266" cy="132026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Base24</a:t>
          </a:r>
          <a:endParaRPr lang="es-CO" sz="1300" kern="1200" dirty="0"/>
        </a:p>
      </dsp:txBody>
      <dsp:txXfrm>
        <a:off x="1829815" y="2047209"/>
        <a:ext cx="933570" cy="9335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7980E-4F46-4C1F-BDDB-087E9FC34857}">
      <dsp:nvSpPr>
        <dsp:cNvPr id="0" name=""/>
        <dsp:cNvSpPr/>
      </dsp:nvSpPr>
      <dsp:spPr>
        <a:xfrm>
          <a:off x="382" y="724378"/>
          <a:ext cx="1492187" cy="895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Producto de ACI</a:t>
          </a:r>
        </a:p>
      </dsp:txBody>
      <dsp:txXfrm>
        <a:off x="382" y="724378"/>
        <a:ext cx="1492187" cy="895312"/>
      </dsp:txXfrm>
    </dsp:sp>
    <dsp:sp modelId="{1CD13AD0-56A2-4D13-ABD9-EBA4E10FF90F}">
      <dsp:nvSpPr>
        <dsp:cNvPr id="0" name=""/>
        <dsp:cNvSpPr/>
      </dsp:nvSpPr>
      <dsp:spPr>
        <a:xfrm>
          <a:off x="1641789" y="724378"/>
          <a:ext cx="1492187" cy="895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SDK</a:t>
          </a:r>
        </a:p>
      </dsp:txBody>
      <dsp:txXfrm>
        <a:off x="1641789" y="724378"/>
        <a:ext cx="1492187" cy="895312"/>
      </dsp:txXfrm>
    </dsp:sp>
    <dsp:sp modelId="{06CFB87C-5599-4D8B-8DA3-A595697FFB9C}">
      <dsp:nvSpPr>
        <dsp:cNvPr id="0" name=""/>
        <dsp:cNvSpPr/>
      </dsp:nvSpPr>
      <dsp:spPr>
        <a:xfrm>
          <a:off x="382" y="1768910"/>
          <a:ext cx="1492187" cy="895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Modular</a:t>
          </a:r>
        </a:p>
      </dsp:txBody>
      <dsp:txXfrm>
        <a:off x="382" y="1768910"/>
        <a:ext cx="1492187" cy="895312"/>
      </dsp:txXfrm>
    </dsp:sp>
    <dsp:sp modelId="{A875552A-DB44-44D6-AAB2-3D4686D692AC}">
      <dsp:nvSpPr>
        <dsp:cNvPr id="0" name=""/>
        <dsp:cNvSpPr/>
      </dsp:nvSpPr>
      <dsp:spPr>
        <a:xfrm>
          <a:off x="1641789" y="1768910"/>
          <a:ext cx="1492187" cy="895312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300" kern="1200" dirty="0"/>
            <a:t>Monolítico</a:t>
          </a:r>
        </a:p>
      </dsp:txBody>
      <dsp:txXfrm>
        <a:off x="1641789" y="1768910"/>
        <a:ext cx="1492187" cy="8953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7295A-890B-4F38-9A65-D7F54D9535E5}" type="datetimeFigureOut">
              <a:rPr lang="es-CO" smtClean="0"/>
              <a:t>28/04/2021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42077-425E-480C-BAAF-EBECF22C3B2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878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01466-2D3F-7A47-8D5E-FD857D446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594B7-8BB1-9045-B5BE-E9AF320F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D5D57-699F-9040-BBCE-CD50C535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097B-067D-0D42-BCB8-B89011AA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DF11-AC74-994D-A900-2925539A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4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B1BD-21EB-4844-A0B2-F60406A6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278F1-8F5C-9A4C-A7D2-19CF39223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08E1-64F4-3A40-8950-05DB24B3F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D6C0B-B8C1-2A4A-9479-935EEF64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CA3C2-722E-4147-B245-015ABFE9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16245-FF08-284C-8FEA-7BCDF4FE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0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7D6F-D1FA-F14E-9CC1-F185AC5D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D2044-8E4A-1747-B8B0-7739E56C9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AEF92-E937-A945-8D70-D9972D03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951AE-522D-BD4E-8FFF-C73A7A79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B2E2-5574-FE40-86B9-76CC4DF6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24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D5521-6ABE-C54C-90D0-8AFFECBAB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C3C9B-CF9B-C449-B26E-9BEF1BC57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B67CE-1C57-DA4B-B095-45A6DA04C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638B-DD3F-9443-804C-43BD58C5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85743-0560-F84F-80AF-ADF95553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4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80" y="-95007"/>
            <a:ext cx="8084360" cy="9982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12AD9-58D0-4D79-857F-B35E50346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5B3F678-BDD5-C54A-9768-A44FC0966F1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92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D12AD9-58D0-4D79-857F-B35E503462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8639" y="6414282"/>
            <a:ext cx="1904397" cy="365125"/>
          </a:xfrm>
        </p:spPr>
        <p:txBody>
          <a:bodyPr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Confidential | Page </a:t>
            </a:r>
            <a:fld id="{8CDFCB93-8BDE-244B-9E72-436310EAB43B}" type="slidenum">
              <a:rPr lang="en-US" smtClean="0"/>
              <a:pPr/>
              <a:t>‹Nº›</a:t>
            </a:fld>
            <a:endParaRPr lang="en-US" i="1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63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58855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1852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BC2F-7BE9-3643-BDF9-BF7724A1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E9789-5DBC-5947-A1B7-9C62BA7B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B1BD-9E1F-D240-A55B-7E246146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D25F8-29D8-3548-A1D2-54F8C571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219F2-936F-7E43-A1F2-A07BAADF6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E53A0-D6A8-CB41-B223-EFD06BB1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CD977-BA83-C44C-B89D-0A0B575D0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AF05C-B44F-8441-8D04-47D17C37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A8A0E-1343-AB46-9F82-9BC308C4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E6E3-DF86-D14C-8A2F-C2CA35B9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5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CF1A-5F49-A64B-9F27-968687BE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E397-DCC9-8244-8956-94B8E8EF0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780ED-CB64-774C-9203-43E457880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0FCE4-8A89-044C-BB9E-8A6E8A52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B0977-FD79-2C45-AE78-2F9BE42F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86F26-4FE7-7F47-9B48-A3D4C106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4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284-5232-EA4E-98AD-B108CA09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0292D-B4F2-6B4A-8B54-227566A29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9E0D9-989E-B349-A73B-F3E56A0B6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506AE-3708-A843-83C3-E89719429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5D2CB1-E59F-644D-8B86-4EB2AA9FB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35579-5B6D-9E41-928B-4F1A769C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9AA11-BE5D-9543-A8B2-22E8EA7DB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290A4-453D-2246-9DED-38A1F56D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2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F78E-60D6-544C-8B14-241484F1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EDE63-CB57-ED4F-8B46-CD55790F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EAE80-1D7D-B242-AD20-5D9F7964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8BC1B-0FFA-BF4E-832D-08C4497C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5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199825" y="6563697"/>
            <a:ext cx="879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Distribution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and 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eproduction prohibited without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permission | </a:t>
            </a:r>
            <a:r>
              <a:rPr lang="de-DE" sz="1000" baseline="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000" baseline="0" dirty="0" err="1">
                <a:solidFill>
                  <a:schemeClr val="bg1">
                    <a:lumMod val="75000"/>
                  </a:schemeClr>
                </a:solidFill>
              </a:rPr>
              <a:t>NovoPayment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2020 | All trademarks are the property of their respective owners.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811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199825" y="6563697"/>
            <a:ext cx="87980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Distribution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and r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eproduction prohibited without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permission | </a:t>
            </a:r>
            <a:r>
              <a:rPr lang="de-DE" sz="1000" baseline="0" dirty="0">
                <a:solidFill>
                  <a:schemeClr val="bg1">
                    <a:lumMod val="75000"/>
                  </a:schemeClr>
                </a:solidFill>
              </a:rPr>
              <a:t>© </a:t>
            </a:r>
            <a:r>
              <a:rPr lang="en-US" sz="1000" baseline="0" dirty="0" err="1">
                <a:solidFill>
                  <a:schemeClr val="bg1">
                    <a:lumMod val="75000"/>
                  </a:schemeClr>
                </a:solidFill>
              </a:rPr>
              <a:t>NovoPayment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2020 | All trademarks are the property of their respective owners.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915" y="6502400"/>
            <a:ext cx="2171819" cy="26128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12" y="358817"/>
            <a:ext cx="3605847" cy="31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54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3F3D-7A24-F545-8F79-357EFD6A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07ED9-3B12-E642-825C-4E41F3E87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73140-B248-E342-A6B8-E27FC13E5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02AEC-7706-E646-9E63-999DBCCB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7CB1E-31A4-F04A-BCAE-71187FA2D1F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9C6DE-0C8B-E94D-A5AC-317F44A8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7AF5E-A804-DF44-A932-8E3FECC7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E6DE4A-65B9-DC42-B5C8-FEB0E270A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23D31-6C7C-804D-986B-E01082E5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34DE6-F659-4D40-87AD-2D28F5177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7CB1E-31A4-F04A-BCAE-71187FA2D1F1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F458-25E8-FA4C-8141-3C332811B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53706-38C9-6845-8332-70975B2A2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04E1C-80CC-A945-8DE3-61AE2D707A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11" Type="http://schemas.openxmlformats.org/officeDocument/2006/relationships/image" Target="../media/image12.jpeg"/><Relationship Id="rId5" Type="http://schemas.openxmlformats.org/officeDocument/2006/relationships/diagramColors" Target="../diagrams/colors7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636"/>
            <a:ext cx="12192000" cy="6858000"/>
          </a:xfrm>
          <a:prstGeom prst="rect">
            <a:avLst/>
          </a:prstGeom>
        </p:spPr>
      </p:pic>
      <p:sp>
        <p:nvSpPr>
          <p:cNvPr id="11" name="Title 3">
            <a:extLst>
              <a:ext uri="{FF2B5EF4-FFF2-40B4-BE49-F238E27FC236}">
                <a16:creationId xmlns:a16="http://schemas.microsoft.com/office/drawing/2014/main" id="{E35C28A3-CB0C-B743-8721-C46132B7C2DF}"/>
              </a:ext>
            </a:extLst>
          </p:cNvPr>
          <p:cNvSpPr txBox="1">
            <a:spLocks/>
          </p:cNvSpPr>
          <p:nvPr/>
        </p:nvSpPr>
        <p:spPr>
          <a:xfrm>
            <a:off x="700635" y="2809116"/>
            <a:ext cx="5683232" cy="1356484"/>
          </a:xfrm>
          <a:prstGeom prst="rect">
            <a:avLst/>
          </a:prstGeom>
        </p:spPr>
        <p:txBody>
          <a:bodyPr anchor="t">
            <a:noAutofit/>
          </a:bodyPr>
          <a:lstStyle>
            <a:lvl1pPr marL="127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None/>
              <a:defRPr lang="en-GB" sz="2400" b="1" i="0" kern="1200" spc="-5" dirty="0">
                <a:solidFill>
                  <a:srgbClr val="0856A2"/>
                </a:solidFill>
                <a:latin typeface="Proxima Nova A" charset="0"/>
                <a:ea typeface="Proxima Nova A" charset="0"/>
                <a:cs typeface="Proxima Nova A" charset="0"/>
              </a:defRPr>
            </a:lvl1pPr>
          </a:lstStyle>
          <a:p>
            <a:pPr lvl="0">
              <a:defRPr/>
            </a:pPr>
            <a:r>
              <a:rPr lang="en-US" sz="3200" spc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&amp; Core (Part 1)</a:t>
            </a:r>
          </a:p>
          <a:p>
            <a:pPr lvl="0"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345F7929-CABB-814F-8E6C-23937B0D5913}"/>
              </a:ext>
            </a:extLst>
          </p:cNvPr>
          <p:cNvSpPr/>
          <p:nvPr/>
        </p:nvSpPr>
        <p:spPr>
          <a:xfrm>
            <a:off x="700635" y="5830953"/>
            <a:ext cx="14093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 pitchFamily="34" charset="0"/>
              </a:rPr>
              <a:t>April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2021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345F7929-CABB-814F-8E6C-23937B0D5913}"/>
              </a:ext>
            </a:extLst>
          </p:cNvPr>
          <p:cNvSpPr/>
          <p:nvPr/>
        </p:nvSpPr>
        <p:spPr>
          <a:xfrm>
            <a:off x="700635" y="6161249"/>
            <a:ext cx="20457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  <a:latin typeface="Arial"/>
                <a:cs typeface="Arial" pitchFamily="34" charset="0"/>
              </a:rPr>
              <a:t>Not for distribution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35" y="837186"/>
            <a:ext cx="5293765" cy="63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38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AE16B-1C41-4F1D-B979-256ECE5F0C33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transaccional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359379-DBFD-4D9B-A580-C57CDF76C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416" y="1475376"/>
            <a:ext cx="5113861" cy="4244779"/>
          </a:xfrm>
          <a:prstGeom prst="rect">
            <a:avLst/>
          </a:prstGeom>
          <a:ln w="38100" cap="sq">
            <a:solidFill>
              <a:srgbClr val="0A018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ACC0888-77AF-4B99-84B6-BB26CF9C07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1634216"/>
              </p:ext>
            </p:extLst>
          </p:nvPr>
        </p:nvGraphicFramePr>
        <p:xfrm>
          <a:off x="836749" y="1903464"/>
          <a:ext cx="3134360" cy="3388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407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5CB-CA96-0342-8AAF-8AD2920B1EE2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Hardware Security Module (HSM)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Thales e-Security Limited HSM9-12S 1600B466 Smart Card Bridge (No Keys) for  sale online">
            <a:extLst>
              <a:ext uri="{FF2B5EF4-FFF2-40B4-BE49-F238E27FC236}">
                <a16:creationId xmlns:a16="http://schemas.microsoft.com/office/drawing/2014/main" id="{8F7752D8-A479-4186-9734-C378F239B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20" y="3966180"/>
            <a:ext cx="8286206" cy="167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B88A88C-EE42-449E-B769-E69B274D35B1}"/>
              </a:ext>
            </a:extLst>
          </p:cNvPr>
          <p:cNvSpPr txBox="1"/>
          <p:nvPr/>
        </p:nvSpPr>
        <p:spPr>
          <a:xfrm>
            <a:off x="4568217" y="3332815"/>
            <a:ext cx="2264274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Thales </a:t>
            </a:r>
            <a:r>
              <a:rPr lang="es-ES" dirty="0" err="1"/>
              <a:t>payShield</a:t>
            </a:r>
            <a:r>
              <a:rPr lang="es-ES" dirty="0"/>
              <a:t> 9000</a:t>
            </a: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6448A3-166A-435B-BC3C-4E56793CB428}"/>
              </a:ext>
            </a:extLst>
          </p:cNvPr>
          <p:cNvSpPr txBox="1"/>
          <p:nvPr/>
        </p:nvSpPr>
        <p:spPr>
          <a:xfrm>
            <a:off x="542109" y="1319349"/>
            <a:ext cx="85365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Herramienta física conectada al </a:t>
            </a:r>
            <a:r>
              <a:rPr lang="es-ES" dirty="0" err="1"/>
              <a:t>switch</a:t>
            </a:r>
            <a:r>
              <a:rPr lang="es-ES" dirty="0"/>
              <a:t> transaccional que permite la ejecución de operaciones de criptografía a través de comandos de petición.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Los comandos se envían a través de la conexión establecida a nivel de Socket con el dispositivo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076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5CB-CA96-0342-8AAF-8AD2920B1EE2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Arquitectura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del Switch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transaccional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NovoPayment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6884C2CE-1BF3-4FC2-B284-5C1C4EE7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192" y="1335757"/>
            <a:ext cx="6809665" cy="5037541"/>
          </a:xfrm>
          <a:prstGeom prst="rect">
            <a:avLst/>
          </a:prstGeom>
          <a:ln w="38100" cap="sq">
            <a:solidFill>
              <a:srgbClr val="0A018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29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541400-F4BB-4242-A70B-6AF4E2B4A32F}"/>
              </a:ext>
            </a:extLst>
          </p:cNvPr>
          <p:cNvSpPr txBox="1"/>
          <p:nvPr/>
        </p:nvSpPr>
        <p:spPr>
          <a:xfrm>
            <a:off x="6364981" y="3282835"/>
            <a:ext cx="422073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www.novopayment.com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626" y="2099732"/>
            <a:ext cx="5491390" cy="660648"/>
          </a:xfrm>
          <a:prstGeom prst="rect">
            <a:avLst/>
          </a:prstGeom>
        </p:spPr>
      </p:pic>
      <p:cxnSp>
        <p:nvCxnSpPr>
          <p:cNvPr id="7" name="Conector recto 6"/>
          <p:cNvCxnSpPr/>
          <p:nvPr/>
        </p:nvCxnSpPr>
        <p:spPr>
          <a:xfrm>
            <a:off x="5735626" y="3183466"/>
            <a:ext cx="549139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0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2A09222E-0B05-44A7-944D-765005C1F523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¿Que es EFT?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F8B9422-72E6-4C86-9D02-A4A8CD23CB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942102"/>
              </p:ext>
            </p:extLst>
          </p:nvPr>
        </p:nvGraphicFramePr>
        <p:xfrm>
          <a:off x="2032000" y="1495697"/>
          <a:ext cx="7027091" cy="4642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9706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5CB-CA96-0342-8AAF-8AD2920B1EE2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Partes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que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EFT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734CA02-3F02-45BE-A663-CA739CC72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075778"/>
              </p:ext>
            </p:extLst>
          </p:nvPr>
        </p:nvGraphicFramePr>
        <p:xfrm>
          <a:off x="2143034" y="9922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3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5CB-CA96-0342-8AAF-8AD2920B1EE2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Componentes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asumidos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NovoPayment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6734CA02-3F02-45BE-A663-CA739CC726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938884"/>
              </p:ext>
            </p:extLst>
          </p:nvPr>
        </p:nvGraphicFramePr>
        <p:xfrm>
          <a:off x="2143034" y="99223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469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5CB-CA96-0342-8AAF-8AD2920B1EE2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ambiente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EFT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7C47F39-1AA6-42F5-BFE5-2DB702927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202633"/>
              </p:ext>
            </p:extLst>
          </p:nvPr>
        </p:nvGraphicFramePr>
        <p:xfrm>
          <a:off x="1333137" y="1534886"/>
          <a:ext cx="8128000" cy="446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2990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5CB-CA96-0342-8AAF-8AD2920B1EE2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Sistemas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pagos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soportados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NovoPayment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7C47F39-1AA6-42F5-BFE5-2DB7029277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383966"/>
              </p:ext>
            </p:extLst>
          </p:nvPr>
        </p:nvGraphicFramePr>
        <p:xfrm>
          <a:off x="1333137" y="1534886"/>
          <a:ext cx="8128000" cy="4466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419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5CB-CA96-0342-8AAF-8AD2920B1EE2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Estandar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EABDE3-58AF-4612-8B5A-8878507F5B70}"/>
              </a:ext>
            </a:extLst>
          </p:cNvPr>
          <p:cNvSpPr txBox="1"/>
          <p:nvPr/>
        </p:nvSpPr>
        <p:spPr>
          <a:xfrm>
            <a:off x="907869" y="1508760"/>
            <a:ext cx="924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0" dirty="0">
                <a:solidFill>
                  <a:srgbClr val="161616"/>
                </a:solidFill>
                <a:effectLst/>
                <a:latin typeface="IBM Plex Sans"/>
              </a:rPr>
              <a:t>ISO8583</a:t>
            </a:r>
            <a:r>
              <a:rPr lang="es-ES" b="0" i="0" dirty="0">
                <a:solidFill>
                  <a:srgbClr val="161616"/>
                </a:solidFill>
                <a:effectLst/>
                <a:latin typeface="IBM Plex Sans"/>
              </a:rPr>
              <a:t> como uno de los estándares ISO más utilizados para los servicios bancarios y financieros</a:t>
            </a:r>
            <a:endParaRPr lang="es-CO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7ABB9AC-8FC0-45B3-BD76-BA267F029E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917714"/>
              </p:ext>
            </p:extLst>
          </p:nvPr>
        </p:nvGraphicFramePr>
        <p:xfrm>
          <a:off x="2527627" y="2155371"/>
          <a:ext cx="6237550" cy="4153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66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5CB-CA96-0342-8AAF-8AD2920B1EE2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Estandar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1. Cabeceras de cliente; 2. MTI; 3. Mapa de bits principal; 4. Mapa de bits secundario (opcional); 5. Campos de datos de mensajes (opcional, los campos presentes dependen de los mapas de bits anteriores).">
            <a:extLst>
              <a:ext uri="{FF2B5EF4-FFF2-40B4-BE49-F238E27FC236}">
                <a16:creationId xmlns:a16="http://schemas.microsoft.com/office/drawing/2014/main" id="{DA6B16FE-0245-45FC-8883-EF0F3012E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5" y="1838398"/>
            <a:ext cx="8489250" cy="105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7EABDE3-58AF-4612-8B5A-8878507F5B70}"/>
              </a:ext>
            </a:extLst>
          </p:cNvPr>
          <p:cNvSpPr txBox="1"/>
          <p:nvPr/>
        </p:nvSpPr>
        <p:spPr>
          <a:xfrm>
            <a:off x="710897" y="1333764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0" dirty="0">
                <a:solidFill>
                  <a:srgbClr val="161616"/>
                </a:solidFill>
                <a:effectLst/>
                <a:latin typeface="IBM Plex Sans"/>
              </a:rPr>
              <a:t>Composición del mensaje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0290533-0317-48E7-B20D-E91AD2BFC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97" y="3551526"/>
            <a:ext cx="5071550" cy="2387668"/>
          </a:xfrm>
          <a:prstGeom prst="rect">
            <a:avLst/>
          </a:prstGeom>
          <a:ln w="38100" cap="sq">
            <a:solidFill>
              <a:srgbClr val="0A018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EE41202-A702-4A32-9BEF-21425A199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094" y="3551526"/>
            <a:ext cx="5235227" cy="2410080"/>
          </a:xfrm>
          <a:prstGeom prst="rect">
            <a:avLst/>
          </a:prstGeom>
          <a:ln w="38100" cap="sq">
            <a:solidFill>
              <a:srgbClr val="0A0187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EB6C889-25E5-4BB9-AD3E-46C23F7B5C3D}"/>
              </a:ext>
            </a:extLst>
          </p:cNvPr>
          <p:cNvSpPr/>
          <p:nvPr/>
        </p:nvSpPr>
        <p:spPr>
          <a:xfrm>
            <a:off x="2272937" y="3082834"/>
            <a:ext cx="1802674" cy="274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Formateado</a:t>
            </a:r>
            <a:endParaRPr lang="es-CO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82D7D4F-1320-4F8F-AC43-195D4A948CE7}"/>
              </a:ext>
            </a:extLst>
          </p:cNvPr>
          <p:cNvSpPr/>
          <p:nvPr/>
        </p:nvSpPr>
        <p:spPr>
          <a:xfrm>
            <a:off x="8051370" y="3098074"/>
            <a:ext cx="1802674" cy="27432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Sin formatear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76779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1175CB-CA96-0342-8AAF-8AD2920B1EE2}"/>
              </a:ext>
            </a:extLst>
          </p:cNvPr>
          <p:cNvSpPr txBox="1">
            <a:spLocks/>
          </p:cNvSpPr>
          <p:nvPr/>
        </p:nvSpPr>
        <p:spPr>
          <a:xfrm>
            <a:off x="388006" y="289098"/>
            <a:ext cx="11446933" cy="71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Estandar</a:t>
            </a:r>
            <a:r>
              <a:rPr lang="en-US" sz="3600" dirty="0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3600" dirty="0" err="1">
                <a:solidFill>
                  <a:srgbClr val="0A018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comunicación</a:t>
            </a:r>
            <a:endParaRPr lang="es-CO" sz="3600" dirty="0">
              <a:solidFill>
                <a:srgbClr val="0A018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7EABDE3-58AF-4612-8B5A-8878507F5B70}"/>
              </a:ext>
            </a:extLst>
          </p:cNvPr>
          <p:cNvSpPr txBox="1"/>
          <p:nvPr/>
        </p:nvSpPr>
        <p:spPr>
          <a:xfrm>
            <a:off x="710897" y="1333764"/>
            <a:ext cx="19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0" dirty="0">
                <a:solidFill>
                  <a:srgbClr val="161616"/>
                </a:solidFill>
                <a:effectLst/>
                <a:latin typeface="IBM Plex Sans"/>
              </a:rPr>
              <a:t>Variantes ISO8583</a:t>
            </a:r>
            <a:endParaRPr lang="es-CO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D629882D-DC7D-40BA-96E2-5111AE363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1118048"/>
              </p:ext>
            </p:extLst>
          </p:nvPr>
        </p:nvGraphicFramePr>
        <p:xfrm>
          <a:off x="1587862" y="1333764"/>
          <a:ext cx="8294189" cy="50279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11C6CB59-9532-4A06-B03C-1748671CD7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9309" y="3187159"/>
            <a:ext cx="979486" cy="3351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13C52FF-1D91-4D9C-AF6E-B87D10B074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46618" y="3587309"/>
            <a:ext cx="979486" cy="342727"/>
          </a:xfrm>
          <a:prstGeom prst="rect">
            <a:avLst/>
          </a:prstGeom>
        </p:spPr>
      </p:pic>
      <p:pic>
        <p:nvPicPr>
          <p:cNvPr id="2050" name="Picture 2" descr="Empleo de administrador de base de datos Pichincha [inc.Quito] -  Acciontrabajo Ecuador - 2021">
            <a:extLst>
              <a:ext uri="{FF2B5EF4-FFF2-40B4-BE49-F238E27FC236}">
                <a16:creationId xmlns:a16="http://schemas.microsoft.com/office/drawing/2014/main" id="{B1921F73-0E7B-4D7A-9285-A07C5A5F5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223" y="4060086"/>
            <a:ext cx="979487" cy="24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a Logo | LOGOS de MARCAS">
            <a:extLst>
              <a:ext uri="{FF2B5EF4-FFF2-40B4-BE49-F238E27FC236}">
                <a16:creationId xmlns:a16="http://schemas.microsoft.com/office/drawing/2014/main" id="{B21D4CCD-2BF4-4275-9340-65A1C68D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925" y="1577338"/>
            <a:ext cx="1166949" cy="6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ONTACTO - INSUMAQ SRL">
            <a:extLst>
              <a:ext uri="{FF2B5EF4-FFF2-40B4-BE49-F238E27FC236}">
                <a16:creationId xmlns:a16="http://schemas.microsoft.com/office/drawing/2014/main" id="{E6626BE6-91A3-42FE-93B3-EC9D463C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742" y="3466177"/>
            <a:ext cx="1271099" cy="71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Home | NovoPayment">
            <a:extLst>
              <a:ext uri="{FF2B5EF4-FFF2-40B4-BE49-F238E27FC236}">
                <a16:creationId xmlns:a16="http://schemas.microsoft.com/office/drawing/2014/main" id="{D8AE6BF7-9F78-4D0D-8178-57D9077CF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77" y="6007690"/>
            <a:ext cx="1627280" cy="19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1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879550E472144DA99611AE77C13F5E" ma:contentTypeVersion="14" ma:contentTypeDescription="Crear nuevo documento." ma:contentTypeScope="" ma:versionID="b0c77b15c11ab83704cbbf045b9d9c8c">
  <xsd:schema xmlns:xsd="http://www.w3.org/2001/XMLSchema" xmlns:xs="http://www.w3.org/2001/XMLSchema" xmlns:p="http://schemas.microsoft.com/office/2006/metadata/properties" xmlns:ns1="http://schemas.microsoft.com/sharepoint/v3" xmlns:ns2="1e2b00e3-83a0-429b-af1d-c2af3cda5afa" xmlns:ns3="42279e3c-a347-4877-9869-ab44097ef748" targetNamespace="http://schemas.microsoft.com/office/2006/metadata/properties" ma:root="true" ma:fieldsID="b7db6606b87ed5e6419f3342afaf95dc" ns1:_="" ns2:_="" ns3:_="">
    <xsd:import namespace="http://schemas.microsoft.com/sharepoint/v3"/>
    <xsd:import namespace="1e2b00e3-83a0-429b-af1d-c2af3cda5afa"/>
    <xsd:import namespace="42279e3c-a347-4877-9869-ab44097ef7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Propiedades de la Directiva de cumplimiento unificado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Acción de IU de la Directiva de cumplimiento unificado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b00e3-83a0-429b-af1d-c2af3cda5a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79e3c-a347-4877-9869-ab44097ef748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BF0569-167F-4834-B67E-60FD4D18F63A}">
  <ds:schemaRefs>
    <ds:schemaRef ds:uri="http://schemas.microsoft.com/office/2006/documentManagement/typ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984f9887-db3f-4d26-9f34-53d86b18ad48"/>
    <ds:schemaRef ds:uri="http://schemas.microsoft.com/office/infopath/2007/PartnerControls"/>
    <ds:schemaRef ds:uri="831d0256-892f-4594-8e78-83b86f54513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AC07F9A-F60B-4410-9B04-4473057FE5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81C5FF-7400-4481-8E1D-99730923BBED}"/>
</file>

<file path=docProps/app.xml><?xml version="1.0" encoding="utf-8"?>
<Properties xmlns="http://schemas.openxmlformats.org/officeDocument/2006/extended-properties" xmlns:vt="http://schemas.openxmlformats.org/officeDocument/2006/docPropsVTypes">
  <TotalTime>20036</TotalTime>
  <Words>285</Words>
  <Application>Microsoft Office PowerPoint</Application>
  <PresentationFormat>Panorámica</PresentationFormat>
  <Paragraphs>74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ArialMT</vt:lpstr>
      <vt:lpstr>Calibri</vt:lpstr>
      <vt:lpstr>Calibri Light</vt:lpstr>
      <vt:lpstr>IBM Plex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Constanza García</dc:creator>
  <cp:lastModifiedBy>MAURICIO QUINTERO SANTOS</cp:lastModifiedBy>
  <cp:revision>118</cp:revision>
  <cp:lastPrinted>2020-10-05T13:45:35Z</cp:lastPrinted>
  <dcterms:created xsi:type="dcterms:W3CDTF">2020-09-23T13:25:38Z</dcterms:created>
  <dcterms:modified xsi:type="dcterms:W3CDTF">2021-04-28T16:23:40Z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0x0101004B879550E472144DA99611AE77C13F5E</vt:lpwstr>
  </property>
</Properties>
</file>