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3436" r:id="rId5"/>
    <p:sldId id="3441" r:id="rId6"/>
    <p:sldId id="3444" r:id="rId7"/>
    <p:sldId id="3445" r:id="rId8"/>
    <p:sldId id="3446" r:id="rId9"/>
    <p:sldId id="3447" r:id="rId10"/>
    <p:sldId id="3448" r:id="rId11"/>
    <p:sldId id="3449" r:id="rId12"/>
    <p:sldId id="34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292"/>
    <a:srgbClr val="0A0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081FB-274A-3ED8-7702-0585A323FF28}" v="4" dt="2021-05-05T18:08:24"/>
    <p1510:client id="{6AF8C49F-E07A-C000-17CB-291B0048AFE9}" v="39" dt="2021-05-05T16:28:20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1" autoAdjust="0"/>
    <p:restoredTop sz="95848"/>
  </p:normalViewPr>
  <p:slideViewPr>
    <p:cSldViewPr snapToGrid="0" snapToObjects="1">
      <p:cViewPr varScale="1">
        <p:scale>
          <a:sx n="117" d="100"/>
          <a:sy n="117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a Mendez Retiz" userId="S::cmendez@novopayment.onmicrosoft.com::702e5bc2-4f3c-4537-8acc-610345d1f30d" providerId="AD" clId="Web-{6AF8C49F-E07A-C000-17CB-291B0048AFE9}"/>
    <pc:docChg chg="modSld">
      <pc:chgData name="Catalina Mendez Retiz" userId="S::cmendez@novopayment.onmicrosoft.com::702e5bc2-4f3c-4537-8acc-610345d1f30d" providerId="AD" clId="Web-{6AF8C49F-E07A-C000-17CB-291B0048AFE9}" dt="2021-05-05T16:28:20.687" v="35" actId="14100"/>
      <pc:docMkLst>
        <pc:docMk/>
      </pc:docMkLst>
      <pc:sldChg chg="addSp delSp modSp">
        <pc:chgData name="Catalina Mendez Retiz" userId="S::cmendez@novopayment.onmicrosoft.com::702e5bc2-4f3c-4537-8acc-610345d1f30d" providerId="AD" clId="Web-{6AF8C49F-E07A-C000-17CB-291B0048AFE9}" dt="2021-05-05T16:28:20.687" v="35" actId="14100"/>
        <pc:sldMkLst>
          <pc:docMk/>
          <pc:sldMk cId="171409303" sldId="3444"/>
        </pc:sldMkLst>
        <pc:spChg chg="mod">
          <ac:chgData name="Catalina Mendez Retiz" userId="S::cmendez@novopayment.onmicrosoft.com::702e5bc2-4f3c-4537-8acc-610345d1f30d" providerId="AD" clId="Web-{6AF8C49F-E07A-C000-17CB-291B0048AFE9}" dt="2021-05-05T16:26:23.261" v="0" actId="14100"/>
          <ac:spMkLst>
            <pc:docMk/>
            <pc:sldMk cId="171409303" sldId="3444"/>
            <ac:spMk id="4" creationId="{F5E60216-2B1D-4166-ACB7-339798F4A1F1}"/>
          </ac:spMkLst>
        </pc:spChg>
        <pc:spChg chg="mod">
          <ac:chgData name="Catalina Mendez Retiz" userId="S::cmendez@novopayment.onmicrosoft.com::702e5bc2-4f3c-4537-8acc-610345d1f30d" providerId="AD" clId="Web-{6AF8C49F-E07A-C000-17CB-291B0048AFE9}" dt="2021-05-05T16:28:20.687" v="35" actId="14100"/>
          <ac:spMkLst>
            <pc:docMk/>
            <pc:sldMk cId="171409303" sldId="3444"/>
            <ac:spMk id="5" creationId="{AC369EB6-D904-4077-8D37-706A5902FD8D}"/>
          </ac:spMkLst>
        </pc:spChg>
        <pc:spChg chg="add del mod">
          <ac:chgData name="Catalina Mendez Retiz" userId="S::cmendez@novopayment.onmicrosoft.com::702e5bc2-4f3c-4537-8acc-610345d1f30d" providerId="AD" clId="Web-{6AF8C49F-E07A-C000-17CB-291B0048AFE9}" dt="2021-05-05T16:27:29.576" v="12"/>
          <ac:spMkLst>
            <pc:docMk/>
            <pc:sldMk cId="171409303" sldId="3444"/>
            <ac:spMk id="6" creationId="{633C8756-B20A-4721-AAE6-7AC0F06F3C79}"/>
          </ac:spMkLst>
        </pc:spChg>
        <pc:spChg chg="add mod">
          <ac:chgData name="Catalina Mendez Retiz" userId="S::cmendez@novopayment.onmicrosoft.com::702e5bc2-4f3c-4537-8acc-610345d1f30d" providerId="AD" clId="Web-{6AF8C49F-E07A-C000-17CB-291B0048AFE9}" dt="2021-05-05T16:28:15.843" v="34" actId="14100"/>
          <ac:spMkLst>
            <pc:docMk/>
            <pc:sldMk cId="171409303" sldId="3444"/>
            <ac:spMk id="23" creationId="{B188A8E8-EFAE-421D-9941-B4FC9FF42023}"/>
          </ac:spMkLst>
        </pc:spChg>
      </pc:sldChg>
    </pc:docChg>
  </pc:docChgLst>
  <pc:docChgLst>
    <pc:chgData name="Fabian Quintero Santos" userId="S::fquintero@novopayment.onmicrosoft.com::14b145a8-87a5-4b14-a8be-d78ed0edc97e" providerId="AD" clId="Web-{505081FB-274A-3ED8-7702-0585A323FF28}"/>
    <pc:docChg chg="modSld">
      <pc:chgData name="Fabian Quintero Santos" userId="S::fquintero@novopayment.onmicrosoft.com::14b145a8-87a5-4b14-a8be-d78ed0edc97e" providerId="AD" clId="Web-{505081FB-274A-3ED8-7702-0585A323FF28}" dt="2021-05-05T18:08:24" v="3" actId="14100"/>
      <pc:docMkLst>
        <pc:docMk/>
      </pc:docMkLst>
      <pc:sldChg chg="modSp">
        <pc:chgData name="Fabian Quintero Santos" userId="S::fquintero@novopayment.onmicrosoft.com::14b145a8-87a5-4b14-a8be-d78ed0edc97e" providerId="AD" clId="Web-{505081FB-274A-3ED8-7702-0585A323FF28}" dt="2021-05-05T18:08:24" v="3" actId="14100"/>
        <pc:sldMkLst>
          <pc:docMk/>
          <pc:sldMk cId="171409303" sldId="3444"/>
        </pc:sldMkLst>
        <pc:spChg chg="mod">
          <ac:chgData name="Fabian Quintero Santos" userId="S::fquintero@novopayment.onmicrosoft.com::14b145a8-87a5-4b14-a8be-d78ed0edc97e" providerId="AD" clId="Web-{505081FB-274A-3ED8-7702-0585A323FF28}" dt="2021-05-05T18:08:24" v="3" actId="14100"/>
          <ac:spMkLst>
            <pc:docMk/>
            <pc:sldMk cId="171409303" sldId="3444"/>
            <ac:spMk id="23" creationId="{B188A8E8-EFAE-421D-9941-B4FC9FF4202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96F08-E32D-4692-A550-B5B96393FE02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CCCAD004-0F6E-4D7C-B8CB-43E002D65842}">
      <dgm:prSet phldrT="[Texto]"/>
      <dgm:spPr/>
      <dgm:t>
        <a:bodyPr/>
        <a:lstStyle/>
        <a:p>
          <a:r>
            <a:rPr lang="es-CO" dirty="0"/>
            <a:t>Producto de ACI</a:t>
          </a:r>
        </a:p>
      </dgm:t>
    </dgm:pt>
    <dgm:pt modelId="{B25B2B0D-A3DE-4DA6-BB3C-BECED39FEB92}" type="parTrans" cxnId="{CF694BF3-3B2A-4AEC-AFC0-388B125F2414}">
      <dgm:prSet/>
      <dgm:spPr/>
      <dgm:t>
        <a:bodyPr/>
        <a:lstStyle/>
        <a:p>
          <a:endParaRPr lang="es-CO"/>
        </a:p>
      </dgm:t>
    </dgm:pt>
    <dgm:pt modelId="{BE82254E-886B-4472-AD09-1F9774BB522F}" type="sibTrans" cxnId="{CF694BF3-3B2A-4AEC-AFC0-388B125F2414}">
      <dgm:prSet/>
      <dgm:spPr/>
      <dgm:t>
        <a:bodyPr/>
        <a:lstStyle/>
        <a:p>
          <a:endParaRPr lang="es-CO"/>
        </a:p>
      </dgm:t>
    </dgm:pt>
    <dgm:pt modelId="{75BAB627-3488-4861-8217-1ED814C681F9}">
      <dgm:prSet phldrT="[Texto]"/>
      <dgm:spPr/>
      <dgm:t>
        <a:bodyPr/>
        <a:lstStyle/>
        <a:p>
          <a:r>
            <a:rPr lang="es-CO" dirty="0"/>
            <a:t>SDK</a:t>
          </a:r>
        </a:p>
      </dgm:t>
    </dgm:pt>
    <dgm:pt modelId="{33B6F49C-DFCF-4936-A250-6BF9DEAE526C}" type="parTrans" cxnId="{6481A4FB-265A-4FE1-9FA7-24465820BA85}">
      <dgm:prSet/>
      <dgm:spPr/>
      <dgm:t>
        <a:bodyPr/>
        <a:lstStyle/>
        <a:p>
          <a:endParaRPr lang="es-CO"/>
        </a:p>
      </dgm:t>
    </dgm:pt>
    <dgm:pt modelId="{0A814C59-675F-46C6-BDD4-64047A81FCFE}" type="sibTrans" cxnId="{6481A4FB-265A-4FE1-9FA7-24465820BA85}">
      <dgm:prSet/>
      <dgm:spPr/>
      <dgm:t>
        <a:bodyPr/>
        <a:lstStyle/>
        <a:p>
          <a:endParaRPr lang="es-CO"/>
        </a:p>
      </dgm:t>
    </dgm:pt>
    <dgm:pt modelId="{DEA29C1B-E7BD-42E5-8340-07BEA3067383}">
      <dgm:prSet phldrT="[Texto]"/>
      <dgm:spPr/>
      <dgm:t>
        <a:bodyPr/>
        <a:lstStyle/>
        <a:p>
          <a:r>
            <a:rPr lang="es-CO" dirty="0"/>
            <a:t>Modular</a:t>
          </a:r>
        </a:p>
      </dgm:t>
    </dgm:pt>
    <dgm:pt modelId="{09F52D31-507D-465F-98CB-FEC4102DCBF0}" type="parTrans" cxnId="{8B6B9B3D-1F3D-4778-806E-068887AD92B0}">
      <dgm:prSet/>
      <dgm:spPr/>
      <dgm:t>
        <a:bodyPr/>
        <a:lstStyle/>
        <a:p>
          <a:endParaRPr lang="es-CO"/>
        </a:p>
      </dgm:t>
    </dgm:pt>
    <dgm:pt modelId="{3C18917D-71D0-44E3-B0CC-B1871D4DC93E}" type="sibTrans" cxnId="{8B6B9B3D-1F3D-4778-806E-068887AD92B0}">
      <dgm:prSet/>
      <dgm:spPr/>
      <dgm:t>
        <a:bodyPr/>
        <a:lstStyle/>
        <a:p>
          <a:endParaRPr lang="es-CO"/>
        </a:p>
      </dgm:t>
    </dgm:pt>
    <dgm:pt modelId="{35860C85-04C4-42A6-A233-CDB52A09B82E}">
      <dgm:prSet phldrT="[Texto]"/>
      <dgm:spPr/>
      <dgm:t>
        <a:bodyPr/>
        <a:lstStyle/>
        <a:p>
          <a:r>
            <a:rPr lang="es-CO" dirty="0" err="1"/>
            <a:t>Multi-tenant</a:t>
          </a:r>
          <a:endParaRPr lang="es-CO" dirty="0"/>
        </a:p>
      </dgm:t>
    </dgm:pt>
    <dgm:pt modelId="{1E8870D3-3D24-43DC-B7A8-344332B1435A}" type="parTrans" cxnId="{7ED30B12-A18E-44BA-9F41-94108D000EE5}">
      <dgm:prSet/>
      <dgm:spPr/>
      <dgm:t>
        <a:bodyPr/>
        <a:lstStyle/>
        <a:p>
          <a:endParaRPr lang="es-CO"/>
        </a:p>
      </dgm:t>
    </dgm:pt>
    <dgm:pt modelId="{2A17A0B3-4192-4D79-BA87-99421CDD41CC}" type="sibTrans" cxnId="{7ED30B12-A18E-44BA-9F41-94108D000EE5}">
      <dgm:prSet/>
      <dgm:spPr/>
      <dgm:t>
        <a:bodyPr/>
        <a:lstStyle/>
        <a:p>
          <a:endParaRPr lang="es-CO"/>
        </a:p>
      </dgm:t>
    </dgm:pt>
    <dgm:pt modelId="{CACC231A-F735-4A92-A87A-EBA9B2424CB5}" type="pres">
      <dgm:prSet presAssocID="{4DB96F08-E32D-4692-A550-B5B96393FE02}" presName="diagram" presStyleCnt="0">
        <dgm:presLayoutVars>
          <dgm:dir/>
          <dgm:resizeHandles val="exact"/>
        </dgm:presLayoutVars>
      </dgm:prSet>
      <dgm:spPr/>
    </dgm:pt>
    <dgm:pt modelId="{DCF9BEF9-10A2-45AD-8403-1500C8FE2932}" type="pres">
      <dgm:prSet presAssocID="{CCCAD004-0F6E-4D7C-B8CB-43E002D65842}" presName="node" presStyleLbl="node1" presStyleIdx="0" presStyleCnt="4">
        <dgm:presLayoutVars>
          <dgm:bulletEnabled val="1"/>
        </dgm:presLayoutVars>
      </dgm:prSet>
      <dgm:spPr/>
    </dgm:pt>
    <dgm:pt modelId="{BA721B81-D170-4543-94F1-150CBF3B7F11}" type="pres">
      <dgm:prSet presAssocID="{BE82254E-886B-4472-AD09-1F9774BB522F}" presName="sibTrans" presStyleCnt="0"/>
      <dgm:spPr/>
    </dgm:pt>
    <dgm:pt modelId="{96C9A020-0152-47DC-9448-20367EEBEF26}" type="pres">
      <dgm:prSet presAssocID="{75BAB627-3488-4861-8217-1ED814C681F9}" presName="node" presStyleLbl="node1" presStyleIdx="1" presStyleCnt="4">
        <dgm:presLayoutVars>
          <dgm:bulletEnabled val="1"/>
        </dgm:presLayoutVars>
      </dgm:prSet>
      <dgm:spPr/>
    </dgm:pt>
    <dgm:pt modelId="{57907378-9DF1-468D-9000-5C945B0E7CE8}" type="pres">
      <dgm:prSet presAssocID="{0A814C59-675F-46C6-BDD4-64047A81FCFE}" presName="sibTrans" presStyleCnt="0"/>
      <dgm:spPr/>
    </dgm:pt>
    <dgm:pt modelId="{9B70A201-21FF-4BD9-9195-07F9A261A9FE}" type="pres">
      <dgm:prSet presAssocID="{DEA29C1B-E7BD-42E5-8340-07BEA3067383}" presName="node" presStyleLbl="node1" presStyleIdx="2" presStyleCnt="4">
        <dgm:presLayoutVars>
          <dgm:bulletEnabled val="1"/>
        </dgm:presLayoutVars>
      </dgm:prSet>
      <dgm:spPr/>
    </dgm:pt>
    <dgm:pt modelId="{3C1A49F6-005D-4E1A-B89D-38CE763C31FD}" type="pres">
      <dgm:prSet presAssocID="{3C18917D-71D0-44E3-B0CC-B1871D4DC93E}" presName="sibTrans" presStyleCnt="0"/>
      <dgm:spPr/>
    </dgm:pt>
    <dgm:pt modelId="{D56B2030-1799-4407-A587-DCDDD1565917}" type="pres">
      <dgm:prSet presAssocID="{35860C85-04C4-42A6-A233-CDB52A09B82E}" presName="node" presStyleLbl="node1" presStyleIdx="3" presStyleCnt="4">
        <dgm:presLayoutVars>
          <dgm:bulletEnabled val="1"/>
        </dgm:presLayoutVars>
      </dgm:prSet>
      <dgm:spPr/>
    </dgm:pt>
  </dgm:ptLst>
  <dgm:cxnLst>
    <dgm:cxn modelId="{7ED30B12-A18E-44BA-9F41-94108D000EE5}" srcId="{4DB96F08-E32D-4692-A550-B5B96393FE02}" destId="{35860C85-04C4-42A6-A233-CDB52A09B82E}" srcOrd="3" destOrd="0" parTransId="{1E8870D3-3D24-43DC-B7A8-344332B1435A}" sibTransId="{2A17A0B3-4192-4D79-BA87-99421CDD41CC}"/>
    <dgm:cxn modelId="{D9E0282A-A8DE-48E4-9561-8B6A921DB8AC}" type="presOf" srcId="{DEA29C1B-E7BD-42E5-8340-07BEA3067383}" destId="{9B70A201-21FF-4BD9-9195-07F9A261A9FE}" srcOrd="0" destOrd="0" presId="urn:microsoft.com/office/officeart/2005/8/layout/default"/>
    <dgm:cxn modelId="{8B6B9B3D-1F3D-4778-806E-068887AD92B0}" srcId="{4DB96F08-E32D-4692-A550-B5B96393FE02}" destId="{DEA29C1B-E7BD-42E5-8340-07BEA3067383}" srcOrd="2" destOrd="0" parTransId="{09F52D31-507D-465F-98CB-FEC4102DCBF0}" sibTransId="{3C18917D-71D0-44E3-B0CC-B1871D4DC93E}"/>
    <dgm:cxn modelId="{AEB739C1-1804-4891-AEBE-22AF13D2ACD4}" type="presOf" srcId="{4DB96F08-E32D-4692-A550-B5B96393FE02}" destId="{CACC231A-F735-4A92-A87A-EBA9B2424CB5}" srcOrd="0" destOrd="0" presId="urn:microsoft.com/office/officeart/2005/8/layout/default"/>
    <dgm:cxn modelId="{FADDB2ED-C5D6-4711-9318-4E8EBF1B8203}" type="presOf" srcId="{CCCAD004-0F6E-4D7C-B8CB-43E002D65842}" destId="{DCF9BEF9-10A2-45AD-8403-1500C8FE2932}" srcOrd="0" destOrd="0" presId="urn:microsoft.com/office/officeart/2005/8/layout/default"/>
    <dgm:cxn modelId="{42E8DCEE-F922-47EE-AA6C-3FC4081157BE}" type="presOf" srcId="{35860C85-04C4-42A6-A233-CDB52A09B82E}" destId="{D56B2030-1799-4407-A587-DCDDD1565917}" srcOrd="0" destOrd="0" presId="urn:microsoft.com/office/officeart/2005/8/layout/default"/>
    <dgm:cxn modelId="{CF694BF3-3B2A-4AEC-AFC0-388B125F2414}" srcId="{4DB96F08-E32D-4692-A550-B5B96393FE02}" destId="{CCCAD004-0F6E-4D7C-B8CB-43E002D65842}" srcOrd="0" destOrd="0" parTransId="{B25B2B0D-A3DE-4DA6-BB3C-BECED39FEB92}" sibTransId="{BE82254E-886B-4472-AD09-1F9774BB522F}"/>
    <dgm:cxn modelId="{F6E930F8-B036-4D09-BD04-A5C2855E047A}" type="presOf" srcId="{75BAB627-3488-4861-8217-1ED814C681F9}" destId="{96C9A020-0152-47DC-9448-20367EEBEF26}" srcOrd="0" destOrd="0" presId="urn:microsoft.com/office/officeart/2005/8/layout/default"/>
    <dgm:cxn modelId="{6481A4FB-265A-4FE1-9FA7-24465820BA85}" srcId="{4DB96F08-E32D-4692-A550-B5B96393FE02}" destId="{75BAB627-3488-4861-8217-1ED814C681F9}" srcOrd="1" destOrd="0" parTransId="{33B6F49C-DFCF-4936-A250-6BF9DEAE526C}" sibTransId="{0A814C59-675F-46C6-BDD4-64047A81FCFE}"/>
    <dgm:cxn modelId="{9FE483A0-C800-48F9-8CD7-BA01E8E4F94B}" type="presParOf" srcId="{CACC231A-F735-4A92-A87A-EBA9B2424CB5}" destId="{DCF9BEF9-10A2-45AD-8403-1500C8FE2932}" srcOrd="0" destOrd="0" presId="urn:microsoft.com/office/officeart/2005/8/layout/default"/>
    <dgm:cxn modelId="{C77CBB65-886F-44B7-A1CF-F451FCCCC4AD}" type="presParOf" srcId="{CACC231A-F735-4A92-A87A-EBA9B2424CB5}" destId="{BA721B81-D170-4543-94F1-150CBF3B7F11}" srcOrd="1" destOrd="0" presId="urn:microsoft.com/office/officeart/2005/8/layout/default"/>
    <dgm:cxn modelId="{3D29444F-D621-47CE-BDD1-72C37EC845C0}" type="presParOf" srcId="{CACC231A-F735-4A92-A87A-EBA9B2424CB5}" destId="{96C9A020-0152-47DC-9448-20367EEBEF26}" srcOrd="2" destOrd="0" presId="urn:microsoft.com/office/officeart/2005/8/layout/default"/>
    <dgm:cxn modelId="{7C139E20-BA17-4C51-AE32-1DAB12D7B161}" type="presParOf" srcId="{CACC231A-F735-4A92-A87A-EBA9B2424CB5}" destId="{57907378-9DF1-468D-9000-5C945B0E7CE8}" srcOrd="3" destOrd="0" presId="urn:microsoft.com/office/officeart/2005/8/layout/default"/>
    <dgm:cxn modelId="{93FE1890-96B2-458C-8568-8628CEC343D8}" type="presParOf" srcId="{CACC231A-F735-4A92-A87A-EBA9B2424CB5}" destId="{9B70A201-21FF-4BD9-9195-07F9A261A9FE}" srcOrd="4" destOrd="0" presId="urn:microsoft.com/office/officeart/2005/8/layout/default"/>
    <dgm:cxn modelId="{83D1A387-5A0D-4EF4-A49B-AC80C27436AC}" type="presParOf" srcId="{CACC231A-F735-4A92-A87A-EBA9B2424CB5}" destId="{3C1A49F6-005D-4E1A-B89D-38CE763C31FD}" srcOrd="5" destOrd="0" presId="urn:microsoft.com/office/officeart/2005/8/layout/default"/>
    <dgm:cxn modelId="{66C64C40-5730-47A7-9246-9387D94AB486}" type="presParOf" srcId="{CACC231A-F735-4A92-A87A-EBA9B2424CB5}" destId="{D56B2030-1799-4407-A587-DCDDD156591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43CBC-2678-4AB3-A0EF-116866E4E49E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7D043F5-E289-4BB3-805F-321D1E1F3628}">
      <dgm:prSet phldrT="[Texto]"/>
      <dgm:spPr>
        <a:solidFill>
          <a:srgbClr val="002060"/>
        </a:solidFill>
      </dgm:spPr>
      <dgm:t>
        <a:bodyPr/>
        <a:lstStyle/>
        <a:p>
          <a:r>
            <a:rPr lang="es-CO" dirty="0" err="1"/>
            <a:t>pc_issuers</a:t>
          </a:r>
          <a:endParaRPr lang="es-CO" dirty="0"/>
        </a:p>
        <a:p>
          <a:r>
            <a:rPr lang="es-CO" dirty="0" err="1"/>
            <a:t>pc_custom_classes</a:t>
          </a:r>
          <a:endParaRPr lang="es-CO" dirty="0"/>
        </a:p>
        <a:p>
          <a:r>
            <a:rPr lang="es-CO" dirty="0" err="1"/>
            <a:t>pc_auth_processors</a:t>
          </a:r>
          <a:endParaRPr lang="es-CO" dirty="0"/>
        </a:p>
        <a:p>
          <a:r>
            <a:rPr lang="es-CO" dirty="0" err="1"/>
            <a:t>pc_auth_pipelines</a:t>
          </a:r>
          <a:endParaRPr lang="es-CO" dirty="0"/>
        </a:p>
        <a:p>
          <a:r>
            <a:rPr lang="es-CO" dirty="0" err="1"/>
            <a:t>pc_system_settings</a:t>
          </a:r>
          <a:endParaRPr lang="es-CO" dirty="0"/>
        </a:p>
        <a:p>
          <a:r>
            <a:rPr lang="es-CO" dirty="0"/>
            <a:t>…….</a:t>
          </a:r>
        </a:p>
      </dgm:t>
    </dgm:pt>
    <dgm:pt modelId="{C7810551-E43C-4F60-999F-0B2EAEBD16D0}" type="parTrans" cxnId="{92A320EC-ACAE-48AE-875B-F9787896AAE8}">
      <dgm:prSet/>
      <dgm:spPr/>
      <dgm:t>
        <a:bodyPr/>
        <a:lstStyle/>
        <a:p>
          <a:endParaRPr lang="es-CO"/>
        </a:p>
      </dgm:t>
    </dgm:pt>
    <dgm:pt modelId="{C6C2B5E1-5FB8-4CCB-AD40-2E11191D5619}" type="sibTrans" cxnId="{92A320EC-ACAE-48AE-875B-F9787896AAE8}">
      <dgm:prSet/>
      <dgm:spPr/>
      <dgm:t>
        <a:bodyPr/>
        <a:lstStyle/>
        <a:p>
          <a:endParaRPr lang="es-CO"/>
        </a:p>
      </dgm:t>
    </dgm:pt>
    <dgm:pt modelId="{0FB480BF-F5D8-4400-8C92-104C2EA862F8}">
      <dgm:prSet phldrT="[Texto]"/>
      <dgm:spPr/>
      <dgm:t>
        <a:bodyPr/>
        <a:lstStyle/>
        <a:p>
          <a:r>
            <a:rPr lang="es-CO" i="1" dirty="0"/>
            <a:t>ISSUER 1</a:t>
          </a:r>
        </a:p>
        <a:p>
          <a:r>
            <a:rPr lang="es-CO" dirty="0"/>
            <a:t>pc_curtomet_1</a:t>
          </a:r>
        </a:p>
        <a:p>
          <a:r>
            <a:rPr lang="es-CO" dirty="0"/>
            <a:t>pc_accounts_1</a:t>
          </a:r>
        </a:p>
        <a:p>
          <a:r>
            <a:rPr lang="es-CO" dirty="0"/>
            <a:t>pc_cards_1</a:t>
          </a:r>
        </a:p>
        <a:p>
          <a:r>
            <a:rPr lang="es-CO" dirty="0"/>
            <a:t>pc_balances_1</a:t>
          </a:r>
        </a:p>
      </dgm:t>
    </dgm:pt>
    <dgm:pt modelId="{3D747B53-7D34-49BD-AB36-B7615532CEC4}" type="parTrans" cxnId="{DBA0D210-4E98-478A-A6A8-986EDE2CA602}">
      <dgm:prSet/>
      <dgm:spPr/>
      <dgm:t>
        <a:bodyPr/>
        <a:lstStyle/>
        <a:p>
          <a:endParaRPr lang="es-CO"/>
        </a:p>
      </dgm:t>
    </dgm:pt>
    <dgm:pt modelId="{C76E7DA2-B45F-4C42-A869-28325E91985F}" type="sibTrans" cxnId="{DBA0D210-4E98-478A-A6A8-986EDE2CA602}">
      <dgm:prSet/>
      <dgm:spPr/>
      <dgm:t>
        <a:bodyPr/>
        <a:lstStyle/>
        <a:p>
          <a:endParaRPr lang="es-CO"/>
        </a:p>
      </dgm:t>
    </dgm:pt>
    <dgm:pt modelId="{5BC1C748-F107-4871-BFDF-15A8370754A3}">
      <dgm:prSet phldrT="[Texto]"/>
      <dgm:spPr/>
      <dgm:t>
        <a:bodyPr/>
        <a:lstStyle/>
        <a:p>
          <a:r>
            <a:rPr lang="es-CO" i="1" dirty="0"/>
            <a:t>ISSUER 3</a:t>
          </a:r>
        </a:p>
        <a:p>
          <a:r>
            <a:rPr lang="es-CO" dirty="0"/>
            <a:t>pc_curtomet_3</a:t>
          </a:r>
        </a:p>
        <a:p>
          <a:r>
            <a:rPr lang="es-CO" dirty="0"/>
            <a:t>pc_accounts_3</a:t>
          </a:r>
        </a:p>
        <a:p>
          <a:r>
            <a:rPr lang="es-CO" dirty="0"/>
            <a:t>pc_cards_3</a:t>
          </a:r>
        </a:p>
        <a:p>
          <a:r>
            <a:rPr lang="es-CO" dirty="0"/>
            <a:t>pc_balances_3</a:t>
          </a:r>
        </a:p>
      </dgm:t>
    </dgm:pt>
    <dgm:pt modelId="{97BC225E-927D-4031-93F3-6B67C6E6D234}" type="parTrans" cxnId="{9BC1CCB9-9F49-427D-B922-D5382D69CC94}">
      <dgm:prSet/>
      <dgm:spPr/>
      <dgm:t>
        <a:bodyPr/>
        <a:lstStyle/>
        <a:p>
          <a:endParaRPr lang="es-CO"/>
        </a:p>
      </dgm:t>
    </dgm:pt>
    <dgm:pt modelId="{E22E0824-2A4E-43AC-832A-5E669CEAB9B7}" type="sibTrans" cxnId="{9BC1CCB9-9F49-427D-B922-D5382D69CC94}">
      <dgm:prSet/>
      <dgm:spPr/>
      <dgm:t>
        <a:bodyPr/>
        <a:lstStyle/>
        <a:p>
          <a:endParaRPr lang="es-CO"/>
        </a:p>
      </dgm:t>
    </dgm:pt>
    <dgm:pt modelId="{64A93272-A094-4B51-904D-A38F8834CADB}">
      <dgm:prSet phldrT="[Texto]"/>
      <dgm:spPr/>
      <dgm:t>
        <a:bodyPr/>
        <a:lstStyle/>
        <a:p>
          <a:r>
            <a:rPr lang="es-CO" i="1" dirty="0"/>
            <a:t>ISSUER 2</a:t>
          </a:r>
        </a:p>
        <a:p>
          <a:r>
            <a:rPr lang="es-CO" dirty="0"/>
            <a:t>pc_curtomet_2</a:t>
          </a:r>
        </a:p>
        <a:p>
          <a:r>
            <a:rPr lang="es-CO" dirty="0"/>
            <a:t>pc_accounts_2</a:t>
          </a:r>
        </a:p>
        <a:p>
          <a:r>
            <a:rPr lang="es-CO" dirty="0"/>
            <a:t>pc_cards_2</a:t>
          </a:r>
        </a:p>
        <a:p>
          <a:r>
            <a:rPr lang="es-CO" dirty="0"/>
            <a:t>pc_balances_2</a:t>
          </a:r>
        </a:p>
      </dgm:t>
    </dgm:pt>
    <dgm:pt modelId="{56B69D18-4033-4241-AE67-79C37C0AD1B7}" type="parTrans" cxnId="{C0DEB07B-9947-48F4-B070-CEF6053B6D54}">
      <dgm:prSet/>
      <dgm:spPr/>
      <dgm:t>
        <a:bodyPr/>
        <a:lstStyle/>
        <a:p>
          <a:endParaRPr lang="es-CO"/>
        </a:p>
      </dgm:t>
    </dgm:pt>
    <dgm:pt modelId="{7A0DF09F-8167-4333-BC26-086978D31334}" type="sibTrans" cxnId="{C0DEB07B-9947-48F4-B070-CEF6053B6D54}">
      <dgm:prSet/>
      <dgm:spPr/>
      <dgm:t>
        <a:bodyPr/>
        <a:lstStyle/>
        <a:p>
          <a:endParaRPr lang="es-CO"/>
        </a:p>
      </dgm:t>
    </dgm:pt>
    <dgm:pt modelId="{F45FDFDF-0095-47A5-94E5-95D39E239FE3}" type="pres">
      <dgm:prSet presAssocID="{F8A43CBC-2678-4AB3-A0EF-116866E4E49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36D8A90-D581-4B59-A5A8-2AFE6A5FF888}" type="pres">
      <dgm:prSet presAssocID="{F7D043F5-E289-4BB3-805F-321D1E1F3628}" presName="centerShape" presStyleLbl="node0" presStyleIdx="0" presStyleCnt="1"/>
      <dgm:spPr/>
    </dgm:pt>
    <dgm:pt modelId="{5DC223AD-06DD-4384-A222-D36DA9867F6F}" type="pres">
      <dgm:prSet presAssocID="{3D747B53-7D34-49BD-AB36-B7615532CEC4}" presName="Name9" presStyleLbl="parChTrans1D2" presStyleIdx="0" presStyleCnt="3"/>
      <dgm:spPr/>
    </dgm:pt>
    <dgm:pt modelId="{ED0EEDE4-672B-4C79-A069-99334B20F36B}" type="pres">
      <dgm:prSet presAssocID="{3D747B53-7D34-49BD-AB36-B7615532CEC4}" presName="connTx" presStyleLbl="parChTrans1D2" presStyleIdx="0" presStyleCnt="3"/>
      <dgm:spPr/>
    </dgm:pt>
    <dgm:pt modelId="{2D11CBA1-6319-40F6-96F4-1C2EE2B391BA}" type="pres">
      <dgm:prSet presAssocID="{0FB480BF-F5D8-4400-8C92-104C2EA862F8}" presName="node" presStyleLbl="node1" presStyleIdx="0" presStyleCnt="3">
        <dgm:presLayoutVars>
          <dgm:bulletEnabled val="1"/>
        </dgm:presLayoutVars>
      </dgm:prSet>
      <dgm:spPr/>
    </dgm:pt>
    <dgm:pt modelId="{A2BE2F81-0E11-4EA6-B3E0-33AB502470AF}" type="pres">
      <dgm:prSet presAssocID="{97BC225E-927D-4031-93F3-6B67C6E6D234}" presName="Name9" presStyleLbl="parChTrans1D2" presStyleIdx="1" presStyleCnt="3"/>
      <dgm:spPr/>
    </dgm:pt>
    <dgm:pt modelId="{D7348ADA-041B-4453-91B3-0258948DE0EE}" type="pres">
      <dgm:prSet presAssocID="{97BC225E-927D-4031-93F3-6B67C6E6D234}" presName="connTx" presStyleLbl="parChTrans1D2" presStyleIdx="1" presStyleCnt="3"/>
      <dgm:spPr/>
    </dgm:pt>
    <dgm:pt modelId="{73F94547-CA66-4087-8752-72E23836581A}" type="pres">
      <dgm:prSet presAssocID="{5BC1C748-F107-4871-BFDF-15A8370754A3}" presName="node" presStyleLbl="node1" presStyleIdx="1" presStyleCnt="3">
        <dgm:presLayoutVars>
          <dgm:bulletEnabled val="1"/>
        </dgm:presLayoutVars>
      </dgm:prSet>
      <dgm:spPr/>
    </dgm:pt>
    <dgm:pt modelId="{8501BB70-F84F-4583-B39A-71C5E3146AE3}" type="pres">
      <dgm:prSet presAssocID="{56B69D18-4033-4241-AE67-79C37C0AD1B7}" presName="Name9" presStyleLbl="parChTrans1D2" presStyleIdx="2" presStyleCnt="3"/>
      <dgm:spPr/>
    </dgm:pt>
    <dgm:pt modelId="{31B53FDD-DB25-42D5-AD3C-C6BD21DC1EC4}" type="pres">
      <dgm:prSet presAssocID="{56B69D18-4033-4241-AE67-79C37C0AD1B7}" presName="connTx" presStyleLbl="parChTrans1D2" presStyleIdx="2" presStyleCnt="3"/>
      <dgm:spPr/>
    </dgm:pt>
    <dgm:pt modelId="{5BF92EE9-01CA-46BD-BCFE-000FB548B654}" type="pres">
      <dgm:prSet presAssocID="{64A93272-A094-4B51-904D-A38F8834CADB}" presName="node" presStyleLbl="node1" presStyleIdx="2" presStyleCnt="3">
        <dgm:presLayoutVars>
          <dgm:bulletEnabled val="1"/>
        </dgm:presLayoutVars>
      </dgm:prSet>
      <dgm:spPr/>
    </dgm:pt>
  </dgm:ptLst>
  <dgm:cxnLst>
    <dgm:cxn modelId="{F8249A10-994B-426E-B8FF-0697BBEB3812}" type="presOf" srcId="{5BC1C748-F107-4871-BFDF-15A8370754A3}" destId="{73F94547-CA66-4087-8752-72E23836581A}" srcOrd="0" destOrd="0" presId="urn:microsoft.com/office/officeart/2005/8/layout/radial1"/>
    <dgm:cxn modelId="{DBA0D210-4E98-478A-A6A8-986EDE2CA602}" srcId="{F7D043F5-E289-4BB3-805F-321D1E1F3628}" destId="{0FB480BF-F5D8-4400-8C92-104C2EA862F8}" srcOrd="0" destOrd="0" parTransId="{3D747B53-7D34-49BD-AB36-B7615532CEC4}" sibTransId="{C76E7DA2-B45F-4C42-A869-28325E91985F}"/>
    <dgm:cxn modelId="{E07BCD42-EC56-4609-9604-8B2C45639E8E}" type="presOf" srcId="{56B69D18-4033-4241-AE67-79C37C0AD1B7}" destId="{8501BB70-F84F-4583-B39A-71C5E3146AE3}" srcOrd="0" destOrd="0" presId="urn:microsoft.com/office/officeart/2005/8/layout/radial1"/>
    <dgm:cxn modelId="{53F04254-49DC-43CC-B92E-A78F18790C3D}" type="presOf" srcId="{3D747B53-7D34-49BD-AB36-B7615532CEC4}" destId="{5DC223AD-06DD-4384-A222-D36DA9867F6F}" srcOrd="0" destOrd="0" presId="urn:microsoft.com/office/officeart/2005/8/layout/radial1"/>
    <dgm:cxn modelId="{29989875-1E57-4CFD-A231-5CF66A039134}" type="presOf" srcId="{F8A43CBC-2678-4AB3-A0EF-116866E4E49E}" destId="{F45FDFDF-0095-47A5-94E5-95D39E239FE3}" srcOrd="0" destOrd="0" presId="urn:microsoft.com/office/officeart/2005/8/layout/radial1"/>
    <dgm:cxn modelId="{471C3857-49B8-463A-A58B-3226C1FFBE07}" type="presOf" srcId="{56B69D18-4033-4241-AE67-79C37C0AD1B7}" destId="{31B53FDD-DB25-42D5-AD3C-C6BD21DC1EC4}" srcOrd="1" destOrd="0" presId="urn:microsoft.com/office/officeart/2005/8/layout/radial1"/>
    <dgm:cxn modelId="{C0DEB07B-9947-48F4-B070-CEF6053B6D54}" srcId="{F7D043F5-E289-4BB3-805F-321D1E1F3628}" destId="{64A93272-A094-4B51-904D-A38F8834CADB}" srcOrd="2" destOrd="0" parTransId="{56B69D18-4033-4241-AE67-79C37C0AD1B7}" sibTransId="{7A0DF09F-8167-4333-BC26-086978D31334}"/>
    <dgm:cxn modelId="{27132B91-27A5-4CF9-A169-A59034AA5E24}" type="presOf" srcId="{97BC225E-927D-4031-93F3-6B67C6E6D234}" destId="{A2BE2F81-0E11-4EA6-B3E0-33AB502470AF}" srcOrd="0" destOrd="0" presId="urn:microsoft.com/office/officeart/2005/8/layout/radial1"/>
    <dgm:cxn modelId="{3B88B2AC-1B6F-4B09-8839-1A6109D22264}" type="presOf" srcId="{0FB480BF-F5D8-4400-8C92-104C2EA862F8}" destId="{2D11CBA1-6319-40F6-96F4-1C2EE2B391BA}" srcOrd="0" destOrd="0" presId="urn:microsoft.com/office/officeart/2005/8/layout/radial1"/>
    <dgm:cxn modelId="{F3739FAD-1924-4072-8FED-840A6FC0537F}" type="presOf" srcId="{97BC225E-927D-4031-93F3-6B67C6E6D234}" destId="{D7348ADA-041B-4453-91B3-0258948DE0EE}" srcOrd="1" destOrd="0" presId="urn:microsoft.com/office/officeart/2005/8/layout/radial1"/>
    <dgm:cxn modelId="{824C11AE-443E-4B0E-A9DB-C8D4CA4CD2BC}" type="presOf" srcId="{F7D043F5-E289-4BB3-805F-321D1E1F3628}" destId="{836D8A90-D581-4B59-A5A8-2AFE6A5FF888}" srcOrd="0" destOrd="0" presId="urn:microsoft.com/office/officeart/2005/8/layout/radial1"/>
    <dgm:cxn modelId="{9BC1CCB9-9F49-427D-B922-D5382D69CC94}" srcId="{F7D043F5-E289-4BB3-805F-321D1E1F3628}" destId="{5BC1C748-F107-4871-BFDF-15A8370754A3}" srcOrd="1" destOrd="0" parTransId="{97BC225E-927D-4031-93F3-6B67C6E6D234}" sibTransId="{E22E0824-2A4E-43AC-832A-5E669CEAB9B7}"/>
    <dgm:cxn modelId="{A54D10C7-BD8B-4A7A-860C-43EA036B7D05}" type="presOf" srcId="{64A93272-A094-4B51-904D-A38F8834CADB}" destId="{5BF92EE9-01CA-46BD-BCFE-000FB548B654}" srcOrd="0" destOrd="0" presId="urn:microsoft.com/office/officeart/2005/8/layout/radial1"/>
    <dgm:cxn modelId="{CC1121DA-06EE-452C-B4AE-849BF096EE49}" type="presOf" srcId="{3D747B53-7D34-49BD-AB36-B7615532CEC4}" destId="{ED0EEDE4-672B-4C79-A069-99334B20F36B}" srcOrd="1" destOrd="0" presId="urn:microsoft.com/office/officeart/2005/8/layout/radial1"/>
    <dgm:cxn modelId="{92A320EC-ACAE-48AE-875B-F9787896AAE8}" srcId="{F8A43CBC-2678-4AB3-A0EF-116866E4E49E}" destId="{F7D043F5-E289-4BB3-805F-321D1E1F3628}" srcOrd="0" destOrd="0" parTransId="{C7810551-E43C-4F60-999F-0B2EAEBD16D0}" sibTransId="{C6C2B5E1-5FB8-4CCB-AD40-2E11191D5619}"/>
    <dgm:cxn modelId="{DE032F76-CB56-4268-8FB4-3AF73D5EA294}" type="presParOf" srcId="{F45FDFDF-0095-47A5-94E5-95D39E239FE3}" destId="{836D8A90-D581-4B59-A5A8-2AFE6A5FF888}" srcOrd="0" destOrd="0" presId="urn:microsoft.com/office/officeart/2005/8/layout/radial1"/>
    <dgm:cxn modelId="{8EA38FA1-EB23-4F9A-9949-9BEB3F6E03CF}" type="presParOf" srcId="{F45FDFDF-0095-47A5-94E5-95D39E239FE3}" destId="{5DC223AD-06DD-4384-A222-D36DA9867F6F}" srcOrd="1" destOrd="0" presId="urn:microsoft.com/office/officeart/2005/8/layout/radial1"/>
    <dgm:cxn modelId="{12908997-7238-4CCA-9413-60ABDF8206C6}" type="presParOf" srcId="{5DC223AD-06DD-4384-A222-D36DA9867F6F}" destId="{ED0EEDE4-672B-4C79-A069-99334B20F36B}" srcOrd="0" destOrd="0" presId="urn:microsoft.com/office/officeart/2005/8/layout/radial1"/>
    <dgm:cxn modelId="{B983544C-F0C8-4B82-9690-22E6A7F5626C}" type="presParOf" srcId="{F45FDFDF-0095-47A5-94E5-95D39E239FE3}" destId="{2D11CBA1-6319-40F6-96F4-1C2EE2B391BA}" srcOrd="2" destOrd="0" presId="urn:microsoft.com/office/officeart/2005/8/layout/radial1"/>
    <dgm:cxn modelId="{72FE8850-D6F4-4DE2-BCD8-A6A625BE4BE1}" type="presParOf" srcId="{F45FDFDF-0095-47A5-94E5-95D39E239FE3}" destId="{A2BE2F81-0E11-4EA6-B3E0-33AB502470AF}" srcOrd="3" destOrd="0" presId="urn:microsoft.com/office/officeart/2005/8/layout/radial1"/>
    <dgm:cxn modelId="{B01468EA-08B0-4BCD-879E-2EB049A46E90}" type="presParOf" srcId="{A2BE2F81-0E11-4EA6-B3E0-33AB502470AF}" destId="{D7348ADA-041B-4453-91B3-0258948DE0EE}" srcOrd="0" destOrd="0" presId="urn:microsoft.com/office/officeart/2005/8/layout/radial1"/>
    <dgm:cxn modelId="{82455C20-3F04-4346-97A6-831FA53AEA6A}" type="presParOf" srcId="{F45FDFDF-0095-47A5-94E5-95D39E239FE3}" destId="{73F94547-CA66-4087-8752-72E23836581A}" srcOrd="4" destOrd="0" presId="urn:microsoft.com/office/officeart/2005/8/layout/radial1"/>
    <dgm:cxn modelId="{69CED18F-7A06-4BFC-9E72-D4FE9D9BA7AB}" type="presParOf" srcId="{F45FDFDF-0095-47A5-94E5-95D39E239FE3}" destId="{8501BB70-F84F-4583-B39A-71C5E3146AE3}" srcOrd="5" destOrd="0" presId="urn:microsoft.com/office/officeart/2005/8/layout/radial1"/>
    <dgm:cxn modelId="{90A15C98-CF4A-4E41-A87D-AD3D66D3C74C}" type="presParOf" srcId="{8501BB70-F84F-4583-B39A-71C5E3146AE3}" destId="{31B53FDD-DB25-42D5-AD3C-C6BD21DC1EC4}" srcOrd="0" destOrd="0" presId="urn:microsoft.com/office/officeart/2005/8/layout/radial1"/>
    <dgm:cxn modelId="{03739198-23F5-4254-8C94-46BFD7113C17}" type="presParOf" srcId="{F45FDFDF-0095-47A5-94E5-95D39E239FE3}" destId="{5BF92EE9-01CA-46BD-BCFE-000FB548B65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43CBC-2678-4AB3-A0EF-116866E4E49E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7D043F5-E289-4BB3-805F-321D1E1F3628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Box </a:t>
          </a:r>
          <a:r>
            <a:rPr lang="es-CO" dirty="0" err="1"/>
            <a:t>Owner</a:t>
          </a:r>
          <a:endParaRPr lang="es-CO" dirty="0"/>
        </a:p>
      </dgm:t>
    </dgm:pt>
    <dgm:pt modelId="{C7810551-E43C-4F60-999F-0B2EAEBD16D0}" type="parTrans" cxnId="{92A320EC-ACAE-48AE-875B-F9787896AAE8}">
      <dgm:prSet/>
      <dgm:spPr/>
      <dgm:t>
        <a:bodyPr/>
        <a:lstStyle/>
        <a:p>
          <a:endParaRPr lang="es-CO"/>
        </a:p>
      </dgm:t>
    </dgm:pt>
    <dgm:pt modelId="{C6C2B5E1-5FB8-4CCB-AD40-2E11191D5619}" type="sibTrans" cxnId="{92A320EC-ACAE-48AE-875B-F9787896AAE8}">
      <dgm:prSet/>
      <dgm:spPr/>
      <dgm:t>
        <a:bodyPr/>
        <a:lstStyle/>
        <a:p>
          <a:endParaRPr lang="es-CO"/>
        </a:p>
      </dgm:t>
    </dgm:pt>
    <dgm:pt modelId="{0FB480BF-F5D8-4400-8C92-104C2EA862F8}">
      <dgm:prSet phldrT="[Texto]"/>
      <dgm:spPr/>
      <dgm:t>
        <a:bodyPr/>
        <a:lstStyle/>
        <a:p>
          <a:r>
            <a:rPr lang="es-CO" i="1" dirty="0" err="1"/>
            <a:t>Financial</a:t>
          </a:r>
          <a:r>
            <a:rPr lang="es-CO" i="1" dirty="0"/>
            <a:t> </a:t>
          </a:r>
          <a:r>
            <a:rPr lang="es-CO" i="1" dirty="0" err="1"/>
            <a:t>institution</a:t>
          </a:r>
          <a:r>
            <a:rPr lang="es-CO" i="1" dirty="0"/>
            <a:t> 1</a:t>
          </a:r>
        </a:p>
        <a:p>
          <a:endParaRPr lang="es-CO" i="1" dirty="0"/>
        </a:p>
        <a:p>
          <a:r>
            <a:rPr lang="es-CO" i="1" dirty="0" err="1"/>
            <a:t>Issuer</a:t>
          </a:r>
          <a:r>
            <a:rPr lang="es-CO" i="1" dirty="0"/>
            <a:t> 1</a:t>
          </a:r>
        </a:p>
        <a:p>
          <a:r>
            <a:rPr lang="es-CO" i="1" dirty="0" err="1"/>
            <a:t>Issuer</a:t>
          </a:r>
          <a:r>
            <a:rPr lang="es-CO" i="1" dirty="0"/>
            <a:t> 1</a:t>
          </a:r>
          <a:endParaRPr lang="es-CO" dirty="0"/>
        </a:p>
      </dgm:t>
    </dgm:pt>
    <dgm:pt modelId="{3D747B53-7D34-49BD-AB36-B7615532CEC4}" type="parTrans" cxnId="{DBA0D210-4E98-478A-A6A8-986EDE2CA602}">
      <dgm:prSet/>
      <dgm:spPr/>
      <dgm:t>
        <a:bodyPr/>
        <a:lstStyle/>
        <a:p>
          <a:endParaRPr lang="es-CO"/>
        </a:p>
      </dgm:t>
    </dgm:pt>
    <dgm:pt modelId="{C76E7DA2-B45F-4C42-A869-28325E91985F}" type="sibTrans" cxnId="{DBA0D210-4E98-478A-A6A8-986EDE2CA602}">
      <dgm:prSet/>
      <dgm:spPr/>
      <dgm:t>
        <a:bodyPr/>
        <a:lstStyle/>
        <a:p>
          <a:endParaRPr lang="es-CO"/>
        </a:p>
      </dgm:t>
    </dgm:pt>
    <dgm:pt modelId="{5BC1C748-F107-4871-BFDF-15A8370754A3}">
      <dgm:prSet phldrT="[Texto]"/>
      <dgm:spPr/>
      <dgm:t>
        <a:bodyPr/>
        <a:lstStyle/>
        <a:p>
          <a:r>
            <a:rPr lang="es-CO" i="1" dirty="0" err="1"/>
            <a:t>Financial</a:t>
          </a:r>
          <a:r>
            <a:rPr lang="es-CO" i="1" dirty="0"/>
            <a:t> </a:t>
          </a:r>
          <a:r>
            <a:rPr lang="es-CO" i="1" dirty="0" err="1"/>
            <a:t>institution</a:t>
          </a:r>
          <a:r>
            <a:rPr lang="es-CO" i="1" dirty="0"/>
            <a:t> 3</a:t>
          </a:r>
        </a:p>
        <a:p>
          <a:endParaRPr lang="es-CO" i="1" dirty="0"/>
        </a:p>
        <a:p>
          <a:r>
            <a:rPr lang="es-CO" i="1" dirty="0" err="1"/>
            <a:t>Issuer</a:t>
          </a:r>
          <a:r>
            <a:rPr lang="es-CO" i="1" dirty="0"/>
            <a:t> 3</a:t>
          </a:r>
        </a:p>
        <a:p>
          <a:r>
            <a:rPr lang="es-CO" i="1" dirty="0" err="1"/>
            <a:t>Issuer</a:t>
          </a:r>
          <a:r>
            <a:rPr lang="es-CO" i="1" dirty="0"/>
            <a:t> 3</a:t>
          </a:r>
          <a:endParaRPr lang="es-CO" dirty="0"/>
        </a:p>
      </dgm:t>
    </dgm:pt>
    <dgm:pt modelId="{97BC225E-927D-4031-93F3-6B67C6E6D234}" type="parTrans" cxnId="{9BC1CCB9-9F49-427D-B922-D5382D69CC94}">
      <dgm:prSet/>
      <dgm:spPr/>
      <dgm:t>
        <a:bodyPr/>
        <a:lstStyle/>
        <a:p>
          <a:endParaRPr lang="es-CO"/>
        </a:p>
      </dgm:t>
    </dgm:pt>
    <dgm:pt modelId="{E22E0824-2A4E-43AC-832A-5E669CEAB9B7}" type="sibTrans" cxnId="{9BC1CCB9-9F49-427D-B922-D5382D69CC94}">
      <dgm:prSet/>
      <dgm:spPr/>
      <dgm:t>
        <a:bodyPr/>
        <a:lstStyle/>
        <a:p>
          <a:endParaRPr lang="es-CO"/>
        </a:p>
      </dgm:t>
    </dgm:pt>
    <dgm:pt modelId="{64A93272-A094-4B51-904D-A38F8834CADB}">
      <dgm:prSet phldrT="[Texto]"/>
      <dgm:spPr/>
      <dgm:t>
        <a:bodyPr/>
        <a:lstStyle/>
        <a:p>
          <a:r>
            <a:rPr lang="es-CO" i="1" dirty="0" err="1"/>
            <a:t>Financial</a:t>
          </a:r>
          <a:r>
            <a:rPr lang="es-CO" i="1" dirty="0"/>
            <a:t> </a:t>
          </a:r>
          <a:r>
            <a:rPr lang="es-CO" i="1" dirty="0" err="1"/>
            <a:t>institution</a:t>
          </a:r>
          <a:r>
            <a:rPr lang="es-CO" i="1" dirty="0"/>
            <a:t> 2</a:t>
          </a:r>
        </a:p>
        <a:p>
          <a:endParaRPr lang="es-CO" i="1" dirty="0"/>
        </a:p>
        <a:p>
          <a:r>
            <a:rPr lang="es-CO" i="1" dirty="0" err="1"/>
            <a:t>Issuer</a:t>
          </a:r>
          <a:r>
            <a:rPr lang="es-CO" i="1" dirty="0"/>
            <a:t> 2</a:t>
          </a:r>
        </a:p>
        <a:p>
          <a:r>
            <a:rPr lang="es-CO" i="1" dirty="0" err="1"/>
            <a:t>Issuer</a:t>
          </a:r>
          <a:r>
            <a:rPr lang="es-CO" i="1" dirty="0"/>
            <a:t> 2</a:t>
          </a:r>
          <a:endParaRPr lang="es-CO" dirty="0"/>
        </a:p>
      </dgm:t>
    </dgm:pt>
    <dgm:pt modelId="{56B69D18-4033-4241-AE67-79C37C0AD1B7}" type="parTrans" cxnId="{C0DEB07B-9947-48F4-B070-CEF6053B6D54}">
      <dgm:prSet/>
      <dgm:spPr/>
      <dgm:t>
        <a:bodyPr/>
        <a:lstStyle/>
        <a:p>
          <a:endParaRPr lang="es-CO"/>
        </a:p>
      </dgm:t>
    </dgm:pt>
    <dgm:pt modelId="{7A0DF09F-8167-4333-BC26-086978D31334}" type="sibTrans" cxnId="{C0DEB07B-9947-48F4-B070-CEF6053B6D54}">
      <dgm:prSet/>
      <dgm:spPr/>
      <dgm:t>
        <a:bodyPr/>
        <a:lstStyle/>
        <a:p>
          <a:endParaRPr lang="es-CO"/>
        </a:p>
      </dgm:t>
    </dgm:pt>
    <dgm:pt modelId="{F45FDFDF-0095-47A5-94E5-95D39E239FE3}" type="pres">
      <dgm:prSet presAssocID="{F8A43CBC-2678-4AB3-A0EF-116866E4E49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36D8A90-D581-4B59-A5A8-2AFE6A5FF888}" type="pres">
      <dgm:prSet presAssocID="{F7D043F5-E289-4BB3-805F-321D1E1F3628}" presName="centerShape" presStyleLbl="node0" presStyleIdx="0" presStyleCnt="1"/>
      <dgm:spPr/>
    </dgm:pt>
    <dgm:pt modelId="{5DC223AD-06DD-4384-A222-D36DA9867F6F}" type="pres">
      <dgm:prSet presAssocID="{3D747B53-7D34-49BD-AB36-B7615532CEC4}" presName="Name9" presStyleLbl="parChTrans1D2" presStyleIdx="0" presStyleCnt="3"/>
      <dgm:spPr/>
    </dgm:pt>
    <dgm:pt modelId="{ED0EEDE4-672B-4C79-A069-99334B20F36B}" type="pres">
      <dgm:prSet presAssocID="{3D747B53-7D34-49BD-AB36-B7615532CEC4}" presName="connTx" presStyleLbl="parChTrans1D2" presStyleIdx="0" presStyleCnt="3"/>
      <dgm:spPr/>
    </dgm:pt>
    <dgm:pt modelId="{2D11CBA1-6319-40F6-96F4-1C2EE2B391BA}" type="pres">
      <dgm:prSet presAssocID="{0FB480BF-F5D8-4400-8C92-104C2EA862F8}" presName="node" presStyleLbl="node1" presStyleIdx="0" presStyleCnt="3">
        <dgm:presLayoutVars>
          <dgm:bulletEnabled val="1"/>
        </dgm:presLayoutVars>
      </dgm:prSet>
      <dgm:spPr/>
    </dgm:pt>
    <dgm:pt modelId="{A2BE2F81-0E11-4EA6-B3E0-33AB502470AF}" type="pres">
      <dgm:prSet presAssocID="{97BC225E-927D-4031-93F3-6B67C6E6D234}" presName="Name9" presStyleLbl="parChTrans1D2" presStyleIdx="1" presStyleCnt="3"/>
      <dgm:spPr/>
    </dgm:pt>
    <dgm:pt modelId="{D7348ADA-041B-4453-91B3-0258948DE0EE}" type="pres">
      <dgm:prSet presAssocID="{97BC225E-927D-4031-93F3-6B67C6E6D234}" presName="connTx" presStyleLbl="parChTrans1D2" presStyleIdx="1" presStyleCnt="3"/>
      <dgm:spPr/>
    </dgm:pt>
    <dgm:pt modelId="{73F94547-CA66-4087-8752-72E23836581A}" type="pres">
      <dgm:prSet presAssocID="{5BC1C748-F107-4871-BFDF-15A8370754A3}" presName="node" presStyleLbl="node1" presStyleIdx="1" presStyleCnt="3">
        <dgm:presLayoutVars>
          <dgm:bulletEnabled val="1"/>
        </dgm:presLayoutVars>
      </dgm:prSet>
      <dgm:spPr/>
    </dgm:pt>
    <dgm:pt modelId="{8501BB70-F84F-4583-B39A-71C5E3146AE3}" type="pres">
      <dgm:prSet presAssocID="{56B69D18-4033-4241-AE67-79C37C0AD1B7}" presName="Name9" presStyleLbl="parChTrans1D2" presStyleIdx="2" presStyleCnt="3"/>
      <dgm:spPr/>
    </dgm:pt>
    <dgm:pt modelId="{31B53FDD-DB25-42D5-AD3C-C6BD21DC1EC4}" type="pres">
      <dgm:prSet presAssocID="{56B69D18-4033-4241-AE67-79C37C0AD1B7}" presName="connTx" presStyleLbl="parChTrans1D2" presStyleIdx="2" presStyleCnt="3"/>
      <dgm:spPr/>
    </dgm:pt>
    <dgm:pt modelId="{5BF92EE9-01CA-46BD-BCFE-000FB548B654}" type="pres">
      <dgm:prSet presAssocID="{64A93272-A094-4B51-904D-A38F8834CADB}" presName="node" presStyleLbl="node1" presStyleIdx="2" presStyleCnt="3">
        <dgm:presLayoutVars>
          <dgm:bulletEnabled val="1"/>
        </dgm:presLayoutVars>
      </dgm:prSet>
      <dgm:spPr/>
    </dgm:pt>
  </dgm:ptLst>
  <dgm:cxnLst>
    <dgm:cxn modelId="{F8249A10-994B-426E-B8FF-0697BBEB3812}" type="presOf" srcId="{5BC1C748-F107-4871-BFDF-15A8370754A3}" destId="{73F94547-CA66-4087-8752-72E23836581A}" srcOrd="0" destOrd="0" presId="urn:microsoft.com/office/officeart/2005/8/layout/radial1"/>
    <dgm:cxn modelId="{DBA0D210-4E98-478A-A6A8-986EDE2CA602}" srcId="{F7D043F5-E289-4BB3-805F-321D1E1F3628}" destId="{0FB480BF-F5D8-4400-8C92-104C2EA862F8}" srcOrd="0" destOrd="0" parTransId="{3D747B53-7D34-49BD-AB36-B7615532CEC4}" sibTransId="{C76E7DA2-B45F-4C42-A869-28325E91985F}"/>
    <dgm:cxn modelId="{E07BCD42-EC56-4609-9604-8B2C45639E8E}" type="presOf" srcId="{56B69D18-4033-4241-AE67-79C37C0AD1B7}" destId="{8501BB70-F84F-4583-B39A-71C5E3146AE3}" srcOrd="0" destOrd="0" presId="urn:microsoft.com/office/officeart/2005/8/layout/radial1"/>
    <dgm:cxn modelId="{53F04254-49DC-43CC-B92E-A78F18790C3D}" type="presOf" srcId="{3D747B53-7D34-49BD-AB36-B7615532CEC4}" destId="{5DC223AD-06DD-4384-A222-D36DA9867F6F}" srcOrd="0" destOrd="0" presId="urn:microsoft.com/office/officeart/2005/8/layout/radial1"/>
    <dgm:cxn modelId="{29989875-1E57-4CFD-A231-5CF66A039134}" type="presOf" srcId="{F8A43CBC-2678-4AB3-A0EF-116866E4E49E}" destId="{F45FDFDF-0095-47A5-94E5-95D39E239FE3}" srcOrd="0" destOrd="0" presId="urn:microsoft.com/office/officeart/2005/8/layout/radial1"/>
    <dgm:cxn modelId="{471C3857-49B8-463A-A58B-3226C1FFBE07}" type="presOf" srcId="{56B69D18-4033-4241-AE67-79C37C0AD1B7}" destId="{31B53FDD-DB25-42D5-AD3C-C6BD21DC1EC4}" srcOrd="1" destOrd="0" presId="urn:microsoft.com/office/officeart/2005/8/layout/radial1"/>
    <dgm:cxn modelId="{C0DEB07B-9947-48F4-B070-CEF6053B6D54}" srcId="{F7D043F5-E289-4BB3-805F-321D1E1F3628}" destId="{64A93272-A094-4B51-904D-A38F8834CADB}" srcOrd="2" destOrd="0" parTransId="{56B69D18-4033-4241-AE67-79C37C0AD1B7}" sibTransId="{7A0DF09F-8167-4333-BC26-086978D31334}"/>
    <dgm:cxn modelId="{27132B91-27A5-4CF9-A169-A59034AA5E24}" type="presOf" srcId="{97BC225E-927D-4031-93F3-6B67C6E6D234}" destId="{A2BE2F81-0E11-4EA6-B3E0-33AB502470AF}" srcOrd="0" destOrd="0" presId="urn:microsoft.com/office/officeart/2005/8/layout/radial1"/>
    <dgm:cxn modelId="{3B88B2AC-1B6F-4B09-8839-1A6109D22264}" type="presOf" srcId="{0FB480BF-F5D8-4400-8C92-104C2EA862F8}" destId="{2D11CBA1-6319-40F6-96F4-1C2EE2B391BA}" srcOrd="0" destOrd="0" presId="urn:microsoft.com/office/officeart/2005/8/layout/radial1"/>
    <dgm:cxn modelId="{F3739FAD-1924-4072-8FED-840A6FC0537F}" type="presOf" srcId="{97BC225E-927D-4031-93F3-6B67C6E6D234}" destId="{D7348ADA-041B-4453-91B3-0258948DE0EE}" srcOrd="1" destOrd="0" presId="urn:microsoft.com/office/officeart/2005/8/layout/radial1"/>
    <dgm:cxn modelId="{824C11AE-443E-4B0E-A9DB-C8D4CA4CD2BC}" type="presOf" srcId="{F7D043F5-E289-4BB3-805F-321D1E1F3628}" destId="{836D8A90-D581-4B59-A5A8-2AFE6A5FF888}" srcOrd="0" destOrd="0" presId="urn:microsoft.com/office/officeart/2005/8/layout/radial1"/>
    <dgm:cxn modelId="{9BC1CCB9-9F49-427D-B922-D5382D69CC94}" srcId="{F7D043F5-E289-4BB3-805F-321D1E1F3628}" destId="{5BC1C748-F107-4871-BFDF-15A8370754A3}" srcOrd="1" destOrd="0" parTransId="{97BC225E-927D-4031-93F3-6B67C6E6D234}" sibTransId="{E22E0824-2A4E-43AC-832A-5E669CEAB9B7}"/>
    <dgm:cxn modelId="{A54D10C7-BD8B-4A7A-860C-43EA036B7D05}" type="presOf" srcId="{64A93272-A094-4B51-904D-A38F8834CADB}" destId="{5BF92EE9-01CA-46BD-BCFE-000FB548B654}" srcOrd="0" destOrd="0" presId="urn:microsoft.com/office/officeart/2005/8/layout/radial1"/>
    <dgm:cxn modelId="{CC1121DA-06EE-452C-B4AE-849BF096EE49}" type="presOf" srcId="{3D747B53-7D34-49BD-AB36-B7615532CEC4}" destId="{ED0EEDE4-672B-4C79-A069-99334B20F36B}" srcOrd="1" destOrd="0" presId="urn:microsoft.com/office/officeart/2005/8/layout/radial1"/>
    <dgm:cxn modelId="{92A320EC-ACAE-48AE-875B-F9787896AAE8}" srcId="{F8A43CBC-2678-4AB3-A0EF-116866E4E49E}" destId="{F7D043F5-E289-4BB3-805F-321D1E1F3628}" srcOrd="0" destOrd="0" parTransId="{C7810551-E43C-4F60-999F-0B2EAEBD16D0}" sibTransId="{C6C2B5E1-5FB8-4CCB-AD40-2E11191D5619}"/>
    <dgm:cxn modelId="{DE032F76-CB56-4268-8FB4-3AF73D5EA294}" type="presParOf" srcId="{F45FDFDF-0095-47A5-94E5-95D39E239FE3}" destId="{836D8A90-D581-4B59-A5A8-2AFE6A5FF888}" srcOrd="0" destOrd="0" presId="urn:microsoft.com/office/officeart/2005/8/layout/radial1"/>
    <dgm:cxn modelId="{8EA38FA1-EB23-4F9A-9949-9BEB3F6E03CF}" type="presParOf" srcId="{F45FDFDF-0095-47A5-94E5-95D39E239FE3}" destId="{5DC223AD-06DD-4384-A222-D36DA9867F6F}" srcOrd="1" destOrd="0" presId="urn:microsoft.com/office/officeart/2005/8/layout/radial1"/>
    <dgm:cxn modelId="{12908997-7238-4CCA-9413-60ABDF8206C6}" type="presParOf" srcId="{5DC223AD-06DD-4384-A222-D36DA9867F6F}" destId="{ED0EEDE4-672B-4C79-A069-99334B20F36B}" srcOrd="0" destOrd="0" presId="urn:microsoft.com/office/officeart/2005/8/layout/radial1"/>
    <dgm:cxn modelId="{B983544C-F0C8-4B82-9690-22E6A7F5626C}" type="presParOf" srcId="{F45FDFDF-0095-47A5-94E5-95D39E239FE3}" destId="{2D11CBA1-6319-40F6-96F4-1C2EE2B391BA}" srcOrd="2" destOrd="0" presId="urn:microsoft.com/office/officeart/2005/8/layout/radial1"/>
    <dgm:cxn modelId="{72FE8850-D6F4-4DE2-BCD8-A6A625BE4BE1}" type="presParOf" srcId="{F45FDFDF-0095-47A5-94E5-95D39E239FE3}" destId="{A2BE2F81-0E11-4EA6-B3E0-33AB502470AF}" srcOrd="3" destOrd="0" presId="urn:microsoft.com/office/officeart/2005/8/layout/radial1"/>
    <dgm:cxn modelId="{B01468EA-08B0-4BCD-879E-2EB049A46E90}" type="presParOf" srcId="{A2BE2F81-0E11-4EA6-B3E0-33AB502470AF}" destId="{D7348ADA-041B-4453-91B3-0258948DE0EE}" srcOrd="0" destOrd="0" presId="urn:microsoft.com/office/officeart/2005/8/layout/radial1"/>
    <dgm:cxn modelId="{82455C20-3F04-4346-97A6-831FA53AEA6A}" type="presParOf" srcId="{F45FDFDF-0095-47A5-94E5-95D39E239FE3}" destId="{73F94547-CA66-4087-8752-72E23836581A}" srcOrd="4" destOrd="0" presId="urn:microsoft.com/office/officeart/2005/8/layout/radial1"/>
    <dgm:cxn modelId="{69CED18F-7A06-4BFC-9E72-D4FE9D9BA7AB}" type="presParOf" srcId="{F45FDFDF-0095-47A5-94E5-95D39E239FE3}" destId="{8501BB70-F84F-4583-B39A-71C5E3146AE3}" srcOrd="5" destOrd="0" presId="urn:microsoft.com/office/officeart/2005/8/layout/radial1"/>
    <dgm:cxn modelId="{90A15C98-CF4A-4E41-A87D-AD3D66D3C74C}" type="presParOf" srcId="{8501BB70-F84F-4583-B39A-71C5E3146AE3}" destId="{31B53FDD-DB25-42D5-AD3C-C6BD21DC1EC4}" srcOrd="0" destOrd="0" presId="urn:microsoft.com/office/officeart/2005/8/layout/radial1"/>
    <dgm:cxn modelId="{03739198-23F5-4254-8C94-46BFD7113C17}" type="presParOf" srcId="{F45FDFDF-0095-47A5-94E5-95D39E239FE3}" destId="{5BF92EE9-01CA-46BD-BCFE-000FB548B65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134B5-FB51-4AEF-8156-C258F002CA62}" type="doc">
      <dgm:prSet loTypeId="urn:microsoft.com/office/officeart/2005/8/layout/lProcess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7EE964EF-4B1F-4B8F-9CE7-45EE2657AD9F}">
      <dgm:prSet phldrT="[Texto]" custT="1"/>
      <dgm:spPr/>
      <dgm:t>
        <a:bodyPr/>
        <a:lstStyle/>
        <a:p>
          <a:r>
            <a:rPr lang="es-CO" sz="1600" dirty="0" err="1"/>
            <a:t>Card-account</a:t>
          </a:r>
          <a:r>
            <a:rPr lang="es-CO" sz="1600" dirty="0"/>
            <a:t> </a:t>
          </a:r>
          <a:r>
            <a:rPr lang="es-CO" sz="1600" dirty="0" err="1"/>
            <a:t>lookup</a:t>
          </a:r>
          <a:endParaRPr lang="es-CO" sz="1600" dirty="0"/>
        </a:p>
      </dgm:t>
    </dgm:pt>
    <dgm:pt modelId="{2EC0A5ED-4A39-452F-A5D5-1F49662E8619}" type="parTrans" cxnId="{7A13F199-8C60-45B9-901B-63C2CBCD5889}">
      <dgm:prSet/>
      <dgm:spPr/>
      <dgm:t>
        <a:bodyPr/>
        <a:lstStyle/>
        <a:p>
          <a:endParaRPr lang="es-CO"/>
        </a:p>
      </dgm:t>
    </dgm:pt>
    <dgm:pt modelId="{65E4052D-5D35-4B67-A199-0328FABB0C93}" type="sibTrans" cxnId="{7A13F199-8C60-45B9-901B-63C2CBCD5889}">
      <dgm:prSet/>
      <dgm:spPr/>
      <dgm:t>
        <a:bodyPr/>
        <a:lstStyle/>
        <a:p>
          <a:endParaRPr lang="es-CO"/>
        </a:p>
      </dgm:t>
    </dgm:pt>
    <dgm:pt modelId="{2B52E0EA-18A4-45B2-B665-263BD61F78D3}">
      <dgm:prSet phldrT="[Texto]"/>
      <dgm:spPr/>
      <dgm:t>
        <a:bodyPr/>
        <a:lstStyle/>
        <a:p>
          <a:r>
            <a:rPr lang="es-CO" dirty="0"/>
            <a:t>Default</a:t>
          </a:r>
        </a:p>
      </dgm:t>
    </dgm:pt>
    <dgm:pt modelId="{926FB32A-4897-4835-97F3-AF185BB15C17}" type="parTrans" cxnId="{2CE64B57-9320-4F19-A5AD-356B39CEED44}">
      <dgm:prSet/>
      <dgm:spPr/>
      <dgm:t>
        <a:bodyPr/>
        <a:lstStyle/>
        <a:p>
          <a:endParaRPr lang="es-CO"/>
        </a:p>
      </dgm:t>
    </dgm:pt>
    <dgm:pt modelId="{2B8BAAB3-EA20-410F-B85F-90A853431DEE}" type="sibTrans" cxnId="{2CE64B57-9320-4F19-A5AD-356B39CEED44}">
      <dgm:prSet/>
      <dgm:spPr/>
      <dgm:t>
        <a:bodyPr/>
        <a:lstStyle/>
        <a:p>
          <a:endParaRPr lang="es-CO"/>
        </a:p>
      </dgm:t>
    </dgm:pt>
    <dgm:pt modelId="{ABC49347-8D4A-4639-88EC-A0240FF13101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err="1"/>
            <a:t>Custom</a:t>
          </a:r>
          <a:r>
            <a:rPr lang="es-CO" dirty="0"/>
            <a:t> 1</a:t>
          </a:r>
        </a:p>
      </dgm:t>
    </dgm:pt>
    <dgm:pt modelId="{F204DED8-036A-4CC9-B2A0-DB4DACD839E7}" type="parTrans" cxnId="{A107CE4B-61F2-4092-BFE2-EAAEBBC72ACB}">
      <dgm:prSet/>
      <dgm:spPr/>
      <dgm:t>
        <a:bodyPr/>
        <a:lstStyle/>
        <a:p>
          <a:endParaRPr lang="es-CO"/>
        </a:p>
      </dgm:t>
    </dgm:pt>
    <dgm:pt modelId="{8A1401E5-06AA-4692-A5C2-C90E669ACD21}" type="sibTrans" cxnId="{A107CE4B-61F2-4092-BFE2-EAAEBBC72ACB}">
      <dgm:prSet/>
      <dgm:spPr/>
      <dgm:t>
        <a:bodyPr/>
        <a:lstStyle/>
        <a:p>
          <a:endParaRPr lang="es-CO"/>
        </a:p>
      </dgm:t>
    </dgm:pt>
    <dgm:pt modelId="{E992355A-EB6B-4C6D-BA7A-D8BCAE1E7273}">
      <dgm:prSet phldrT="[Texto]" custT="1"/>
      <dgm:spPr/>
      <dgm:t>
        <a:bodyPr/>
        <a:lstStyle/>
        <a:p>
          <a:r>
            <a:rPr lang="es-CO" sz="1600" dirty="0" err="1"/>
            <a:t>Pre-processors</a:t>
          </a:r>
          <a:endParaRPr lang="es-CO" sz="2000" dirty="0"/>
        </a:p>
      </dgm:t>
    </dgm:pt>
    <dgm:pt modelId="{AAE6A1AC-259F-44FB-B78D-631210FCD9B3}" type="parTrans" cxnId="{E11EACBE-C271-447D-8F59-00A3B9B3C7DC}">
      <dgm:prSet/>
      <dgm:spPr/>
      <dgm:t>
        <a:bodyPr/>
        <a:lstStyle/>
        <a:p>
          <a:endParaRPr lang="es-CO"/>
        </a:p>
      </dgm:t>
    </dgm:pt>
    <dgm:pt modelId="{C90E1A28-B37F-45B1-B4F4-2CDF848CC0C8}" type="sibTrans" cxnId="{E11EACBE-C271-447D-8F59-00A3B9B3C7DC}">
      <dgm:prSet/>
      <dgm:spPr/>
      <dgm:t>
        <a:bodyPr/>
        <a:lstStyle/>
        <a:p>
          <a:endParaRPr lang="es-CO"/>
        </a:p>
      </dgm:t>
    </dgm:pt>
    <dgm:pt modelId="{1D73D4C9-6F49-42D4-A942-0771B3EB844B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err="1"/>
            <a:t>Custom</a:t>
          </a:r>
          <a:r>
            <a:rPr lang="es-CO" dirty="0"/>
            <a:t> 1</a:t>
          </a:r>
        </a:p>
      </dgm:t>
    </dgm:pt>
    <dgm:pt modelId="{32C395D0-A92C-4C8F-8AD4-81EE7A295931}" type="parTrans" cxnId="{53C429AE-385F-4905-91DB-45895B0CF385}">
      <dgm:prSet/>
      <dgm:spPr/>
      <dgm:t>
        <a:bodyPr/>
        <a:lstStyle/>
        <a:p>
          <a:endParaRPr lang="es-CO"/>
        </a:p>
      </dgm:t>
    </dgm:pt>
    <dgm:pt modelId="{1226F7EE-4400-458E-A87F-A49765E2F519}" type="sibTrans" cxnId="{53C429AE-385F-4905-91DB-45895B0CF385}">
      <dgm:prSet/>
      <dgm:spPr/>
      <dgm:t>
        <a:bodyPr/>
        <a:lstStyle/>
        <a:p>
          <a:endParaRPr lang="es-CO"/>
        </a:p>
      </dgm:t>
    </dgm:pt>
    <dgm:pt modelId="{62E9D24F-6960-4CBA-A358-B14819D3FEEC}">
      <dgm:prSet phldrT="[Texto]" custT="1"/>
      <dgm:spPr/>
      <dgm:t>
        <a:bodyPr/>
        <a:lstStyle/>
        <a:p>
          <a:r>
            <a:rPr lang="es-CO" sz="1600" dirty="0" err="1"/>
            <a:t>Validators</a:t>
          </a:r>
          <a:endParaRPr lang="es-CO" sz="2300" dirty="0"/>
        </a:p>
      </dgm:t>
    </dgm:pt>
    <dgm:pt modelId="{00B5392D-8B5D-440F-8858-E5BF1222D781}" type="parTrans" cxnId="{12F4F0B7-899F-46C1-A7A6-DA421E4D4F24}">
      <dgm:prSet/>
      <dgm:spPr/>
      <dgm:t>
        <a:bodyPr/>
        <a:lstStyle/>
        <a:p>
          <a:endParaRPr lang="es-CO"/>
        </a:p>
      </dgm:t>
    </dgm:pt>
    <dgm:pt modelId="{22236A64-D5FD-45C9-AE16-962AA57E88F5}" type="sibTrans" cxnId="{12F4F0B7-899F-46C1-A7A6-DA421E4D4F24}">
      <dgm:prSet/>
      <dgm:spPr/>
      <dgm:t>
        <a:bodyPr/>
        <a:lstStyle/>
        <a:p>
          <a:endParaRPr lang="es-CO"/>
        </a:p>
      </dgm:t>
    </dgm:pt>
    <dgm:pt modelId="{F798EBDA-8043-404C-99CE-3966EA2D0BE5}">
      <dgm:prSet phldrT="[Texto]"/>
      <dgm:spPr/>
      <dgm:t>
        <a:bodyPr/>
        <a:lstStyle/>
        <a:p>
          <a:r>
            <a:rPr lang="es-CO" dirty="0" err="1"/>
            <a:t>External_processing</a:t>
          </a:r>
          <a:endParaRPr lang="es-CO" dirty="0"/>
        </a:p>
      </dgm:t>
    </dgm:pt>
    <dgm:pt modelId="{DAE3A5F4-CD32-4167-8461-E0900DE70EE2}" type="parTrans" cxnId="{7CE7A633-D6D5-4EC5-9715-260335E18D3D}">
      <dgm:prSet/>
      <dgm:spPr/>
      <dgm:t>
        <a:bodyPr/>
        <a:lstStyle/>
        <a:p>
          <a:endParaRPr lang="es-CO"/>
        </a:p>
      </dgm:t>
    </dgm:pt>
    <dgm:pt modelId="{D084EC14-3D5A-403F-8032-DA8E3611692E}" type="sibTrans" cxnId="{7CE7A633-D6D5-4EC5-9715-260335E18D3D}">
      <dgm:prSet/>
      <dgm:spPr/>
      <dgm:t>
        <a:bodyPr/>
        <a:lstStyle/>
        <a:p>
          <a:endParaRPr lang="es-CO"/>
        </a:p>
      </dgm:t>
    </dgm:pt>
    <dgm:pt modelId="{A078DDD8-18A3-4DB6-B73C-D5FD38490E65}">
      <dgm:prSet phldrT="[Texto]" custT="1"/>
      <dgm:spPr/>
      <dgm:t>
        <a:bodyPr/>
        <a:lstStyle/>
        <a:p>
          <a:pPr algn="l"/>
          <a:r>
            <a:rPr lang="es-CO" sz="1600" dirty="0" err="1"/>
            <a:t>Post-processors</a:t>
          </a:r>
          <a:endParaRPr lang="es-CO" sz="1600" dirty="0"/>
        </a:p>
      </dgm:t>
    </dgm:pt>
    <dgm:pt modelId="{2E50FD57-383D-4088-8231-D81E204FA715}" type="parTrans" cxnId="{42FE1601-4B2F-43C6-B1AE-EBD3B54CD2F3}">
      <dgm:prSet/>
      <dgm:spPr/>
      <dgm:t>
        <a:bodyPr/>
        <a:lstStyle/>
        <a:p>
          <a:endParaRPr lang="es-CO"/>
        </a:p>
      </dgm:t>
    </dgm:pt>
    <dgm:pt modelId="{E865D21F-6ABF-4A3A-84BC-E4A3ADDCEAE0}" type="sibTrans" cxnId="{42FE1601-4B2F-43C6-B1AE-EBD3B54CD2F3}">
      <dgm:prSet/>
      <dgm:spPr/>
      <dgm:t>
        <a:bodyPr/>
        <a:lstStyle/>
        <a:p>
          <a:endParaRPr lang="es-CO"/>
        </a:p>
      </dgm:t>
    </dgm:pt>
    <dgm:pt modelId="{CA80AC19-099A-43AF-B247-48059CBAFEC6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err="1"/>
            <a:t>Custom</a:t>
          </a:r>
          <a:r>
            <a:rPr lang="es-CO" dirty="0"/>
            <a:t> 2</a:t>
          </a:r>
        </a:p>
      </dgm:t>
    </dgm:pt>
    <dgm:pt modelId="{79B65124-785B-4081-9361-987AD1AAC35C}" type="parTrans" cxnId="{F2684F79-6A63-4D61-B208-B5DA9689A8F9}">
      <dgm:prSet/>
      <dgm:spPr/>
      <dgm:t>
        <a:bodyPr/>
        <a:lstStyle/>
        <a:p>
          <a:endParaRPr lang="es-CO"/>
        </a:p>
      </dgm:t>
    </dgm:pt>
    <dgm:pt modelId="{EEF7D654-8F6D-4785-BB88-91F1AE6CD2F5}" type="sibTrans" cxnId="{F2684F79-6A63-4D61-B208-B5DA9689A8F9}">
      <dgm:prSet/>
      <dgm:spPr/>
      <dgm:t>
        <a:bodyPr/>
        <a:lstStyle/>
        <a:p>
          <a:endParaRPr lang="es-CO"/>
        </a:p>
      </dgm:t>
    </dgm:pt>
    <dgm:pt modelId="{330EC3E7-A0E8-43FE-AF28-8F5691EE745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err="1"/>
            <a:t>Custom</a:t>
          </a:r>
          <a:r>
            <a:rPr lang="es-CO" dirty="0"/>
            <a:t> N…</a:t>
          </a:r>
        </a:p>
      </dgm:t>
    </dgm:pt>
    <dgm:pt modelId="{949E19DF-B79D-4E42-8FEE-5E6E828E5268}" type="parTrans" cxnId="{2E002274-8306-455C-BFA3-E52F34E92176}">
      <dgm:prSet/>
      <dgm:spPr/>
      <dgm:t>
        <a:bodyPr/>
        <a:lstStyle/>
        <a:p>
          <a:endParaRPr lang="es-CO"/>
        </a:p>
      </dgm:t>
    </dgm:pt>
    <dgm:pt modelId="{9456C62D-E85A-4679-95E7-47C6B4868DF5}" type="sibTrans" cxnId="{2E002274-8306-455C-BFA3-E52F34E92176}">
      <dgm:prSet/>
      <dgm:spPr/>
      <dgm:t>
        <a:bodyPr/>
        <a:lstStyle/>
        <a:p>
          <a:endParaRPr lang="es-CO"/>
        </a:p>
      </dgm:t>
    </dgm:pt>
    <dgm:pt modelId="{67F2E6C2-73B9-46FF-8109-364390087DAA}">
      <dgm:prSet phldrT="[Texto]"/>
      <dgm:spPr/>
      <dgm:t>
        <a:bodyPr/>
        <a:lstStyle/>
        <a:p>
          <a:r>
            <a:rPr lang="es-CO" dirty="0" err="1"/>
            <a:t>Pin_integrity</a:t>
          </a:r>
          <a:endParaRPr lang="es-CO" dirty="0"/>
        </a:p>
      </dgm:t>
    </dgm:pt>
    <dgm:pt modelId="{4BC16EC3-3790-4DAC-BA03-4A650BA5E31D}" type="parTrans" cxnId="{80F6AF37-D212-4CC2-8E3C-387F8AB7EB63}">
      <dgm:prSet/>
      <dgm:spPr/>
      <dgm:t>
        <a:bodyPr/>
        <a:lstStyle/>
        <a:p>
          <a:endParaRPr lang="es-CO"/>
        </a:p>
      </dgm:t>
    </dgm:pt>
    <dgm:pt modelId="{B4A6C4E5-4E58-40EB-823F-FEAA5EA728F9}" type="sibTrans" cxnId="{80F6AF37-D212-4CC2-8E3C-387F8AB7EB63}">
      <dgm:prSet/>
      <dgm:spPr/>
      <dgm:t>
        <a:bodyPr/>
        <a:lstStyle/>
        <a:p>
          <a:endParaRPr lang="es-CO"/>
        </a:p>
      </dgm:t>
    </dgm:pt>
    <dgm:pt modelId="{5F46256C-6EC6-4BA1-9977-A79A94D30928}">
      <dgm:prSet phldrT="[Texto]"/>
      <dgm:spPr/>
      <dgm:t>
        <a:bodyPr/>
        <a:lstStyle/>
        <a:p>
          <a:r>
            <a:rPr lang="es-CO" dirty="0" err="1"/>
            <a:t>Cvr</a:t>
          </a:r>
          <a:endParaRPr lang="es-CO" dirty="0"/>
        </a:p>
      </dgm:t>
    </dgm:pt>
    <dgm:pt modelId="{3C9BB74D-EC41-4D45-9C4E-813ECF67EFF7}" type="parTrans" cxnId="{C8848398-7625-451E-B60A-F22F1A8E2F01}">
      <dgm:prSet/>
      <dgm:spPr/>
      <dgm:t>
        <a:bodyPr/>
        <a:lstStyle/>
        <a:p>
          <a:endParaRPr lang="es-CO"/>
        </a:p>
      </dgm:t>
    </dgm:pt>
    <dgm:pt modelId="{0BFD029E-44DE-4084-B3BC-D5E071880404}" type="sibTrans" cxnId="{C8848398-7625-451E-B60A-F22F1A8E2F01}">
      <dgm:prSet/>
      <dgm:spPr/>
      <dgm:t>
        <a:bodyPr/>
        <a:lstStyle/>
        <a:p>
          <a:endParaRPr lang="es-CO"/>
        </a:p>
      </dgm:t>
    </dgm:pt>
    <dgm:pt modelId="{E9E0448B-E412-4FB0-A492-465D7D8775F4}">
      <dgm:prSet phldrT="[Texto]"/>
      <dgm:spPr/>
      <dgm:t>
        <a:bodyPr/>
        <a:lstStyle/>
        <a:p>
          <a:r>
            <a:rPr lang="es-CO" dirty="0" err="1"/>
            <a:t>Tvr</a:t>
          </a:r>
          <a:endParaRPr lang="es-CO" dirty="0"/>
        </a:p>
      </dgm:t>
    </dgm:pt>
    <dgm:pt modelId="{EBD6BC38-F360-4AFA-B490-0A3039600B0F}" type="parTrans" cxnId="{FD70D705-292F-449A-9CAC-DFB3DC9C4AEC}">
      <dgm:prSet/>
      <dgm:spPr/>
      <dgm:t>
        <a:bodyPr/>
        <a:lstStyle/>
        <a:p>
          <a:endParaRPr lang="es-CO"/>
        </a:p>
      </dgm:t>
    </dgm:pt>
    <dgm:pt modelId="{331FA5F8-E6A6-459D-8A82-0ABF4F2CF717}" type="sibTrans" cxnId="{FD70D705-292F-449A-9CAC-DFB3DC9C4AEC}">
      <dgm:prSet/>
      <dgm:spPr/>
      <dgm:t>
        <a:bodyPr/>
        <a:lstStyle/>
        <a:p>
          <a:endParaRPr lang="es-CO"/>
        </a:p>
      </dgm:t>
    </dgm:pt>
    <dgm:pt modelId="{1A774678-1C76-4A75-9892-4372847B94B4}">
      <dgm:prSet phldrT="[Texto]"/>
      <dgm:spPr/>
      <dgm:t>
        <a:bodyPr/>
        <a:lstStyle/>
        <a:p>
          <a:r>
            <a:rPr lang="es-CO" dirty="0" err="1"/>
            <a:t>Card_state</a:t>
          </a:r>
          <a:endParaRPr lang="es-CO" dirty="0"/>
        </a:p>
      </dgm:t>
    </dgm:pt>
    <dgm:pt modelId="{34909860-A874-4AEA-87D6-F4341412A44A}" type="parTrans" cxnId="{5264C5B2-515A-43E2-B0D5-B5A04A4741B0}">
      <dgm:prSet/>
      <dgm:spPr/>
      <dgm:t>
        <a:bodyPr/>
        <a:lstStyle/>
        <a:p>
          <a:endParaRPr lang="es-CO"/>
        </a:p>
      </dgm:t>
    </dgm:pt>
    <dgm:pt modelId="{EA6DF288-1A53-4DA6-B847-D2BA3A60E515}" type="sibTrans" cxnId="{5264C5B2-515A-43E2-B0D5-B5A04A4741B0}">
      <dgm:prSet/>
      <dgm:spPr/>
      <dgm:t>
        <a:bodyPr/>
        <a:lstStyle/>
        <a:p>
          <a:endParaRPr lang="es-CO"/>
        </a:p>
      </dgm:t>
    </dgm:pt>
    <dgm:pt modelId="{F763B1CB-9FA7-4192-9058-C888D6FAA69F}">
      <dgm:prSet phldrT="[Texto]"/>
      <dgm:spPr/>
      <dgm:t>
        <a:bodyPr/>
        <a:lstStyle/>
        <a:p>
          <a:r>
            <a:rPr lang="es-CO" dirty="0" err="1"/>
            <a:t>Avs</a:t>
          </a:r>
          <a:endParaRPr lang="es-CO" dirty="0"/>
        </a:p>
      </dgm:t>
    </dgm:pt>
    <dgm:pt modelId="{1F7C41F6-632A-484C-8867-256AA94FDF61}" type="parTrans" cxnId="{0D36D099-7DD6-4155-AA35-D3BB6EE6B482}">
      <dgm:prSet/>
      <dgm:spPr/>
      <dgm:t>
        <a:bodyPr/>
        <a:lstStyle/>
        <a:p>
          <a:endParaRPr lang="es-CO"/>
        </a:p>
      </dgm:t>
    </dgm:pt>
    <dgm:pt modelId="{3D366DAB-0B6A-45AE-B724-41D8007B885B}" type="sibTrans" cxnId="{0D36D099-7DD6-4155-AA35-D3BB6EE6B482}">
      <dgm:prSet/>
      <dgm:spPr/>
      <dgm:t>
        <a:bodyPr/>
        <a:lstStyle/>
        <a:p>
          <a:endParaRPr lang="es-CO"/>
        </a:p>
      </dgm:t>
    </dgm:pt>
    <dgm:pt modelId="{B6D4D470-8156-4A0F-A527-673189AFAA85}">
      <dgm:prSet phldrT="[Texto]"/>
      <dgm:spPr/>
      <dgm:t>
        <a:bodyPr/>
        <a:lstStyle/>
        <a:p>
          <a:r>
            <a:rPr lang="es-CO" dirty="0" err="1"/>
            <a:t>Card_hold</a:t>
          </a:r>
          <a:endParaRPr lang="es-CO" dirty="0"/>
        </a:p>
      </dgm:t>
    </dgm:pt>
    <dgm:pt modelId="{86BB2CE2-92BF-49A1-9671-CF04244DEC15}" type="parTrans" cxnId="{6C8215F3-F387-417D-B930-32030533BEE5}">
      <dgm:prSet/>
      <dgm:spPr/>
      <dgm:t>
        <a:bodyPr/>
        <a:lstStyle/>
        <a:p>
          <a:endParaRPr lang="es-CO"/>
        </a:p>
      </dgm:t>
    </dgm:pt>
    <dgm:pt modelId="{6488B590-F67F-4EA9-ADCC-151065902438}" type="sibTrans" cxnId="{6C8215F3-F387-417D-B930-32030533BEE5}">
      <dgm:prSet/>
      <dgm:spPr/>
      <dgm:t>
        <a:bodyPr/>
        <a:lstStyle/>
        <a:p>
          <a:endParaRPr lang="es-CO"/>
        </a:p>
      </dgm:t>
    </dgm:pt>
    <dgm:pt modelId="{A7070C59-61AA-4ED5-BD33-355728F67A4F}">
      <dgm:prSet phldrT="[Texto]"/>
      <dgm:spPr/>
      <dgm:t>
        <a:bodyPr/>
        <a:lstStyle/>
        <a:p>
          <a:r>
            <a:rPr lang="es-CO" dirty="0" err="1"/>
            <a:t>Account_hold</a:t>
          </a:r>
          <a:endParaRPr lang="es-CO" dirty="0"/>
        </a:p>
      </dgm:t>
    </dgm:pt>
    <dgm:pt modelId="{F43E808C-95E6-4217-9101-918F1CA02317}" type="parTrans" cxnId="{20D57EA3-C8AD-495A-91B6-1E707181FC2D}">
      <dgm:prSet/>
      <dgm:spPr/>
      <dgm:t>
        <a:bodyPr/>
        <a:lstStyle/>
        <a:p>
          <a:endParaRPr lang="es-CO"/>
        </a:p>
      </dgm:t>
    </dgm:pt>
    <dgm:pt modelId="{DA9534FD-511C-4063-A4DD-D491C2E2A599}" type="sibTrans" cxnId="{20D57EA3-C8AD-495A-91B6-1E707181FC2D}">
      <dgm:prSet/>
      <dgm:spPr/>
      <dgm:t>
        <a:bodyPr/>
        <a:lstStyle/>
        <a:p>
          <a:endParaRPr lang="es-CO"/>
        </a:p>
      </dgm:t>
    </dgm:pt>
    <dgm:pt modelId="{96D91FB9-5084-4AED-BC9B-D941242B12A3}">
      <dgm:prSet phldrT="[Texto]"/>
      <dgm:spPr/>
      <dgm:t>
        <a:bodyPr/>
        <a:lstStyle/>
        <a:p>
          <a:r>
            <a:rPr lang="es-CO" dirty="0" err="1"/>
            <a:t>Card_expiry</a:t>
          </a:r>
          <a:endParaRPr lang="es-CO" dirty="0"/>
        </a:p>
      </dgm:t>
    </dgm:pt>
    <dgm:pt modelId="{7B09B910-B7C8-47B9-BAEB-DFE4E211F0E0}" type="parTrans" cxnId="{0C36AE34-2317-4EE9-924B-5E7B94995A6A}">
      <dgm:prSet/>
      <dgm:spPr/>
      <dgm:t>
        <a:bodyPr/>
        <a:lstStyle/>
        <a:p>
          <a:endParaRPr lang="es-CO"/>
        </a:p>
      </dgm:t>
    </dgm:pt>
    <dgm:pt modelId="{246ADA5A-BCBE-452D-9257-985E382C14D7}" type="sibTrans" cxnId="{0C36AE34-2317-4EE9-924B-5E7B94995A6A}">
      <dgm:prSet/>
      <dgm:spPr/>
      <dgm:t>
        <a:bodyPr/>
        <a:lstStyle/>
        <a:p>
          <a:endParaRPr lang="es-CO"/>
        </a:p>
      </dgm:t>
    </dgm:pt>
    <dgm:pt modelId="{A5048693-6FF5-4BCA-B42D-F346AEFFFE0D}">
      <dgm:prSet phldrT="[Texto]"/>
      <dgm:spPr/>
      <dgm:t>
        <a:bodyPr/>
        <a:lstStyle/>
        <a:p>
          <a:r>
            <a:rPr lang="es-CO" dirty="0"/>
            <a:t>Pin</a:t>
          </a:r>
        </a:p>
      </dgm:t>
    </dgm:pt>
    <dgm:pt modelId="{EB3A57D5-FBD0-4DA4-8198-B584E35D0957}" type="parTrans" cxnId="{154DB00B-E00F-42E7-8A66-81151E6AE003}">
      <dgm:prSet/>
      <dgm:spPr/>
      <dgm:t>
        <a:bodyPr/>
        <a:lstStyle/>
        <a:p>
          <a:endParaRPr lang="es-CO"/>
        </a:p>
      </dgm:t>
    </dgm:pt>
    <dgm:pt modelId="{32D567FD-CF40-4651-8522-D31C37AF855C}" type="sibTrans" cxnId="{154DB00B-E00F-42E7-8A66-81151E6AE003}">
      <dgm:prSet/>
      <dgm:spPr/>
      <dgm:t>
        <a:bodyPr/>
        <a:lstStyle/>
        <a:p>
          <a:endParaRPr lang="es-CO"/>
        </a:p>
      </dgm:t>
    </dgm:pt>
    <dgm:pt modelId="{9BC9BF72-5A1A-409B-8C83-7CE2CC69E8A0}">
      <dgm:prSet phldrT="[Texto]"/>
      <dgm:spPr/>
      <dgm:t>
        <a:bodyPr/>
        <a:lstStyle/>
        <a:p>
          <a:r>
            <a:rPr lang="es-CO" dirty="0"/>
            <a:t>Cvv_cvv2</a:t>
          </a:r>
        </a:p>
      </dgm:t>
    </dgm:pt>
    <dgm:pt modelId="{CCF2CDEC-DE8C-4325-A6EC-8D42179F6759}" type="parTrans" cxnId="{33305EFF-DFE5-453C-8D23-1B10B76E6137}">
      <dgm:prSet/>
      <dgm:spPr/>
      <dgm:t>
        <a:bodyPr/>
        <a:lstStyle/>
        <a:p>
          <a:endParaRPr lang="es-CO"/>
        </a:p>
      </dgm:t>
    </dgm:pt>
    <dgm:pt modelId="{5ABFC30D-25C1-4D11-845F-699D9C33C6B3}" type="sibTrans" cxnId="{33305EFF-DFE5-453C-8D23-1B10B76E6137}">
      <dgm:prSet/>
      <dgm:spPr/>
      <dgm:t>
        <a:bodyPr/>
        <a:lstStyle/>
        <a:p>
          <a:endParaRPr lang="es-CO"/>
        </a:p>
      </dgm:t>
    </dgm:pt>
    <dgm:pt modelId="{39BCF85A-20DD-4F14-BEE2-69BEE9A49B34}">
      <dgm:prSet phldrT="[Texto]"/>
      <dgm:spPr/>
      <dgm:t>
        <a:bodyPr/>
        <a:lstStyle/>
        <a:p>
          <a:r>
            <a:rPr lang="es-CO" dirty="0" err="1"/>
            <a:t>Csc</a:t>
          </a:r>
          <a:endParaRPr lang="es-CO" dirty="0"/>
        </a:p>
      </dgm:t>
    </dgm:pt>
    <dgm:pt modelId="{07D04062-7EC4-40A6-B8C1-962B7E116A13}" type="parTrans" cxnId="{2E282D78-621E-4E4A-8D7E-E0BFD782CAA7}">
      <dgm:prSet/>
      <dgm:spPr/>
      <dgm:t>
        <a:bodyPr/>
        <a:lstStyle/>
        <a:p>
          <a:endParaRPr lang="es-CO"/>
        </a:p>
      </dgm:t>
    </dgm:pt>
    <dgm:pt modelId="{1FFAA73C-8832-43DF-8252-0AAE040A5158}" type="sibTrans" cxnId="{2E282D78-621E-4E4A-8D7E-E0BFD782CAA7}">
      <dgm:prSet/>
      <dgm:spPr/>
      <dgm:t>
        <a:bodyPr/>
        <a:lstStyle/>
        <a:p>
          <a:endParaRPr lang="es-CO"/>
        </a:p>
      </dgm:t>
    </dgm:pt>
    <dgm:pt modelId="{6EFE3891-C125-4A6B-8C4E-D6DB50A44390}">
      <dgm:prSet phldrT="[Texto]"/>
      <dgm:spPr/>
      <dgm:t>
        <a:bodyPr/>
        <a:lstStyle/>
        <a:p>
          <a:r>
            <a:rPr lang="es-CO" dirty="0"/>
            <a:t>Track2</a:t>
          </a:r>
        </a:p>
      </dgm:t>
    </dgm:pt>
    <dgm:pt modelId="{C3974811-DE1E-479A-9246-6788CDE69CF2}" type="parTrans" cxnId="{C9FF5C1A-2CA6-4695-9F2E-2E738657B9EA}">
      <dgm:prSet/>
      <dgm:spPr/>
      <dgm:t>
        <a:bodyPr/>
        <a:lstStyle/>
        <a:p>
          <a:endParaRPr lang="es-CO"/>
        </a:p>
      </dgm:t>
    </dgm:pt>
    <dgm:pt modelId="{BF8E3D26-2BBF-417B-A141-791C3A469C4F}" type="sibTrans" cxnId="{C9FF5C1A-2CA6-4695-9F2E-2E738657B9EA}">
      <dgm:prSet/>
      <dgm:spPr/>
      <dgm:t>
        <a:bodyPr/>
        <a:lstStyle/>
        <a:p>
          <a:endParaRPr lang="es-CO"/>
        </a:p>
      </dgm:t>
    </dgm:pt>
    <dgm:pt modelId="{B94371E5-9E26-4B74-8784-70EF5723CD10}">
      <dgm:prSet phldrT="[Texto]"/>
      <dgm:spPr/>
      <dgm:t>
        <a:bodyPr/>
        <a:lstStyle/>
        <a:p>
          <a:r>
            <a:rPr lang="es-CO" dirty="0" err="1"/>
            <a:t>Velocity</a:t>
          </a:r>
          <a:endParaRPr lang="es-CO" dirty="0"/>
        </a:p>
      </dgm:t>
    </dgm:pt>
    <dgm:pt modelId="{6EF997FE-43D4-401D-9BC2-4FC70BDB9C86}" type="parTrans" cxnId="{3BD3709F-7C55-49ED-9D13-E00DB21E7D92}">
      <dgm:prSet/>
      <dgm:spPr/>
      <dgm:t>
        <a:bodyPr/>
        <a:lstStyle/>
        <a:p>
          <a:endParaRPr lang="es-CO"/>
        </a:p>
      </dgm:t>
    </dgm:pt>
    <dgm:pt modelId="{32540116-7881-490E-9670-FBFB5590DFD7}" type="sibTrans" cxnId="{3BD3709F-7C55-49ED-9D13-E00DB21E7D92}">
      <dgm:prSet/>
      <dgm:spPr/>
      <dgm:t>
        <a:bodyPr/>
        <a:lstStyle/>
        <a:p>
          <a:endParaRPr lang="es-CO"/>
        </a:p>
      </dgm:t>
    </dgm:pt>
    <dgm:pt modelId="{B545657F-14E3-4038-A721-9B9B3FA222F4}">
      <dgm:prSet phldrT="[Texto]"/>
      <dgm:spPr/>
      <dgm:t>
        <a:bodyPr/>
        <a:lstStyle/>
        <a:p>
          <a:r>
            <a:rPr lang="es-CO" dirty="0" err="1"/>
            <a:t>Atc</a:t>
          </a:r>
          <a:endParaRPr lang="es-CO" dirty="0"/>
        </a:p>
      </dgm:t>
    </dgm:pt>
    <dgm:pt modelId="{DAAFA788-F3E0-478B-B5E4-CF88A79FC86B}" type="parTrans" cxnId="{CA7A2AF5-1DA4-4FDB-AB47-15ADEB84C654}">
      <dgm:prSet/>
      <dgm:spPr/>
      <dgm:t>
        <a:bodyPr/>
        <a:lstStyle/>
        <a:p>
          <a:endParaRPr lang="es-CO"/>
        </a:p>
      </dgm:t>
    </dgm:pt>
    <dgm:pt modelId="{7DE37968-6B37-4FEC-A44C-305A02671A76}" type="sibTrans" cxnId="{CA7A2AF5-1DA4-4FDB-AB47-15ADEB84C654}">
      <dgm:prSet/>
      <dgm:spPr/>
      <dgm:t>
        <a:bodyPr/>
        <a:lstStyle/>
        <a:p>
          <a:endParaRPr lang="es-CO"/>
        </a:p>
      </dgm:t>
    </dgm:pt>
    <dgm:pt modelId="{19DB9701-4449-475C-A578-F47E928F1564}">
      <dgm:prSet phldrT="[Texto]"/>
      <dgm:spPr/>
      <dgm:t>
        <a:bodyPr/>
        <a:lstStyle/>
        <a:p>
          <a:r>
            <a:rPr lang="es-CO" dirty="0" err="1"/>
            <a:t>Cryptogram</a:t>
          </a:r>
          <a:endParaRPr lang="es-CO" dirty="0"/>
        </a:p>
      </dgm:t>
    </dgm:pt>
    <dgm:pt modelId="{AD17D0DA-5AA8-44BC-B5E1-8DE56CFC5C17}" type="parTrans" cxnId="{8C69B3D8-797B-402A-B042-B9764E1DD9E2}">
      <dgm:prSet/>
      <dgm:spPr/>
      <dgm:t>
        <a:bodyPr/>
        <a:lstStyle/>
        <a:p>
          <a:endParaRPr lang="es-CO"/>
        </a:p>
      </dgm:t>
    </dgm:pt>
    <dgm:pt modelId="{70F88BC5-0D27-4C95-9B12-DD7E57BF4C1D}" type="sibTrans" cxnId="{8C69B3D8-797B-402A-B042-B9764E1DD9E2}">
      <dgm:prSet/>
      <dgm:spPr/>
      <dgm:t>
        <a:bodyPr/>
        <a:lstStyle/>
        <a:p>
          <a:endParaRPr lang="es-CO"/>
        </a:p>
      </dgm:t>
    </dgm:pt>
    <dgm:pt modelId="{34EF849A-E071-45FF-B45A-BDD47FBC4160}">
      <dgm:prSet phldrT="[Texto]"/>
      <dgm:spPr/>
      <dgm:t>
        <a:bodyPr/>
        <a:lstStyle/>
        <a:p>
          <a:r>
            <a:rPr lang="es-CO" dirty="0"/>
            <a:t>Decline</a:t>
          </a:r>
        </a:p>
      </dgm:t>
    </dgm:pt>
    <dgm:pt modelId="{C8348DDF-C709-4AB0-B203-DB24C94F279A}" type="parTrans" cxnId="{ECDFDE5C-BC0A-4132-ABAB-848CEB62D67D}">
      <dgm:prSet/>
      <dgm:spPr/>
      <dgm:t>
        <a:bodyPr/>
        <a:lstStyle/>
        <a:p>
          <a:endParaRPr lang="es-CO"/>
        </a:p>
      </dgm:t>
    </dgm:pt>
    <dgm:pt modelId="{C1BA8218-FACF-4ADD-B3F2-580D184930F2}" type="sibTrans" cxnId="{ECDFDE5C-BC0A-4132-ABAB-848CEB62D67D}">
      <dgm:prSet/>
      <dgm:spPr/>
      <dgm:t>
        <a:bodyPr/>
        <a:lstStyle/>
        <a:p>
          <a:endParaRPr lang="es-CO"/>
        </a:p>
      </dgm:t>
    </dgm:pt>
    <dgm:pt modelId="{266D40CB-6E3A-48E3-ABB1-3E077713C0B3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CO" dirty="0" err="1"/>
            <a:t>Custom</a:t>
          </a:r>
          <a:r>
            <a:rPr lang="es-CO" dirty="0"/>
            <a:t> 1</a:t>
          </a:r>
        </a:p>
      </dgm:t>
    </dgm:pt>
    <dgm:pt modelId="{DED90693-C572-418C-8D7F-598839D25B8B}" type="parTrans" cxnId="{6F9F8A38-49C4-4D2D-8FFC-1BF74534FCD1}">
      <dgm:prSet/>
      <dgm:spPr/>
      <dgm:t>
        <a:bodyPr/>
        <a:lstStyle/>
        <a:p>
          <a:endParaRPr lang="es-CO"/>
        </a:p>
      </dgm:t>
    </dgm:pt>
    <dgm:pt modelId="{A0FF8154-D703-4953-BDF3-DA401B3448B9}" type="sibTrans" cxnId="{6F9F8A38-49C4-4D2D-8FFC-1BF74534FCD1}">
      <dgm:prSet/>
      <dgm:spPr/>
      <dgm:t>
        <a:bodyPr/>
        <a:lstStyle/>
        <a:p>
          <a:endParaRPr lang="es-CO"/>
        </a:p>
      </dgm:t>
    </dgm:pt>
    <dgm:pt modelId="{D13A6AF6-D0B9-4089-8CD1-6692165D5636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CO" dirty="0" err="1"/>
            <a:t>Custom</a:t>
          </a:r>
          <a:r>
            <a:rPr lang="es-CO" dirty="0"/>
            <a:t> 2</a:t>
          </a:r>
        </a:p>
      </dgm:t>
    </dgm:pt>
    <dgm:pt modelId="{B67B6E2E-16B5-4982-91A7-415C9D3A5141}" type="parTrans" cxnId="{38BD653A-B601-44E2-AEE0-DBD3BEC1195A}">
      <dgm:prSet/>
      <dgm:spPr/>
      <dgm:t>
        <a:bodyPr/>
        <a:lstStyle/>
        <a:p>
          <a:endParaRPr lang="es-CO"/>
        </a:p>
      </dgm:t>
    </dgm:pt>
    <dgm:pt modelId="{98AA84DF-1EB4-497C-9E9E-598E749DDDD8}" type="sibTrans" cxnId="{38BD653A-B601-44E2-AEE0-DBD3BEC1195A}">
      <dgm:prSet/>
      <dgm:spPr/>
      <dgm:t>
        <a:bodyPr/>
        <a:lstStyle/>
        <a:p>
          <a:endParaRPr lang="es-CO"/>
        </a:p>
      </dgm:t>
    </dgm:pt>
    <dgm:pt modelId="{BEE3F19E-F050-414C-938B-687EBCBD5A0C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CO" dirty="0" err="1"/>
            <a:t>Custom</a:t>
          </a:r>
          <a:r>
            <a:rPr lang="es-CO" dirty="0"/>
            <a:t> N…</a:t>
          </a:r>
        </a:p>
      </dgm:t>
    </dgm:pt>
    <dgm:pt modelId="{1BFBD808-7178-4BF3-853E-DCE51BD497C7}" type="parTrans" cxnId="{1A76895F-80F3-4CB6-B50A-12AE04A752EB}">
      <dgm:prSet/>
      <dgm:spPr/>
      <dgm:t>
        <a:bodyPr/>
        <a:lstStyle/>
        <a:p>
          <a:endParaRPr lang="es-CO"/>
        </a:p>
      </dgm:t>
    </dgm:pt>
    <dgm:pt modelId="{566CDB4C-BD3C-4111-9397-C9CCC653FE30}" type="sibTrans" cxnId="{1A76895F-80F3-4CB6-B50A-12AE04A752EB}">
      <dgm:prSet/>
      <dgm:spPr/>
      <dgm:t>
        <a:bodyPr/>
        <a:lstStyle/>
        <a:p>
          <a:endParaRPr lang="es-CO"/>
        </a:p>
      </dgm:t>
    </dgm:pt>
    <dgm:pt modelId="{1378FF6F-5610-4438-9BBC-88473BA7A6A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err="1"/>
            <a:t>Custom</a:t>
          </a:r>
          <a:r>
            <a:rPr lang="es-CO" dirty="0"/>
            <a:t> 1..N</a:t>
          </a:r>
        </a:p>
      </dgm:t>
    </dgm:pt>
    <dgm:pt modelId="{236817B1-BED6-4E23-B9F7-D5ABC07E9F33}" type="parTrans" cxnId="{5C513328-B65E-41D8-8291-06EAD037BAAC}">
      <dgm:prSet/>
      <dgm:spPr/>
      <dgm:t>
        <a:bodyPr/>
        <a:lstStyle/>
        <a:p>
          <a:endParaRPr lang="es-CO"/>
        </a:p>
      </dgm:t>
    </dgm:pt>
    <dgm:pt modelId="{27CCC023-22A7-4B4B-9F05-02FB7FBFD610}" type="sibTrans" cxnId="{5C513328-B65E-41D8-8291-06EAD037BAAC}">
      <dgm:prSet/>
      <dgm:spPr/>
      <dgm:t>
        <a:bodyPr/>
        <a:lstStyle/>
        <a:p>
          <a:endParaRPr lang="es-CO"/>
        </a:p>
      </dgm:t>
    </dgm:pt>
    <dgm:pt modelId="{E5AAADD7-1F46-48D3-AF5A-175174C6B0DC}" type="pres">
      <dgm:prSet presAssocID="{43C134B5-FB51-4AEF-8156-C258F002CA62}" presName="theList" presStyleCnt="0">
        <dgm:presLayoutVars>
          <dgm:dir/>
          <dgm:animLvl val="lvl"/>
          <dgm:resizeHandles val="exact"/>
        </dgm:presLayoutVars>
      </dgm:prSet>
      <dgm:spPr/>
    </dgm:pt>
    <dgm:pt modelId="{9F2F5225-110B-4CA3-9EF8-E1C6808D4579}" type="pres">
      <dgm:prSet presAssocID="{7EE964EF-4B1F-4B8F-9CE7-45EE2657AD9F}" presName="compNode" presStyleCnt="0"/>
      <dgm:spPr/>
    </dgm:pt>
    <dgm:pt modelId="{A965BCC6-41DB-414B-BDE0-B1AB03C84FA8}" type="pres">
      <dgm:prSet presAssocID="{7EE964EF-4B1F-4B8F-9CE7-45EE2657AD9F}" presName="aNode" presStyleLbl="bgShp" presStyleIdx="0" presStyleCnt="4"/>
      <dgm:spPr/>
    </dgm:pt>
    <dgm:pt modelId="{B1FF0CE9-D1C4-45A4-AF02-8221987D3694}" type="pres">
      <dgm:prSet presAssocID="{7EE964EF-4B1F-4B8F-9CE7-45EE2657AD9F}" presName="textNode" presStyleLbl="bgShp" presStyleIdx="0" presStyleCnt="4"/>
      <dgm:spPr/>
    </dgm:pt>
    <dgm:pt modelId="{576703DE-20BD-4572-906C-B7481938E27E}" type="pres">
      <dgm:prSet presAssocID="{7EE964EF-4B1F-4B8F-9CE7-45EE2657AD9F}" presName="compChildNode" presStyleCnt="0"/>
      <dgm:spPr/>
    </dgm:pt>
    <dgm:pt modelId="{2CCD99A0-3FB3-432B-BA85-CD6A76C0506C}" type="pres">
      <dgm:prSet presAssocID="{7EE964EF-4B1F-4B8F-9CE7-45EE2657AD9F}" presName="theInnerList" presStyleCnt="0"/>
      <dgm:spPr/>
    </dgm:pt>
    <dgm:pt modelId="{13FD35A2-8D62-41C1-B62E-84D988400192}" type="pres">
      <dgm:prSet presAssocID="{2B52E0EA-18A4-45B2-B665-263BD61F78D3}" presName="childNode" presStyleLbl="node1" presStyleIdx="0" presStyleCnt="26">
        <dgm:presLayoutVars>
          <dgm:bulletEnabled val="1"/>
        </dgm:presLayoutVars>
      </dgm:prSet>
      <dgm:spPr/>
    </dgm:pt>
    <dgm:pt modelId="{1393B03B-EED2-444C-853B-A3F6EBA9D2E1}" type="pres">
      <dgm:prSet presAssocID="{2B52E0EA-18A4-45B2-B665-263BD61F78D3}" presName="aSpace2" presStyleCnt="0"/>
      <dgm:spPr/>
    </dgm:pt>
    <dgm:pt modelId="{813F840A-FB68-4D25-96D4-5B460648E2A2}" type="pres">
      <dgm:prSet presAssocID="{ABC49347-8D4A-4639-88EC-A0240FF13101}" presName="childNode" presStyleLbl="node1" presStyleIdx="1" presStyleCnt="26">
        <dgm:presLayoutVars>
          <dgm:bulletEnabled val="1"/>
        </dgm:presLayoutVars>
      </dgm:prSet>
      <dgm:spPr/>
    </dgm:pt>
    <dgm:pt modelId="{FF504BBA-C7F5-43EC-8D95-8430E39C3640}" type="pres">
      <dgm:prSet presAssocID="{7EE964EF-4B1F-4B8F-9CE7-45EE2657AD9F}" presName="aSpace" presStyleCnt="0"/>
      <dgm:spPr/>
    </dgm:pt>
    <dgm:pt modelId="{33FE9E85-A0C7-432F-B4AC-3D6D5AAC2162}" type="pres">
      <dgm:prSet presAssocID="{E992355A-EB6B-4C6D-BA7A-D8BCAE1E7273}" presName="compNode" presStyleCnt="0"/>
      <dgm:spPr/>
    </dgm:pt>
    <dgm:pt modelId="{2A994A55-1307-42A9-A12F-CB10A011C81D}" type="pres">
      <dgm:prSet presAssocID="{E992355A-EB6B-4C6D-BA7A-D8BCAE1E7273}" presName="aNode" presStyleLbl="bgShp" presStyleIdx="1" presStyleCnt="4"/>
      <dgm:spPr/>
    </dgm:pt>
    <dgm:pt modelId="{C59EF621-851F-489E-A95B-D39CF84DD221}" type="pres">
      <dgm:prSet presAssocID="{E992355A-EB6B-4C6D-BA7A-D8BCAE1E7273}" presName="textNode" presStyleLbl="bgShp" presStyleIdx="1" presStyleCnt="4"/>
      <dgm:spPr/>
    </dgm:pt>
    <dgm:pt modelId="{21F7BDA8-1FE3-4EDE-99FC-430746FB6800}" type="pres">
      <dgm:prSet presAssocID="{E992355A-EB6B-4C6D-BA7A-D8BCAE1E7273}" presName="compChildNode" presStyleCnt="0"/>
      <dgm:spPr/>
    </dgm:pt>
    <dgm:pt modelId="{1CBFB747-70B7-4AC2-B69D-5C46FC92F346}" type="pres">
      <dgm:prSet presAssocID="{E992355A-EB6B-4C6D-BA7A-D8BCAE1E7273}" presName="theInnerList" presStyleCnt="0"/>
      <dgm:spPr/>
    </dgm:pt>
    <dgm:pt modelId="{41241F91-731A-4323-91E4-9AFC362C602F}" type="pres">
      <dgm:prSet presAssocID="{1D73D4C9-6F49-42D4-A942-0771B3EB844B}" presName="childNode" presStyleLbl="node1" presStyleIdx="2" presStyleCnt="26">
        <dgm:presLayoutVars>
          <dgm:bulletEnabled val="1"/>
        </dgm:presLayoutVars>
      </dgm:prSet>
      <dgm:spPr/>
    </dgm:pt>
    <dgm:pt modelId="{8EDB70BF-2530-4719-A027-B5E918CC9180}" type="pres">
      <dgm:prSet presAssocID="{1D73D4C9-6F49-42D4-A942-0771B3EB844B}" presName="aSpace2" presStyleCnt="0"/>
      <dgm:spPr/>
    </dgm:pt>
    <dgm:pt modelId="{C8C9E580-CDC9-4F8E-AEBA-F872CDED8667}" type="pres">
      <dgm:prSet presAssocID="{CA80AC19-099A-43AF-B247-48059CBAFEC6}" presName="childNode" presStyleLbl="node1" presStyleIdx="3" presStyleCnt="26">
        <dgm:presLayoutVars>
          <dgm:bulletEnabled val="1"/>
        </dgm:presLayoutVars>
      </dgm:prSet>
      <dgm:spPr/>
    </dgm:pt>
    <dgm:pt modelId="{EC862E7A-CA31-4BD6-8DDF-2668492774F9}" type="pres">
      <dgm:prSet presAssocID="{CA80AC19-099A-43AF-B247-48059CBAFEC6}" presName="aSpace2" presStyleCnt="0"/>
      <dgm:spPr/>
    </dgm:pt>
    <dgm:pt modelId="{D1C75FB8-6053-48F4-A621-021276FEE109}" type="pres">
      <dgm:prSet presAssocID="{330EC3E7-A0E8-43FE-AF28-8F5691EE7457}" presName="childNode" presStyleLbl="node1" presStyleIdx="4" presStyleCnt="26">
        <dgm:presLayoutVars>
          <dgm:bulletEnabled val="1"/>
        </dgm:presLayoutVars>
      </dgm:prSet>
      <dgm:spPr/>
    </dgm:pt>
    <dgm:pt modelId="{FC57E490-1904-4D85-B814-C63415AB01AE}" type="pres">
      <dgm:prSet presAssocID="{E992355A-EB6B-4C6D-BA7A-D8BCAE1E7273}" presName="aSpace" presStyleCnt="0"/>
      <dgm:spPr/>
    </dgm:pt>
    <dgm:pt modelId="{230989B8-33E9-4F75-AD0E-C4553134031E}" type="pres">
      <dgm:prSet presAssocID="{62E9D24F-6960-4CBA-A358-B14819D3FEEC}" presName="compNode" presStyleCnt="0"/>
      <dgm:spPr/>
    </dgm:pt>
    <dgm:pt modelId="{B6087142-64F6-4087-810A-389874112D5D}" type="pres">
      <dgm:prSet presAssocID="{62E9D24F-6960-4CBA-A358-B14819D3FEEC}" presName="aNode" presStyleLbl="bgShp" presStyleIdx="2" presStyleCnt="4"/>
      <dgm:spPr/>
    </dgm:pt>
    <dgm:pt modelId="{F48D87E3-B677-426B-AC14-A69D021E7DD4}" type="pres">
      <dgm:prSet presAssocID="{62E9D24F-6960-4CBA-A358-B14819D3FEEC}" presName="textNode" presStyleLbl="bgShp" presStyleIdx="2" presStyleCnt="4"/>
      <dgm:spPr/>
    </dgm:pt>
    <dgm:pt modelId="{2C87347B-3A7D-459A-A8FE-EF238CDD1AB4}" type="pres">
      <dgm:prSet presAssocID="{62E9D24F-6960-4CBA-A358-B14819D3FEEC}" presName="compChildNode" presStyleCnt="0"/>
      <dgm:spPr/>
    </dgm:pt>
    <dgm:pt modelId="{3DA23E16-14F2-46D2-B27E-29223B146F77}" type="pres">
      <dgm:prSet presAssocID="{62E9D24F-6960-4CBA-A358-B14819D3FEEC}" presName="theInnerList" presStyleCnt="0"/>
      <dgm:spPr/>
    </dgm:pt>
    <dgm:pt modelId="{45C4A7B6-5BF0-49EC-B768-4F706F7C971C}" type="pres">
      <dgm:prSet presAssocID="{F798EBDA-8043-404C-99CE-3966EA2D0BE5}" presName="childNode" presStyleLbl="node1" presStyleIdx="5" presStyleCnt="26">
        <dgm:presLayoutVars>
          <dgm:bulletEnabled val="1"/>
        </dgm:presLayoutVars>
      </dgm:prSet>
      <dgm:spPr/>
    </dgm:pt>
    <dgm:pt modelId="{ECEB7749-4F84-4137-BD23-C37FD247F911}" type="pres">
      <dgm:prSet presAssocID="{F798EBDA-8043-404C-99CE-3966EA2D0BE5}" presName="aSpace2" presStyleCnt="0"/>
      <dgm:spPr/>
    </dgm:pt>
    <dgm:pt modelId="{D1EE5E50-D3F8-4686-9A16-92AA95B76882}" type="pres">
      <dgm:prSet presAssocID="{67F2E6C2-73B9-46FF-8109-364390087DAA}" presName="childNode" presStyleLbl="node1" presStyleIdx="6" presStyleCnt="26">
        <dgm:presLayoutVars>
          <dgm:bulletEnabled val="1"/>
        </dgm:presLayoutVars>
      </dgm:prSet>
      <dgm:spPr/>
    </dgm:pt>
    <dgm:pt modelId="{F3F085E2-68E0-4BB2-805D-26F584B593D9}" type="pres">
      <dgm:prSet presAssocID="{67F2E6C2-73B9-46FF-8109-364390087DAA}" presName="aSpace2" presStyleCnt="0"/>
      <dgm:spPr/>
    </dgm:pt>
    <dgm:pt modelId="{8BF90EEB-5E06-42DA-B85A-9D3436F51B52}" type="pres">
      <dgm:prSet presAssocID="{5F46256C-6EC6-4BA1-9977-A79A94D30928}" presName="childNode" presStyleLbl="node1" presStyleIdx="7" presStyleCnt="26">
        <dgm:presLayoutVars>
          <dgm:bulletEnabled val="1"/>
        </dgm:presLayoutVars>
      </dgm:prSet>
      <dgm:spPr/>
    </dgm:pt>
    <dgm:pt modelId="{D75C429E-C60E-4B17-94F9-A3EBC3B02DB7}" type="pres">
      <dgm:prSet presAssocID="{5F46256C-6EC6-4BA1-9977-A79A94D30928}" presName="aSpace2" presStyleCnt="0"/>
      <dgm:spPr/>
    </dgm:pt>
    <dgm:pt modelId="{E075EC3B-6B81-4537-A570-D95AFC681618}" type="pres">
      <dgm:prSet presAssocID="{E9E0448B-E412-4FB0-A492-465D7D8775F4}" presName="childNode" presStyleLbl="node1" presStyleIdx="8" presStyleCnt="26">
        <dgm:presLayoutVars>
          <dgm:bulletEnabled val="1"/>
        </dgm:presLayoutVars>
      </dgm:prSet>
      <dgm:spPr/>
    </dgm:pt>
    <dgm:pt modelId="{F03044AF-6686-49C6-985D-85F7060CE5EC}" type="pres">
      <dgm:prSet presAssocID="{E9E0448B-E412-4FB0-A492-465D7D8775F4}" presName="aSpace2" presStyleCnt="0"/>
      <dgm:spPr/>
    </dgm:pt>
    <dgm:pt modelId="{FDE0AE5F-14BA-4999-8DA9-286AE2EB6B4D}" type="pres">
      <dgm:prSet presAssocID="{1A774678-1C76-4A75-9892-4372847B94B4}" presName="childNode" presStyleLbl="node1" presStyleIdx="9" presStyleCnt="26">
        <dgm:presLayoutVars>
          <dgm:bulletEnabled val="1"/>
        </dgm:presLayoutVars>
      </dgm:prSet>
      <dgm:spPr/>
    </dgm:pt>
    <dgm:pt modelId="{EC622A93-865B-4881-8BAA-95C9C7A093CF}" type="pres">
      <dgm:prSet presAssocID="{1A774678-1C76-4A75-9892-4372847B94B4}" presName="aSpace2" presStyleCnt="0"/>
      <dgm:spPr/>
    </dgm:pt>
    <dgm:pt modelId="{44BEA180-3C99-4559-829A-77D047DCAEEF}" type="pres">
      <dgm:prSet presAssocID="{F763B1CB-9FA7-4192-9058-C888D6FAA69F}" presName="childNode" presStyleLbl="node1" presStyleIdx="10" presStyleCnt="26">
        <dgm:presLayoutVars>
          <dgm:bulletEnabled val="1"/>
        </dgm:presLayoutVars>
      </dgm:prSet>
      <dgm:spPr/>
    </dgm:pt>
    <dgm:pt modelId="{06BB9F34-5B30-4C29-B973-9F8E0DC83CC0}" type="pres">
      <dgm:prSet presAssocID="{F763B1CB-9FA7-4192-9058-C888D6FAA69F}" presName="aSpace2" presStyleCnt="0"/>
      <dgm:spPr/>
    </dgm:pt>
    <dgm:pt modelId="{FD069934-D651-44CC-80E0-D3A34B494637}" type="pres">
      <dgm:prSet presAssocID="{B6D4D470-8156-4A0F-A527-673189AFAA85}" presName="childNode" presStyleLbl="node1" presStyleIdx="11" presStyleCnt="26">
        <dgm:presLayoutVars>
          <dgm:bulletEnabled val="1"/>
        </dgm:presLayoutVars>
      </dgm:prSet>
      <dgm:spPr/>
    </dgm:pt>
    <dgm:pt modelId="{9BD5B69B-9951-4EBB-A0E5-B12EBD549412}" type="pres">
      <dgm:prSet presAssocID="{B6D4D470-8156-4A0F-A527-673189AFAA85}" presName="aSpace2" presStyleCnt="0"/>
      <dgm:spPr/>
    </dgm:pt>
    <dgm:pt modelId="{8166E7DC-8850-4CED-B821-A7B5B572AA74}" type="pres">
      <dgm:prSet presAssocID="{A7070C59-61AA-4ED5-BD33-355728F67A4F}" presName="childNode" presStyleLbl="node1" presStyleIdx="12" presStyleCnt="26">
        <dgm:presLayoutVars>
          <dgm:bulletEnabled val="1"/>
        </dgm:presLayoutVars>
      </dgm:prSet>
      <dgm:spPr/>
    </dgm:pt>
    <dgm:pt modelId="{3D8C7645-66E1-4A24-B543-A22DAED288DA}" type="pres">
      <dgm:prSet presAssocID="{A7070C59-61AA-4ED5-BD33-355728F67A4F}" presName="aSpace2" presStyleCnt="0"/>
      <dgm:spPr/>
    </dgm:pt>
    <dgm:pt modelId="{42DA69A8-C1D5-4DA9-A7C6-8CA1302388BC}" type="pres">
      <dgm:prSet presAssocID="{96D91FB9-5084-4AED-BC9B-D941242B12A3}" presName="childNode" presStyleLbl="node1" presStyleIdx="13" presStyleCnt="26">
        <dgm:presLayoutVars>
          <dgm:bulletEnabled val="1"/>
        </dgm:presLayoutVars>
      </dgm:prSet>
      <dgm:spPr/>
    </dgm:pt>
    <dgm:pt modelId="{94024136-A240-44F5-A5BC-B00CD112BFCC}" type="pres">
      <dgm:prSet presAssocID="{96D91FB9-5084-4AED-BC9B-D941242B12A3}" presName="aSpace2" presStyleCnt="0"/>
      <dgm:spPr/>
    </dgm:pt>
    <dgm:pt modelId="{12849F82-8482-404B-8F0E-B143DE11C6F8}" type="pres">
      <dgm:prSet presAssocID="{A5048693-6FF5-4BCA-B42D-F346AEFFFE0D}" presName="childNode" presStyleLbl="node1" presStyleIdx="14" presStyleCnt="26">
        <dgm:presLayoutVars>
          <dgm:bulletEnabled val="1"/>
        </dgm:presLayoutVars>
      </dgm:prSet>
      <dgm:spPr/>
    </dgm:pt>
    <dgm:pt modelId="{A854A6A4-ADB2-47E2-A322-539C1981B55D}" type="pres">
      <dgm:prSet presAssocID="{A5048693-6FF5-4BCA-B42D-F346AEFFFE0D}" presName="aSpace2" presStyleCnt="0"/>
      <dgm:spPr/>
    </dgm:pt>
    <dgm:pt modelId="{2D85E11E-1944-4CF7-AF6E-625D104D7B87}" type="pres">
      <dgm:prSet presAssocID="{9BC9BF72-5A1A-409B-8C83-7CE2CC69E8A0}" presName="childNode" presStyleLbl="node1" presStyleIdx="15" presStyleCnt="26">
        <dgm:presLayoutVars>
          <dgm:bulletEnabled val="1"/>
        </dgm:presLayoutVars>
      </dgm:prSet>
      <dgm:spPr/>
    </dgm:pt>
    <dgm:pt modelId="{8CA12F38-98E7-44FA-B469-5D972C42DB8F}" type="pres">
      <dgm:prSet presAssocID="{9BC9BF72-5A1A-409B-8C83-7CE2CC69E8A0}" presName="aSpace2" presStyleCnt="0"/>
      <dgm:spPr/>
    </dgm:pt>
    <dgm:pt modelId="{772B5C02-3BEF-4F41-8771-2D2AE5DFA439}" type="pres">
      <dgm:prSet presAssocID="{39BCF85A-20DD-4F14-BEE2-69BEE9A49B34}" presName="childNode" presStyleLbl="node1" presStyleIdx="16" presStyleCnt="26">
        <dgm:presLayoutVars>
          <dgm:bulletEnabled val="1"/>
        </dgm:presLayoutVars>
      </dgm:prSet>
      <dgm:spPr/>
    </dgm:pt>
    <dgm:pt modelId="{6D2932A4-CE20-4AC7-B782-AC4DE68E1D2D}" type="pres">
      <dgm:prSet presAssocID="{39BCF85A-20DD-4F14-BEE2-69BEE9A49B34}" presName="aSpace2" presStyleCnt="0"/>
      <dgm:spPr/>
    </dgm:pt>
    <dgm:pt modelId="{6C9474AB-319E-460A-BBDE-0B0AC37FCF0B}" type="pres">
      <dgm:prSet presAssocID="{6EFE3891-C125-4A6B-8C4E-D6DB50A44390}" presName="childNode" presStyleLbl="node1" presStyleIdx="17" presStyleCnt="26">
        <dgm:presLayoutVars>
          <dgm:bulletEnabled val="1"/>
        </dgm:presLayoutVars>
      </dgm:prSet>
      <dgm:spPr/>
    </dgm:pt>
    <dgm:pt modelId="{D9CB0242-FDC1-4171-8FD7-D0B2274DA84A}" type="pres">
      <dgm:prSet presAssocID="{6EFE3891-C125-4A6B-8C4E-D6DB50A44390}" presName="aSpace2" presStyleCnt="0"/>
      <dgm:spPr/>
    </dgm:pt>
    <dgm:pt modelId="{BBA0555F-9FBA-4A80-879B-4086004C6375}" type="pres">
      <dgm:prSet presAssocID="{B94371E5-9E26-4B74-8784-70EF5723CD10}" presName="childNode" presStyleLbl="node1" presStyleIdx="18" presStyleCnt="26">
        <dgm:presLayoutVars>
          <dgm:bulletEnabled val="1"/>
        </dgm:presLayoutVars>
      </dgm:prSet>
      <dgm:spPr/>
    </dgm:pt>
    <dgm:pt modelId="{091CBA33-195A-4C26-8CBD-703CC3FBBF5B}" type="pres">
      <dgm:prSet presAssocID="{B94371E5-9E26-4B74-8784-70EF5723CD10}" presName="aSpace2" presStyleCnt="0"/>
      <dgm:spPr/>
    </dgm:pt>
    <dgm:pt modelId="{F959DA33-6526-406A-AA01-CDB7EA85F386}" type="pres">
      <dgm:prSet presAssocID="{B545657F-14E3-4038-A721-9B9B3FA222F4}" presName="childNode" presStyleLbl="node1" presStyleIdx="19" presStyleCnt="26">
        <dgm:presLayoutVars>
          <dgm:bulletEnabled val="1"/>
        </dgm:presLayoutVars>
      </dgm:prSet>
      <dgm:spPr/>
    </dgm:pt>
    <dgm:pt modelId="{88EA1FC4-6F5E-4496-9D23-13D89C58237B}" type="pres">
      <dgm:prSet presAssocID="{B545657F-14E3-4038-A721-9B9B3FA222F4}" presName="aSpace2" presStyleCnt="0"/>
      <dgm:spPr/>
    </dgm:pt>
    <dgm:pt modelId="{6CEF6057-881D-48E4-8BEF-C8D1306E6A91}" type="pres">
      <dgm:prSet presAssocID="{19DB9701-4449-475C-A578-F47E928F1564}" presName="childNode" presStyleLbl="node1" presStyleIdx="20" presStyleCnt="26">
        <dgm:presLayoutVars>
          <dgm:bulletEnabled val="1"/>
        </dgm:presLayoutVars>
      </dgm:prSet>
      <dgm:spPr/>
    </dgm:pt>
    <dgm:pt modelId="{885B162C-DCDD-4FCD-A42E-A17E6E8411CD}" type="pres">
      <dgm:prSet presAssocID="{19DB9701-4449-475C-A578-F47E928F1564}" presName="aSpace2" presStyleCnt="0"/>
      <dgm:spPr/>
    </dgm:pt>
    <dgm:pt modelId="{73EA8BA8-B2E0-46C4-8138-FB2C37D727AF}" type="pres">
      <dgm:prSet presAssocID="{34EF849A-E071-45FF-B45A-BDD47FBC4160}" presName="childNode" presStyleLbl="node1" presStyleIdx="21" presStyleCnt="26">
        <dgm:presLayoutVars>
          <dgm:bulletEnabled val="1"/>
        </dgm:presLayoutVars>
      </dgm:prSet>
      <dgm:spPr/>
    </dgm:pt>
    <dgm:pt modelId="{F6F760BB-0C28-48EF-9939-70E3431E5BE4}" type="pres">
      <dgm:prSet presAssocID="{34EF849A-E071-45FF-B45A-BDD47FBC4160}" presName="aSpace2" presStyleCnt="0"/>
      <dgm:spPr/>
    </dgm:pt>
    <dgm:pt modelId="{7C6F651B-20A1-4E6C-BBF2-508271608DA7}" type="pres">
      <dgm:prSet presAssocID="{1378FF6F-5610-4438-9BBC-88473BA7A6A4}" presName="childNode" presStyleLbl="node1" presStyleIdx="22" presStyleCnt="26">
        <dgm:presLayoutVars>
          <dgm:bulletEnabled val="1"/>
        </dgm:presLayoutVars>
      </dgm:prSet>
      <dgm:spPr/>
    </dgm:pt>
    <dgm:pt modelId="{95227EE9-78FD-4C12-8614-E7A26FFB7286}" type="pres">
      <dgm:prSet presAssocID="{62E9D24F-6960-4CBA-A358-B14819D3FEEC}" presName="aSpace" presStyleCnt="0"/>
      <dgm:spPr/>
    </dgm:pt>
    <dgm:pt modelId="{4E0106DA-12DC-4D3C-AEF7-B8CEEDABF2C3}" type="pres">
      <dgm:prSet presAssocID="{A078DDD8-18A3-4DB6-B73C-D5FD38490E65}" presName="compNode" presStyleCnt="0"/>
      <dgm:spPr/>
    </dgm:pt>
    <dgm:pt modelId="{F3EF3BB4-F9A5-4D33-8C4E-9437D96AC753}" type="pres">
      <dgm:prSet presAssocID="{A078DDD8-18A3-4DB6-B73C-D5FD38490E65}" presName="aNode" presStyleLbl="bgShp" presStyleIdx="3" presStyleCnt="4"/>
      <dgm:spPr/>
    </dgm:pt>
    <dgm:pt modelId="{29529DBA-0BAA-48B1-B496-FEE093CAA1C1}" type="pres">
      <dgm:prSet presAssocID="{A078DDD8-18A3-4DB6-B73C-D5FD38490E65}" presName="textNode" presStyleLbl="bgShp" presStyleIdx="3" presStyleCnt="4"/>
      <dgm:spPr/>
    </dgm:pt>
    <dgm:pt modelId="{0E7D8457-4D90-4743-A77A-37F6D2375743}" type="pres">
      <dgm:prSet presAssocID="{A078DDD8-18A3-4DB6-B73C-D5FD38490E65}" presName="compChildNode" presStyleCnt="0"/>
      <dgm:spPr/>
    </dgm:pt>
    <dgm:pt modelId="{207550B1-EE11-4BC8-8DB4-4028AB35C2DC}" type="pres">
      <dgm:prSet presAssocID="{A078DDD8-18A3-4DB6-B73C-D5FD38490E65}" presName="theInnerList" presStyleCnt="0"/>
      <dgm:spPr/>
    </dgm:pt>
    <dgm:pt modelId="{7C098F5B-5370-4B49-9A5E-36687259D86F}" type="pres">
      <dgm:prSet presAssocID="{266D40CB-6E3A-48E3-ABB1-3E077713C0B3}" presName="childNode" presStyleLbl="node1" presStyleIdx="23" presStyleCnt="26">
        <dgm:presLayoutVars>
          <dgm:bulletEnabled val="1"/>
        </dgm:presLayoutVars>
      </dgm:prSet>
      <dgm:spPr/>
    </dgm:pt>
    <dgm:pt modelId="{9D32CDF0-7582-496E-ABD0-3FE204F682AA}" type="pres">
      <dgm:prSet presAssocID="{266D40CB-6E3A-48E3-ABB1-3E077713C0B3}" presName="aSpace2" presStyleCnt="0"/>
      <dgm:spPr/>
    </dgm:pt>
    <dgm:pt modelId="{86B6FCCD-7056-40AD-AFFE-0C460C197C06}" type="pres">
      <dgm:prSet presAssocID="{D13A6AF6-D0B9-4089-8CD1-6692165D5636}" presName="childNode" presStyleLbl="node1" presStyleIdx="24" presStyleCnt="26">
        <dgm:presLayoutVars>
          <dgm:bulletEnabled val="1"/>
        </dgm:presLayoutVars>
      </dgm:prSet>
      <dgm:spPr/>
    </dgm:pt>
    <dgm:pt modelId="{F520FF90-B6C9-4D1F-8E64-7866DC97C86F}" type="pres">
      <dgm:prSet presAssocID="{D13A6AF6-D0B9-4089-8CD1-6692165D5636}" presName="aSpace2" presStyleCnt="0"/>
      <dgm:spPr/>
    </dgm:pt>
    <dgm:pt modelId="{EEE9B084-C0D7-4339-9248-1423B5263D93}" type="pres">
      <dgm:prSet presAssocID="{BEE3F19E-F050-414C-938B-687EBCBD5A0C}" presName="childNode" presStyleLbl="node1" presStyleIdx="25" presStyleCnt="26">
        <dgm:presLayoutVars>
          <dgm:bulletEnabled val="1"/>
        </dgm:presLayoutVars>
      </dgm:prSet>
      <dgm:spPr/>
    </dgm:pt>
  </dgm:ptLst>
  <dgm:cxnLst>
    <dgm:cxn modelId="{42FE1601-4B2F-43C6-B1AE-EBD3B54CD2F3}" srcId="{43C134B5-FB51-4AEF-8156-C258F002CA62}" destId="{A078DDD8-18A3-4DB6-B73C-D5FD38490E65}" srcOrd="3" destOrd="0" parTransId="{2E50FD57-383D-4088-8231-D81E204FA715}" sibTransId="{E865D21F-6ABF-4A3A-84BC-E4A3ADDCEAE0}"/>
    <dgm:cxn modelId="{1BE35B01-EEC0-4CEE-A123-4D0304546F4D}" type="presOf" srcId="{34EF849A-E071-45FF-B45A-BDD47FBC4160}" destId="{73EA8BA8-B2E0-46C4-8138-FB2C37D727AF}" srcOrd="0" destOrd="0" presId="urn:microsoft.com/office/officeart/2005/8/layout/lProcess2"/>
    <dgm:cxn modelId="{8820D705-8CE3-4C10-A996-1C0582B70C49}" type="presOf" srcId="{67F2E6C2-73B9-46FF-8109-364390087DAA}" destId="{D1EE5E50-D3F8-4686-9A16-92AA95B76882}" srcOrd="0" destOrd="0" presId="urn:microsoft.com/office/officeart/2005/8/layout/lProcess2"/>
    <dgm:cxn modelId="{FD70D705-292F-449A-9CAC-DFB3DC9C4AEC}" srcId="{62E9D24F-6960-4CBA-A358-B14819D3FEEC}" destId="{E9E0448B-E412-4FB0-A492-465D7D8775F4}" srcOrd="3" destOrd="0" parTransId="{EBD6BC38-F360-4AFA-B490-0A3039600B0F}" sibTransId="{331FA5F8-E6A6-459D-8A82-0ABF4F2CF717}"/>
    <dgm:cxn modelId="{154DB00B-E00F-42E7-8A66-81151E6AE003}" srcId="{62E9D24F-6960-4CBA-A358-B14819D3FEEC}" destId="{A5048693-6FF5-4BCA-B42D-F346AEFFFE0D}" srcOrd="9" destOrd="0" parTransId="{EB3A57D5-FBD0-4DA4-8198-B584E35D0957}" sibTransId="{32D567FD-CF40-4651-8522-D31C37AF855C}"/>
    <dgm:cxn modelId="{C9FF5C1A-2CA6-4695-9F2E-2E738657B9EA}" srcId="{62E9D24F-6960-4CBA-A358-B14819D3FEEC}" destId="{6EFE3891-C125-4A6B-8C4E-D6DB50A44390}" srcOrd="12" destOrd="0" parTransId="{C3974811-DE1E-479A-9246-6788CDE69CF2}" sibTransId="{BF8E3D26-2BBF-417B-A141-791C3A469C4F}"/>
    <dgm:cxn modelId="{7094E11A-B9FB-4866-B2FF-5D2C7B22038F}" type="presOf" srcId="{266D40CB-6E3A-48E3-ABB1-3E077713C0B3}" destId="{7C098F5B-5370-4B49-9A5E-36687259D86F}" srcOrd="0" destOrd="0" presId="urn:microsoft.com/office/officeart/2005/8/layout/lProcess2"/>
    <dgm:cxn modelId="{1B5DA61C-7D7C-4BAC-B8D1-076A02578650}" type="presOf" srcId="{A078DDD8-18A3-4DB6-B73C-D5FD38490E65}" destId="{29529DBA-0BAA-48B1-B496-FEE093CAA1C1}" srcOrd="1" destOrd="0" presId="urn:microsoft.com/office/officeart/2005/8/layout/lProcess2"/>
    <dgm:cxn modelId="{5C513328-B65E-41D8-8291-06EAD037BAAC}" srcId="{62E9D24F-6960-4CBA-A358-B14819D3FEEC}" destId="{1378FF6F-5610-4438-9BBC-88473BA7A6A4}" srcOrd="17" destOrd="0" parTransId="{236817B1-BED6-4E23-B9F7-D5ABC07E9F33}" sibTransId="{27CCC023-22A7-4B4B-9F05-02FB7FBFD610}"/>
    <dgm:cxn modelId="{7CE7A633-D6D5-4EC5-9715-260335E18D3D}" srcId="{62E9D24F-6960-4CBA-A358-B14819D3FEEC}" destId="{F798EBDA-8043-404C-99CE-3966EA2D0BE5}" srcOrd="0" destOrd="0" parTransId="{DAE3A5F4-CD32-4167-8461-E0900DE70EE2}" sibTransId="{D084EC14-3D5A-403F-8032-DA8E3611692E}"/>
    <dgm:cxn modelId="{0C36AE34-2317-4EE9-924B-5E7B94995A6A}" srcId="{62E9D24F-6960-4CBA-A358-B14819D3FEEC}" destId="{96D91FB9-5084-4AED-BC9B-D941242B12A3}" srcOrd="8" destOrd="0" parTransId="{7B09B910-B7C8-47B9-BAEB-DFE4E211F0E0}" sibTransId="{246ADA5A-BCBE-452D-9257-985E382C14D7}"/>
    <dgm:cxn modelId="{C75C6535-91F0-4E01-8467-ED9B886078E0}" type="presOf" srcId="{A7070C59-61AA-4ED5-BD33-355728F67A4F}" destId="{8166E7DC-8850-4CED-B821-A7B5B572AA74}" srcOrd="0" destOrd="0" presId="urn:microsoft.com/office/officeart/2005/8/layout/lProcess2"/>
    <dgm:cxn modelId="{8DA0DF35-7E0E-43F3-930E-92D0216A7B2B}" type="presOf" srcId="{39BCF85A-20DD-4F14-BEE2-69BEE9A49B34}" destId="{772B5C02-3BEF-4F41-8771-2D2AE5DFA439}" srcOrd="0" destOrd="0" presId="urn:microsoft.com/office/officeart/2005/8/layout/lProcess2"/>
    <dgm:cxn modelId="{80F6AF37-D212-4CC2-8E3C-387F8AB7EB63}" srcId="{62E9D24F-6960-4CBA-A358-B14819D3FEEC}" destId="{67F2E6C2-73B9-46FF-8109-364390087DAA}" srcOrd="1" destOrd="0" parTransId="{4BC16EC3-3790-4DAC-BA03-4A650BA5E31D}" sibTransId="{B4A6C4E5-4E58-40EB-823F-FEAA5EA728F9}"/>
    <dgm:cxn modelId="{62A35538-808C-4ECE-8C88-194A8B9C5AF0}" type="presOf" srcId="{E992355A-EB6B-4C6D-BA7A-D8BCAE1E7273}" destId="{C59EF621-851F-489E-A95B-D39CF84DD221}" srcOrd="1" destOrd="0" presId="urn:microsoft.com/office/officeart/2005/8/layout/lProcess2"/>
    <dgm:cxn modelId="{6F9F8A38-49C4-4D2D-8FFC-1BF74534FCD1}" srcId="{A078DDD8-18A3-4DB6-B73C-D5FD38490E65}" destId="{266D40CB-6E3A-48E3-ABB1-3E077713C0B3}" srcOrd="0" destOrd="0" parTransId="{DED90693-C572-418C-8D7F-598839D25B8B}" sibTransId="{A0FF8154-D703-4953-BDF3-DA401B3448B9}"/>
    <dgm:cxn modelId="{38BD653A-B601-44E2-AEE0-DBD3BEC1195A}" srcId="{A078DDD8-18A3-4DB6-B73C-D5FD38490E65}" destId="{D13A6AF6-D0B9-4089-8CD1-6692165D5636}" srcOrd="1" destOrd="0" parTransId="{B67B6E2E-16B5-4982-91A7-415C9D3A5141}" sibTransId="{98AA84DF-1EB4-497C-9E9E-598E749DDDD8}"/>
    <dgm:cxn modelId="{ECDFDE5C-BC0A-4132-ABAB-848CEB62D67D}" srcId="{62E9D24F-6960-4CBA-A358-B14819D3FEEC}" destId="{34EF849A-E071-45FF-B45A-BDD47FBC4160}" srcOrd="16" destOrd="0" parTransId="{C8348DDF-C709-4AB0-B203-DB24C94F279A}" sibTransId="{C1BA8218-FACF-4ADD-B3F2-580D184930F2}"/>
    <dgm:cxn modelId="{1A76895F-80F3-4CB6-B50A-12AE04A752EB}" srcId="{A078DDD8-18A3-4DB6-B73C-D5FD38490E65}" destId="{BEE3F19E-F050-414C-938B-687EBCBD5A0C}" srcOrd="2" destOrd="0" parTransId="{1BFBD808-7178-4BF3-853E-DCE51BD497C7}" sibTransId="{566CDB4C-BD3C-4111-9397-C9CCC653FE30}"/>
    <dgm:cxn modelId="{C32B8944-EB25-40B5-B31B-BA083916896C}" type="presOf" srcId="{D13A6AF6-D0B9-4089-8CD1-6692165D5636}" destId="{86B6FCCD-7056-40AD-AFFE-0C460C197C06}" srcOrd="0" destOrd="0" presId="urn:microsoft.com/office/officeart/2005/8/layout/lProcess2"/>
    <dgm:cxn modelId="{CF2D1F65-A670-4812-8EC3-9609F172954C}" type="presOf" srcId="{F763B1CB-9FA7-4192-9058-C888D6FAA69F}" destId="{44BEA180-3C99-4559-829A-77D047DCAEEF}" srcOrd="0" destOrd="0" presId="urn:microsoft.com/office/officeart/2005/8/layout/lProcess2"/>
    <dgm:cxn modelId="{A107CE4B-61F2-4092-BFE2-EAAEBBC72ACB}" srcId="{7EE964EF-4B1F-4B8F-9CE7-45EE2657AD9F}" destId="{ABC49347-8D4A-4639-88EC-A0240FF13101}" srcOrd="1" destOrd="0" parTransId="{F204DED8-036A-4CC9-B2A0-DB4DACD839E7}" sibTransId="{8A1401E5-06AA-4692-A5C2-C90E669ACD21}"/>
    <dgm:cxn modelId="{AA560250-EE32-421F-8ACB-590CF3631645}" type="presOf" srcId="{A5048693-6FF5-4BCA-B42D-F346AEFFFE0D}" destId="{12849F82-8482-404B-8F0E-B143DE11C6F8}" srcOrd="0" destOrd="0" presId="urn:microsoft.com/office/officeart/2005/8/layout/lProcess2"/>
    <dgm:cxn modelId="{D63F2171-3991-438A-9E0F-E7C744A33466}" type="presOf" srcId="{62E9D24F-6960-4CBA-A358-B14819D3FEEC}" destId="{F48D87E3-B677-426B-AC14-A69D021E7DD4}" srcOrd="1" destOrd="0" presId="urn:microsoft.com/office/officeart/2005/8/layout/lProcess2"/>
    <dgm:cxn modelId="{D6B57551-6A3D-427B-AAB2-4BA2C44C8EA7}" type="presOf" srcId="{43C134B5-FB51-4AEF-8156-C258F002CA62}" destId="{E5AAADD7-1F46-48D3-AF5A-175174C6B0DC}" srcOrd="0" destOrd="0" presId="urn:microsoft.com/office/officeart/2005/8/layout/lProcess2"/>
    <dgm:cxn modelId="{47E33273-652A-46BA-B400-40BEA23830C2}" type="presOf" srcId="{BEE3F19E-F050-414C-938B-687EBCBD5A0C}" destId="{EEE9B084-C0D7-4339-9248-1423B5263D93}" srcOrd="0" destOrd="0" presId="urn:microsoft.com/office/officeart/2005/8/layout/lProcess2"/>
    <dgm:cxn modelId="{2E002274-8306-455C-BFA3-E52F34E92176}" srcId="{E992355A-EB6B-4C6D-BA7A-D8BCAE1E7273}" destId="{330EC3E7-A0E8-43FE-AF28-8F5691EE7457}" srcOrd="2" destOrd="0" parTransId="{949E19DF-B79D-4E42-8FEE-5E6E828E5268}" sibTransId="{9456C62D-E85A-4679-95E7-47C6B4868DF5}"/>
    <dgm:cxn modelId="{17308254-840F-4BC8-992D-CF10B21BE05C}" type="presOf" srcId="{5F46256C-6EC6-4BA1-9977-A79A94D30928}" destId="{8BF90EEB-5E06-42DA-B85A-9D3436F51B52}" srcOrd="0" destOrd="0" presId="urn:microsoft.com/office/officeart/2005/8/layout/lProcess2"/>
    <dgm:cxn modelId="{86592156-8768-4D6D-AE5D-D09D6D2A3A39}" type="presOf" srcId="{CA80AC19-099A-43AF-B247-48059CBAFEC6}" destId="{C8C9E580-CDC9-4F8E-AEBA-F872CDED8667}" srcOrd="0" destOrd="0" presId="urn:microsoft.com/office/officeart/2005/8/layout/lProcess2"/>
    <dgm:cxn modelId="{2CE64B57-9320-4F19-A5AD-356B39CEED44}" srcId="{7EE964EF-4B1F-4B8F-9CE7-45EE2657AD9F}" destId="{2B52E0EA-18A4-45B2-B665-263BD61F78D3}" srcOrd="0" destOrd="0" parTransId="{926FB32A-4897-4835-97F3-AF185BB15C17}" sibTransId="{2B8BAAB3-EA20-410F-B85F-90A853431DEE}"/>
    <dgm:cxn modelId="{2E282D78-621E-4E4A-8D7E-E0BFD782CAA7}" srcId="{62E9D24F-6960-4CBA-A358-B14819D3FEEC}" destId="{39BCF85A-20DD-4F14-BEE2-69BEE9A49B34}" srcOrd="11" destOrd="0" parTransId="{07D04062-7EC4-40A6-B8C1-962B7E116A13}" sibTransId="{1FFAA73C-8832-43DF-8252-0AAE040A5158}"/>
    <dgm:cxn modelId="{F2684F79-6A63-4D61-B208-B5DA9689A8F9}" srcId="{E992355A-EB6B-4C6D-BA7A-D8BCAE1E7273}" destId="{CA80AC19-099A-43AF-B247-48059CBAFEC6}" srcOrd="1" destOrd="0" parTransId="{79B65124-785B-4081-9361-987AD1AAC35C}" sibTransId="{EEF7D654-8F6D-4785-BB88-91F1AE6CD2F5}"/>
    <dgm:cxn modelId="{A4A37E59-5E03-4518-8384-C48C80A990DB}" type="presOf" srcId="{1D73D4C9-6F49-42D4-A942-0771B3EB844B}" destId="{41241F91-731A-4323-91E4-9AFC362C602F}" srcOrd="0" destOrd="0" presId="urn:microsoft.com/office/officeart/2005/8/layout/lProcess2"/>
    <dgm:cxn modelId="{2D2B895A-1745-421F-BBA4-75B468A119E1}" type="presOf" srcId="{B6D4D470-8156-4A0F-A527-673189AFAA85}" destId="{FD069934-D651-44CC-80E0-D3A34B494637}" srcOrd="0" destOrd="0" presId="urn:microsoft.com/office/officeart/2005/8/layout/lProcess2"/>
    <dgm:cxn modelId="{4FF2F091-5203-4743-B56F-8BF889DC6BE6}" type="presOf" srcId="{A078DDD8-18A3-4DB6-B73C-D5FD38490E65}" destId="{F3EF3BB4-F9A5-4D33-8C4E-9437D96AC753}" srcOrd="0" destOrd="0" presId="urn:microsoft.com/office/officeart/2005/8/layout/lProcess2"/>
    <dgm:cxn modelId="{526DB592-D408-4D1A-AA16-3E97D3C2E263}" type="presOf" srcId="{7EE964EF-4B1F-4B8F-9CE7-45EE2657AD9F}" destId="{A965BCC6-41DB-414B-BDE0-B1AB03C84FA8}" srcOrd="0" destOrd="0" presId="urn:microsoft.com/office/officeart/2005/8/layout/lProcess2"/>
    <dgm:cxn modelId="{C8848398-7625-451E-B60A-F22F1A8E2F01}" srcId="{62E9D24F-6960-4CBA-A358-B14819D3FEEC}" destId="{5F46256C-6EC6-4BA1-9977-A79A94D30928}" srcOrd="2" destOrd="0" parTransId="{3C9BB74D-EC41-4D45-9C4E-813ECF67EFF7}" sibTransId="{0BFD029E-44DE-4084-B3BC-D5E071880404}"/>
    <dgm:cxn modelId="{0D36D099-7DD6-4155-AA35-D3BB6EE6B482}" srcId="{62E9D24F-6960-4CBA-A358-B14819D3FEEC}" destId="{F763B1CB-9FA7-4192-9058-C888D6FAA69F}" srcOrd="5" destOrd="0" parTransId="{1F7C41F6-632A-484C-8867-256AA94FDF61}" sibTransId="{3D366DAB-0B6A-45AE-B724-41D8007B885B}"/>
    <dgm:cxn modelId="{7A13F199-8C60-45B9-901B-63C2CBCD5889}" srcId="{43C134B5-FB51-4AEF-8156-C258F002CA62}" destId="{7EE964EF-4B1F-4B8F-9CE7-45EE2657AD9F}" srcOrd="0" destOrd="0" parTransId="{2EC0A5ED-4A39-452F-A5D5-1F49662E8619}" sibTransId="{65E4052D-5D35-4B67-A199-0328FABB0C93}"/>
    <dgm:cxn modelId="{2494B19A-C9CF-42D1-9164-3C611BD89C58}" type="presOf" srcId="{B545657F-14E3-4038-A721-9B9B3FA222F4}" destId="{F959DA33-6526-406A-AA01-CDB7EA85F386}" srcOrd="0" destOrd="0" presId="urn:microsoft.com/office/officeart/2005/8/layout/lProcess2"/>
    <dgm:cxn modelId="{80349E9B-CE3E-4E83-89C1-C756A33D1A38}" type="presOf" srcId="{1378FF6F-5610-4438-9BBC-88473BA7A6A4}" destId="{7C6F651B-20A1-4E6C-BBF2-508271608DA7}" srcOrd="0" destOrd="0" presId="urn:microsoft.com/office/officeart/2005/8/layout/lProcess2"/>
    <dgm:cxn modelId="{3BD3709F-7C55-49ED-9D13-E00DB21E7D92}" srcId="{62E9D24F-6960-4CBA-A358-B14819D3FEEC}" destId="{B94371E5-9E26-4B74-8784-70EF5723CD10}" srcOrd="13" destOrd="0" parTransId="{6EF997FE-43D4-401D-9BC2-4FC70BDB9C86}" sibTransId="{32540116-7881-490E-9670-FBFB5590DFD7}"/>
    <dgm:cxn modelId="{20D57EA3-C8AD-495A-91B6-1E707181FC2D}" srcId="{62E9D24F-6960-4CBA-A358-B14819D3FEEC}" destId="{A7070C59-61AA-4ED5-BD33-355728F67A4F}" srcOrd="7" destOrd="0" parTransId="{F43E808C-95E6-4217-9101-918F1CA02317}" sibTransId="{DA9534FD-511C-4063-A4DD-D491C2E2A599}"/>
    <dgm:cxn modelId="{53C429AE-385F-4905-91DB-45895B0CF385}" srcId="{E992355A-EB6B-4C6D-BA7A-D8BCAE1E7273}" destId="{1D73D4C9-6F49-42D4-A942-0771B3EB844B}" srcOrd="0" destOrd="0" parTransId="{32C395D0-A92C-4C8F-8AD4-81EE7A295931}" sibTransId="{1226F7EE-4400-458E-A87F-A49765E2F519}"/>
    <dgm:cxn modelId="{97E6A0B2-EF19-4C85-B82E-3D6B5454BEC0}" type="presOf" srcId="{ABC49347-8D4A-4639-88EC-A0240FF13101}" destId="{813F840A-FB68-4D25-96D4-5B460648E2A2}" srcOrd="0" destOrd="0" presId="urn:microsoft.com/office/officeart/2005/8/layout/lProcess2"/>
    <dgm:cxn modelId="{5264C5B2-515A-43E2-B0D5-B5A04A4741B0}" srcId="{62E9D24F-6960-4CBA-A358-B14819D3FEEC}" destId="{1A774678-1C76-4A75-9892-4372847B94B4}" srcOrd="4" destOrd="0" parTransId="{34909860-A874-4AEA-87D6-F4341412A44A}" sibTransId="{EA6DF288-1A53-4DA6-B847-D2BA3A60E515}"/>
    <dgm:cxn modelId="{12F4F0B7-899F-46C1-A7A6-DA421E4D4F24}" srcId="{43C134B5-FB51-4AEF-8156-C258F002CA62}" destId="{62E9D24F-6960-4CBA-A358-B14819D3FEEC}" srcOrd="2" destOrd="0" parTransId="{00B5392D-8B5D-440F-8858-E5BF1222D781}" sibTransId="{22236A64-D5FD-45C9-AE16-962AA57E88F5}"/>
    <dgm:cxn modelId="{E11EACBE-C271-447D-8F59-00A3B9B3C7DC}" srcId="{43C134B5-FB51-4AEF-8156-C258F002CA62}" destId="{E992355A-EB6B-4C6D-BA7A-D8BCAE1E7273}" srcOrd="1" destOrd="0" parTransId="{AAE6A1AC-259F-44FB-B78D-631210FCD9B3}" sibTransId="{C90E1A28-B37F-45B1-B4F4-2CDF848CC0C8}"/>
    <dgm:cxn modelId="{C7C4A7CE-4522-4AEB-A737-A645C815C442}" type="presOf" srcId="{E9E0448B-E412-4FB0-A492-465D7D8775F4}" destId="{E075EC3B-6B81-4537-A570-D95AFC681618}" srcOrd="0" destOrd="0" presId="urn:microsoft.com/office/officeart/2005/8/layout/lProcess2"/>
    <dgm:cxn modelId="{B24AF3CE-DCD3-4472-96CD-45891DAD1C6C}" type="presOf" srcId="{96D91FB9-5084-4AED-BC9B-D941242B12A3}" destId="{42DA69A8-C1D5-4DA9-A7C6-8CA1302388BC}" srcOrd="0" destOrd="0" presId="urn:microsoft.com/office/officeart/2005/8/layout/lProcess2"/>
    <dgm:cxn modelId="{8C69B3D8-797B-402A-B042-B9764E1DD9E2}" srcId="{62E9D24F-6960-4CBA-A358-B14819D3FEEC}" destId="{19DB9701-4449-475C-A578-F47E928F1564}" srcOrd="15" destOrd="0" parTransId="{AD17D0DA-5AA8-44BC-B5E1-8DE56CFC5C17}" sibTransId="{70F88BC5-0D27-4C95-9B12-DD7E57BF4C1D}"/>
    <dgm:cxn modelId="{589535DB-BBA7-4D83-AE64-13ECE369FE5B}" type="presOf" srcId="{9BC9BF72-5A1A-409B-8C83-7CE2CC69E8A0}" destId="{2D85E11E-1944-4CF7-AF6E-625D104D7B87}" srcOrd="0" destOrd="0" presId="urn:microsoft.com/office/officeart/2005/8/layout/lProcess2"/>
    <dgm:cxn modelId="{9C9427E1-2436-4466-82A7-5C9BB30DA0CC}" type="presOf" srcId="{7EE964EF-4B1F-4B8F-9CE7-45EE2657AD9F}" destId="{B1FF0CE9-D1C4-45A4-AF02-8221987D3694}" srcOrd="1" destOrd="0" presId="urn:microsoft.com/office/officeart/2005/8/layout/lProcess2"/>
    <dgm:cxn modelId="{8FD567E4-730C-4C7C-92E4-2858D61A15D7}" type="presOf" srcId="{1A774678-1C76-4A75-9892-4372847B94B4}" destId="{FDE0AE5F-14BA-4999-8DA9-286AE2EB6B4D}" srcOrd="0" destOrd="0" presId="urn:microsoft.com/office/officeart/2005/8/layout/lProcess2"/>
    <dgm:cxn modelId="{58D560E9-D64E-44E9-B1C4-6D9085F15626}" type="presOf" srcId="{E992355A-EB6B-4C6D-BA7A-D8BCAE1E7273}" destId="{2A994A55-1307-42A9-A12F-CB10A011C81D}" srcOrd="0" destOrd="0" presId="urn:microsoft.com/office/officeart/2005/8/layout/lProcess2"/>
    <dgm:cxn modelId="{F965FAEA-589E-48B0-AF01-8A0A0F0C7989}" type="presOf" srcId="{F798EBDA-8043-404C-99CE-3966EA2D0BE5}" destId="{45C4A7B6-5BF0-49EC-B768-4F706F7C971C}" srcOrd="0" destOrd="0" presId="urn:microsoft.com/office/officeart/2005/8/layout/lProcess2"/>
    <dgm:cxn modelId="{E235F6ED-9260-4C58-B0FA-875C8709087B}" type="presOf" srcId="{19DB9701-4449-475C-A578-F47E928F1564}" destId="{6CEF6057-881D-48E4-8BEF-C8D1306E6A91}" srcOrd="0" destOrd="0" presId="urn:microsoft.com/office/officeart/2005/8/layout/lProcess2"/>
    <dgm:cxn modelId="{6C8215F3-F387-417D-B930-32030533BEE5}" srcId="{62E9D24F-6960-4CBA-A358-B14819D3FEEC}" destId="{B6D4D470-8156-4A0F-A527-673189AFAA85}" srcOrd="6" destOrd="0" parTransId="{86BB2CE2-92BF-49A1-9671-CF04244DEC15}" sibTransId="{6488B590-F67F-4EA9-ADCC-151065902438}"/>
    <dgm:cxn modelId="{9E352EF3-01B5-40D5-BA3A-6359C716657E}" type="presOf" srcId="{330EC3E7-A0E8-43FE-AF28-8F5691EE7457}" destId="{D1C75FB8-6053-48F4-A621-021276FEE109}" srcOrd="0" destOrd="0" presId="urn:microsoft.com/office/officeart/2005/8/layout/lProcess2"/>
    <dgm:cxn modelId="{CA7A2AF5-1DA4-4FDB-AB47-15ADEB84C654}" srcId="{62E9D24F-6960-4CBA-A358-B14819D3FEEC}" destId="{B545657F-14E3-4038-A721-9B9B3FA222F4}" srcOrd="14" destOrd="0" parTransId="{DAAFA788-F3E0-478B-B5E4-CF88A79FC86B}" sibTransId="{7DE37968-6B37-4FEC-A44C-305A02671A76}"/>
    <dgm:cxn modelId="{DFCEFBF6-5F9F-4E51-8E64-54CD829E0B53}" type="presOf" srcId="{2B52E0EA-18A4-45B2-B665-263BD61F78D3}" destId="{13FD35A2-8D62-41C1-B62E-84D988400192}" srcOrd="0" destOrd="0" presId="urn:microsoft.com/office/officeart/2005/8/layout/lProcess2"/>
    <dgm:cxn modelId="{3E376BF9-F5B7-47B8-9E5C-9743EDA21609}" type="presOf" srcId="{B94371E5-9E26-4B74-8784-70EF5723CD10}" destId="{BBA0555F-9FBA-4A80-879B-4086004C6375}" srcOrd="0" destOrd="0" presId="urn:microsoft.com/office/officeart/2005/8/layout/lProcess2"/>
    <dgm:cxn modelId="{4E0508FB-A702-4966-915E-1307272C81C5}" type="presOf" srcId="{6EFE3891-C125-4A6B-8C4E-D6DB50A44390}" destId="{6C9474AB-319E-460A-BBDE-0B0AC37FCF0B}" srcOrd="0" destOrd="0" presId="urn:microsoft.com/office/officeart/2005/8/layout/lProcess2"/>
    <dgm:cxn modelId="{B252E4FC-418E-4171-955A-49651C3EBACB}" type="presOf" srcId="{62E9D24F-6960-4CBA-A358-B14819D3FEEC}" destId="{B6087142-64F6-4087-810A-389874112D5D}" srcOrd="0" destOrd="0" presId="urn:microsoft.com/office/officeart/2005/8/layout/lProcess2"/>
    <dgm:cxn modelId="{33305EFF-DFE5-453C-8D23-1B10B76E6137}" srcId="{62E9D24F-6960-4CBA-A358-B14819D3FEEC}" destId="{9BC9BF72-5A1A-409B-8C83-7CE2CC69E8A0}" srcOrd="10" destOrd="0" parTransId="{CCF2CDEC-DE8C-4325-A6EC-8D42179F6759}" sibTransId="{5ABFC30D-25C1-4D11-845F-699D9C33C6B3}"/>
    <dgm:cxn modelId="{29B16AB1-A856-4AF9-908A-8F88B53D110B}" type="presParOf" srcId="{E5AAADD7-1F46-48D3-AF5A-175174C6B0DC}" destId="{9F2F5225-110B-4CA3-9EF8-E1C6808D4579}" srcOrd="0" destOrd="0" presId="urn:microsoft.com/office/officeart/2005/8/layout/lProcess2"/>
    <dgm:cxn modelId="{C8AB429A-C83F-458B-BE32-905C857FA9F8}" type="presParOf" srcId="{9F2F5225-110B-4CA3-9EF8-E1C6808D4579}" destId="{A965BCC6-41DB-414B-BDE0-B1AB03C84FA8}" srcOrd="0" destOrd="0" presId="urn:microsoft.com/office/officeart/2005/8/layout/lProcess2"/>
    <dgm:cxn modelId="{D5BCE3AD-7CAA-4709-B8A5-2EB84DA0C635}" type="presParOf" srcId="{9F2F5225-110B-4CA3-9EF8-E1C6808D4579}" destId="{B1FF0CE9-D1C4-45A4-AF02-8221987D3694}" srcOrd="1" destOrd="0" presId="urn:microsoft.com/office/officeart/2005/8/layout/lProcess2"/>
    <dgm:cxn modelId="{B3AA4639-DF55-41A0-9687-A791051A343C}" type="presParOf" srcId="{9F2F5225-110B-4CA3-9EF8-E1C6808D4579}" destId="{576703DE-20BD-4572-906C-B7481938E27E}" srcOrd="2" destOrd="0" presId="urn:microsoft.com/office/officeart/2005/8/layout/lProcess2"/>
    <dgm:cxn modelId="{DF15756E-58E4-455D-9BCC-96B695A5AC1A}" type="presParOf" srcId="{576703DE-20BD-4572-906C-B7481938E27E}" destId="{2CCD99A0-3FB3-432B-BA85-CD6A76C0506C}" srcOrd="0" destOrd="0" presId="urn:microsoft.com/office/officeart/2005/8/layout/lProcess2"/>
    <dgm:cxn modelId="{7B58D51B-C10E-41F9-BA6F-CB4860646974}" type="presParOf" srcId="{2CCD99A0-3FB3-432B-BA85-CD6A76C0506C}" destId="{13FD35A2-8D62-41C1-B62E-84D988400192}" srcOrd="0" destOrd="0" presId="urn:microsoft.com/office/officeart/2005/8/layout/lProcess2"/>
    <dgm:cxn modelId="{47EB3713-2D16-400E-9015-A3E51F084F28}" type="presParOf" srcId="{2CCD99A0-3FB3-432B-BA85-CD6A76C0506C}" destId="{1393B03B-EED2-444C-853B-A3F6EBA9D2E1}" srcOrd="1" destOrd="0" presId="urn:microsoft.com/office/officeart/2005/8/layout/lProcess2"/>
    <dgm:cxn modelId="{79E034AE-6076-4189-8C89-AE01BDF848BD}" type="presParOf" srcId="{2CCD99A0-3FB3-432B-BA85-CD6A76C0506C}" destId="{813F840A-FB68-4D25-96D4-5B460648E2A2}" srcOrd="2" destOrd="0" presId="urn:microsoft.com/office/officeart/2005/8/layout/lProcess2"/>
    <dgm:cxn modelId="{659900B6-AD33-4A17-93CE-2B600C23664C}" type="presParOf" srcId="{E5AAADD7-1F46-48D3-AF5A-175174C6B0DC}" destId="{FF504BBA-C7F5-43EC-8D95-8430E39C3640}" srcOrd="1" destOrd="0" presId="urn:microsoft.com/office/officeart/2005/8/layout/lProcess2"/>
    <dgm:cxn modelId="{96604830-B3CA-4847-8FA9-1CF40D079F96}" type="presParOf" srcId="{E5AAADD7-1F46-48D3-AF5A-175174C6B0DC}" destId="{33FE9E85-A0C7-432F-B4AC-3D6D5AAC2162}" srcOrd="2" destOrd="0" presId="urn:microsoft.com/office/officeart/2005/8/layout/lProcess2"/>
    <dgm:cxn modelId="{BB10D706-3095-4755-A35F-E033822F631C}" type="presParOf" srcId="{33FE9E85-A0C7-432F-B4AC-3D6D5AAC2162}" destId="{2A994A55-1307-42A9-A12F-CB10A011C81D}" srcOrd="0" destOrd="0" presId="urn:microsoft.com/office/officeart/2005/8/layout/lProcess2"/>
    <dgm:cxn modelId="{DCBA825B-83C6-4A66-B07E-E6B3E8139B8A}" type="presParOf" srcId="{33FE9E85-A0C7-432F-B4AC-3D6D5AAC2162}" destId="{C59EF621-851F-489E-A95B-D39CF84DD221}" srcOrd="1" destOrd="0" presId="urn:microsoft.com/office/officeart/2005/8/layout/lProcess2"/>
    <dgm:cxn modelId="{E53FF681-3AA0-41BC-B378-35180BEEFBB3}" type="presParOf" srcId="{33FE9E85-A0C7-432F-B4AC-3D6D5AAC2162}" destId="{21F7BDA8-1FE3-4EDE-99FC-430746FB6800}" srcOrd="2" destOrd="0" presId="urn:microsoft.com/office/officeart/2005/8/layout/lProcess2"/>
    <dgm:cxn modelId="{482FCBAD-775B-405E-AA3E-5098F9632488}" type="presParOf" srcId="{21F7BDA8-1FE3-4EDE-99FC-430746FB6800}" destId="{1CBFB747-70B7-4AC2-B69D-5C46FC92F346}" srcOrd="0" destOrd="0" presId="urn:microsoft.com/office/officeart/2005/8/layout/lProcess2"/>
    <dgm:cxn modelId="{A4A4E68B-906A-440A-99C1-D74AB4767820}" type="presParOf" srcId="{1CBFB747-70B7-4AC2-B69D-5C46FC92F346}" destId="{41241F91-731A-4323-91E4-9AFC362C602F}" srcOrd="0" destOrd="0" presId="urn:microsoft.com/office/officeart/2005/8/layout/lProcess2"/>
    <dgm:cxn modelId="{996ABFA7-9591-4B74-BAFA-31B2CD2029C1}" type="presParOf" srcId="{1CBFB747-70B7-4AC2-B69D-5C46FC92F346}" destId="{8EDB70BF-2530-4719-A027-B5E918CC9180}" srcOrd="1" destOrd="0" presId="urn:microsoft.com/office/officeart/2005/8/layout/lProcess2"/>
    <dgm:cxn modelId="{981A88B0-C368-4BBC-8A7B-666B6045F359}" type="presParOf" srcId="{1CBFB747-70B7-4AC2-B69D-5C46FC92F346}" destId="{C8C9E580-CDC9-4F8E-AEBA-F872CDED8667}" srcOrd="2" destOrd="0" presId="urn:microsoft.com/office/officeart/2005/8/layout/lProcess2"/>
    <dgm:cxn modelId="{BBC52B2B-5F2F-4854-8A36-1F3570B3C2D4}" type="presParOf" srcId="{1CBFB747-70B7-4AC2-B69D-5C46FC92F346}" destId="{EC862E7A-CA31-4BD6-8DDF-2668492774F9}" srcOrd="3" destOrd="0" presId="urn:microsoft.com/office/officeart/2005/8/layout/lProcess2"/>
    <dgm:cxn modelId="{B4A6E321-9AB4-4309-B613-BF622937C96D}" type="presParOf" srcId="{1CBFB747-70B7-4AC2-B69D-5C46FC92F346}" destId="{D1C75FB8-6053-48F4-A621-021276FEE109}" srcOrd="4" destOrd="0" presId="urn:microsoft.com/office/officeart/2005/8/layout/lProcess2"/>
    <dgm:cxn modelId="{CDA73E25-38B4-4653-B62E-FAB9851B2BDB}" type="presParOf" srcId="{E5AAADD7-1F46-48D3-AF5A-175174C6B0DC}" destId="{FC57E490-1904-4D85-B814-C63415AB01AE}" srcOrd="3" destOrd="0" presId="urn:microsoft.com/office/officeart/2005/8/layout/lProcess2"/>
    <dgm:cxn modelId="{D927B175-EB0D-44C0-8374-D5C084943647}" type="presParOf" srcId="{E5AAADD7-1F46-48D3-AF5A-175174C6B0DC}" destId="{230989B8-33E9-4F75-AD0E-C4553134031E}" srcOrd="4" destOrd="0" presId="urn:microsoft.com/office/officeart/2005/8/layout/lProcess2"/>
    <dgm:cxn modelId="{E6C74B3D-15A6-425A-A551-AD271A820C0C}" type="presParOf" srcId="{230989B8-33E9-4F75-AD0E-C4553134031E}" destId="{B6087142-64F6-4087-810A-389874112D5D}" srcOrd="0" destOrd="0" presId="urn:microsoft.com/office/officeart/2005/8/layout/lProcess2"/>
    <dgm:cxn modelId="{FAFFB7FC-F79E-416C-B442-8719B8090163}" type="presParOf" srcId="{230989B8-33E9-4F75-AD0E-C4553134031E}" destId="{F48D87E3-B677-426B-AC14-A69D021E7DD4}" srcOrd="1" destOrd="0" presId="urn:microsoft.com/office/officeart/2005/8/layout/lProcess2"/>
    <dgm:cxn modelId="{33CB3923-4A34-419E-B224-CEFCE63CA4F5}" type="presParOf" srcId="{230989B8-33E9-4F75-AD0E-C4553134031E}" destId="{2C87347B-3A7D-459A-A8FE-EF238CDD1AB4}" srcOrd="2" destOrd="0" presId="urn:microsoft.com/office/officeart/2005/8/layout/lProcess2"/>
    <dgm:cxn modelId="{47B24CCE-70A3-4E53-9F33-0FDE9B172882}" type="presParOf" srcId="{2C87347B-3A7D-459A-A8FE-EF238CDD1AB4}" destId="{3DA23E16-14F2-46D2-B27E-29223B146F77}" srcOrd="0" destOrd="0" presId="urn:microsoft.com/office/officeart/2005/8/layout/lProcess2"/>
    <dgm:cxn modelId="{E70D0CAF-8ABF-421A-AD5F-E37AAD2BF24E}" type="presParOf" srcId="{3DA23E16-14F2-46D2-B27E-29223B146F77}" destId="{45C4A7B6-5BF0-49EC-B768-4F706F7C971C}" srcOrd="0" destOrd="0" presId="urn:microsoft.com/office/officeart/2005/8/layout/lProcess2"/>
    <dgm:cxn modelId="{543D8744-4749-42D8-A99D-2599C1C1F7EF}" type="presParOf" srcId="{3DA23E16-14F2-46D2-B27E-29223B146F77}" destId="{ECEB7749-4F84-4137-BD23-C37FD247F911}" srcOrd="1" destOrd="0" presId="urn:microsoft.com/office/officeart/2005/8/layout/lProcess2"/>
    <dgm:cxn modelId="{BF13C9D1-E758-44DE-888D-B64978CA067B}" type="presParOf" srcId="{3DA23E16-14F2-46D2-B27E-29223B146F77}" destId="{D1EE5E50-D3F8-4686-9A16-92AA95B76882}" srcOrd="2" destOrd="0" presId="urn:microsoft.com/office/officeart/2005/8/layout/lProcess2"/>
    <dgm:cxn modelId="{B3307F22-0F04-4010-8159-89C8165E6F84}" type="presParOf" srcId="{3DA23E16-14F2-46D2-B27E-29223B146F77}" destId="{F3F085E2-68E0-4BB2-805D-26F584B593D9}" srcOrd="3" destOrd="0" presId="urn:microsoft.com/office/officeart/2005/8/layout/lProcess2"/>
    <dgm:cxn modelId="{C5372928-F5DE-46CA-8A77-92723763499D}" type="presParOf" srcId="{3DA23E16-14F2-46D2-B27E-29223B146F77}" destId="{8BF90EEB-5E06-42DA-B85A-9D3436F51B52}" srcOrd="4" destOrd="0" presId="urn:microsoft.com/office/officeart/2005/8/layout/lProcess2"/>
    <dgm:cxn modelId="{4B12BB7C-3DFE-487F-9C4B-2AA70F97A5AB}" type="presParOf" srcId="{3DA23E16-14F2-46D2-B27E-29223B146F77}" destId="{D75C429E-C60E-4B17-94F9-A3EBC3B02DB7}" srcOrd="5" destOrd="0" presId="urn:microsoft.com/office/officeart/2005/8/layout/lProcess2"/>
    <dgm:cxn modelId="{B2EF2A5F-0093-4853-9FAF-4E64135FF856}" type="presParOf" srcId="{3DA23E16-14F2-46D2-B27E-29223B146F77}" destId="{E075EC3B-6B81-4537-A570-D95AFC681618}" srcOrd="6" destOrd="0" presId="urn:microsoft.com/office/officeart/2005/8/layout/lProcess2"/>
    <dgm:cxn modelId="{951C0108-286E-44FF-8320-B2B96C436A92}" type="presParOf" srcId="{3DA23E16-14F2-46D2-B27E-29223B146F77}" destId="{F03044AF-6686-49C6-985D-85F7060CE5EC}" srcOrd="7" destOrd="0" presId="urn:microsoft.com/office/officeart/2005/8/layout/lProcess2"/>
    <dgm:cxn modelId="{B1247951-C36F-431A-8273-BDBEB3521807}" type="presParOf" srcId="{3DA23E16-14F2-46D2-B27E-29223B146F77}" destId="{FDE0AE5F-14BA-4999-8DA9-286AE2EB6B4D}" srcOrd="8" destOrd="0" presId="urn:microsoft.com/office/officeart/2005/8/layout/lProcess2"/>
    <dgm:cxn modelId="{6C3C819A-7A85-40FE-B9A8-F80192030721}" type="presParOf" srcId="{3DA23E16-14F2-46D2-B27E-29223B146F77}" destId="{EC622A93-865B-4881-8BAA-95C9C7A093CF}" srcOrd="9" destOrd="0" presId="urn:microsoft.com/office/officeart/2005/8/layout/lProcess2"/>
    <dgm:cxn modelId="{40C52A81-1198-40F1-91B9-34BE2F502D33}" type="presParOf" srcId="{3DA23E16-14F2-46D2-B27E-29223B146F77}" destId="{44BEA180-3C99-4559-829A-77D047DCAEEF}" srcOrd="10" destOrd="0" presId="urn:microsoft.com/office/officeart/2005/8/layout/lProcess2"/>
    <dgm:cxn modelId="{204DCCDA-EB3F-494D-A7B2-A685A39D0FA2}" type="presParOf" srcId="{3DA23E16-14F2-46D2-B27E-29223B146F77}" destId="{06BB9F34-5B30-4C29-B973-9F8E0DC83CC0}" srcOrd="11" destOrd="0" presId="urn:microsoft.com/office/officeart/2005/8/layout/lProcess2"/>
    <dgm:cxn modelId="{40C2D816-0F17-428D-940A-9E1C20E35929}" type="presParOf" srcId="{3DA23E16-14F2-46D2-B27E-29223B146F77}" destId="{FD069934-D651-44CC-80E0-D3A34B494637}" srcOrd="12" destOrd="0" presId="urn:microsoft.com/office/officeart/2005/8/layout/lProcess2"/>
    <dgm:cxn modelId="{55E82F8F-B001-4BDC-8F0F-0DB9C733EB78}" type="presParOf" srcId="{3DA23E16-14F2-46D2-B27E-29223B146F77}" destId="{9BD5B69B-9951-4EBB-A0E5-B12EBD549412}" srcOrd="13" destOrd="0" presId="urn:microsoft.com/office/officeart/2005/8/layout/lProcess2"/>
    <dgm:cxn modelId="{7CA67C19-A9D6-4EF8-9AF3-F487AE5E2065}" type="presParOf" srcId="{3DA23E16-14F2-46D2-B27E-29223B146F77}" destId="{8166E7DC-8850-4CED-B821-A7B5B572AA74}" srcOrd="14" destOrd="0" presId="urn:microsoft.com/office/officeart/2005/8/layout/lProcess2"/>
    <dgm:cxn modelId="{CC4CF9BE-A2B7-4A53-A94C-DFF3EC8090DF}" type="presParOf" srcId="{3DA23E16-14F2-46D2-B27E-29223B146F77}" destId="{3D8C7645-66E1-4A24-B543-A22DAED288DA}" srcOrd="15" destOrd="0" presId="urn:microsoft.com/office/officeart/2005/8/layout/lProcess2"/>
    <dgm:cxn modelId="{9750DF83-D6AE-4333-B8A5-A1185A52C3CB}" type="presParOf" srcId="{3DA23E16-14F2-46D2-B27E-29223B146F77}" destId="{42DA69A8-C1D5-4DA9-A7C6-8CA1302388BC}" srcOrd="16" destOrd="0" presId="urn:microsoft.com/office/officeart/2005/8/layout/lProcess2"/>
    <dgm:cxn modelId="{8A415908-9597-4D9E-B2DB-F3A0459D6BED}" type="presParOf" srcId="{3DA23E16-14F2-46D2-B27E-29223B146F77}" destId="{94024136-A240-44F5-A5BC-B00CD112BFCC}" srcOrd="17" destOrd="0" presId="urn:microsoft.com/office/officeart/2005/8/layout/lProcess2"/>
    <dgm:cxn modelId="{05E50CCB-31D1-4678-AB7D-446471D023AA}" type="presParOf" srcId="{3DA23E16-14F2-46D2-B27E-29223B146F77}" destId="{12849F82-8482-404B-8F0E-B143DE11C6F8}" srcOrd="18" destOrd="0" presId="urn:microsoft.com/office/officeart/2005/8/layout/lProcess2"/>
    <dgm:cxn modelId="{6153209D-E8F2-45AA-9CDA-CC2FE7A6922A}" type="presParOf" srcId="{3DA23E16-14F2-46D2-B27E-29223B146F77}" destId="{A854A6A4-ADB2-47E2-A322-539C1981B55D}" srcOrd="19" destOrd="0" presId="urn:microsoft.com/office/officeart/2005/8/layout/lProcess2"/>
    <dgm:cxn modelId="{DF7119E2-BB78-4F63-817E-3360F5CE4DAA}" type="presParOf" srcId="{3DA23E16-14F2-46D2-B27E-29223B146F77}" destId="{2D85E11E-1944-4CF7-AF6E-625D104D7B87}" srcOrd="20" destOrd="0" presId="urn:microsoft.com/office/officeart/2005/8/layout/lProcess2"/>
    <dgm:cxn modelId="{40158EA5-3990-4646-84B0-44E785323A45}" type="presParOf" srcId="{3DA23E16-14F2-46D2-B27E-29223B146F77}" destId="{8CA12F38-98E7-44FA-B469-5D972C42DB8F}" srcOrd="21" destOrd="0" presId="urn:microsoft.com/office/officeart/2005/8/layout/lProcess2"/>
    <dgm:cxn modelId="{3B81AE5F-6462-4C2B-8C2B-45970E3F423D}" type="presParOf" srcId="{3DA23E16-14F2-46D2-B27E-29223B146F77}" destId="{772B5C02-3BEF-4F41-8771-2D2AE5DFA439}" srcOrd="22" destOrd="0" presId="urn:microsoft.com/office/officeart/2005/8/layout/lProcess2"/>
    <dgm:cxn modelId="{DAA80AA1-4D6A-42F2-A4E7-D80585AEED1A}" type="presParOf" srcId="{3DA23E16-14F2-46D2-B27E-29223B146F77}" destId="{6D2932A4-CE20-4AC7-B782-AC4DE68E1D2D}" srcOrd="23" destOrd="0" presId="urn:microsoft.com/office/officeart/2005/8/layout/lProcess2"/>
    <dgm:cxn modelId="{1A732CBB-9C47-48B0-BE7B-0323680A05EC}" type="presParOf" srcId="{3DA23E16-14F2-46D2-B27E-29223B146F77}" destId="{6C9474AB-319E-460A-BBDE-0B0AC37FCF0B}" srcOrd="24" destOrd="0" presId="urn:microsoft.com/office/officeart/2005/8/layout/lProcess2"/>
    <dgm:cxn modelId="{22B98287-A69D-436D-8592-49E2FF8A1115}" type="presParOf" srcId="{3DA23E16-14F2-46D2-B27E-29223B146F77}" destId="{D9CB0242-FDC1-4171-8FD7-D0B2274DA84A}" srcOrd="25" destOrd="0" presId="urn:microsoft.com/office/officeart/2005/8/layout/lProcess2"/>
    <dgm:cxn modelId="{33482565-42D3-4560-B13E-3E733772AA25}" type="presParOf" srcId="{3DA23E16-14F2-46D2-B27E-29223B146F77}" destId="{BBA0555F-9FBA-4A80-879B-4086004C6375}" srcOrd="26" destOrd="0" presId="urn:microsoft.com/office/officeart/2005/8/layout/lProcess2"/>
    <dgm:cxn modelId="{43C770C0-073C-4137-8D58-52F8FD2B95EA}" type="presParOf" srcId="{3DA23E16-14F2-46D2-B27E-29223B146F77}" destId="{091CBA33-195A-4C26-8CBD-703CC3FBBF5B}" srcOrd="27" destOrd="0" presId="urn:microsoft.com/office/officeart/2005/8/layout/lProcess2"/>
    <dgm:cxn modelId="{C488A663-6108-4A1B-9089-9A55808628A5}" type="presParOf" srcId="{3DA23E16-14F2-46D2-B27E-29223B146F77}" destId="{F959DA33-6526-406A-AA01-CDB7EA85F386}" srcOrd="28" destOrd="0" presId="urn:microsoft.com/office/officeart/2005/8/layout/lProcess2"/>
    <dgm:cxn modelId="{72C17173-F926-426B-BA7F-14429CC7168F}" type="presParOf" srcId="{3DA23E16-14F2-46D2-B27E-29223B146F77}" destId="{88EA1FC4-6F5E-4496-9D23-13D89C58237B}" srcOrd="29" destOrd="0" presId="urn:microsoft.com/office/officeart/2005/8/layout/lProcess2"/>
    <dgm:cxn modelId="{95F9BB80-CC88-4247-9F40-55183498D425}" type="presParOf" srcId="{3DA23E16-14F2-46D2-B27E-29223B146F77}" destId="{6CEF6057-881D-48E4-8BEF-C8D1306E6A91}" srcOrd="30" destOrd="0" presId="urn:microsoft.com/office/officeart/2005/8/layout/lProcess2"/>
    <dgm:cxn modelId="{5A1165B4-9901-44DC-9090-DF32D293320F}" type="presParOf" srcId="{3DA23E16-14F2-46D2-B27E-29223B146F77}" destId="{885B162C-DCDD-4FCD-A42E-A17E6E8411CD}" srcOrd="31" destOrd="0" presId="urn:microsoft.com/office/officeart/2005/8/layout/lProcess2"/>
    <dgm:cxn modelId="{FCA3C121-0C6E-466B-8412-4976A32B84F9}" type="presParOf" srcId="{3DA23E16-14F2-46D2-B27E-29223B146F77}" destId="{73EA8BA8-B2E0-46C4-8138-FB2C37D727AF}" srcOrd="32" destOrd="0" presId="urn:microsoft.com/office/officeart/2005/8/layout/lProcess2"/>
    <dgm:cxn modelId="{0407511C-441C-4AC5-AA62-C87B92F1C70C}" type="presParOf" srcId="{3DA23E16-14F2-46D2-B27E-29223B146F77}" destId="{F6F760BB-0C28-48EF-9939-70E3431E5BE4}" srcOrd="33" destOrd="0" presId="urn:microsoft.com/office/officeart/2005/8/layout/lProcess2"/>
    <dgm:cxn modelId="{73415A7A-711A-42C7-ADB3-606C24B125D5}" type="presParOf" srcId="{3DA23E16-14F2-46D2-B27E-29223B146F77}" destId="{7C6F651B-20A1-4E6C-BBF2-508271608DA7}" srcOrd="34" destOrd="0" presId="urn:microsoft.com/office/officeart/2005/8/layout/lProcess2"/>
    <dgm:cxn modelId="{E9FC25DB-4638-4B1D-BBEA-867ED5DD0076}" type="presParOf" srcId="{E5AAADD7-1F46-48D3-AF5A-175174C6B0DC}" destId="{95227EE9-78FD-4C12-8614-E7A26FFB7286}" srcOrd="5" destOrd="0" presId="urn:microsoft.com/office/officeart/2005/8/layout/lProcess2"/>
    <dgm:cxn modelId="{4DF67FF2-2618-49AB-9C37-5B9CDEDC4EBF}" type="presParOf" srcId="{E5AAADD7-1F46-48D3-AF5A-175174C6B0DC}" destId="{4E0106DA-12DC-4D3C-AEF7-B8CEEDABF2C3}" srcOrd="6" destOrd="0" presId="urn:microsoft.com/office/officeart/2005/8/layout/lProcess2"/>
    <dgm:cxn modelId="{4C79462D-F66D-4322-BAD4-AA8FC0B9F98C}" type="presParOf" srcId="{4E0106DA-12DC-4D3C-AEF7-B8CEEDABF2C3}" destId="{F3EF3BB4-F9A5-4D33-8C4E-9437D96AC753}" srcOrd="0" destOrd="0" presId="urn:microsoft.com/office/officeart/2005/8/layout/lProcess2"/>
    <dgm:cxn modelId="{84CE87C5-F6D3-4D30-A1D6-1667FA9B32BA}" type="presParOf" srcId="{4E0106DA-12DC-4D3C-AEF7-B8CEEDABF2C3}" destId="{29529DBA-0BAA-48B1-B496-FEE093CAA1C1}" srcOrd="1" destOrd="0" presId="urn:microsoft.com/office/officeart/2005/8/layout/lProcess2"/>
    <dgm:cxn modelId="{E4157F6F-49D6-494C-B09C-C49F00CDA1B4}" type="presParOf" srcId="{4E0106DA-12DC-4D3C-AEF7-B8CEEDABF2C3}" destId="{0E7D8457-4D90-4743-A77A-37F6D2375743}" srcOrd="2" destOrd="0" presId="urn:microsoft.com/office/officeart/2005/8/layout/lProcess2"/>
    <dgm:cxn modelId="{7AEDC1B7-9A28-40F3-A002-BBA619AB377A}" type="presParOf" srcId="{0E7D8457-4D90-4743-A77A-37F6D2375743}" destId="{207550B1-EE11-4BC8-8DB4-4028AB35C2DC}" srcOrd="0" destOrd="0" presId="urn:microsoft.com/office/officeart/2005/8/layout/lProcess2"/>
    <dgm:cxn modelId="{2B3CEB5D-EC5E-4F97-8451-1FE052D1CFBB}" type="presParOf" srcId="{207550B1-EE11-4BC8-8DB4-4028AB35C2DC}" destId="{7C098F5B-5370-4B49-9A5E-36687259D86F}" srcOrd="0" destOrd="0" presId="urn:microsoft.com/office/officeart/2005/8/layout/lProcess2"/>
    <dgm:cxn modelId="{82D4CA96-0B77-46C3-B50E-F27016D97B7D}" type="presParOf" srcId="{207550B1-EE11-4BC8-8DB4-4028AB35C2DC}" destId="{9D32CDF0-7582-496E-ABD0-3FE204F682AA}" srcOrd="1" destOrd="0" presId="urn:microsoft.com/office/officeart/2005/8/layout/lProcess2"/>
    <dgm:cxn modelId="{A8C9A37F-ABC4-4F08-BD52-D9C682CDD03D}" type="presParOf" srcId="{207550B1-EE11-4BC8-8DB4-4028AB35C2DC}" destId="{86B6FCCD-7056-40AD-AFFE-0C460C197C06}" srcOrd="2" destOrd="0" presId="urn:microsoft.com/office/officeart/2005/8/layout/lProcess2"/>
    <dgm:cxn modelId="{ABD0A6FA-28B3-4B03-99EF-6BA70078D290}" type="presParOf" srcId="{207550B1-EE11-4BC8-8DB4-4028AB35C2DC}" destId="{F520FF90-B6C9-4D1F-8E64-7866DC97C86F}" srcOrd="3" destOrd="0" presId="urn:microsoft.com/office/officeart/2005/8/layout/lProcess2"/>
    <dgm:cxn modelId="{2D51A636-B583-4043-A65E-7F07FC470849}" type="presParOf" srcId="{207550B1-EE11-4BC8-8DB4-4028AB35C2DC}" destId="{EEE9B084-C0D7-4339-9248-1423B5263D9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9BEF9-10A2-45AD-8403-1500C8FE2932}">
      <dsp:nvSpPr>
        <dsp:cNvPr id="0" name=""/>
        <dsp:cNvSpPr/>
      </dsp:nvSpPr>
      <dsp:spPr>
        <a:xfrm>
          <a:off x="437" y="161051"/>
          <a:ext cx="1705702" cy="10234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Producto de ACI</a:t>
          </a:r>
        </a:p>
      </dsp:txBody>
      <dsp:txXfrm>
        <a:off x="437" y="161051"/>
        <a:ext cx="1705702" cy="1023421"/>
      </dsp:txXfrm>
    </dsp:sp>
    <dsp:sp modelId="{96C9A020-0152-47DC-9448-20367EEBEF26}">
      <dsp:nvSpPr>
        <dsp:cNvPr id="0" name=""/>
        <dsp:cNvSpPr/>
      </dsp:nvSpPr>
      <dsp:spPr>
        <a:xfrm>
          <a:off x="1876710" y="161051"/>
          <a:ext cx="1705702" cy="1023421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SDK</a:t>
          </a:r>
        </a:p>
      </dsp:txBody>
      <dsp:txXfrm>
        <a:off x="1876710" y="161051"/>
        <a:ext cx="1705702" cy="1023421"/>
      </dsp:txXfrm>
    </dsp:sp>
    <dsp:sp modelId="{9B70A201-21FF-4BD9-9195-07F9A261A9FE}">
      <dsp:nvSpPr>
        <dsp:cNvPr id="0" name=""/>
        <dsp:cNvSpPr/>
      </dsp:nvSpPr>
      <dsp:spPr>
        <a:xfrm>
          <a:off x="437" y="1355043"/>
          <a:ext cx="1705702" cy="1023421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Modular</a:t>
          </a:r>
        </a:p>
      </dsp:txBody>
      <dsp:txXfrm>
        <a:off x="437" y="1355043"/>
        <a:ext cx="1705702" cy="1023421"/>
      </dsp:txXfrm>
    </dsp:sp>
    <dsp:sp modelId="{D56B2030-1799-4407-A587-DCDDD1565917}">
      <dsp:nvSpPr>
        <dsp:cNvPr id="0" name=""/>
        <dsp:cNvSpPr/>
      </dsp:nvSpPr>
      <dsp:spPr>
        <a:xfrm>
          <a:off x="1876710" y="1355043"/>
          <a:ext cx="1705702" cy="1023421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Multi-tenant</a:t>
          </a:r>
          <a:endParaRPr lang="es-CO" sz="2800" kern="1200" dirty="0"/>
        </a:p>
      </dsp:txBody>
      <dsp:txXfrm>
        <a:off x="1876710" y="1355043"/>
        <a:ext cx="1705702" cy="1023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D8A90-D581-4B59-A5A8-2AFE6A5FF888}">
      <dsp:nvSpPr>
        <dsp:cNvPr id="0" name=""/>
        <dsp:cNvSpPr/>
      </dsp:nvSpPr>
      <dsp:spPr>
        <a:xfrm>
          <a:off x="2417922" y="1600309"/>
          <a:ext cx="1228949" cy="122894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pc_issuers</a:t>
          </a:r>
          <a:endParaRPr lang="es-CO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pc_custom_classes</a:t>
          </a:r>
          <a:endParaRPr lang="es-CO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pc_auth_processors</a:t>
          </a:r>
          <a:endParaRPr lang="es-CO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pc_auth_pipelines</a:t>
          </a:r>
          <a:endParaRPr lang="es-CO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pc_system_settings</a:t>
          </a:r>
          <a:endParaRPr lang="es-CO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…….</a:t>
          </a:r>
        </a:p>
      </dsp:txBody>
      <dsp:txXfrm>
        <a:off x="2597897" y="1780284"/>
        <a:ext cx="868999" cy="868999"/>
      </dsp:txXfrm>
    </dsp:sp>
    <dsp:sp modelId="{5DC223AD-06DD-4384-A222-D36DA9867F6F}">
      <dsp:nvSpPr>
        <dsp:cNvPr id="0" name=""/>
        <dsp:cNvSpPr/>
      </dsp:nvSpPr>
      <dsp:spPr>
        <a:xfrm rot="16200000">
          <a:off x="2847567" y="1397242"/>
          <a:ext cx="369659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369659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023155" y="1406238"/>
        <a:ext cx="18482" cy="18482"/>
      </dsp:txXfrm>
    </dsp:sp>
    <dsp:sp modelId="{2D11CBA1-6319-40F6-96F4-1C2EE2B391BA}">
      <dsp:nvSpPr>
        <dsp:cNvPr id="0" name=""/>
        <dsp:cNvSpPr/>
      </dsp:nvSpPr>
      <dsp:spPr>
        <a:xfrm>
          <a:off x="2417922" y="1700"/>
          <a:ext cx="1228949" cy="1228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/>
            <a:t>ISSUER 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pc_curtomet_1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pc_accounts_1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pc_cards_1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pc_balances_1</a:t>
          </a:r>
        </a:p>
      </dsp:txBody>
      <dsp:txXfrm>
        <a:off x="2597897" y="181675"/>
        <a:ext cx="868999" cy="868999"/>
      </dsp:txXfrm>
    </dsp:sp>
    <dsp:sp modelId="{A2BE2F81-0E11-4EA6-B3E0-33AB502470AF}">
      <dsp:nvSpPr>
        <dsp:cNvPr id="0" name=""/>
        <dsp:cNvSpPr/>
      </dsp:nvSpPr>
      <dsp:spPr>
        <a:xfrm rot="1800000">
          <a:off x="3539785" y="2596199"/>
          <a:ext cx="369659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369659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715373" y="2605195"/>
        <a:ext cx="18482" cy="18482"/>
      </dsp:txXfrm>
    </dsp:sp>
    <dsp:sp modelId="{73F94547-CA66-4087-8752-72E23836581A}">
      <dsp:nvSpPr>
        <dsp:cNvPr id="0" name=""/>
        <dsp:cNvSpPr/>
      </dsp:nvSpPr>
      <dsp:spPr>
        <a:xfrm>
          <a:off x="3802357" y="2399613"/>
          <a:ext cx="1228949" cy="1228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/>
            <a:t>ISSUER 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pc_curtomet_3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pc_accounts_3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pc_cards_3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pc_balances_3</a:t>
          </a:r>
        </a:p>
      </dsp:txBody>
      <dsp:txXfrm>
        <a:off x="3982332" y="2579588"/>
        <a:ext cx="868999" cy="868999"/>
      </dsp:txXfrm>
    </dsp:sp>
    <dsp:sp modelId="{8501BB70-F84F-4583-B39A-71C5E3146AE3}">
      <dsp:nvSpPr>
        <dsp:cNvPr id="0" name=""/>
        <dsp:cNvSpPr/>
      </dsp:nvSpPr>
      <dsp:spPr>
        <a:xfrm rot="9000000">
          <a:off x="2155349" y="2596199"/>
          <a:ext cx="369659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369659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 rot="10800000">
        <a:off x="2330937" y="2605195"/>
        <a:ext cx="18482" cy="18482"/>
      </dsp:txXfrm>
    </dsp:sp>
    <dsp:sp modelId="{5BF92EE9-01CA-46BD-BCFE-000FB548B654}">
      <dsp:nvSpPr>
        <dsp:cNvPr id="0" name=""/>
        <dsp:cNvSpPr/>
      </dsp:nvSpPr>
      <dsp:spPr>
        <a:xfrm>
          <a:off x="1033486" y="2399613"/>
          <a:ext cx="1228949" cy="1228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/>
            <a:t>ISSUER 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pc_curtomet_2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pc_accounts_2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pc_cards_2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pc_balances_2</a:t>
          </a:r>
        </a:p>
      </dsp:txBody>
      <dsp:txXfrm>
        <a:off x="1213461" y="2579588"/>
        <a:ext cx="868999" cy="868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D8A90-D581-4B59-A5A8-2AFE6A5FF888}">
      <dsp:nvSpPr>
        <dsp:cNvPr id="0" name=""/>
        <dsp:cNvSpPr/>
      </dsp:nvSpPr>
      <dsp:spPr>
        <a:xfrm>
          <a:off x="2417922" y="1600309"/>
          <a:ext cx="1228949" cy="1228949"/>
        </a:xfrm>
        <a:prstGeom prst="ellipse">
          <a:avLst/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Box </a:t>
          </a:r>
          <a:r>
            <a:rPr lang="es-CO" sz="2400" kern="1200" dirty="0" err="1"/>
            <a:t>Owner</a:t>
          </a:r>
          <a:endParaRPr lang="es-CO" sz="2400" kern="1200" dirty="0"/>
        </a:p>
      </dsp:txBody>
      <dsp:txXfrm>
        <a:off x="2597897" y="1780284"/>
        <a:ext cx="868999" cy="868999"/>
      </dsp:txXfrm>
    </dsp:sp>
    <dsp:sp modelId="{5DC223AD-06DD-4384-A222-D36DA9867F6F}">
      <dsp:nvSpPr>
        <dsp:cNvPr id="0" name=""/>
        <dsp:cNvSpPr/>
      </dsp:nvSpPr>
      <dsp:spPr>
        <a:xfrm rot="16200000">
          <a:off x="2847567" y="1397242"/>
          <a:ext cx="369659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369659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023155" y="1406238"/>
        <a:ext cx="18482" cy="18482"/>
      </dsp:txXfrm>
    </dsp:sp>
    <dsp:sp modelId="{2D11CBA1-6319-40F6-96F4-1C2EE2B391BA}">
      <dsp:nvSpPr>
        <dsp:cNvPr id="0" name=""/>
        <dsp:cNvSpPr/>
      </dsp:nvSpPr>
      <dsp:spPr>
        <a:xfrm>
          <a:off x="2417922" y="1700"/>
          <a:ext cx="1228949" cy="1228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Financial</a:t>
          </a:r>
          <a:r>
            <a:rPr lang="es-CO" sz="900" i="1" kern="1200" dirty="0"/>
            <a:t> </a:t>
          </a:r>
          <a:r>
            <a:rPr lang="es-CO" sz="900" i="1" kern="1200" dirty="0" err="1"/>
            <a:t>institution</a:t>
          </a:r>
          <a:r>
            <a:rPr lang="es-CO" sz="900" i="1" kern="1200" dirty="0"/>
            <a:t> 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i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Issuer</a:t>
          </a:r>
          <a:r>
            <a:rPr lang="es-CO" sz="900" i="1" kern="1200" dirty="0"/>
            <a:t> 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Issuer</a:t>
          </a:r>
          <a:r>
            <a:rPr lang="es-CO" sz="900" i="1" kern="1200" dirty="0"/>
            <a:t> 1</a:t>
          </a:r>
          <a:endParaRPr lang="es-CO" sz="900" kern="1200" dirty="0"/>
        </a:p>
      </dsp:txBody>
      <dsp:txXfrm>
        <a:off x="2597897" y="181675"/>
        <a:ext cx="868999" cy="868999"/>
      </dsp:txXfrm>
    </dsp:sp>
    <dsp:sp modelId="{A2BE2F81-0E11-4EA6-B3E0-33AB502470AF}">
      <dsp:nvSpPr>
        <dsp:cNvPr id="0" name=""/>
        <dsp:cNvSpPr/>
      </dsp:nvSpPr>
      <dsp:spPr>
        <a:xfrm rot="1800000">
          <a:off x="3539785" y="2596199"/>
          <a:ext cx="369659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369659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715373" y="2605195"/>
        <a:ext cx="18482" cy="18482"/>
      </dsp:txXfrm>
    </dsp:sp>
    <dsp:sp modelId="{73F94547-CA66-4087-8752-72E23836581A}">
      <dsp:nvSpPr>
        <dsp:cNvPr id="0" name=""/>
        <dsp:cNvSpPr/>
      </dsp:nvSpPr>
      <dsp:spPr>
        <a:xfrm>
          <a:off x="3802357" y="2399613"/>
          <a:ext cx="1228949" cy="1228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Financial</a:t>
          </a:r>
          <a:r>
            <a:rPr lang="es-CO" sz="900" i="1" kern="1200" dirty="0"/>
            <a:t> </a:t>
          </a:r>
          <a:r>
            <a:rPr lang="es-CO" sz="900" i="1" kern="1200" dirty="0" err="1"/>
            <a:t>institution</a:t>
          </a:r>
          <a:r>
            <a:rPr lang="es-CO" sz="900" i="1" kern="1200" dirty="0"/>
            <a:t> 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i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Issuer</a:t>
          </a:r>
          <a:r>
            <a:rPr lang="es-CO" sz="900" i="1" kern="1200" dirty="0"/>
            <a:t> 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Issuer</a:t>
          </a:r>
          <a:r>
            <a:rPr lang="es-CO" sz="900" i="1" kern="1200" dirty="0"/>
            <a:t> 3</a:t>
          </a:r>
          <a:endParaRPr lang="es-CO" sz="900" kern="1200" dirty="0"/>
        </a:p>
      </dsp:txBody>
      <dsp:txXfrm>
        <a:off x="3982332" y="2579588"/>
        <a:ext cx="868999" cy="868999"/>
      </dsp:txXfrm>
    </dsp:sp>
    <dsp:sp modelId="{8501BB70-F84F-4583-B39A-71C5E3146AE3}">
      <dsp:nvSpPr>
        <dsp:cNvPr id="0" name=""/>
        <dsp:cNvSpPr/>
      </dsp:nvSpPr>
      <dsp:spPr>
        <a:xfrm rot="9000000">
          <a:off x="2155349" y="2596199"/>
          <a:ext cx="369659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369659" y="1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 rot="10800000">
        <a:off x="2330937" y="2605195"/>
        <a:ext cx="18482" cy="18482"/>
      </dsp:txXfrm>
    </dsp:sp>
    <dsp:sp modelId="{5BF92EE9-01CA-46BD-BCFE-000FB548B654}">
      <dsp:nvSpPr>
        <dsp:cNvPr id="0" name=""/>
        <dsp:cNvSpPr/>
      </dsp:nvSpPr>
      <dsp:spPr>
        <a:xfrm>
          <a:off x="1033486" y="2399613"/>
          <a:ext cx="1228949" cy="1228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Financial</a:t>
          </a:r>
          <a:r>
            <a:rPr lang="es-CO" sz="900" i="1" kern="1200" dirty="0"/>
            <a:t> </a:t>
          </a:r>
          <a:r>
            <a:rPr lang="es-CO" sz="900" i="1" kern="1200" dirty="0" err="1"/>
            <a:t>institution</a:t>
          </a:r>
          <a:r>
            <a:rPr lang="es-CO" sz="900" i="1" kern="1200" dirty="0"/>
            <a:t> 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i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Issuer</a:t>
          </a:r>
          <a:r>
            <a:rPr lang="es-CO" sz="900" i="1" kern="1200" dirty="0"/>
            <a:t> 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i="1" kern="1200" dirty="0" err="1"/>
            <a:t>Issuer</a:t>
          </a:r>
          <a:r>
            <a:rPr lang="es-CO" sz="900" i="1" kern="1200" dirty="0"/>
            <a:t> 2</a:t>
          </a:r>
          <a:endParaRPr lang="es-CO" sz="900" kern="1200" dirty="0"/>
        </a:p>
      </dsp:txBody>
      <dsp:txXfrm>
        <a:off x="1213461" y="2579588"/>
        <a:ext cx="868999" cy="868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5BCC6-41DB-414B-BDE0-B1AB03C84FA8}">
      <dsp:nvSpPr>
        <dsp:cNvPr id="0" name=""/>
        <dsp:cNvSpPr/>
      </dsp:nvSpPr>
      <dsp:spPr>
        <a:xfrm>
          <a:off x="1529" y="0"/>
          <a:ext cx="1501203" cy="43879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Card-account</a:t>
          </a:r>
          <a:r>
            <a:rPr lang="es-CO" sz="1600" kern="1200" dirty="0"/>
            <a:t> </a:t>
          </a:r>
          <a:r>
            <a:rPr lang="es-CO" sz="1600" kern="1200" dirty="0" err="1"/>
            <a:t>lookup</a:t>
          </a:r>
          <a:endParaRPr lang="es-CO" sz="1600" kern="1200" dirty="0"/>
        </a:p>
      </dsp:txBody>
      <dsp:txXfrm>
        <a:off x="1529" y="0"/>
        <a:ext cx="1501203" cy="1316373"/>
      </dsp:txXfrm>
    </dsp:sp>
    <dsp:sp modelId="{13FD35A2-8D62-41C1-B62E-84D988400192}">
      <dsp:nvSpPr>
        <dsp:cNvPr id="0" name=""/>
        <dsp:cNvSpPr/>
      </dsp:nvSpPr>
      <dsp:spPr>
        <a:xfrm>
          <a:off x="151650" y="1317658"/>
          <a:ext cx="1200962" cy="1323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Default</a:t>
          </a:r>
        </a:p>
      </dsp:txBody>
      <dsp:txXfrm>
        <a:off x="186825" y="1352833"/>
        <a:ext cx="1130612" cy="1252664"/>
      </dsp:txXfrm>
    </dsp:sp>
    <dsp:sp modelId="{813F840A-FB68-4D25-96D4-5B460648E2A2}">
      <dsp:nvSpPr>
        <dsp:cNvPr id="0" name=""/>
        <dsp:cNvSpPr/>
      </dsp:nvSpPr>
      <dsp:spPr>
        <a:xfrm>
          <a:off x="151650" y="2844214"/>
          <a:ext cx="1200962" cy="13230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1</a:t>
          </a:r>
        </a:p>
      </dsp:txBody>
      <dsp:txXfrm>
        <a:off x="186825" y="2879389"/>
        <a:ext cx="1130612" cy="1252664"/>
      </dsp:txXfrm>
    </dsp:sp>
    <dsp:sp modelId="{2A994A55-1307-42A9-A12F-CB10A011C81D}">
      <dsp:nvSpPr>
        <dsp:cNvPr id="0" name=""/>
        <dsp:cNvSpPr/>
      </dsp:nvSpPr>
      <dsp:spPr>
        <a:xfrm>
          <a:off x="1615323" y="0"/>
          <a:ext cx="1501203" cy="43879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Pre-processors</a:t>
          </a:r>
          <a:endParaRPr lang="es-CO" sz="2000" kern="1200" dirty="0"/>
        </a:p>
      </dsp:txBody>
      <dsp:txXfrm>
        <a:off x="1615323" y="0"/>
        <a:ext cx="1501203" cy="1316373"/>
      </dsp:txXfrm>
    </dsp:sp>
    <dsp:sp modelId="{41241F91-731A-4323-91E4-9AFC362C602F}">
      <dsp:nvSpPr>
        <dsp:cNvPr id="0" name=""/>
        <dsp:cNvSpPr/>
      </dsp:nvSpPr>
      <dsp:spPr>
        <a:xfrm>
          <a:off x="1765444" y="1316747"/>
          <a:ext cx="1200962" cy="8620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1</a:t>
          </a:r>
        </a:p>
      </dsp:txBody>
      <dsp:txXfrm>
        <a:off x="1790693" y="1341996"/>
        <a:ext cx="1150464" cy="811550"/>
      </dsp:txXfrm>
    </dsp:sp>
    <dsp:sp modelId="{C8C9E580-CDC9-4F8E-AEBA-F872CDED8667}">
      <dsp:nvSpPr>
        <dsp:cNvPr id="0" name=""/>
        <dsp:cNvSpPr/>
      </dsp:nvSpPr>
      <dsp:spPr>
        <a:xfrm>
          <a:off x="1765444" y="2311419"/>
          <a:ext cx="1200962" cy="8620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2</a:t>
          </a:r>
        </a:p>
      </dsp:txBody>
      <dsp:txXfrm>
        <a:off x="1790693" y="2336668"/>
        <a:ext cx="1150464" cy="811550"/>
      </dsp:txXfrm>
    </dsp:sp>
    <dsp:sp modelId="{D1C75FB8-6053-48F4-A621-021276FEE109}">
      <dsp:nvSpPr>
        <dsp:cNvPr id="0" name=""/>
        <dsp:cNvSpPr/>
      </dsp:nvSpPr>
      <dsp:spPr>
        <a:xfrm>
          <a:off x="1765444" y="3306090"/>
          <a:ext cx="1200962" cy="8620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N…</a:t>
          </a:r>
        </a:p>
      </dsp:txBody>
      <dsp:txXfrm>
        <a:off x="1790693" y="3331339"/>
        <a:ext cx="1150464" cy="811550"/>
      </dsp:txXfrm>
    </dsp:sp>
    <dsp:sp modelId="{B6087142-64F6-4087-810A-389874112D5D}">
      <dsp:nvSpPr>
        <dsp:cNvPr id="0" name=""/>
        <dsp:cNvSpPr/>
      </dsp:nvSpPr>
      <dsp:spPr>
        <a:xfrm>
          <a:off x="3229117" y="0"/>
          <a:ext cx="1501203" cy="43879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Validators</a:t>
          </a:r>
          <a:endParaRPr lang="es-CO" sz="2300" kern="1200" dirty="0"/>
        </a:p>
      </dsp:txBody>
      <dsp:txXfrm>
        <a:off x="3229117" y="0"/>
        <a:ext cx="1501203" cy="1316373"/>
      </dsp:txXfrm>
    </dsp:sp>
    <dsp:sp modelId="{45C4A7B6-5BF0-49EC-B768-4F706F7C971C}">
      <dsp:nvSpPr>
        <dsp:cNvPr id="0" name=""/>
        <dsp:cNvSpPr/>
      </dsp:nvSpPr>
      <dsp:spPr>
        <a:xfrm>
          <a:off x="3379237" y="1317712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External_processing</a:t>
          </a:r>
          <a:endParaRPr lang="es-CO" sz="700" kern="1200" dirty="0"/>
        </a:p>
      </dsp:txBody>
      <dsp:txXfrm>
        <a:off x="3383285" y="1321760"/>
        <a:ext cx="1192866" cy="130124"/>
      </dsp:txXfrm>
    </dsp:sp>
    <dsp:sp modelId="{D1EE5E50-D3F8-4686-9A16-92AA95B76882}">
      <dsp:nvSpPr>
        <dsp:cNvPr id="0" name=""/>
        <dsp:cNvSpPr/>
      </dsp:nvSpPr>
      <dsp:spPr>
        <a:xfrm>
          <a:off x="3379237" y="1477196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Pin_integrity</a:t>
          </a:r>
          <a:endParaRPr lang="es-CO" sz="700" kern="1200" dirty="0"/>
        </a:p>
      </dsp:txBody>
      <dsp:txXfrm>
        <a:off x="3383285" y="1481244"/>
        <a:ext cx="1192866" cy="130124"/>
      </dsp:txXfrm>
    </dsp:sp>
    <dsp:sp modelId="{8BF90EEB-5E06-42DA-B85A-9D3436F51B52}">
      <dsp:nvSpPr>
        <dsp:cNvPr id="0" name=""/>
        <dsp:cNvSpPr/>
      </dsp:nvSpPr>
      <dsp:spPr>
        <a:xfrm>
          <a:off x="3379237" y="1636681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Cvr</a:t>
          </a:r>
          <a:endParaRPr lang="es-CO" sz="700" kern="1200" dirty="0"/>
        </a:p>
      </dsp:txBody>
      <dsp:txXfrm>
        <a:off x="3383285" y="1640729"/>
        <a:ext cx="1192866" cy="130124"/>
      </dsp:txXfrm>
    </dsp:sp>
    <dsp:sp modelId="{E075EC3B-6B81-4537-A570-D95AFC681618}">
      <dsp:nvSpPr>
        <dsp:cNvPr id="0" name=""/>
        <dsp:cNvSpPr/>
      </dsp:nvSpPr>
      <dsp:spPr>
        <a:xfrm>
          <a:off x="3379237" y="1796166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Tvr</a:t>
          </a:r>
          <a:endParaRPr lang="es-CO" sz="700" kern="1200" dirty="0"/>
        </a:p>
      </dsp:txBody>
      <dsp:txXfrm>
        <a:off x="3383285" y="1800214"/>
        <a:ext cx="1192866" cy="130124"/>
      </dsp:txXfrm>
    </dsp:sp>
    <dsp:sp modelId="{FDE0AE5F-14BA-4999-8DA9-286AE2EB6B4D}">
      <dsp:nvSpPr>
        <dsp:cNvPr id="0" name=""/>
        <dsp:cNvSpPr/>
      </dsp:nvSpPr>
      <dsp:spPr>
        <a:xfrm>
          <a:off x="3379237" y="1955651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Card_state</a:t>
          </a:r>
          <a:endParaRPr lang="es-CO" sz="700" kern="1200" dirty="0"/>
        </a:p>
      </dsp:txBody>
      <dsp:txXfrm>
        <a:off x="3383285" y="1959699"/>
        <a:ext cx="1192866" cy="130124"/>
      </dsp:txXfrm>
    </dsp:sp>
    <dsp:sp modelId="{44BEA180-3C99-4559-829A-77D047DCAEEF}">
      <dsp:nvSpPr>
        <dsp:cNvPr id="0" name=""/>
        <dsp:cNvSpPr/>
      </dsp:nvSpPr>
      <dsp:spPr>
        <a:xfrm>
          <a:off x="3379237" y="2115136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Avs</a:t>
          </a:r>
          <a:endParaRPr lang="es-CO" sz="700" kern="1200" dirty="0"/>
        </a:p>
      </dsp:txBody>
      <dsp:txXfrm>
        <a:off x="3383285" y="2119184"/>
        <a:ext cx="1192866" cy="130124"/>
      </dsp:txXfrm>
    </dsp:sp>
    <dsp:sp modelId="{FD069934-D651-44CC-80E0-D3A34B494637}">
      <dsp:nvSpPr>
        <dsp:cNvPr id="0" name=""/>
        <dsp:cNvSpPr/>
      </dsp:nvSpPr>
      <dsp:spPr>
        <a:xfrm>
          <a:off x="3379237" y="2274621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Card_hold</a:t>
          </a:r>
          <a:endParaRPr lang="es-CO" sz="700" kern="1200" dirty="0"/>
        </a:p>
      </dsp:txBody>
      <dsp:txXfrm>
        <a:off x="3383285" y="2278669"/>
        <a:ext cx="1192866" cy="130124"/>
      </dsp:txXfrm>
    </dsp:sp>
    <dsp:sp modelId="{8166E7DC-8850-4CED-B821-A7B5B572AA74}">
      <dsp:nvSpPr>
        <dsp:cNvPr id="0" name=""/>
        <dsp:cNvSpPr/>
      </dsp:nvSpPr>
      <dsp:spPr>
        <a:xfrm>
          <a:off x="3379237" y="2434106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Account_hold</a:t>
          </a:r>
          <a:endParaRPr lang="es-CO" sz="700" kern="1200" dirty="0"/>
        </a:p>
      </dsp:txBody>
      <dsp:txXfrm>
        <a:off x="3383285" y="2438154"/>
        <a:ext cx="1192866" cy="130124"/>
      </dsp:txXfrm>
    </dsp:sp>
    <dsp:sp modelId="{42DA69A8-C1D5-4DA9-A7C6-8CA1302388BC}">
      <dsp:nvSpPr>
        <dsp:cNvPr id="0" name=""/>
        <dsp:cNvSpPr/>
      </dsp:nvSpPr>
      <dsp:spPr>
        <a:xfrm>
          <a:off x="3379237" y="2593591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Card_expiry</a:t>
          </a:r>
          <a:endParaRPr lang="es-CO" sz="700" kern="1200" dirty="0"/>
        </a:p>
      </dsp:txBody>
      <dsp:txXfrm>
        <a:off x="3383285" y="2597639"/>
        <a:ext cx="1192866" cy="130124"/>
      </dsp:txXfrm>
    </dsp:sp>
    <dsp:sp modelId="{12849F82-8482-404B-8F0E-B143DE11C6F8}">
      <dsp:nvSpPr>
        <dsp:cNvPr id="0" name=""/>
        <dsp:cNvSpPr/>
      </dsp:nvSpPr>
      <dsp:spPr>
        <a:xfrm>
          <a:off x="3379237" y="2753076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Pin</a:t>
          </a:r>
        </a:p>
      </dsp:txBody>
      <dsp:txXfrm>
        <a:off x="3383285" y="2757124"/>
        <a:ext cx="1192866" cy="130124"/>
      </dsp:txXfrm>
    </dsp:sp>
    <dsp:sp modelId="{2D85E11E-1944-4CF7-AF6E-625D104D7B87}">
      <dsp:nvSpPr>
        <dsp:cNvPr id="0" name=""/>
        <dsp:cNvSpPr/>
      </dsp:nvSpPr>
      <dsp:spPr>
        <a:xfrm>
          <a:off x="3379237" y="2912560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Cvv_cvv2</a:t>
          </a:r>
        </a:p>
      </dsp:txBody>
      <dsp:txXfrm>
        <a:off x="3383285" y="2916608"/>
        <a:ext cx="1192866" cy="130124"/>
      </dsp:txXfrm>
    </dsp:sp>
    <dsp:sp modelId="{772B5C02-3BEF-4F41-8771-2D2AE5DFA439}">
      <dsp:nvSpPr>
        <dsp:cNvPr id="0" name=""/>
        <dsp:cNvSpPr/>
      </dsp:nvSpPr>
      <dsp:spPr>
        <a:xfrm>
          <a:off x="3379237" y="3072045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Csc</a:t>
          </a:r>
          <a:endParaRPr lang="es-CO" sz="700" kern="1200" dirty="0"/>
        </a:p>
      </dsp:txBody>
      <dsp:txXfrm>
        <a:off x="3383285" y="3076093"/>
        <a:ext cx="1192866" cy="130124"/>
      </dsp:txXfrm>
    </dsp:sp>
    <dsp:sp modelId="{6C9474AB-319E-460A-BBDE-0B0AC37FCF0B}">
      <dsp:nvSpPr>
        <dsp:cNvPr id="0" name=""/>
        <dsp:cNvSpPr/>
      </dsp:nvSpPr>
      <dsp:spPr>
        <a:xfrm>
          <a:off x="3379237" y="3231530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Track2</a:t>
          </a:r>
        </a:p>
      </dsp:txBody>
      <dsp:txXfrm>
        <a:off x="3383285" y="3235578"/>
        <a:ext cx="1192866" cy="130124"/>
      </dsp:txXfrm>
    </dsp:sp>
    <dsp:sp modelId="{BBA0555F-9FBA-4A80-879B-4086004C6375}">
      <dsp:nvSpPr>
        <dsp:cNvPr id="0" name=""/>
        <dsp:cNvSpPr/>
      </dsp:nvSpPr>
      <dsp:spPr>
        <a:xfrm>
          <a:off x="3379237" y="3391015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Velocity</a:t>
          </a:r>
          <a:endParaRPr lang="es-CO" sz="700" kern="1200" dirty="0"/>
        </a:p>
      </dsp:txBody>
      <dsp:txXfrm>
        <a:off x="3383285" y="3395063"/>
        <a:ext cx="1192866" cy="130124"/>
      </dsp:txXfrm>
    </dsp:sp>
    <dsp:sp modelId="{F959DA33-6526-406A-AA01-CDB7EA85F386}">
      <dsp:nvSpPr>
        <dsp:cNvPr id="0" name=""/>
        <dsp:cNvSpPr/>
      </dsp:nvSpPr>
      <dsp:spPr>
        <a:xfrm>
          <a:off x="3379237" y="3550500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Atc</a:t>
          </a:r>
          <a:endParaRPr lang="es-CO" sz="700" kern="1200" dirty="0"/>
        </a:p>
      </dsp:txBody>
      <dsp:txXfrm>
        <a:off x="3383285" y="3554548"/>
        <a:ext cx="1192866" cy="130124"/>
      </dsp:txXfrm>
    </dsp:sp>
    <dsp:sp modelId="{6CEF6057-881D-48E4-8BEF-C8D1306E6A91}">
      <dsp:nvSpPr>
        <dsp:cNvPr id="0" name=""/>
        <dsp:cNvSpPr/>
      </dsp:nvSpPr>
      <dsp:spPr>
        <a:xfrm>
          <a:off x="3379237" y="3709985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Cryptogram</a:t>
          </a:r>
          <a:endParaRPr lang="es-CO" sz="700" kern="1200" dirty="0"/>
        </a:p>
      </dsp:txBody>
      <dsp:txXfrm>
        <a:off x="3383285" y="3714033"/>
        <a:ext cx="1192866" cy="130124"/>
      </dsp:txXfrm>
    </dsp:sp>
    <dsp:sp modelId="{73EA8BA8-B2E0-46C4-8138-FB2C37D727AF}">
      <dsp:nvSpPr>
        <dsp:cNvPr id="0" name=""/>
        <dsp:cNvSpPr/>
      </dsp:nvSpPr>
      <dsp:spPr>
        <a:xfrm>
          <a:off x="3379237" y="3869470"/>
          <a:ext cx="1200962" cy="138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Decline</a:t>
          </a:r>
        </a:p>
      </dsp:txBody>
      <dsp:txXfrm>
        <a:off x="3383285" y="3873518"/>
        <a:ext cx="1192866" cy="130124"/>
      </dsp:txXfrm>
    </dsp:sp>
    <dsp:sp modelId="{7C6F651B-20A1-4E6C-BBF2-508271608DA7}">
      <dsp:nvSpPr>
        <dsp:cNvPr id="0" name=""/>
        <dsp:cNvSpPr/>
      </dsp:nvSpPr>
      <dsp:spPr>
        <a:xfrm>
          <a:off x="3379237" y="4028955"/>
          <a:ext cx="1200962" cy="13822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1..N</a:t>
          </a:r>
        </a:p>
      </dsp:txBody>
      <dsp:txXfrm>
        <a:off x="3383285" y="4033003"/>
        <a:ext cx="1192866" cy="130124"/>
      </dsp:txXfrm>
    </dsp:sp>
    <dsp:sp modelId="{F3EF3BB4-F9A5-4D33-8C4E-9437D96AC753}">
      <dsp:nvSpPr>
        <dsp:cNvPr id="0" name=""/>
        <dsp:cNvSpPr/>
      </dsp:nvSpPr>
      <dsp:spPr>
        <a:xfrm>
          <a:off x="4842911" y="0"/>
          <a:ext cx="1501203" cy="43879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Post-processors</a:t>
          </a:r>
          <a:endParaRPr lang="es-CO" sz="1600" kern="1200" dirty="0"/>
        </a:p>
      </dsp:txBody>
      <dsp:txXfrm>
        <a:off x="4842911" y="0"/>
        <a:ext cx="1501203" cy="1316373"/>
      </dsp:txXfrm>
    </dsp:sp>
    <dsp:sp modelId="{7C098F5B-5370-4B49-9A5E-36687259D86F}">
      <dsp:nvSpPr>
        <dsp:cNvPr id="0" name=""/>
        <dsp:cNvSpPr/>
      </dsp:nvSpPr>
      <dsp:spPr>
        <a:xfrm>
          <a:off x="4993031" y="1316747"/>
          <a:ext cx="1200962" cy="8620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1</a:t>
          </a:r>
        </a:p>
      </dsp:txBody>
      <dsp:txXfrm>
        <a:off x="5018280" y="1341996"/>
        <a:ext cx="1150464" cy="811550"/>
      </dsp:txXfrm>
    </dsp:sp>
    <dsp:sp modelId="{86B6FCCD-7056-40AD-AFFE-0C460C197C06}">
      <dsp:nvSpPr>
        <dsp:cNvPr id="0" name=""/>
        <dsp:cNvSpPr/>
      </dsp:nvSpPr>
      <dsp:spPr>
        <a:xfrm>
          <a:off x="4993031" y="2311419"/>
          <a:ext cx="1200962" cy="8620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2</a:t>
          </a:r>
        </a:p>
      </dsp:txBody>
      <dsp:txXfrm>
        <a:off x="5018280" y="2336668"/>
        <a:ext cx="1150464" cy="811550"/>
      </dsp:txXfrm>
    </dsp:sp>
    <dsp:sp modelId="{EEE9B084-C0D7-4339-9248-1423B5263D93}">
      <dsp:nvSpPr>
        <dsp:cNvPr id="0" name=""/>
        <dsp:cNvSpPr/>
      </dsp:nvSpPr>
      <dsp:spPr>
        <a:xfrm>
          <a:off x="4993031" y="3306090"/>
          <a:ext cx="1200962" cy="8620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 err="1"/>
            <a:t>Custom</a:t>
          </a:r>
          <a:r>
            <a:rPr lang="es-CO" sz="700" kern="1200" dirty="0"/>
            <a:t> N…</a:t>
          </a:r>
        </a:p>
      </dsp:txBody>
      <dsp:txXfrm>
        <a:off x="5018280" y="3331339"/>
        <a:ext cx="1150464" cy="811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295A-890B-4F38-9A65-D7F54D9535E5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2077-425E-480C-BAAF-EBECF22C3B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7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466-2D3F-7A47-8D5E-FD857D44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594B7-8BB1-9045-B5BE-E9AF320F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5D57-699F-9040-BBCE-CD50C53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097B-067D-0D42-BCB8-B89011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DF11-AC74-994D-A900-2925539A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1BD-21EB-4844-A0B2-F60406A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278F1-8F5C-9A4C-A7D2-19CF3922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08E1-64F4-3A40-8950-05DB24B3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6C0B-B8C1-2A4A-9479-935EEF6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A3C2-722E-4147-B245-015ABFE9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6245-FF08-284C-8FEA-7BCDF4F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7D6F-D1FA-F14E-9CC1-F185AC5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2044-8E4A-1747-B8B0-7739E56C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EF92-E937-A945-8D70-D9972D0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51AE-522D-BD4E-8FFF-C73A7A7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2E2-5574-FE40-86B9-76CC4DF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D5521-6ABE-C54C-90D0-8AFFECBAB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3C9B-CF9B-C449-B26E-9BEF1BC5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67CE-1C57-DA4B-B095-45A6DA0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638B-DD3F-9443-804C-43BD58C5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5743-0560-F84F-80AF-ADF95553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80" y="-95007"/>
            <a:ext cx="8084360" cy="998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5B3F678-BDD5-C54A-9768-A44FC0966F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639" y="6414282"/>
            <a:ext cx="1904397" cy="365125"/>
          </a:xfrm>
        </p:spPr>
        <p:txBody>
          <a:bodyPr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| Page </a:t>
            </a:r>
            <a:fld id="{8CDFCB93-8BDE-244B-9E72-436310EAB43B}" type="slidenum">
              <a:rPr lang="en-US" smtClean="0"/>
              <a:pPr/>
              <a:t>‹Nº›</a:t>
            </a:fld>
            <a:endParaRPr lang="en-US" i="1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58855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5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BC2F-7BE9-3643-BDF9-BF7724A1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9789-5DBC-5947-A1B7-9C62BA7B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1BD-9E1F-D240-A55B-7E24614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25F8-29D8-3548-A1D2-54F8C57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19F2-936F-7E43-A1F2-A07BAADF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3A0-D6A8-CB41-B223-EFD06BB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D977-BA83-C44C-B89D-0A0B575D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AF05C-B44F-8441-8D04-47D17C37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8A0E-1343-AB46-9F82-9BC308C4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6E3-DF86-D14C-8A2F-C2CA35B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CF1A-5F49-A64B-9F27-968687B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E397-DCC9-8244-8956-94B8E8EF0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80ED-CB64-774C-9203-43E45788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FCE4-8A89-044C-BB9E-8A6E8A52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0977-FD79-2C45-AE78-2F9BE42F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6F26-4FE7-7F47-9B48-A3D4C106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284-5232-EA4E-98AD-B108CA09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292D-B4F2-6B4A-8B54-227566A2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E0D9-989E-B349-A73B-F3E56A0B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506AE-3708-A843-83C3-E8971942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2CB1-E59F-644D-8B86-4EB2AA9FB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35579-5B6D-9E41-928B-4F1A769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AA11-BE5D-9543-A8B2-22E8EA7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290A4-453D-2246-9DED-38A1F56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78E-60D6-544C-8B14-241484F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EDE63-CB57-ED4F-8B46-CD55790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AE80-1D7D-B242-AD20-5D9F7964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8BC1B-0FFA-BF4E-832D-08C4497C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 err="1">
                <a:solidFill>
                  <a:schemeClr val="bg1">
                    <a:lumMod val="75000"/>
                  </a:schemeClr>
                </a:solidFill>
              </a:rPr>
              <a:t>NovoPayment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 err="1">
                <a:solidFill>
                  <a:schemeClr val="bg1">
                    <a:lumMod val="75000"/>
                  </a:schemeClr>
                </a:solidFill>
              </a:rPr>
              <a:t>NovoPayment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12" y="358817"/>
            <a:ext cx="3605847" cy="31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3F3D-7A24-F545-8F79-357EFD6A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7ED9-3B12-E642-825C-4E41F3E8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3140-B248-E342-A6B8-E27FC13E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2AEC-7706-E646-9E63-999DBCCB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C6DE-0C8B-E94D-A5AC-317F44A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AF5E-A804-DF44-A932-8E3FECC7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6DE4A-65B9-DC42-B5C8-FEB0E270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3D31-6C7C-804D-986B-E01082E5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4DE6-F659-4D40-87AD-2D28F517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F458-25E8-FA4C-8141-3C332811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3706-38C9-6845-8332-70975B2A2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12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Relationship Id="rId14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36"/>
            <a:ext cx="12192000" cy="68580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E35C28A3-CB0C-B743-8721-C46132B7C2DF}"/>
              </a:ext>
            </a:extLst>
          </p:cNvPr>
          <p:cNvSpPr txBox="1">
            <a:spLocks/>
          </p:cNvSpPr>
          <p:nvPr/>
        </p:nvSpPr>
        <p:spPr>
          <a:xfrm>
            <a:off x="700635" y="2809116"/>
            <a:ext cx="5683232" cy="1356484"/>
          </a:xfrm>
          <a:prstGeom prst="rect">
            <a:avLst/>
          </a:prstGeom>
        </p:spPr>
        <p:txBody>
          <a:bodyPr anchor="t">
            <a:noAutofit/>
          </a:bodyPr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en-GB" sz="2400" b="1" i="0" kern="1200" spc="-5" dirty="0">
                <a:solidFill>
                  <a:srgbClr val="0856A2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>
              <a:defRPr/>
            </a:pPr>
            <a:r>
              <a:rPr lang="en-US" sz="32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Core (Part 2)</a:t>
            </a:r>
          </a:p>
          <a:p>
            <a:pPr lvl="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5830953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April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2021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6161249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 pitchFamily="34" charset="0"/>
              </a:rPr>
              <a:t>Not for distribution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837186"/>
            <a:ext cx="5293765" cy="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Core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6420C0-8FFB-4FA6-9214-23614952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0" y="1308132"/>
            <a:ext cx="5992061" cy="4725059"/>
          </a:xfrm>
          <a:prstGeom prst="rect">
            <a:avLst/>
          </a:prstGeom>
          <a:ln w="38100" cap="sq">
            <a:solidFill>
              <a:srgbClr val="0A018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5A097D20-0D19-465F-967C-EE2A725A6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765571"/>
              </p:ext>
            </p:extLst>
          </p:nvPr>
        </p:nvGraphicFramePr>
        <p:xfrm>
          <a:off x="287384" y="2351314"/>
          <a:ext cx="3582850" cy="2539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70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E60216-2B1D-4166-ACB7-339798F4A1F1}"/>
              </a:ext>
            </a:extLst>
          </p:cNvPr>
          <p:cNvSpPr/>
          <p:nvPr/>
        </p:nvSpPr>
        <p:spPr>
          <a:xfrm>
            <a:off x="1920240" y="1489166"/>
            <a:ext cx="9480408" cy="3879668"/>
          </a:xfrm>
          <a:prstGeom prst="rect">
            <a:avLst/>
          </a:prstGeom>
          <a:noFill/>
          <a:ln>
            <a:solidFill>
              <a:srgbClr val="0A0187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integración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Full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Autorizador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B74CD8-DE9A-4695-82A4-3855E9012667}"/>
              </a:ext>
            </a:extLst>
          </p:cNvPr>
          <p:cNvSpPr/>
          <p:nvPr/>
        </p:nvSpPr>
        <p:spPr>
          <a:xfrm>
            <a:off x="2917371" y="1926771"/>
            <a:ext cx="1687286" cy="288689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Transactional</a:t>
            </a:r>
            <a:r>
              <a:rPr lang="es-CO" dirty="0"/>
              <a:t> </a:t>
            </a:r>
            <a:r>
              <a:rPr lang="es-CO" dirty="0" err="1"/>
              <a:t>Switch</a:t>
            </a:r>
            <a:r>
              <a:rPr lang="es-CO" dirty="0"/>
              <a:t> (</a:t>
            </a:r>
            <a:r>
              <a:rPr lang="es-CO" dirty="0" err="1"/>
              <a:t>Processor</a:t>
            </a:r>
            <a:r>
              <a:rPr lang="es-CO" dirty="0"/>
              <a:t>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C369EB6-D904-4077-8D37-706A5902FD8D}"/>
              </a:ext>
            </a:extLst>
          </p:cNvPr>
          <p:cNvSpPr/>
          <p:nvPr/>
        </p:nvSpPr>
        <p:spPr>
          <a:xfrm>
            <a:off x="5884820" y="1988429"/>
            <a:ext cx="4985307" cy="281582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Core</a:t>
            </a:r>
          </a:p>
        </p:txBody>
      </p:sp>
      <p:sp>
        <p:nvSpPr>
          <p:cNvPr id="9" name="Nube 8">
            <a:extLst>
              <a:ext uri="{FF2B5EF4-FFF2-40B4-BE49-F238E27FC236}">
                <a16:creationId xmlns:a16="http://schemas.microsoft.com/office/drawing/2014/main" id="{75C1874E-9EFA-44B8-8117-3BF969A3543F}"/>
              </a:ext>
            </a:extLst>
          </p:cNvPr>
          <p:cNvSpPr/>
          <p:nvPr/>
        </p:nvSpPr>
        <p:spPr>
          <a:xfrm>
            <a:off x="163287" y="2524501"/>
            <a:ext cx="1456508" cy="1488968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VISA, MC, PROSA,ETC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4E06CD-28F5-4259-9D44-314D7E3FFD5C}"/>
              </a:ext>
            </a:extLst>
          </p:cNvPr>
          <p:cNvSpPr txBox="1"/>
          <p:nvPr/>
        </p:nvSpPr>
        <p:spPr>
          <a:xfrm>
            <a:off x="1920240" y="148916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NovoPayment</a:t>
            </a:r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DCD0F0C-47E6-418A-BA80-21C06167E007}"/>
              </a:ext>
            </a:extLst>
          </p:cNvPr>
          <p:cNvSpPr/>
          <p:nvPr/>
        </p:nvSpPr>
        <p:spPr>
          <a:xfrm>
            <a:off x="1711234" y="2492046"/>
            <a:ext cx="1075508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3BFBC82-812C-418E-A928-0406386D6CD8}"/>
              </a:ext>
            </a:extLst>
          </p:cNvPr>
          <p:cNvSpPr/>
          <p:nvPr/>
        </p:nvSpPr>
        <p:spPr>
          <a:xfrm>
            <a:off x="4715693" y="2492046"/>
            <a:ext cx="1075508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94A60C48-7AD5-4ED4-97F0-59CC80104CCA}"/>
              </a:ext>
            </a:extLst>
          </p:cNvPr>
          <p:cNvSpPr/>
          <p:nvPr/>
        </p:nvSpPr>
        <p:spPr>
          <a:xfrm rot="10800000">
            <a:off x="1700355" y="3284522"/>
            <a:ext cx="1075508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4AFCACF-B66A-4C53-B7B0-6334FA20479F}"/>
              </a:ext>
            </a:extLst>
          </p:cNvPr>
          <p:cNvSpPr/>
          <p:nvPr/>
        </p:nvSpPr>
        <p:spPr>
          <a:xfrm rot="10800000">
            <a:off x="4704814" y="3284522"/>
            <a:ext cx="1075508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456EE46-7BB5-4828-8D65-123008186EE9}"/>
              </a:ext>
            </a:extLst>
          </p:cNvPr>
          <p:cNvSpPr/>
          <p:nvPr/>
        </p:nvSpPr>
        <p:spPr>
          <a:xfrm rot="5400000">
            <a:off x="7791553" y="1197289"/>
            <a:ext cx="714993" cy="244275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 </a:t>
            </a:r>
            <a:r>
              <a:rPr lang="es-CO" dirty="0" err="1"/>
              <a:t>Issuer</a:t>
            </a:r>
            <a:r>
              <a:rPr lang="es-CO" dirty="0"/>
              <a:t>…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7480871-F14B-4EC1-B4F7-4E6B9C1EC61D}"/>
              </a:ext>
            </a:extLst>
          </p:cNvPr>
          <p:cNvSpPr/>
          <p:nvPr/>
        </p:nvSpPr>
        <p:spPr>
          <a:xfrm>
            <a:off x="6927673" y="2818465"/>
            <a:ext cx="1190898" cy="83260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 </a:t>
            </a:r>
            <a:r>
              <a:rPr lang="es-CO" dirty="0" err="1"/>
              <a:t>Program</a:t>
            </a:r>
            <a:r>
              <a:rPr lang="es-CO" dirty="0"/>
              <a:t> 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DF33AD7-77CC-4DAD-8331-D07932D9D4CF}"/>
              </a:ext>
            </a:extLst>
          </p:cNvPr>
          <p:cNvSpPr/>
          <p:nvPr/>
        </p:nvSpPr>
        <p:spPr>
          <a:xfrm>
            <a:off x="8179531" y="2818465"/>
            <a:ext cx="1190898" cy="83260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 </a:t>
            </a:r>
            <a:r>
              <a:rPr lang="es-CO" dirty="0" err="1"/>
              <a:t>Program</a:t>
            </a:r>
            <a:r>
              <a:rPr lang="es-CO" dirty="0"/>
              <a:t>…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6485D8-FB85-424A-9B3C-29588DFF61BC}"/>
              </a:ext>
            </a:extLst>
          </p:cNvPr>
          <p:cNvSpPr/>
          <p:nvPr/>
        </p:nvSpPr>
        <p:spPr>
          <a:xfrm>
            <a:off x="6927673" y="3722127"/>
            <a:ext cx="1190898" cy="41630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endParaRPr lang="es-CO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EE19484-8044-4BA5-94A0-C74A90CBAAB3}"/>
              </a:ext>
            </a:extLst>
          </p:cNvPr>
          <p:cNvSpPr/>
          <p:nvPr/>
        </p:nvSpPr>
        <p:spPr>
          <a:xfrm>
            <a:off x="8179531" y="3725241"/>
            <a:ext cx="1190897" cy="41630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…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CC2F509-BBFD-4C10-BE56-B551164844A8}"/>
              </a:ext>
            </a:extLst>
          </p:cNvPr>
          <p:cNvSpPr/>
          <p:nvPr/>
        </p:nvSpPr>
        <p:spPr>
          <a:xfrm>
            <a:off x="6949441" y="4222549"/>
            <a:ext cx="757645" cy="41630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Account</a:t>
            </a:r>
            <a:endParaRPr lang="es-CO" sz="10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EA7962A-8A1A-4D86-A7E4-7B7F4BF857A5}"/>
              </a:ext>
            </a:extLst>
          </p:cNvPr>
          <p:cNvSpPr/>
          <p:nvPr/>
        </p:nvSpPr>
        <p:spPr>
          <a:xfrm>
            <a:off x="7794174" y="4222549"/>
            <a:ext cx="757645" cy="41630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Account</a:t>
            </a:r>
            <a:endParaRPr lang="es-CO" sz="10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4E2FAE6-4A04-4511-B582-089324389DA6}"/>
              </a:ext>
            </a:extLst>
          </p:cNvPr>
          <p:cNvSpPr/>
          <p:nvPr/>
        </p:nvSpPr>
        <p:spPr>
          <a:xfrm>
            <a:off x="8612784" y="4222549"/>
            <a:ext cx="757645" cy="41630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Account</a:t>
            </a:r>
            <a:r>
              <a:rPr lang="es-CO" sz="1000" dirty="0"/>
              <a:t>…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188A8E8-EFAE-421D-9941-B4FC9FF42023}"/>
              </a:ext>
            </a:extLst>
          </p:cNvPr>
          <p:cNvSpPr/>
          <p:nvPr/>
        </p:nvSpPr>
        <p:spPr>
          <a:xfrm rot="5400000">
            <a:off x="8774510" y="2740455"/>
            <a:ext cx="2586831" cy="121932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lIns="91440" tIns="45720" rIns="91440" bIns="45720" rtlCol="0" anchor="ctr"/>
          <a:lstStyle/>
          <a:p>
            <a:pPr algn="ctr"/>
            <a:r>
              <a:rPr lang="es-CO" dirty="0" err="1">
                <a:cs typeface="Calibri"/>
              </a:rPr>
              <a:t>Authorizer</a:t>
            </a:r>
          </a:p>
        </p:txBody>
      </p:sp>
    </p:spTree>
    <p:extLst>
      <p:ext uri="{BB962C8B-B14F-4D97-AF65-F5344CB8AC3E}">
        <p14:creationId xmlns:p14="http://schemas.microsoft.com/office/powerpoint/2010/main" val="17140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E60216-2B1D-4166-ACB7-339798F4A1F1}"/>
              </a:ext>
            </a:extLst>
          </p:cNvPr>
          <p:cNvSpPr/>
          <p:nvPr/>
        </p:nvSpPr>
        <p:spPr>
          <a:xfrm>
            <a:off x="1920240" y="1489166"/>
            <a:ext cx="7138851" cy="3879668"/>
          </a:xfrm>
          <a:prstGeom prst="rect">
            <a:avLst/>
          </a:prstGeom>
          <a:noFill/>
          <a:ln>
            <a:solidFill>
              <a:srgbClr val="0A0187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integración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Pre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validador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B74CD8-DE9A-4695-82A4-3855E9012667}"/>
              </a:ext>
            </a:extLst>
          </p:cNvPr>
          <p:cNvSpPr/>
          <p:nvPr/>
        </p:nvSpPr>
        <p:spPr>
          <a:xfrm>
            <a:off x="2551614" y="1926771"/>
            <a:ext cx="1687286" cy="288689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Transactional</a:t>
            </a:r>
            <a:r>
              <a:rPr lang="es-CO" dirty="0"/>
              <a:t> </a:t>
            </a:r>
            <a:r>
              <a:rPr lang="es-CO" dirty="0" err="1"/>
              <a:t>Switch</a:t>
            </a:r>
            <a:r>
              <a:rPr lang="es-CO" dirty="0"/>
              <a:t> (</a:t>
            </a:r>
            <a:r>
              <a:rPr lang="es-CO" dirty="0" err="1"/>
              <a:t>Processor</a:t>
            </a:r>
            <a:r>
              <a:rPr lang="es-CO" dirty="0"/>
              <a:t>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C369EB6-D904-4077-8D37-706A5902FD8D}"/>
              </a:ext>
            </a:extLst>
          </p:cNvPr>
          <p:cNvSpPr/>
          <p:nvPr/>
        </p:nvSpPr>
        <p:spPr>
          <a:xfrm>
            <a:off x="5094520" y="1979022"/>
            <a:ext cx="3755565" cy="283464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Core</a:t>
            </a:r>
          </a:p>
        </p:txBody>
      </p:sp>
      <p:sp>
        <p:nvSpPr>
          <p:cNvPr id="9" name="Nube 8">
            <a:extLst>
              <a:ext uri="{FF2B5EF4-FFF2-40B4-BE49-F238E27FC236}">
                <a16:creationId xmlns:a16="http://schemas.microsoft.com/office/drawing/2014/main" id="{75C1874E-9EFA-44B8-8117-3BF969A3543F}"/>
              </a:ext>
            </a:extLst>
          </p:cNvPr>
          <p:cNvSpPr/>
          <p:nvPr/>
        </p:nvSpPr>
        <p:spPr>
          <a:xfrm>
            <a:off x="163287" y="2524501"/>
            <a:ext cx="1456508" cy="1488968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VISA, MC, PROSA,ETC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4E06CD-28F5-4259-9D44-314D7E3FFD5C}"/>
              </a:ext>
            </a:extLst>
          </p:cNvPr>
          <p:cNvSpPr txBox="1"/>
          <p:nvPr/>
        </p:nvSpPr>
        <p:spPr>
          <a:xfrm>
            <a:off x="1920240" y="148916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NovoPayment</a:t>
            </a:r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DCD0F0C-47E6-418A-BA80-21C06167E007}"/>
              </a:ext>
            </a:extLst>
          </p:cNvPr>
          <p:cNvSpPr/>
          <p:nvPr/>
        </p:nvSpPr>
        <p:spPr>
          <a:xfrm>
            <a:off x="1711234" y="2492046"/>
            <a:ext cx="620486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3BFBC82-812C-418E-A928-0406386D6CD8}"/>
              </a:ext>
            </a:extLst>
          </p:cNvPr>
          <p:cNvSpPr/>
          <p:nvPr/>
        </p:nvSpPr>
        <p:spPr>
          <a:xfrm>
            <a:off x="4349936" y="2492046"/>
            <a:ext cx="629197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94A60C48-7AD5-4ED4-97F0-59CC80104CCA}"/>
              </a:ext>
            </a:extLst>
          </p:cNvPr>
          <p:cNvSpPr/>
          <p:nvPr/>
        </p:nvSpPr>
        <p:spPr>
          <a:xfrm rot="10800000">
            <a:off x="1700355" y="3284522"/>
            <a:ext cx="631365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4AFCACF-B66A-4C53-B7B0-6334FA20479F}"/>
              </a:ext>
            </a:extLst>
          </p:cNvPr>
          <p:cNvSpPr/>
          <p:nvPr/>
        </p:nvSpPr>
        <p:spPr>
          <a:xfrm rot="10800000">
            <a:off x="4339057" y="3284522"/>
            <a:ext cx="640076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456EE46-7BB5-4828-8D65-123008186EE9}"/>
              </a:ext>
            </a:extLst>
          </p:cNvPr>
          <p:cNvSpPr/>
          <p:nvPr/>
        </p:nvSpPr>
        <p:spPr>
          <a:xfrm rot="5400000">
            <a:off x="7001254" y="1197289"/>
            <a:ext cx="714993" cy="244275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 </a:t>
            </a:r>
            <a:r>
              <a:rPr lang="es-CO" dirty="0" err="1"/>
              <a:t>Issuer</a:t>
            </a:r>
            <a:r>
              <a:rPr lang="es-CO" dirty="0"/>
              <a:t>…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7480871-F14B-4EC1-B4F7-4E6B9C1EC61D}"/>
              </a:ext>
            </a:extLst>
          </p:cNvPr>
          <p:cNvSpPr/>
          <p:nvPr/>
        </p:nvSpPr>
        <p:spPr>
          <a:xfrm>
            <a:off x="6137374" y="2818465"/>
            <a:ext cx="1190898" cy="83260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 </a:t>
            </a:r>
            <a:r>
              <a:rPr lang="es-CO" dirty="0" err="1"/>
              <a:t>Program</a:t>
            </a:r>
            <a:r>
              <a:rPr lang="es-CO" dirty="0"/>
              <a:t> 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DF33AD7-77CC-4DAD-8331-D07932D9D4CF}"/>
              </a:ext>
            </a:extLst>
          </p:cNvPr>
          <p:cNvSpPr/>
          <p:nvPr/>
        </p:nvSpPr>
        <p:spPr>
          <a:xfrm>
            <a:off x="7389232" y="2818465"/>
            <a:ext cx="1190898" cy="83260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 </a:t>
            </a:r>
            <a:r>
              <a:rPr lang="es-CO" dirty="0" err="1"/>
              <a:t>Program</a:t>
            </a:r>
            <a:r>
              <a:rPr lang="es-CO" dirty="0"/>
              <a:t>…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6485D8-FB85-424A-9B3C-29588DFF61BC}"/>
              </a:ext>
            </a:extLst>
          </p:cNvPr>
          <p:cNvSpPr/>
          <p:nvPr/>
        </p:nvSpPr>
        <p:spPr>
          <a:xfrm>
            <a:off x="6137374" y="3722127"/>
            <a:ext cx="1190898" cy="41630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endParaRPr lang="es-CO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EE19484-8044-4BA5-94A0-C74A90CBAAB3}"/>
              </a:ext>
            </a:extLst>
          </p:cNvPr>
          <p:cNvSpPr/>
          <p:nvPr/>
        </p:nvSpPr>
        <p:spPr>
          <a:xfrm>
            <a:off x="7389232" y="3725241"/>
            <a:ext cx="1190897" cy="41630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Card</a:t>
            </a:r>
            <a:r>
              <a:rPr lang="es-CO" dirty="0"/>
              <a:t>…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CC2F509-BBFD-4C10-BE56-B551164844A8}"/>
              </a:ext>
            </a:extLst>
          </p:cNvPr>
          <p:cNvSpPr/>
          <p:nvPr/>
        </p:nvSpPr>
        <p:spPr>
          <a:xfrm>
            <a:off x="6159142" y="4222549"/>
            <a:ext cx="757645" cy="41630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Account</a:t>
            </a:r>
            <a:endParaRPr lang="es-CO" sz="10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EA7962A-8A1A-4D86-A7E4-7B7F4BF857A5}"/>
              </a:ext>
            </a:extLst>
          </p:cNvPr>
          <p:cNvSpPr/>
          <p:nvPr/>
        </p:nvSpPr>
        <p:spPr>
          <a:xfrm>
            <a:off x="7003875" y="4222549"/>
            <a:ext cx="757645" cy="41630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Account</a:t>
            </a:r>
            <a:endParaRPr lang="es-CO" sz="10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4E2FAE6-4A04-4511-B582-089324389DA6}"/>
              </a:ext>
            </a:extLst>
          </p:cNvPr>
          <p:cNvSpPr/>
          <p:nvPr/>
        </p:nvSpPr>
        <p:spPr>
          <a:xfrm>
            <a:off x="7822485" y="4222549"/>
            <a:ext cx="757645" cy="41630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Account</a:t>
            </a:r>
            <a:r>
              <a:rPr lang="es-CO" sz="1000" dirty="0"/>
              <a:t>…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6B25DCC-A664-4C09-8CD0-849132F36A0A}"/>
              </a:ext>
            </a:extLst>
          </p:cNvPr>
          <p:cNvSpPr/>
          <p:nvPr/>
        </p:nvSpPr>
        <p:spPr>
          <a:xfrm>
            <a:off x="9690465" y="1489166"/>
            <a:ext cx="1863640" cy="38796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27533D3-37AE-4982-942B-64E924B6489B}"/>
              </a:ext>
            </a:extLst>
          </p:cNvPr>
          <p:cNvSpPr/>
          <p:nvPr/>
        </p:nvSpPr>
        <p:spPr>
          <a:xfrm>
            <a:off x="9778642" y="1979022"/>
            <a:ext cx="1687286" cy="288689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Authorizer</a:t>
            </a:r>
            <a:endParaRPr lang="es-CO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928C54C1-AFA7-4DBC-AA37-F2F584973968}"/>
              </a:ext>
            </a:extLst>
          </p:cNvPr>
          <p:cNvSpPr/>
          <p:nvPr/>
        </p:nvSpPr>
        <p:spPr>
          <a:xfrm>
            <a:off x="9011189" y="2524501"/>
            <a:ext cx="629197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FA49033D-46D2-4D66-B5B5-80AD18FB7B90}"/>
              </a:ext>
            </a:extLst>
          </p:cNvPr>
          <p:cNvSpPr/>
          <p:nvPr/>
        </p:nvSpPr>
        <p:spPr>
          <a:xfrm rot="10800000">
            <a:off x="9000310" y="3316977"/>
            <a:ext cx="640076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A3DC06-0BBE-4839-9240-DB77C8ACBC74}"/>
              </a:ext>
            </a:extLst>
          </p:cNvPr>
          <p:cNvSpPr txBox="1"/>
          <p:nvPr/>
        </p:nvSpPr>
        <p:spPr>
          <a:xfrm>
            <a:off x="9661176" y="148916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84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E60216-2B1D-4166-ACB7-339798F4A1F1}"/>
              </a:ext>
            </a:extLst>
          </p:cNvPr>
          <p:cNvSpPr/>
          <p:nvPr/>
        </p:nvSpPr>
        <p:spPr>
          <a:xfrm>
            <a:off x="3115489" y="1489166"/>
            <a:ext cx="2782392" cy="3879668"/>
          </a:xfrm>
          <a:prstGeom prst="rect">
            <a:avLst/>
          </a:prstGeom>
          <a:noFill/>
          <a:ln>
            <a:solidFill>
              <a:srgbClr val="0A0187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integración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Switching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B74CD8-DE9A-4695-82A4-3855E9012667}"/>
              </a:ext>
            </a:extLst>
          </p:cNvPr>
          <p:cNvSpPr/>
          <p:nvPr/>
        </p:nvSpPr>
        <p:spPr>
          <a:xfrm>
            <a:off x="3746862" y="1926771"/>
            <a:ext cx="1687286" cy="288689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Transactional</a:t>
            </a:r>
            <a:r>
              <a:rPr lang="es-CO" dirty="0"/>
              <a:t> </a:t>
            </a:r>
            <a:r>
              <a:rPr lang="es-CO" dirty="0" err="1"/>
              <a:t>Switch</a:t>
            </a:r>
            <a:r>
              <a:rPr lang="es-CO" dirty="0"/>
              <a:t> (</a:t>
            </a:r>
            <a:r>
              <a:rPr lang="es-CO" dirty="0" err="1"/>
              <a:t>Processor</a:t>
            </a:r>
            <a:r>
              <a:rPr lang="es-CO" dirty="0"/>
              <a:t>)</a:t>
            </a:r>
          </a:p>
        </p:txBody>
      </p:sp>
      <p:sp>
        <p:nvSpPr>
          <p:cNvPr id="9" name="Nube 8">
            <a:extLst>
              <a:ext uri="{FF2B5EF4-FFF2-40B4-BE49-F238E27FC236}">
                <a16:creationId xmlns:a16="http://schemas.microsoft.com/office/drawing/2014/main" id="{75C1874E-9EFA-44B8-8117-3BF969A3543F}"/>
              </a:ext>
            </a:extLst>
          </p:cNvPr>
          <p:cNvSpPr/>
          <p:nvPr/>
        </p:nvSpPr>
        <p:spPr>
          <a:xfrm>
            <a:off x="1221372" y="2524501"/>
            <a:ext cx="1456508" cy="1488968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VISA, MC, PROSA,ETC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4E06CD-28F5-4259-9D44-314D7E3FFD5C}"/>
              </a:ext>
            </a:extLst>
          </p:cNvPr>
          <p:cNvSpPr txBox="1"/>
          <p:nvPr/>
        </p:nvSpPr>
        <p:spPr>
          <a:xfrm>
            <a:off x="3115488" y="148916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NovoPayment</a:t>
            </a:r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DCD0F0C-47E6-418A-BA80-21C06167E007}"/>
              </a:ext>
            </a:extLst>
          </p:cNvPr>
          <p:cNvSpPr/>
          <p:nvPr/>
        </p:nvSpPr>
        <p:spPr>
          <a:xfrm>
            <a:off x="2906482" y="2492046"/>
            <a:ext cx="620486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94A60C48-7AD5-4ED4-97F0-59CC80104CCA}"/>
              </a:ext>
            </a:extLst>
          </p:cNvPr>
          <p:cNvSpPr/>
          <p:nvPr/>
        </p:nvSpPr>
        <p:spPr>
          <a:xfrm rot="10800000">
            <a:off x="2895603" y="3284522"/>
            <a:ext cx="631365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6B25DCC-A664-4C09-8CD0-849132F36A0A}"/>
              </a:ext>
            </a:extLst>
          </p:cNvPr>
          <p:cNvSpPr/>
          <p:nvPr/>
        </p:nvSpPr>
        <p:spPr>
          <a:xfrm>
            <a:off x="6477019" y="1489166"/>
            <a:ext cx="2235912" cy="38796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27533D3-37AE-4982-942B-64E924B6489B}"/>
              </a:ext>
            </a:extLst>
          </p:cNvPr>
          <p:cNvSpPr/>
          <p:nvPr/>
        </p:nvSpPr>
        <p:spPr>
          <a:xfrm>
            <a:off x="6774202" y="1979022"/>
            <a:ext cx="1687286" cy="288689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Authorizer</a:t>
            </a:r>
            <a:endParaRPr lang="es-CO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928C54C1-AFA7-4DBC-AA37-F2F584973968}"/>
              </a:ext>
            </a:extLst>
          </p:cNvPr>
          <p:cNvSpPr/>
          <p:nvPr/>
        </p:nvSpPr>
        <p:spPr>
          <a:xfrm>
            <a:off x="5745490" y="2524501"/>
            <a:ext cx="629197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FA49033D-46D2-4D66-B5B5-80AD18FB7B90}"/>
              </a:ext>
            </a:extLst>
          </p:cNvPr>
          <p:cNvSpPr/>
          <p:nvPr/>
        </p:nvSpPr>
        <p:spPr>
          <a:xfrm rot="10800000">
            <a:off x="5734611" y="3316977"/>
            <a:ext cx="640076" cy="5682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A3DC06-0BBE-4839-9240-DB77C8ACBC74}"/>
              </a:ext>
            </a:extLst>
          </p:cNvPr>
          <p:cNvSpPr txBox="1"/>
          <p:nvPr/>
        </p:nvSpPr>
        <p:spPr>
          <a:xfrm>
            <a:off x="6447730" y="148916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12459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2928A49F-2D94-4131-A8DC-1B5BB9C68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395016"/>
              </p:ext>
            </p:extLst>
          </p:nvPr>
        </p:nvGraphicFramePr>
        <p:xfrm>
          <a:off x="206114" y="2566852"/>
          <a:ext cx="6064794" cy="363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 </a:t>
            </a:r>
            <a:r>
              <a:rPr lang="es-CO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Multi-tenant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Gráfico 5" descr="Base de datos con relleno sólido">
            <a:extLst>
              <a:ext uri="{FF2B5EF4-FFF2-40B4-BE49-F238E27FC236}">
                <a16:creationId xmlns:a16="http://schemas.microsoft.com/office/drawing/2014/main" id="{8A31A20A-8D29-4204-8D50-B5CFCE389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6588" y="1070054"/>
            <a:ext cx="1562761" cy="1562761"/>
          </a:xfrm>
          <a:prstGeom prst="rect">
            <a:avLst/>
          </a:prstGeom>
        </p:spPr>
      </p:pic>
      <p:pic>
        <p:nvPicPr>
          <p:cNvPr id="8" name="Gráfico 7" descr="Diseño web con relleno sólido">
            <a:extLst>
              <a:ext uri="{FF2B5EF4-FFF2-40B4-BE49-F238E27FC236}">
                <a16:creationId xmlns:a16="http://schemas.microsoft.com/office/drawing/2014/main" id="{7515E803-F2B6-408E-9B24-BF7C088D7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6411" y="992257"/>
            <a:ext cx="1562760" cy="1718354"/>
          </a:xfrm>
          <a:prstGeom prst="rect">
            <a:avLst/>
          </a:prstGeom>
        </p:spPr>
      </p:pic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4CC49F22-8FC4-42B3-AA9F-12D7AC5C0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430567"/>
              </p:ext>
            </p:extLst>
          </p:nvPr>
        </p:nvGraphicFramePr>
        <p:xfrm>
          <a:off x="5539349" y="2663662"/>
          <a:ext cx="6064794" cy="363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872714C-85FE-449A-BAA9-E3E241202CC0}"/>
              </a:ext>
            </a:extLst>
          </p:cNvPr>
          <p:cNvCxnSpPr/>
          <p:nvPr/>
        </p:nvCxnSpPr>
        <p:spPr>
          <a:xfrm>
            <a:off x="5760706" y="1195251"/>
            <a:ext cx="0" cy="5001865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Flecha: a la izquierda y derecha 17">
            <a:extLst>
              <a:ext uri="{FF2B5EF4-FFF2-40B4-BE49-F238E27FC236}">
                <a16:creationId xmlns:a16="http://schemas.microsoft.com/office/drawing/2014/main" id="{707E98FD-5B56-4A81-A20D-C7D561CE47A8}"/>
              </a:ext>
            </a:extLst>
          </p:cNvPr>
          <p:cNvSpPr/>
          <p:nvPr/>
        </p:nvSpPr>
        <p:spPr>
          <a:xfrm>
            <a:off x="5342695" y="1737516"/>
            <a:ext cx="823716" cy="372291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087EABF-57FA-493F-A46D-16E255CE0E86}"/>
              </a:ext>
            </a:extLst>
          </p:cNvPr>
          <p:cNvSpPr txBox="1"/>
          <p:nvPr/>
        </p:nvSpPr>
        <p:spPr>
          <a:xfrm>
            <a:off x="785983" y="1195251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4E7C1BD-CF31-4D83-9800-25DE0CFBE81A}"/>
              </a:ext>
            </a:extLst>
          </p:cNvPr>
          <p:cNvSpPr txBox="1"/>
          <p:nvPr/>
        </p:nvSpPr>
        <p:spPr>
          <a:xfrm>
            <a:off x="9710092" y="1196931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Portal</a:t>
            </a:r>
          </a:p>
        </p:txBody>
      </p:sp>
      <p:sp>
        <p:nvSpPr>
          <p:cNvPr id="29" name="Diagrama de flujo: documento 28">
            <a:extLst>
              <a:ext uri="{FF2B5EF4-FFF2-40B4-BE49-F238E27FC236}">
                <a16:creationId xmlns:a16="http://schemas.microsoft.com/office/drawing/2014/main" id="{491D7AA7-865C-42AF-BDC8-B257C41DB9A5}"/>
              </a:ext>
            </a:extLst>
          </p:cNvPr>
          <p:cNvSpPr/>
          <p:nvPr/>
        </p:nvSpPr>
        <p:spPr>
          <a:xfrm>
            <a:off x="1358518" y="3520440"/>
            <a:ext cx="1096557" cy="788391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tx1"/>
                </a:solidFill>
              </a:rPr>
              <a:t>ID único para cada emisor</a:t>
            </a:r>
          </a:p>
        </p:txBody>
      </p:sp>
      <p:sp>
        <p:nvSpPr>
          <p:cNvPr id="30" name="Diagrama de flujo: documento 29">
            <a:extLst>
              <a:ext uri="{FF2B5EF4-FFF2-40B4-BE49-F238E27FC236}">
                <a16:creationId xmlns:a16="http://schemas.microsoft.com/office/drawing/2014/main" id="{A7CCB8F9-14F8-4601-8D4A-86CDFA54EF96}"/>
              </a:ext>
            </a:extLst>
          </p:cNvPr>
          <p:cNvSpPr/>
          <p:nvPr/>
        </p:nvSpPr>
        <p:spPr>
          <a:xfrm>
            <a:off x="3853210" y="3520440"/>
            <a:ext cx="1096557" cy="788391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err="1">
                <a:solidFill>
                  <a:schemeClr val="tx1"/>
                </a:solidFill>
              </a:rPr>
              <a:t>Abstract</a:t>
            </a:r>
            <a:r>
              <a:rPr lang="es-CO" sz="1050" dirty="0">
                <a:solidFill>
                  <a:schemeClr val="tx1"/>
                </a:solidFill>
              </a:rPr>
              <a:t> </a:t>
            </a:r>
            <a:r>
              <a:rPr lang="es-CO" sz="1050" dirty="0" err="1">
                <a:solidFill>
                  <a:schemeClr val="tx1"/>
                </a:solidFill>
              </a:rPr>
              <a:t>factory</a:t>
            </a:r>
            <a:r>
              <a:rPr lang="es-CO" sz="1050" dirty="0">
                <a:solidFill>
                  <a:schemeClr val="tx1"/>
                </a:solidFill>
              </a:rPr>
              <a:t> como patrón</a:t>
            </a:r>
          </a:p>
        </p:txBody>
      </p:sp>
      <p:sp>
        <p:nvSpPr>
          <p:cNvPr id="31" name="Flecha: a la izquierda y arriba 30">
            <a:extLst>
              <a:ext uri="{FF2B5EF4-FFF2-40B4-BE49-F238E27FC236}">
                <a16:creationId xmlns:a16="http://schemas.microsoft.com/office/drawing/2014/main" id="{6D9DD2A1-141D-4AA1-A19A-6E90441AFD1F}"/>
              </a:ext>
            </a:extLst>
          </p:cNvPr>
          <p:cNvSpPr/>
          <p:nvPr/>
        </p:nvSpPr>
        <p:spPr>
          <a:xfrm flipH="1">
            <a:off x="1887388" y="4254040"/>
            <a:ext cx="548278" cy="579217"/>
          </a:xfrm>
          <a:prstGeom prst="lef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Flecha: a la izquierda y arriba 31">
            <a:extLst>
              <a:ext uri="{FF2B5EF4-FFF2-40B4-BE49-F238E27FC236}">
                <a16:creationId xmlns:a16="http://schemas.microsoft.com/office/drawing/2014/main" id="{8C12F73E-1AD5-4ED8-97A4-1F1D6FCF81DC}"/>
              </a:ext>
            </a:extLst>
          </p:cNvPr>
          <p:cNvSpPr/>
          <p:nvPr/>
        </p:nvSpPr>
        <p:spPr>
          <a:xfrm rot="16200000" flipH="1">
            <a:off x="4035912" y="4238571"/>
            <a:ext cx="548278" cy="579217"/>
          </a:xfrm>
          <a:prstGeom prst="lef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Diagrama de flujo: documento 32">
            <a:extLst>
              <a:ext uri="{FF2B5EF4-FFF2-40B4-BE49-F238E27FC236}">
                <a16:creationId xmlns:a16="http://schemas.microsoft.com/office/drawing/2014/main" id="{24F9EA11-E59D-4826-8663-12C3B61F47B5}"/>
              </a:ext>
            </a:extLst>
          </p:cNvPr>
          <p:cNvSpPr/>
          <p:nvPr/>
        </p:nvSpPr>
        <p:spPr>
          <a:xfrm>
            <a:off x="6699745" y="3520440"/>
            <a:ext cx="1096557" cy="788391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tx1"/>
                </a:solidFill>
              </a:rPr>
              <a:t>Punto de acceso super </a:t>
            </a:r>
            <a:r>
              <a:rPr lang="es-CO" sz="1050" dirty="0" err="1">
                <a:solidFill>
                  <a:schemeClr val="tx1"/>
                </a:solidFill>
              </a:rPr>
              <a:t>Admin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34" name="Flecha: a la izquierda y arriba 33">
            <a:extLst>
              <a:ext uri="{FF2B5EF4-FFF2-40B4-BE49-F238E27FC236}">
                <a16:creationId xmlns:a16="http://schemas.microsoft.com/office/drawing/2014/main" id="{E591C8AF-ADE5-47D3-B707-7ACBF228D088}"/>
              </a:ext>
            </a:extLst>
          </p:cNvPr>
          <p:cNvSpPr/>
          <p:nvPr/>
        </p:nvSpPr>
        <p:spPr>
          <a:xfrm flipH="1">
            <a:off x="7228615" y="4254040"/>
            <a:ext cx="548278" cy="579217"/>
          </a:xfrm>
          <a:prstGeom prst="lef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31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 </a:t>
            </a:r>
            <a:r>
              <a:rPr lang="es-CO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Multi-tenant</a:t>
            </a:r>
            <a:r>
              <a:rPr lang="es-CO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Validadores y procesos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835D05F-5356-4BFD-AD00-7ABFD5F18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401032"/>
              </p:ext>
            </p:extLst>
          </p:nvPr>
        </p:nvGraphicFramePr>
        <p:xfrm>
          <a:off x="2873827" y="1900646"/>
          <a:ext cx="6345645" cy="43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AF22372-8AE5-4BE5-A98F-C35FFC32D5EF}"/>
              </a:ext>
            </a:extLst>
          </p:cNvPr>
          <p:cNvSpPr/>
          <p:nvPr/>
        </p:nvSpPr>
        <p:spPr>
          <a:xfrm>
            <a:off x="2873827" y="1208314"/>
            <a:ext cx="6345645" cy="6008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ISSUER X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B8C63F-7F84-4335-9DE7-C2B4CA2C6079}"/>
              </a:ext>
            </a:extLst>
          </p:cNvPr>
          <p:cNvSpPr/>
          <p:nvPr/>
        </p:nvSpPr>
        <p:spPr>
          <a:xfrm>
            <a:off x="1796143" y="1208314"/>
            <a:ext cx="940526" cy="5080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53266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03BC-E6E6-42F6-95EB-E16080BB7B33}"/>
              </a:ext>
            </a:extLst>
          </p:cNvPr>
          <p:cNvSpPr txBox="1">
            <a:spLocks/>
          </p:cNvSpPr>
          <p:nvPr/>
        </p:nvSpPr>
        <p:spPr>
          <a:xfrm>
            <a:off x="1570194" y="2714007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Portal y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05625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41400-F4BB-4242-A70B-6AF4E2B4A32F}"/>
              </a:ext>
            </a:extLst>
          </p:cNvPr>
          <p:cNvSpPr txBox="1"/>
          <p:nvPr/>
        </p:nvSpPr>
        <p:spPr>
          <a:xfrm>
            <a:off x="6364981" y="3282835"/>
            <a:ext cx="42207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www.novopayment.com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26" y="2099732"/>
            <a:ext cx="5491390" cy="66064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5735626" y="3183466"/>
            <a:ext cx="54913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879550E472144DA99611AE77C13F5E" ma:contentTypeVersion="14" ma:contentTypeDescription="Crear nuevo documento." ma:contentTypeScope="" ma:versionID="b0c77b15c11ab83704cbbf045b9d9c8c">
  <xsd:schema xmlns:xsd="http://www.w3.org/2001/XMLSchema" xmlns:xs="http://www.w3.org/2001/XMLSchema" xmlns:p="http://schemas.microsoft.com/office/2006/metadata/properties" xmlns:ns1="http://schemas.microsoft.com/sharepoint/v3" xmlns:ns2="1e2b00e3-83a0-429b-af1d-c2af3cda5afa" xmlns:ns3="42279e3c-a347-4877-9869-ab44097ef748" targetNamespace="http://schemas.microsoft.com/office/2006/metadata/properties" ma:root="true" ma:fieldsID="b7db6606b87ed5e6419f3342afaf95dc" ns1:_="" ns2:_="" ns3:_="">
    <xsd:import namespace="http://schemas.microsoft.com/sharepoint/v3"/>
    <xsd:import namespace="1e2b00e3-83a0-429b-af1d-c2af3cda5afa"/>
    <xsd:import namespace="42279e3c-a347-4877-9869-ab44097e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b00e3-83a0-429b-af1d-c2af3cda5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79e3c-a347-4877-9869-ab44097ef7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F0569-167F-4834-B67E-60FD4D18F63A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984f9887-db3f-4d26-9f34-53d86b18ad48"/>
    <ds:schemaRef ds:uri="http://schemas.microsoft.com/office/infopath/2007/PartnerControls"/>
    <ds:schemaRef ds:uri="831d0256-892f-4594-8e78-83b86f545136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AC07F9A-F60B-4410-9B04-4473057FE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E91E64-6B9C-4C5A-B07F-E3BD5237F35E}"/>
</file>

<file path=docProps/app.xml><?xml version="1.0" encoding="utf-8"?>
<Properties xmlns="http://schemas.openxmlformats.org/officeDocument/2006/extended-properties" xmlns:vt="http://schemas.openxmlformats.org/officeDocument/2006/docPropsVTypes">
  <TotalTime>20362</TotalTime>
  <Words>323</Words>
  <Application>Microsoft Office PowerPoint</Application>
  <PresentationFormat>Panorámica</PresentationFormat>
  <Paragraphs>117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Constanza García</dc:creator>
  <cp:lastModifiedBy>MAURICIO QUINTERO SANTOS</cp:lastModifiedBy>
  <cp:revision>153</cp:revision>
  <cp:lastPrinted>2020-10-05T13:45:35Z</cp:lastPrinted>
  <dcterms:created xsi:type="dcterms:W3CDTF">2020-09-23T13:25:38Z</dcterms:created>
  <dcterms:modified xsi:type="dcterms:W3CDTF">2021-05-05T18:08:25Z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0x0101004B879550E472144DA99611AE77C13F5E</vt:lpwstr>
  </property>
</Properties>
</file>