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436" r:id="rId5"/>
    <p:sldId id="3441" r:id="rId6"/>
    <p:sldId id="3445" r:id="rId7"/>
    <p:sldId id="3444" r:id="rId8"/>
    <p:sldId id="34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187"/>
    <a:srgbClr val="07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1" autoAdjust="0"/>
    <p:restoredTop sz="95848"/>
  </p:normalViewPr>
  <p:slideViewPr>
    <p:cSldViewPr snapToGrid="0" snapToObjects="1">
      <p:cViewPr varScale="1">
        <p:scale>
          <a:sx n="117" d="100"/>
          <a:sy n="117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295A-890B-4F38-9A65-D7F54D9535E5}" type="datetimeFigureOut">
              <a:rPr lang="es-CO" smtClean="0"/>
              <a:t>5/05/2021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2077-425E-480C-BAAF-EBECF22C3B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466-2D3F-7A47-8D5E-FD857D44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94B7-8BB1-9045-B5BE-E9AF320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5D57-699F-9040-BBCE-CD50C53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097B-067D-0D42-BCB8-B89011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DF11-AC74-994D-A900-2925539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1BD-21EB-4844-A0B2-F60406A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78F1-8F5C-9A4C-A7D2-19CF3922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08E1-64F4-3A40-8950-05DB24B3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6C0B-B8C1-2A4A-9479-935EEF6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C2-722E-4147-B245-015ABFE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6245-FF08-284C-8FEA-7BCDF4F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D6F-D1FA-F14E-9CC1-F185AC5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2044-8E4A-1747-B8B0-7739E56C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F92-E937-A945-8D70-D9972D0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51AE-522D-BD4E-8FFF-C73A7A7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2E2-5574-FE40-86B9-76CC4DF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5521-6ABE-C54C-90D0-8AFFECBA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3C9B-CF9B-C449-B26E-9BEF1BC5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67CE-1C57-DA4B-B095-45A6DA0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8B-DD3F-9443-804C-43BD58C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5743-0560-F84F-80AF-ADF9555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80" y="-95007"/>
            <a:ext cx="8084360" cy="998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5B3F678-BDD5-C54A-9768-A44FC0966F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639" y="6414282"/>
            <a:ext cx="1904397" cy="365125"/>
          </a:xfrm>
        </p:spPr>
        <p:txBody>
          <a:bodyPr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| Page </a:t>
            </a:r>
            <a:fld id="{8CDFCB93-8BDE-244B-9E72-436310EAB43B}" type="slidenum">
              <a:rPr lang="en-US" smtClean="0"/>
              <a:pPr/>
              <a:t>‹Nº›</a:t>
            </a:fld>
            <a:endParaRPr lang="en-US" i="1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85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5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C2F-7BE9-3643-BDF9-BF7724A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789-5DBC-5947-A1B7-9C62BA7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1BD-9E1F-D240-A55B-7E24614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25F8-29D8-3548-A1D2-54F8C57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9F2-936F-7E43-A1F2-A07BAADF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A0-D6A8-CB41-B223-EFD06BB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977-BA83-C44C-B89D-0A0B575D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05C-B44F-8441-8D04-47D17C37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A0E-1343-AB46-9F82-9BC308C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6E3-DF86-D14C-8A2F-C2CA35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F1A-5F49-A64B-9F27-968687B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E397-DCC9-8244-8956-94B8E8EF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80ED-CB64-774C-9203-43E4578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FCE4-8A89-044C-BB9E-8A6E8A5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0977-FD79-2C45-AE78-2F9BE4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6F26-4FE7-7F47-9B48-A3D4C10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284-5232-EA4E-98AD-B108CA0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292D-B4F2-6B4A-8B54-227566A2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E0D9-989E-B349-A73B-F3E56A0B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06AE-3708-A843-83C3-E8971942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2CB1-E59F-644D-8B86-4EB2AA9FB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5579-5B6D-9E41-928B-4F1A769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AA11-BE5D-9543-A8B2-22E8EA7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290A4-453D-2246-9DED-38A1F56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78E-60D6-544C-8B14-241484F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DE63-CB57-ED4F-8B46-CD55790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E80-1D7D-B242-AD20-5D9F796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BC1B-0FFA-BF4E-832D-08C4497C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2" y="358817"/>
            <a:ext cx="3605847" cy="31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F3D-7A24-F545-8F79-357EFD6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7ED9-3B12-E642-825C-4E41F3E8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140-B248-E342-A6B8-E27FC13E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2AEC-7706-E646-9E63-999DBCC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C6DE-0C8B-E94D-A5AC-317F44A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AF5E-A804-DF44-A932-8E3FECC7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DE4A-65B9-DC42-B5C8-FEB0E27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3D31-6C7C-804D-986B-E01082E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4DE6-F659-4D40-87AD-2D28F517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CB1E-31A4-F04A-BCAE-71187FA2D1F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458-25E8-FA4C-8141-3C332811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3706-38C9-6845-8332-70975B2A2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36"/>
            <a:ext cx="12192000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2809116"/>
            <a:ext cx="5683232" cy="1356484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z="32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Core (Part 3)</a:t>
            </a:r>
          </a:p>
          <a:p>
            <a:pPr lvl="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583095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April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2021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6161249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 pitchFamily="34" charset="0"/>
              </a:rPr>
              <a:t>Not for distribution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837186"/>
            <a:ext cx="5293765" cy="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Layer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54BA51-F334-4613-B8AE-39FCABEE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/>
          <a:stretch/>
        </p:blipFill>
        <p:spPr>
          <a:xfrm>
            <a:off x="2908300" y="1424030"/>
            <a:ext cx="5269518" cy="4679150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7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ISOConverter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F2D0A2-D051-4363-AC46-2114522D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12" y="1064936"/>
            <a:ext cx="9496926" cy="5102125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EC9C8BC-1D10-4E6C-A6CB-58F0661674A0}"/>
              </a:ext>
            </a:extLst>
          </p:cNvPr>
          <p:cNvSpPr/>
          <p:nvPr/>
        </p:nvSpPr>
        <p:spPr>
          <a:xfrm>
            <a:off x="242809" y="2233749"/>
            <a:ext cx="1679608" cy="4963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SpringBoot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AD831E7-11D6-4A8A-A5E4-A9D496CD54D5}"/>
              </a:ext>
            </a:extLst>
          </p:cNvPr>
          <p:cNvSpPr/>
          <p:nvPr/>
        </p:nvSpPr>
        <p:spPr>
          <a:xfrm>
            <a:off x="242809" y="2882537"/>
            <a:ext cx="1679608" cy="49638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JPOS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3DB7EE-D5BB-4D2C-AE0A-66EEB3AD753C}"/>
              </a:ext>
            </a:extLst>
          </p:cNvPr>
          <p:cNvSpPr/>
          <p:nvPr/>
        </p:nvSpPr>
        <p:spPr>
          <a:xfrm>
            <a:off x="242809" y="3531325"/>
            <a:ext cx="1679608" cy="4963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Jackson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51E2C0C-EA5A-4C3E-8521-15204B86FA94}"/>
              </a:ext>
            </a:extLst>
          </p:cNvPr>
          <p:cNvSpPr/>
          <p:nvPr/>
        </p:nvSpPr>
        <p:spPr>
          <a:xfrm>
            <a:off x="242809" y="4225834"/>
            <a:ext cx="1679608" cy="4963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RabbitMQ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82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RVM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E8F4F6-CE03-4DA3-905D-274AEEA1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8" y="1791168"/>
            <a:ext cx="9098165" cy="3871723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08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41400-F4BB-4242-A70B-6AF4E2B4A32F}"/>
              </a:ext>
            </a:extLst>
          </p:cNvPr>
          <p:cNvSpPr txBox="1"/>
          <p:nvPr/>
        </p:nvSpPr>
        <p:spPr>
          <a:xfrm>
            <a:off x="6364981" y="3282835"/>
            <a:ext cx="42207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www.novopayment.com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6" y="2099732"/>
            <a:ext cx="5491390" cy="660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735626" y="3183466"/>
            <a:ext cx="54913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79550E472144DA99611AE77C13F5E" ma:contentTypeVersion="14" ma:contentTypeDescription="Crear nuevo documento." ma:contentTypeScope="" ma:versionID="b0c77b15c11ab83704cbbf045b9d9c8c">
  <xsd:schema xmlns:xsd="http://www.w3.org/2001/XMLSchema" xmlns:xs="http://www.w3.org/2001/XMLSchema" xmlns:p="http://schemas.microsoft.com/office/2006/metadata/properties" xmlns:ns1="http://schemas.microsoft.com/sharepoint/v3" xmlns:ns2="1e2b00e3-83a0-429b-af1d-c2af3cda5afa" xmlns:ns3="42279e3c-a347-4877-9869-ab44097ef748" targetNamespace="http://schemas.microsoft.com/office/2006/metadata/properties" ma:root="true" ma:fieldsID="b7db6606b87ed5e6419f3342afaf95dc" ns1:_="" ns2:_="" ns3:_="">
    <xsd:import namespace="http://schemas.microsoft.com/sharepoint/v3"/>
    <xsd:import namespace="1e2b00e3-83a0-429b-af1d-c2af3cda5afa"/>
    <xsd:import namespace="42279e3c-a347-4877-9869-ab44097e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b00e3-83a0-429b-af1d-c2af3cda5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79e3c-a347-4877-9869-ab44097ef7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C07F9A-F60B-4410-9B04-4473057FE5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F0569-167F-4834-B67E-60FD4D18F63A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984f9887-db3f-4d26-9f34-53d86b18ad48"/>
    <ds:schemaRef ds:uri="http://schemas.microsoft.com/office/infopath/2007/PartnerControls"/>
    <ds:schemaRef ds:uri="831d0256-892f-4594-8e78-83b86f54513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D43B61-8BFD-4DC0-B4D6-1509E620E738}"/>
</file>

<file path=docProps/app.xml><?xml version="1.0" encoding="utf-8"?>
<Properties xmlns="http://schemas.openxmlformats.org/officeDocument/2006/extended-properties" xmlns:vt="http://schemas.openxmlformats.org/officeDocument/2006/docPropsVTypes">
  <TotalTime>20449</TotalTime>
  <Words>25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García</dc:creator>
  <cp:lastModifiedBy>MAURICIO QUINTERO SANTOS</cp:lastModifiedBy>
  <cp:revision>145</cp:revision>
  <cp:lastPrinted>2020-10-05T13:45:35Z</cp:lastPrinted>
  <dcterms:created xsi:type="dcterms:W3CDTF">2020-09-23T13:25:38Z</dcterms:created>
  <dcterms:modified xsi:type="dcterms:W3CDTF">2021-05-05T23:00:16Z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0x0101004B879550E472144DA99611AE77C13F5E</vt:lpwstr>
  </property>
</Properties>
</file>