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3436" r:id="rId5"/>
    <p:sldId id="3444" r:id="rId6"/>
    <p:sldId id="3437" r:id="rId7"/>
    <p:sldId id="3447" r:id="rId8"/>
    <p:sldId id="3448" r:id="rId9"/>
    <p:sldId id="3449" r:id="rId10"/>
    <p:sldId id="3450" r:id="rId11"/>
    <p:sldId id="3440" r:id="rId12"/>
    <p:sldId id="3451" r:id="rId13"/>
    <p:sldId id="3452" r:id="rId14"/>
    <p:sldId id="3453" r:id="rId15"/>
    <p:sldId id="3454" r:id="rId16"/>
    <p:sldId id="3445" r:id="rId17"/>
    <p:sldId id="3446" r:id="rId18"/>
    <p:sldId id="3455" r:id="rId19"/>
    <p:sldId id="3456" r:id="rId20"/>
    <p:sldId id="3457" r:id="rId21"/>
    <p:sldId id="34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820"/>
  </p:normalViewPr>
  <p:slideViewPr>
    <p:cSldViewPr snapToGrid="0" snapToObjects="1">
      <p:cViewPr>
        <p:scale>
          <a:sx n="148" d="100"/>
          <a:sy n="148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295A-890B-4F38-9A65-D7F54D9535E5}" type="datetimeFigureOut">
              <a:rPr lang="es-CO" smtClean="0"/>
              <a:t>15/09/2022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2077-425E-480C-BAAF-EBECF22C3B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78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1466-2D3F-7A47-8D5E-FD857D44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594B7-8BB1-9045-B5BE-E9AF320F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5D57-699F-9040-BBCE-CD50C53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097B-067D-0D42-BCB8-B89011AA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DF11-AC74-994D-A900-2925539A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B1BD-21EB-4844-A0B2-F60406A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278F1-8F5C-9A4C-A7D2-19CF39223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08E1-64F4-3A40-8950-05DB24B3F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6C0B-B8C1-2A4A-9479-935EEF64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A3C2-722E-4147-B245-015ABFE9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16245-FF08-284C-8FEA-7BCDF4F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7D6F-D1FA-F14E-9CC1-F185AC5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D2044-8E4A-1747-B8B0-7739E56C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EF92-E937-A945-8D70-D9972D03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51AE-522D-BD4E-8FFF-C73A7A79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2E2-5574-FE40-86B9-76CC4DF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D5521-6ABE-C54C-90D0-8AFFECBAB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3C9B-CF9B-C449-B26E-9BEF1BC57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67CE-1C57-DA4B-B095-45A6DA0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638B-DD3F-9443-804C-43BD58C5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5743-0560-F84F-80AF-ADF95553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80" y="-95007"/>
            <a:ext cx="8084360" cy="9982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5B3F678-BDD5-C54A-9768-A44FC0966F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639" y="6414282"/>
            <a:ext cx="1904397" cy="365125"/>
          </a:xfrm>
        </p:spPr>
        <p:txBody>
          <a:bodyPr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| Page </a:t>
            </a:r>
            <a:fld id="{8CDFCB93-8BDE-244B-9E72-436310EAB43B}" type="slidenum">
              <a:rPr lang="en-US" smtClean="0"/>
              <a:pPr/>
              <a:t>‹Nº›</a:t>
            </a:fld>
            <a:endParaRPr lang="en-US" i="1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58855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1852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BC2F-7BE9-3643-BDF9-BF7724A1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9789-5DBC-5947-A1B7-9C62BA7B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B1BD-9E1F-D240-A55B-7E24614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25F8-29D8-3548-A1D2-54F8C571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19F2-936F-7E43-A1F2-A07BAADF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53A0-D6A8-CB41-B223-EFD06BB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D977-BA83-C44C-B89D-0A0B575D0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AF05C-B44F-8441-8D04-47D17C37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8A0E-1343-AB46-9F82-9BC308C4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6E3-DF86-D14C-8A2F-C2CA35B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CF1A-5F49-A64B-9F27-968687BE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E397-DCC9-8244-8956-94B8E8EF0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780ED-CB64-774C-9203-43E45788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FCE4-8A89-044C-BB9E-8A6E8A52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B0977-FD79-2C45-AE78-2F9BE42F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6F26-4FE7-7F47-9B48-A3D4C106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284-5232-EA4E-98AD-B108CA09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292D-B4F2-6B4A-8B54-227566A2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E0D9-989E-B349-A73B-F3E56A0B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506AE-3708-A843-83C3-E89719429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D2CB1-E59F-644D-8B86-4EB2AA9FB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35579-5B6D-9E41-928B-4F1A769C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AA11-BE5D-9543-A8B2-22E8EA7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290A4-453D-2246-9DED-38A1F56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F78E-60D6-544C-8B14-241484F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EDE63-CB57-ED4F-8B46-CD55790F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AE80-1D7D-B242-AD20-5D9F7964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8BC1B-0FFA-BF4E-832D-08C4497C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NovoPayment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NovoPayment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12" y="358817"/>
            <a:ext cx="3605847" cy="31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3F3D-7A24-F545-8F79-357EFD6A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7ED9-3B12-E642-825C-4E41F3E8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3140-B248-E342-A6B8-E27FC13E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2AEC-7706-E646-9E63-999DBCCB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C6DE-0C8B-E94D-A5AC-317F44A8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AF5E-A804-DF44-A932-8E3FECC7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6DE4A-65B9-DC42-B5C8-FEB0E270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3D31-6C7C-804D-986B-E01082E5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4DE6-F659-4D40-87AD-2D28F517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CB1E-31A4-F04A-BCAE-71187FA2D1F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F458-25E8-FA4C-8141-3C332811B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3706-38C9-6845-8332-70975B2A2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5"/>
            <a:ext cx="12192000" cy="68580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E35C28A3-CB0C-B743-8721-C46132B7C2DF}"/>
              </a:ext>
            </a:extLst>
          </p:cNvPr>
          <p:cNvSpPr txBox="1">
            <a:spLocks/>
          </p:cNvSpPr>
          <p:nvPr/>
        </p:nvSpPr>
        <p:spPr>
          <a:xfrm>
            <a:off x="700635" y="2809116"/>
            <a:ext cx="5683232" cy="1356484"/>
          </a:xfrm>
          <a:prstGeom prst="rect">
            <a:avLst/>
          </a:prstGeom>
        </p:spPr>
        <p:txBody>
          <a:bodyPr anchor="t">
            <a:noAutofit/>
          </a:bodyPr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lang="en-GB" sz="2400" b="1" i="0" kern="1200" spc="-5" dirty="0">
                <a:solidFill>
                  <a:srgbClr val="0856A2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>
              <a:defRPr/>
            </a:pPr>
            <a:r>
              <a:rPr lang="en-US" sz="3200" spc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Capacitación</a:t>
            </a:r>
            <a:r>
              <a:rPr lang="en-US" sz="32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UAT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5830953"/>
            <a:ext cx="2222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err="1">
                <a:solidFill>
                  <a:schemeClr val="bg1"/>
                </a:solidFill>
                <a:latin typeface="Arial"/>
                <a:cs typeface="Arial" pitchFamily="34" charset="0"/>
              </a:rPr>
              <a:t>Septiembre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2022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6161249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 pitchFamily="34" charset="0"/>
              </a:rPr>
              <a:t>Not for distribution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35C28A3-CB0C-B743-8721-C46132B7C2DF}"/>
              </a:ext>
            </a:extLst>
          </p:cNvPr>
          <p:cNvSpPr txBox="1">
            <a:spLocks/>
          </p:cNvSpPr>
          <p:nvPr/>
        </p:nvSpPr>
        <p:spPr>
          <a:xfrm>
            <a:off x="700635" y="3936283"/>
            <a:ext cx="5683232" cy="559613"/>
          </a:xfrm>
          <a:prstGeom prst="rect">
            <a:avLst/>
          </a:prstGeom>
        </p:spPr>
        <p:txBody>
          <a:bodyPr anchor="t">
            <a:noAutofit/>
          </a:bodyPr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lang="en-GB" sz="2400" b="1" i="0" kern="1200" spc="-5" dirty="0">
                <a:solidFill>
                  <a:srgbClr val="0856A2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>
              <a:defRPr/>
            </a:pPr>
            <a:r>
              <a:rPr lang="en-US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 Platform Solution Services Core Integration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837186"/>
            <a:ext cx="5293765" cy="6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</a:rPr>
              <a:t>Servicios de UAT</a:t>
            </a:r>
          </a:p>
        </p:txBody>
      </p:sp>
      <p:pic>
        <p:nvPicPr>
          <p:cNvPr id="21" name="Imagen 10">
            <a:extLst>
              <a:ext uri="{FF2B5EF4-FFF2-40B4-BE49-F238E27FC236}">
                <a16:creationId xmlns:a16="http://schemas.microsoft.com/office/drawing/2014/main" id="{9863B985-4EED-B7F0-BD3B-5ECFF7156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67" y="289098"/>
            <a:ext cx="609524" cy="609524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F5850E96-4295-6D61-70D2-A5F4B3AF6E18}"/>
              </a:ext>
            </a:extLst>
          </p:cNvPr>
          <p:cNvSpPr txBox="1"/>
          <p:nvPr/>
        </p:nvSpPr>
        <p:spPr>
          <a:xfrm>
            <a:off x="388006" y="1261549"/>
            <a:ext cx="5253872" cy="4062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fontAlgn="base"/>
            <a:r>
              <a:rPr lang="en-US" sz="2400" dirty="0">
                <a:solidFill>
                  <a:srgbClr val="805CCF"/>
                </a:solidFill>
                <a:latin typeface="Arial"/>
              </a:rPr>
              <a:t>¿Para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qué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sirven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estos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servicios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?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C9796A8-DD54-DA92-F7B6-8E3A1A75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06" y="2232107"/>
            <a:ext cx="11304884" cy="29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 rot="5400000">
            <a:off x="8456567" y="2987692"/>
            <a:ext cx="6024156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63772" y="2936934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</a:rPr>
              <a:t>Servicios de UAT</a:t>
            </a:r>
          </a:p>
        </p:txBody>
      </p:sp>
      <p:pic>
        <p:nvPicPr>
          <p:cNvPr id="21" name="Imagen 10">
            <a:extLst>
              <a:ext uri="{FF2B5EF4-FFF2-40B4-BE49-F238E27FC236}">
                <a16:creationId xmlns:a16="http://schemas.microsoft.com/office/drawing/2014/main" id="{9863B985-4EED-B7F0-BD3B-5ECFF7156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12" y="766867"/>
            <a:ext cx="609524" cy="609524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2D7096F-9920-19B7-9952-3F91F9F34560}"/>
              </a:ext>
            </a:extLst>
          </p:cNvPr>
          <p:cNvSpPr txBox="1"/>
          <p:nvPr/>
        </p:nvSpPr>
        <p:spPr>
          <a:xfrm>
            <a:off x="297685" y="1135071"/>
            <a:ext cx="5253872" cy="4062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fontAlgn="base"/>
            <a:r>
              <a:rPr lang="en-US" sz="2400" dirty="0">
                <a:solidFill>
                  <a:srgbClr val="805CCF"/>
                </a:solidFill>
                <a:latin typeface="Arial"/>
              </a:rPr>
              <a:t>¿Para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qué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sirven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estos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servicios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?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096FF4-6227-30E2-E03B-527A6428A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71" y="1672316"/>
            <a:ext cx="9947815" cy="47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0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 rot="5400000">
            <a:off x="8456567" y="2987692"/>
            <a:ext cx="6024156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63772" y="2936934"/>
            <a:ext cx="4009747" cy="482397"/>
          </a:xfrm>
          <a:prstGeom prst="rect">
            <a:avLst/>
          </a:prstGeom>
        </p:spPr>
      </p:pic>
      <p:pic>
        <p:nvPicPr>
          <p:cNvPr id="21" name="Imagen 10">
            <a:extLst>
              <a:ext uri="{FF2B5EF4-FFF2-40B4-BE49-F238E27FC236}">
                <a16:creationId xmlns:a16="http://schemas.microsoft.com/office/drawing/2014/main" id="{9863B985-4EED-B7F0-BD3B-5ECFF7156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731" y="123465"/>
            <a:ext cx="609524" cy="60952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6AB4801-225A-37E1-6132-A7EA9CB1A56E}"/>
              </a:ext>
            </a:extLst>
          </p:cNvPr>
          <p:cNvSpPr txBox="1">
            <a:spLocks/>
          </p:cNvSpPr>
          <p:nvPr/>
        </p:nvSpPr>
        <p:spPr>
          <a:xfrm>
            <a:off x="262911" y="187249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Comunicación entre componentes</a:t>
            </a:r>
            <a:endParaRPr lang="es-CO" sz="3600" dirty="0">
              <a:solidFill>
                <a:srgbClr val="0A0187"/>
              </a:solidFill>
            </a:endParaRPr>
          </a:p>
        </p:txBody>
      </p:sp>
      <p:sp>
        <p:nvSpPr>
          <p:cNvPr id="8" name="TextBox 65">
            <a:extLst>
              <a:ext uri="{FF2B5EF4-FFF2-40B4-BE49-F238E27FC236}">
                <a16:creationId xmlns:a16="http://schemas.microsoft.com/office/drawing/2014/main" id="{72ABFC49-9E88-6DA5-80DF-E1BEE3EE44F3}"/>
              </a:ext>
            </a:extLst>
          </p:cNvPr>
          <p:cNvSpPr txBox="1"/>
          <p:nvPr/>
        </p:nvSpPr>
        <p:spPr>
          <a:xfrm>
            <a:off x="704850" y="1076375"/>
            <a:ext cx="3733800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" sz="1200" b="1" noProof="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API-HSM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5FA6121F-ADE0-7067-47B7-25440604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53374"/>
            <a:ext cx="3733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96290B-9A35-AA78-A0A2-D0ECD601A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001906"/>
            <a:ext cx="86963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65">
            <a:extLst>
              <a:ext uri="{FF2B5EF4-FFF2-40B4-BE49-F238E27FC236}">
                <a16:creationId xmlns:a16="http://schemas.microsoft.com/office/drawing/2014/main" id="{2A9F4091-981E-2782-5D21-8208FBAD7A93}"/>
              </a:ext>
            </a:extLst>
          </p:cNvPr>
          <p:cNvSpPr txBox="1"/>
          <p:nvPr/>
        </p:nvSpPr>
        <p:spPr>
          <a:xfrm>
            <a:off x="571500" y="3724907"/>
            <a:ext cx="8696324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s-ES" sz="1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NICE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2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280056" y="113131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Comunicación entre componentes</a:t>
            </a:r>
            <a:endParaRPr lang="es-CO" sz="3600" dirty="0">
              <a:solidFill>
                <a:srgbClr val="0A0187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0A927538-72F8-D7CE-F620-01AC8589D843}"/>
              </a:ext>
            </a:extLst>
          </p:cNvPr>
          <p:cNvSpPr txBox="1"/>
          <p:nvPr/>
        </p:nvSpPr>
        <p:spPr>
          <a:xfrm>
            <a:off x="704850" y="1076375"/>
            <a:ext cx="4410074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" sz="1200" b="1" noProof="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API-LIMITS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9210AC3-B164-1B7E-47D5-3D8CFC84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35" y="5201579"/>
            <a:ext cx="609524" cy="6095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6D74A5-C691-E055-8ECD-A051167B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53374"/>
            <a:ext cx="44100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82205CD-413F-04B1-3440-F7A533E2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225" y="2564531"/>
            <a:ext cx="45815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65">
            <a:extLst>
              <a:ext uri="{FF2B5EF4-FFF2-40B4-BE49-F238E27FC236}">
                <a16:creationId xmlns:a16="http://schemas.microsoft.com/office/drawing/2014/main" id="{B9613D19-3882-CABB-8E7E-9F19B80F0DC9}"/>
              </a:ext>
            </a:extLst>
          </p:cNvPr>
          <p:cNvSpPr txBox="1"/>
          <p:nvPr/>
        </p:nvSpPr>
        <p:spPr>
          <a:xfrm>
            <a:off x="5842000" y="2287532"/>
            <a:ext cx="4661750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" sz="1200" b="1" noProof="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API- </a:t>
            </a:r>
            <a:r>
              <a:rPr lang="es-ES" sz="1200" b="1" noProof="0" dirty="0" err="1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Partial</a:t>
            </a:r>
            <a:r>
              <a:rPr lang="es-ES" sz="1200" b="1" noProof="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Load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1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redondeado 76"/>
          <p:cNvSpPr/>
          <p:nvPr/>
        </p:nvSpPr>
        <p:spPr>
          <a:xfrm>
            <a:off x="1117300" y="1223380"/>
            <a:ext cx="9957333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Comandos Docker</a:t>
            </a:r>
            <a:endParaRPr lang="es-CO" sz="3600" dirty="0">
              <a:solidFill>
                <a:srgbClr val="0A0187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CAE18-5AD2-6CCF-2814-5F464DA0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01" y="1486092"/>
            <a:ext cx="10641311" cy="41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redondeado 76"/>
          <p:cNvSpPr/>
          <p:nvPr/>
        </p:nvSpPr>
        <p:spPr>
          <a:xfrm>
            <a:off x="471762" y="1476575"/>
            <a:ext cx="10429131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Imagen 8">
            <a:extLst>
              <a:ext uri="{FF2B5EF4-FFF2-40B4-BE49-F238E27FC236}">
                <a16:creationId xmlns:a16="http://schemas.microsoft.com/office/drawing/2014/main" id="{5839D6E2-1A16-465D-8749-891B6FCEB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27" y="5166412"/>
            <a:ext cx="609524" cy="609524"/>
          </a:xfrm>
          <a:prstGeom prst="rect">
            <a:avLst/>
          </a:prstGeom>
        </p:spPr>
      </p:pic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Comandos Docker</a:t>
            </a:r>
            <a:endParaRPr lang="es-CO" sz="3600" dirty="0">
              <a:solidFill>
                <a:srgbClr val="0A0187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C6FEFD-074D-2C81-BD2E-864FC9B26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2" y="1770586"/>
            <a:ext cx="10900925" cy="32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redondeado 76"/>
          <p:cNvSpPr/>
          <p:nvPr/>
        </p:nvSpPr>
        <p:spPr>
          <a:xfrm>
            <a:off x="1989987" y="1136533"/>
            <a:ext cx="7762875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Imagen 8">
            <a:extLst>
              <a:ext uri="{FF2B5EF4-FFF2-40B4-BE49-F238E27FC236}">
                <a16:creationId xmlns:a16="http://schemas.microsoft.com/office/drawing/2014/main" id="{5839D6E2-1A16-465D-8749-891B6FCEB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25" y="502390"/>
            <a:ext cx="609524" cy="609524"/>
          </a:xfrm>
          <a:prstGeom prst="rect">
            <a:avLst/>
          </a:prstGeom>
        </p:spPr>
      </p:pic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Comandos Docker</a:t>
            </a:r>
            <a:endParaRPr lang="es-CO" sz="3600" dirty="0">
              <a:solidFill>
                <a:srgbClr val="0A0187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213645-5197-3D94-AA20-C023BFC2B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987" y="1495542"/>
            <a:ext cx="7762875" cy="40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redondeado 76"/>
          <p:cNvSpPr/>
          <p:nvPr/>
        </p:nvSpPr>
        <p:spPr>
          <a:xfrm>
            <a:off x="742950" y="1116269"/>
            <a:ext cx="107061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Imagen 8">
            <a:extLst>
              <a:ext uri="{FF2B5EF4-FFF2-40B4-BE49-F238E27FC236}">
                <a16:creationId xmlns:a16="http://schemas.microsoft.com/office/drawing/2014/main" id="{5839D6E2-1A16-465D-8749-891B6FCEB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9" y="5065150"/>
            <a:ext cx="609524" cy="609524"/>
          </a:xfrm>
          <a:prstGeom prst="rect">
            <a:avLst/>
          </a:prstGeom>
        </p:spPr>
      </p:pic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Comandos Docker</a:t>
            </a:r>
            <a:endParaRPr lang="es-CO" sz="3600" dirty="0">
              <a:solidFill>
                <a:srgbClr val="0A0187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DBD8DE-DAF9-C6D6-9CC3-387B84A6E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0" y="1410280"/>
            <a:ext cx="10706100" cy="2314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A8BBF6-A4EE-B538-D87D-19AE9CFBB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50" y="3892550"/>
            <a:ext cx="82391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41400-F4BB-4242-A70B-6AF4E2B4A32F}"/>
              </a:ext>
            </a:extLst>
          </p:cNvPr>
          <p:cNvSpPr txBox="1"/>
          <p:nvPr/>
        </p:nvSpPr>
        <p:spPr>
          <a:xfrm>
            <a:off x="6364981" y="3282835"/>
            <a:ext cx="42207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www.novopayment.com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26" y="2099732"/>
            <a:ext cx="5491390" cy="66064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5735626" y="3183466"/>
            <a:ext cx="54913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D9EC381-36A7-E685-ADDA-5B344744225F}"/>
              </a:ext>
            </a:extLst>
          </p:cNvPr>
          <p:cNvSpPr txBox="1"/>
          <p:nvPr/>
        </p:nvSpPr>
        <p:spPr>
          <a:xfrm>
            <a:off x="1078068" y="1283069"/>
            <a:ext cx="636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7" name="TextBox 65">
            <a:extLst>
              <a:ext uri="{FF2B5EF4-FFF2-40B4-BE49-F238E27FC236}">
                <a16:creationId xmlns:a16="http://schemas.microsoft.com/office/drawing/2014/main" id="{ED229295-3EEE-1BAA-16E4-4A6BFA1F3FD5}"/>
              </a:ext>
            </a:extLst>
          </p:cNvPr>
          <p:cNvSpPr txBox="1"/>
          <p:nvPr/>
        </p:nvSpPr>
        <p:spPr>
          <a:xfrm>
            <a:off x="2698908" y="2364370"/>
            <a:ext cx="6959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" sz="1200" b="0" i="0" dirty="0">
                <a:solidFill>
                  <a:srgbClr val="2A2F35"/>
                </a:solidFill>
                <a:effectLst/>
                <a:latin typeface="Lato" panose="020F0502020204030203" pitchFamily="34" charset="0"/>
              </a:rPr>
              <a:t>Docker es una plataforma creada con el fin de desarrollar, implementar y ejecutar </a:t>
            </a:r>
            <a:r>
              <a:rPr lang="es-ES" sz="1200" b="1" i="0" dirty="0">
                <a:solidFill>
                  <a:srgbClr val="2A2F35"/>
                </a:solidFill>
                <a:effectLst/>
                <a:latin typeface="Lato" panose="020F0502020204030203" pitchFamily="34" charset="0"/>
              </a:rPr>
              <a:t>aplicaciones dentro de contenedores. 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10">
            <a:extLst>
              <a:ext uri="{FF2B5EF4-FFF2-40B4-BE49-F238E27FC236}">
                <a16:creationId xmlns:a16="http://schemas.microsoft.com/office/drawing/2014/main" id="{75443428-EC68-5589-E28D-59C9913E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03" y="2471027"/>
            <a:ext cx="609524" cy="609524"/>
          </a:xfrm>
          <a:prstGeom prst="rect">
            <a:avLst/>
          </a:prstGeom>
        </p:spPr>
      </p:pic>
      <p:sp>
        <p:nvSpPr>
          <p:cNvPr id="4" name="TextBox 65">
            <a:extLst>
              <a:ext uri="{FF2B5EF4-FFF2-40B4-BE49-F238E27FC236}">
                <a16:creationId xmlns:a16="http://schemas.microsoft.com/office/drawing/2014/main" id="{D8381B22-8B0E-439F-1989-55E4F586C4DF}"/>
              </a:ext>
            </a:extLst>
          </p:cNvPr>
          <p:cNvSpPr txBox="1"/>
          <p:nvPr/>
        </p:nvSpPr>
        <p:spPr>
          <a:xfrm>
            <a:off x="2698907" y="2978435"/>
            <a:ext cx="6959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" sz="1200" b="0" i="0" dirty="0">
                <a:solidFill>
                  <a:srgbClr val="2A2F35"/>
                </a:solidFill>
                <a:effectLst/>
                <a:latin typeface="Lato" panose="020F0502020204030203" pitchFamily="34" charset="0"/>
              </a:rPr>
              <a:t>Actualmente en ambiente UAT tenemos alrededor de 122 servicios funcionales para el consumo de estos.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6C466B-A283-4FA8-3006-5246A1718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23" y="3440100"/>
            <a:ext cx="7327153" cy="21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4134D-0A4B-CD46-A05E-060C84F14F0C}"/>
              </a:ext>
            </a:extLst>
          </p:cNvPr>
          <p:cNvSpPr txBox="1"/>
          <p:nvPr/>
        </p:nvSpPr>
        <p:spPr>
          <a:xfrm>
            <a:off x="1078068" y="1841869"/>
            <a:ext cx="636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Objetivo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329604" y="0"/>
            <a:ext cx="6866792" cy="6858000"/>
          </a:xfrm>
          <a:prstGeom prst="rect">
            <a:avLst/>
          </a:prstGeom>
        </p:spPr>
      </p:pic>
      <p:pic>
        <p:nvPicPr>
          <p:cNvPr id="4" name="Imagen 8">
            <a:extLst>
              <a:ext uri="{FF2B5EF4-FFF2-40B4-BE49-F238E27FC236}">
                <a16:creationId xmlns:a16="http://schemas.microsoft.com/office/drawing/2014/main" id="{37B4E134-CD6B-49E5-9859-7E4D9DC06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9" y="4182924"/>
            <a:ext cx="609524" cy="609524"/>
          </a:xfrm>
          <a:prstGeom prst="rect">
            <a:avLst/>
          </a:prstGeom>
        </p:spPr>
      </p:pic>
      <p:pic>
        <p:nvPicPr>
          <p:cNvPr id="5" name="Imagen 10">
            <a:extLst>
              <a:ext uri="{FF2B5EF4-FFF2-40B4-BE49-F238E27FC236}">
                <a16:creationId xmlns:a16="http://schemas.microsoft.com/office/drawing/2014/main" id="{33B86A45-9BA5-4C45-8FDF-CC3297F21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65" y="4182924"/>
            <a:ext cx="609524" cy="609524"/>
          </a:xfrm>
          <a:prstGeom prst="rect">
            <a:avLst/>
          </a:prstGeom>
        </p:spPr>
      </p:pic>
      <p:pic>
        <p:nvPicPr>
          <p:cNvPr id="6" name="Imagen 11">
            <a:extLst>
              <a:ext uri="{FF2B5EF4-FFF2-40B4-BE49-F238E27FC236}">
                <a16:creationId xmlns:a16="http://schemas.microsoft.com/office/drawing/2014/main" id="{E5BF6500-F605-4E73-A11B-078E85F0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55" y="4259616"/>
            <a:ext cx="609524" cy="609524"/>
          </a:xfrm>
          <a:prstGeom prst="rect">
            <a:avLst/>
          </a:prstGeom>
        </p:spPr>
      </p:pic>
      <p:sp>
        <p:nvSpPr>
          <p:cNvPr id="7" name="TextBox 65">
            <a:extLst>
              <a:ext uri="{FF2B5EF4-FFF2-40B4-BE49-F238E27FC236}">
                <a16:creationId xmlns:a16="http://schemas.microsoft.com/office/drawing/2014/main" id="{250E3265-6EAD-C364-E764-979F1A021049}"/>
              </a:ext>
            </a:extLst>
          </p:cNvPr>
          <p:cNvSpPr txBox="1"/>
          <p:nvPr/>
        </p:nvSpPr>
        <p:spPr>
          <a:xfrm>
            <a:off x="2698909" y="2923170"/>
            <a:ext cx="445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s-ES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Adquirir el conocimiento del </a:t>
            </a:r>
            <a:r>
              <a:rPr kumimoji="0" lang="es-ES" sz="1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funcionamiento los servicios</a:t>
            </a:r>
            <a:r>
              <a:rPr kumimoji="0" lang="es-ES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de Docker, desplegarlos y monitorearlos en ambiente de </a:t>
            </a:r>
            <a:r>
              <a:rPr kumimoji="0" lang="es-ES" sz="1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UAT.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6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8">
            <a:extLst>
              <a:ext uri="{FF2B5EF4-FFF2-40B4-BE49-F238E27FC236}">
                <a16:creationId xmlns:a16="http://schemas.microsoft.com/office/drawing/2014/main" id="{5839D6E2-1A16-465D-8749-891B6FCEB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2" y="5755503"/>
            <a:ext cx="609524" cy="609524"/>
          </a:xfrm>
          <a:prstGeom prst="rect">
            <a:avLst/>
          </a:prstGeom>
        </p:spPr>
      </p:pic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Funcionamiento de los servicios</a:t>
            </a:r>
            <a:endParaRPr lang="es-CO" sz="3600" dirty="0">
              <a:solidFill>
                <a:srgbClr val="0A0187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CF6BCA-251A-2CFB-EB93-24C3DE4D0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684" y="2051974"/>
            <a:ext cx="9759576" cy="2309786"/>
          </a:xfrm>
          <a:prstGeom prst="rect">
            <a:avLst/>
          </a:prstGeom>
        </p:spPr>
      </p:pic>
      <p:sp>
        <p:nvSpPr>
          <p:cNvPr id="9" name="Rectángulo redondeado 76">
            <a:extLst>
              <a:ext uri="{FF2B5EF4-FFF2-40B4-BE49-F238E27FC236}">
                <a16:creationId xmlns:a16="http://schemas.microsoft.com/office/drawing/2014/main" id="{4B9C0234-A303-6A92-29A9-D5E8757767B8}"/>
              </a:ext>
            </a:extLst>
          </p:cNvPr>
          <p:cNvSpPr/>
          <p:nvPr/>
        </p:nvSpPr>
        <p:spPr>
          <a:xfrm>
            <a:off x="642074" y="1076375"/>
            <a:ext cx="51924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COMPOSICIÓN DE UN SERVICIO</a:t>
            </a:r>
          </a:p>
        </p:txBody>
      </p:sp>
    </p:spTree>
    <p:extLst>
      <p:ext uri="{BB962C8B-B14F-4D97-AF65-F5344CB8AC3E}">
        <p14:creationId xmlns:p14="http://schemas.microsoft.com/office/powerpoint/2010/main" val="426513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8">
            <a:extLst>
              <a:ext uri="{FF2B5EF4-FFF2-40B4-BE49-F238E27FC236}">
                <a16:creationId xmlns:a16="http://schemas.microsoft.com/office/drawing/2014/main" id="{5839D6E2-1A16-465D-8749-891B6FCEB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315" y="5721095"/>
            <a:ext cx="609524" cy="609524"/>
          </a:xfrm>
          <a:prstGeom prst="rect">
            <a:avLst/>
          </a:prstGeom>
        </p:spPr>
      </p:pic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Funcionamiento de los servicios</a:t>
            </a:r>
            <a:endParaRPr lang="es-CO" sz="3600" dirty="0">
              <a:solidFill>
                <a:srgbClr val="0A0187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06F907-94C8-6FC0-933B-07536ED6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74" y="1442670"/>
            <a:ext cx="11163790" cy="20201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082F7D-E296-4E3A-8EB6-721F957DB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74" y="3574398"/>
            <a:ext cx="11192865" cy="1732658"/>
          </a:xfrm>
          <a:prstGeom prst="rect">
            <a:avLst/>
          </a:prstGeom>
        </p:spPr>
      </p:pic>
      <p:sp>
        <p:nvSpPr>
          <p:cNvPr id="9" name="Rectángulo redondeado 76">
            <a:extLst>
              <a:ext uri="{FF2B5EF4-FFF2-40B4-BE49-F238E27FC236}">
                <a16:creationId xmlns:a16="http://schemas.microsoft.com/office/drawing/2014/main" id="{D62705B0-1AFF-4537-E81D-CC57E873B337}"/>
              </a:ext>
            </a:extLst>
          </p:cNvPr>
          <p:cNvSpPr/>
          <p:nvPr/>
        </p:nvSpPr>
        <p:spPr>
          <a:xfrm>
            <a:off x="642074" y="1076375"/>
            <a:ext cx="51924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COMPOSICIÓN DE UN SERVICIO</a:t>
            </a:r>
          </a:p>
        </p:txBody>
      </p:sp>
    </p:spTree>
    <p:extLst>
      <p:ext uri="{BB962C8B-B14F-4D97-AF65-F5344CB8AC3E}">
        <p14:creationId xmlns:p14="http://schemas.microsoft.com/office/powerpoint/2010/main" val="348967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redondeado 76"/>
          <p:cNvSpPr/>
          <p:nvPr/>
        </p:nvSpPr>
        <p:spPr>
          <a:xfrm>
            <a:off x="642074" y="1076375"/>
            <a:ext cx="51924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COMPOSICIÓN DE UN SERVICIO</a:t>
            </a:r>
          </a:p>
        </p:txBody>
      </p:sp>
      <p:pic>
        <p:nvPicPr>
          <p:cNvPr id="78" name="Imagen 8">
            <a:extLst>
              <a:ext uri="{FF2B5EF4-FFF2-40B4-BE49-F238E27FC236}">
                <a16:creationId xmlns:a16="http://schemas.microsoft.com/office/drawing/2014/main" id="{5839D6E2-1A16-465D-8749-891B6FCEB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63" y="3998580"/>
            <a:ext cx="609524" cy="609524"/>
          </a:xfrm>
          <a:prstGeom prst="rect">
            <a:avLst/>
          </a:prstGeom>
        </p:spPr>
      </p:pic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Funcionamiento de los servicios</a:t>
            </a:r>
            <a:endParaRPr lang="es-CO" sz="3600" dirty="0">
              <a:solidFill>
                <a:srgbClr val="0A0187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9EBE94-2708-784B-B4C3-CCEE7DEE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74" y="1780987"/>
            <a:ext cx="10994134" cy="13667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C92901-57AF-7A44-F6D5-C5C34CF58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590" y="3914450"/>
            <a:ext cx="5296394" cy="1009650"/>
          </a:xfrm>
          <a:prstGeom prst="rect">
            <a:avLst/>
          </a:prstGeom>
        </p:spPr>
      </p:pic>
      <p:sp>
        <p:nvSpPr>
          <p:cNvPr id="10" name="TextBox 65">
            <a:extLst>
              <a:ext uri="{FF2B5EF4-FFF2-40B4-BE49-F238E27FC236}">
                <a16:creationId xmlns:a16="http://schemas.microsoft.com/office/drawing/2014/main" id="{7E50D997-D8F4-1F13-DB31-06EDE9068A85}"/>
              </a:ext>
            </a:extLst>
          </p:cNvPr>
          <p:cNvSpPr txBox="1"/>
          <p:nvPr/>
        </p:nvSpPr>
        <p:spPr>
          <a:xfrm>
            <a:off x="5415586" y="3558345"/>
            <a:ext cx="1068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" sz="1200" noProof="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ángulo redondeado 76">
            <a:extLst>
              <a:ext uri="{FF2B5EF4-FFF2-40B4-BE49-F238E27FC236}">
                <a16:creationId xmlns:a16="http://schemas.microsoft.com/office/drawing/2014/main" id="{1608F9C4-10E7-E996-3386-237552E71A50}"/>
              </a:ext>
            </a:extLst>
          </p:cNvPr>
          <p:cNvSpPr/>
          <p:nvPr/>
        </p:nvSpPr>
        <p:spPr>
          <a:xfrm>
            <a:off x="3326024" y="3549838"/>
            <a:ext cx="51924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28591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redondeado 76"/>
          <p:cNvSpPr/>
          <p:nvPr/>
        </p:nvSpPr>
        <p:spPr>
          <a:xfrm>
            <a:off x="642074" y="1076375"/>
            <a:ext cx="51924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COMPOSICIÓN DE UN SERVICIO</a:t>
            </a:r>
          </a:p>
        </p:txBody>
      </p:sp>
      <p:pic>
        <p:nvPicPr>
          <p:cNvPr id="78" name="Imagen 8">
            <a:extLst>
              <a:ext uri="{FF2B5EF4-FFF2-40B4-BE49-F238E27FC236}">
                <a16:creationId xmlns:a16="http://schemas.microsoft.com/office/drawing/2014/main" id="{5839D6E2-1A16-465D-8749-891B6FCEB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31" y="5166412"/>
            <a:ext cx="609524" cy="609524"/>
          </a:xfrm>
          <a:prstGeom prst="rect">
            <a:avLst/>
          </a:prstGeom>
        </p:spPr>
      </p:pic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600" dirty="0">
                <a:solidFill>
                  <a:srgbClr val="0A0187"/>
                </a:solidFill>
              </a:rPr>
              <a:t>Funcionamiento de los servicios</a:t>
            </a:r>
            <a:endParaRPr lang="es-CO" sz="3600" dirty="0">
              <a:solidFill>
                <a:srgbClr val="0A0187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52E88D-DF9A-3624-3819-B284C47940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82"/>
          <a:stretch/>
        </p:blipFill>
        <p:spPr>
          <a:xfrm>
            <a:off x="642074" y="1653213"/>
            <a:ext cx="10709838" cy="154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8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</a:rPr>
              <a:t>Servicios de UAT</a:t>
            </a:r>
          </a:p>
        </p:txBody>
      </p:sp>
      <p:pic>
        <p:nvPicPr>
          <p:cNvPr id="21" name="Imagen 10">
            <a:extLst>
              <a:ext uri="{FF2B5EF4-FFF2-40B4-BE49-F238E27FC236}">
                <a16:creationId xmlns:a16="http://schemas.microsoft.com/office/drawing/2014/main" id="{9863B985-4EED-B7F0-BD3B-5ECFF7156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305" y="5166414"/>
            <a:ext cx="609524" cy="609524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EFDDE999-63B0-935B-D9C8-E69C008062D5}"/>
              </a:ext>
            </a:extLst>
          </p:cNvPr>
          <p:cNvSpPr txBox="1"/>
          <p:nvPr/>
        </p:nvSpPr>
        <p:spPr>
          <a:xfrm>
            <a:off x="388006" y="1261549"/>
            <a:ext cx="5253872" cy="4062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fontAlgn="base"/>
            <a:r>
              <a:rPr lang="en-US" sz="2400" dirty="0">
                <a:solidFill>
                  <a:srgbClr val="805CCF"/>
                </a:solidFill>
                <a:latin typeface="Arial"/>
              </a:rPr>
              <a:t>¿Para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qué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sirven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estos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servicios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8DC656-F912-5A24-9E33-D4096E71B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3" y="1925272"/>
            <a:ext cx="11194627" cy="24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9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</a:rPr>
              <a:t>Servicios de UAT</a:t>
            </a:r>
          </a:p>
        </p:txBody>
      </p:sp>
      <p:pic>
        <p:nvPicPr>
          <p:cNvPr id="21" name="Imagen 10">
            <a:extLst>
              <a:ext uri="{FF2B5EF4-FFF2-40B4-BE49-F238E27FC236}">
                <a16:creationId xmlns:a16="http://schemas.microsoft.com/office/drawing/2014/main" id="{9863B985-4EED-B7F0-BD3B-5ECFF7156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6" y="5075217"/>
            <a:ext cx="609524" cy="609524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58926B7A-76DF-7B5C-A72E-63629757EADB}"/>
              </a:ext>
            </a:extLst>
          </p:cNvPr>
          <p:cNvSpPr txBox="1"/>
          <p:nvPr/>
        </p:nvSpPr>
        <p:spPr>
          <a:xfrm>
            <a:off x="388006" y="1261549"/>
            <a:ext cx="5253872" cy="4062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fontAlgn="base"/>
            <a:r>
              <a:rPr lang="en-US" sz="2400" dirty="0">
                <a:solidFill>
                  <a:srgbClr val="805CCF"/>
                </a:solidFill>
                <a:latin typeface="Arial"/>
              </a:rPr>
              <a:t>¿Para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qué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sirven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estos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servicios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8B0ADD7-C166-1413-9477-ED59CE2EA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47" y="2034692"/>
            <a:ext cx="11032933" cy="25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8EF62FFD24EE439E8B885D7C1B6ADE" ma:contentTypeVersion="8" ma:contentTypeDescription="Crear nuevo documento." ma:contentTypeScope="" ma:versionID="0d377378ad8c4b36dbd165a1bb707d0b">
  <xsd:schema xmlns:xsd="http://www.w3.org/2001/XMLSchema" xmlns:xs="http://www.w3.org/2001/XMLSchema" xmlns:p="http://schemas.microsoft.com/office/2006/metadata/properties" xmlns:ns2="831d0256-892f-4594-8e78-83b86f545136" xmlns:ns3="984f9887-db3f-4d26-9f34-53d86b18ad48" targetNamespace="http://schemas.microsoft.com/office/2006/metadata/properties" ma:root="true" ma:fieldsID="4b4fdb7c53a031006b5c78d3f8ffb981" ns2:_="" ns3:_="">
    <xsd:import namespace="831d0256-892f-4594-8e78-83b86f545136"/>
    <xsd:import namespace="984f9887-db3f-4d26-9f34-53d86b18a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d0256-892f-4594-8e78-83b86f545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f9887-db3f-4d26-9f34-53d86b18a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84f9887-db3f-4d26-9f34-53d86b18ad48">
      <UserInfo>
        <DisplayName>Blanca Herrera Martin</DisplayName>
        <AccountId>32</AccountId>
        <AccountType/>
      </UserInfo>
      <UserInfo>
        <DisplayName>Katerine Vallejo Castañeda</DisplayName>
        <AccountId>34</AccountId>
        <AccountType/>
      </UserInfo>
      <UserInfo>
        <DisplayName>Hector Castillo Rodriguez</DisplayName>
        <AccountId>38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F20A04-1757-49C0-8367-2B8530336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1d0256-892f-4594-8e78-83b86f545136"/>
    <ds:schemaRef ds:uri="984f9887-db3f-4d26-9f34-53d86b18a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BF0569-167F-4834-B67E-60FD4D18F63A}">
  <ds:schemaRefs>
    <ds:schemaRef ds:uri="http://schemas.microsoft.com/office/2006/metadata/properties"/>
    <ds:schemaRef ds:uri="http://schemas.microsoft.com/office/infopath/2007/PartnerControls"/>
    <ds:schemaRef ds:uri="984f9887-db3f-4d26-9f34-53d86b18ad48"/>
  </ds:schemaRefs>
</ds:datastoreItem>
</file>

<file path=customXml/itemProps3.xml><?xml version="1.0" encoding="utf-8"?>
<ds:datastoreItem xmlns:ds="http://schemas.openxmlformats.org/officeDocument/2006/customXml" ds:itemID="{EAC07F9A-F60B-4410-9B04-4473057FE5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11626</TotalTime>
  <Words>173</Words>
  <Application>Microsoft Office PowerPoint</Application>
  <PresentationFormat>Panorámica</PresentationFormat>
  <Paragraphs>42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Constanza García</dc:creator>
  <cp:lastModifiedBy>Harold Poveda Romero</cp:lastModifiedBy>
  <cp:revision>47</cp:revision>
  <cp:lastPrinted>2020-10-05T13:45:35Z</cp:lastPrinted>
  <dcterms:created xsi:type="dcterms:W3CDTF">2020-09-23T13:25:38Z</dcterms:created>
  <dcterms:modified xsi:type="dcterms:W3CDTF">2022-09-20T20:54:57Z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0x010100CF8EF62FFD24EE439E8B885D7C1B6ADE</vt:lpwstr>
  </property>
</Properties>
</file>