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1451" y="1776549"/>
            <a:ext cx="9396548" cy="1646329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 Store medicine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95876" y="3619455"/>
            <a:ext cx="8791575" cy="165576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Авторы: Мухин Е А,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Муртазин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 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19" y="2512628"/>
            <a:ext cx="806159" cy="8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306115" y="583475"/>
            <a:ext cx="3444514" cy="77547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959429" y="1497873"/>
            <a:ext cx="9387840" cy="4345577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суровом 2020 году люди столкнулись с крайне опасным вирусом. Пандемия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коронавируса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повергла людей в панику и заставила скупать медицинские принадлежности, как горячие пирожки по скидке у бабушки Зины, что привело к дефициту товаров. Мы поставили перед собой цель создания удобного электронного магазина, пользователи которого с легкостью, не рискуя своим здоровьем, смогли бы приобрести все необходимое для борьбы с вирусом. И сейчас мы с радостью готовы вам представить наш электронный магазин COOL STORE MEDICINE!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4603" y="287383"/>
            <a:ext cx="5999616" cy="81692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0526" y="1128759"/>
            <a:ext cx="11181804" cy="51223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данного проекта мы использовали следующие библиотеки: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==1.1.2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Flask-Login==0.5.0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Flask-WTF==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0.14.3idna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==2.9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itsdangerous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==1.1.0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Jinja2==2.11.2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MarkupSafe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==1.1.1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requests==2.23.0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==1.3.16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SQLAlchemy-serializer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1.3.4.2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2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6704" y="409787"/>
            <a:ext cx="5341181" cy="105325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1146704" y="1715590"/>
            <a:ext cx="5515353" cy="4145279"/>
          </a:xfrm>
        </p:spPr>
        <p:txBody>
          <a:bodyPr/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нашем сайте доступны следующие страницы: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Главная страница магазина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Корзина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Страницы регистрации и авторизации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Страница профиля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Страница редактирования профиля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Страница смены пароля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pic>
        <p:nvPicPr>
          <p:cNvPr id="2050" name="Picture 2" descr="https://media.discordapp.net/attachments/396316481681489920/704611541713944648/profile.JPG?width=500&amp;height=28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6726" r="1074" b="3472"/>
          <a:stretch/>
        </p:blipFill>
        <p:spPr bwMode="auto">
          <a:xfrm>
            <a:off x="6662057" y="592667"/>
            <a:ext cx="4685212" cy="240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discordapp.net/attachments/396316481681489920/704611531765317712/main_page.JPG?width=500&amp;height=28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214" r="1257" b="3635"/>
          <a:stretch/>
        </p:blipFill>
        <p:spPr bwMode="auto">
          <a:xfrm>
            <a:off x="6662057" y="3405052"/>
            <a:ext cx="4702629" cy="238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829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7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7197" y="374679"/>
            <a:ext cx="3674427" cy="147857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715589"/>
            <a:ext cx="9905999" cy="40756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Мы долго и упорно работали над созданием представленного сайта и гордимся проделанной работой! </a:t>
            </a:r>
          </a:p>
          <a:p>
            <a:pPr marL="0" indent="0">
              <a:buNone/>
            </a:pPr>
            <a:r>
              <a:rPr lang="ru-RU" dirty="0" smtClean="0"/>
              <a:t>Возможные доработки:</a:t>
            </a:r>
          </a:p>
          <a:p>
            <a:r>
              <a:rPr lang="ru-RU" sz="2000" dirty="0" smtClean="0"/>
              <a:t>Подтверждение регистрации и смены пароля через электронную почту</a:t>
            </a:r>
          </a:p>
          <a:p>
            <a:r>
              <a:rPr lang="ru-RU" sz="2000" dirty="0" smtClean="0"/>
              <a:t>Реализации покупки товара</a:t>
            </a:r>
          </a:p>
          <a:p>
            <a:r>
              <a:rPr lang="ru-RU" sz="2000" dirty="0" smtClean="0"/>
              <a:t>Тех поддержка</a:t>
            </a:r>
          </a:p>
          <a:p>
            <a:r>
              <a:rPr lang="ru-RU" sz="2000" dirty="0" smtClean="0"/>
              <a:t>Контактные данные в социальных сетях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2890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25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85</TotalTime>
  <Words>198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Tw Cen MT</vt:lpstr>
      <vt:lpstr>Контур</vt:lpstr>
      <vt:lpstr>Cool Store medicine</vt:lpstr>
      <vt:lpstr>Введение</vt:lpstr>
      <vt:lpstr>Описание реализации</vt:lpstr>
      <vt:lpstr>Описание реализации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Store medicine</dc:title>
  <dc:creator>User</dc:creator>
  <cp:lastModifiedBy>User</cp:lastModifiedBy>
  <cp:revision>6</cp:revision>
  <dcterms:created xsi:type="dcterms:W3CDTF">2020-04-28T08:35:58Z</dcterms:created>
  <dcterms:modified xsi:type="dcterms:W3CDTF">2020-04-28T10:01:12Z</dcterms:modified>
</cp:coreProperties>
</file>