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4" r:id="rId5"/>
    <p:sldId id="308" r:id="rId6"/>
    <p:sldId id="309" r:id="rId7"/>
    <p:sldId id="310" r:id="rId8"/>
    <p:sldId id="311" r:id="rId9"/>
    <p:sldId id="313" r:id="rId10"/>
    <p:sldId id="321" r:id="rId11"/>
    <p:sldId id="314" r:id="rId12"/>
    <p:sldId id="315" r:id="rId13"/>
    <p:sldId id="320" r:id="rId14"/>
    <p:sldId id="322" r:id="rId15"/>
    <p:sldId id="316" r:id="rId16"/>
    <p:sldId id="317" r:id="rId17"/>
    <p:sldId id="318" r:id="rId18"/>
    <p:sldId id="319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chemeClr val="tx1"/>
                </a:solidFill>
                <a:latin typeface="Lucida Handwriting" panose="03010101010101010101" pitchFamily="66" charset="0"/>
              </a:rPr>
              <a:t>Pawesome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0560" y="5374141"/>
            <a:ext cx="2721485" cy="1321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Samudrala</a:t>
            </a:r>
            <a:r>
              <a:rPr lang="en-US" sz="16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nikitha</a:t>
            </a:r>
            <a:endParaRPr 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192011225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chemeClr val="tx1"/>
                </a:solidFill>
                <a:latin typeface="Algerian" panose="04020705040A02060702" pitchFamily="82" charset="0"/>
              </a:rPr>
              <a:t>cse</a:t>
            </a:r>
            <a:endParaRPr lang="en-US" sz="16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Top 10 Facts about Dog Paws">
            <a:extLst>
              <a:ext uri="{FF2B5EF4-FFF2-40B4-BE49-F238E27FC236}">
                <a16:creationId xmlns:a16="http://schemas.microsoft.com/office/drawing/2014/main" id="{4CC5D548-2D83-EEC8-4795-E02B6816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34" y="0"/>
            <a:ext cx="122280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AFB9E2-E979-3064-9C47-CC2B17B637C7}"/>
              </a:ext>
            </a:extLst>
          </p:cNvPr>
          <p:cNvSpPr txBox="1"/>
          <p:nvPr/>
        </p:nvSpPr>
        <p:spPr>
          <a:xfrm>
            <a:off x="365202" y="5191571"/>
            <a:ext cx="5605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PAWESOME</a:t>
            </a:r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endParaRPr lang="en-IN" sz="8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234E5-7153-80C7-8498-5CA001500949}"/>
              </a:ext>
            </a:extLst>
          </p:cNvPr>
          <p:cNvSpPr txBox="1"/>
          <p:nvPr/>
        </p:nvSpPr>
        <p:spPr>
          <a:xfrm>
            <a:off x="9429848" y="5853291"/>
            <a:ext cx="3521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BY:</a:t>
            </a: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SAMUDRALA NIKITHA</a:t>
            </a:r>
          </a:p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192011225</a:t>
            </a:r>
            <a:endParaRPr lang="en-IN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4D12-2B75-8CDD-F08E-C20D50E6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543" y="4475748"/>
            <a:ext cx="3031852" cy="86627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38DEA-2425-E8E0-1C12-8E4AD700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24" y="1049154"/>
            <a:ext cx="6839301" cy="5082027"/>
          </a:xfrm>
          <a:prstGeom prst="rect">
            <a:avLst/>
          </a:prstGeom>
        </p:spPr>
      </p:pic>
      <p:pic>
        <p:nvPicPr>
          <p:cNvPr id="3074" name="Picture 2" descr="500+ Free Dog Paw &amp; Dog Images - Pixabay">
            <a:extLst>
              <a:ext uri="{FF2B5EF4-FFF2-40B4-BE49-F238E27FC236}">
                <a16:creationId xmlns:a16="http://schemas.microsoft.com/office/drawing/2014/main" id="{1268E55D-E1A1-C6E0-86BE-B5E82E4D1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0" y="839905"/>
            <a:ext cx="3667225" cy="290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50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0F0-BD3C-D4F4-F2C3-0B1FA6CF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10" y="3561146"/>
            <a:ext cx="3265128" cy="172241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TEST CASE</a:t>
            </a:r>
            <a:br>
              <a:rPr lang="en-US" sz="3200" dirty="0">
                <a:latin typeface="Algerian" panose="04020705040A02060702" pitchFamily="82" charset="0"/>
              </a:rPr>
            </a:br>
            <a:r>
              <a:rPr lang="en-US" sz="3200" dirty="0">
                <a:latin typeface="Algerian" panose="04020705040A02060702" pitchFamily="82" charset="0"/>
              </a:rPr>
              <a:t>(OUTCOME)</a:t>
            </a:r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58DB2-B15A-B1AC-56AD-0BF8FED11B1E}"/>
              </a:ext>
            </a:extLst>
          </p:cNvPr>
          <p:cNvSpPr txBox="1"/>
          <p:nvPr/>
        </p:nvSpPr>
        <p:spPr>
          <a:xfrm>
            <a:off x="5062086" y="1271668"/>
            <a:ext cx="6097604" cy="49936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APP LAUNCH -- POSITIVE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USER NAME -- POSITIVE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SEARCH  -- POSITIVE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BREEDS  -- POSITIVE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TEMPAMENT -- POSITIVE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HEIGHT -- POSITIVE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WEIGHT  --  POSITIVE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LIFE SPAN  -- POSITIVE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PERFORMANCE  -- POSITIVE</a:t>
            </a:r>
            <a:endParaRPr lang="en-IN" dirty="0">
              <a:latin typeface="Sitka Text Semibold" pitchFamily="2" charset="0"/>
            </a:endParaRPr>
          </a:p>
        </p:txBody>
      </p:sp>
      <p:pic>
        <p:nvPicPr>
          <p:cNvPr id="5122" name="Picture 2" descr="10 Fluffy Dog Breeds: Fuzzy, Long-Coated Canines Worth Cuddling">
            <a:extLst>
              <a:ext uri="{FF2B5EF4-FFF2-40B4-BE49-F238E27FC236}">
                <a16:creationId xmlns:a16="http://schemas.microsoft.com/office/drawing/2014/main" id="{A874059B-45D0-93BA-1EAF-82EA36CDE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88" y="1087656"/>
            <a:ext cx="3265128" cy="211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1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BCB-07AA-0514-342B-B0A949E6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</a:t>
            </a:r>
            <a:r>
              <a:rPr lang="en-US" sz="4400" dirty="0">
                <a:latin typeface="Algerian" panose="04020705040A02060702" pitchFamily="82" charset="0"/>
              </a:rPr>
              <a:t>Appium Server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B3458-0000-0540-1519-E10FDCCFA73B}"/>
              </a:ext>
            </a:extLst>
          </p:cNvPr>
          <p:cNvSpPr txBox="1"/>
          <p:nvPr/>
        </p:nvSpPr>
        <p:spPr>
          <a:xfrm>
            <a:off x="946484" y="18933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itka Text Semibold" pitchFamily="2" charset="0"/>
              </a:rPr>
              <a:t>Before starting server</a:t>
            </a:r>
            <a:endParaRPr lang="en-IN" dirty="0">
              <a:latin typeface="Sitka Text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7E140-8303-E128-A628-3A3B2A39A191}"/>
              </a:ext>
            </a:extLst>
          </p:cNvPr>
          <p:cNvSpPr txBox="1"/>
          <p:nvPr/>
        </p:nvSpPr>
        <p:spPr>
          <a:xfrm>
            <a:off x="7436578" y="1968487"/>
            <a:ext cx="3006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After starting Server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59AAB6-80C7-1423-A52E-D597FD9F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38" y="2588318"/>
            <a:ext cx="4044232" cy="372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11622D-86ED-ECA8-F6DC-099DB843F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380" y="2588316"/>
            <a:ext cx="5182686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9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9C48-B96F-A3C0-26DD-AAFFED35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Appium Inspector (Desired Capabilities)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5AEDB0-E163-6473-53AA-57F780D6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613" y="1928045"/>
            <a:ext cx="6651625" cy="31622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DE13-0764-598D-0217-17843BB3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467" y="2836653"/>
            <a:ext cx="3380631" cy="3001392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Give the Desired Capabilities in Appium Inspector.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It will start the session and gives you java code to start testing.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Paste the code in IntelliJ IDE and Start the Testing.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9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D76-CC8F-54A9-4883-A0F68B68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6" y="296522"/>
            <a:ext cx="11029616" cy="1017208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 Testing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A3BAA-CBEF-AF24-FACD-D65FEC8C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6" y="1313730"/>
            <a:ext cx="11290468" cy="542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92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A901-74F9-DDE9-7DBA-0AFE912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6147"/>
            <a:ext cx="11029616" cy="988332"/>
          </a:xfrm>
        </p:spPr>
        <p:txBody>
          <a:bodyPr/>
          <a:lstStyle/>
          <a:p>
            <a:pPr algn="just"/>
            <a:r>
              <a:rPr lang="en-IN" dirty="0"/>
              <a:t>                                            </a:t>
            </a:r>
            <a:r>
              <a:rPr lang="en-IN" dirty="0">
                <a:latin typeface="Algerian" panose="04020705040A02060702" pitchFamily="82" charset="0"/>
              </a:rPr>
              <a:t>Testing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349FB-1C5A-6763-9EB0-ADCFDC05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6" y="1304104"/>
            <a:ext cx="11290435" cy="52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4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A Thank You Letter to my Dog – Alovia Accessories">
            <a:extLst>
              <a:ext uri="{FF2B5EF4-FFF2-40B4-BE49-F238E27FC236}">
                <a16:creationId xmlns:a16="http://schemas.microsoft.com/office/drawing/2014/main" id="{80DDD3EF-BC1D-8F1D-BEBE-3F4482AE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4165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9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72C99-888B-9AE1-12F0-C607BAF8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32" y="908304"/>
            <a:ext cx="11029616" cy="118872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Algerian" panose="04020705040A02060702" pitchFamily="82" charset="0"/>
              </a:rPr>
              <a:t>Project includes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72F7-59C4-EBF0-606C-D6D32076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32" y="2097024"/>
            <a:ext cx="11529528" cy="3877056"/>
          </a:xfrm>
        </p:spPr>
        <p:txBody>
          <a:bodyPr/>
          <a:lstStyle/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  <a:latin typeface="Sitka Text Semibold" pitchFamily="2" charset="0"/>
              </a:rPr>
              <a:t>Introduction (Appium &amp; Android Studio)</a:t>
            </a:r>
          </a:p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  <a:latin typeface="Sitka Text Semibold" pitchFamily="2" charset="0"/>
              </a:rPr>
              <a:t>Objective</a:t>
            </a:r>
          </a:p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  <a:latin typeface="Sitka Text Semibold" pitchFamily="2" charset="0"/>
              </a:rPr>
              <a:t>Applications used </a:t>
            </a:r>
          </a:p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  <a:latin typeface="Sitka Text Semibold" pitchFamily="2" charset="0"/>
              </a:rPr>
              <a:t>Code Implementation</a:t>
            </a:r>
          </a:p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  <a:latin typeface="Sitka Text Semibold" pitchFamily="2" charset="0"/>
              </a:rPr>
              <a:t>Appium Testing</a:t>
            </a:r>
          </a:p>
          <a:p>
            <a:r>
              <a:rPr lang="en-IN" sz="1800" b="1" dirty="0">
                <a:solidFill>
                  <a:schemeClr val="bg1">
                    <a:lumMod val="95000"/>
                  </a:schemeClr>
                </a:solidFill>
                <a:latin typeface="Sitka Text Semibold" pitchFamily="2" charset="0"/>
              </a:rPr>
              <a:t>Outcome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3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B405-C0FC-7125-6E89-DEE3140F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  <a:latin typeface="Algerian" panose="04020705040A02060702" pitchFamily="82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8D2DD-F702-DC39-BB39-36DC3741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Install Android Studio , IntelliJ and Appium </a:t>
            </a:r>
            <a:r>
              <a:rPr lang="en-IN" dirty="0" err="1">
                <a:solidFill>
                  <a:schemeClr val="bg1"/>
                </a:solidFill>
              </a:rPr>
              <a:t>Softwares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r>
              <a:rPr lang="en-IN" dirty="0">
                <a:solidFill>
                  <a:schemeClr val="bg1"/>
                </a:solidFill>
              </a:rPr>
              <a:t>Develop </a:t>
            </a:r>
            <a:r>
              <a:rPr lang="en-IN" dirty="0" err="1">
                <a:solidFill>
                  <a:schemeClr val="bg1"/>
                </a:solidFill>
              </a:rPr>
              <a:t>Pawesome</a:t>
            </a:r>
            <a:r>
              <a:rPr lang="en-IN" dirty="0">
                <a:solidFill>
                  <a:schemeClr val="bg1"/>
                </a:solidFill>
              </a:rPr>
              <a:t> Application in Android Studio.</a:t>
            </a:r>
          </a:p>
          <a:p>
            <a:r>
              <a:rPr lang="en-IN" dirty="0">
                <a:solidFill>
                  <a:schemeClr val="bg1"/>
                </a:solidFill>
              </a:rPr>
              <a:t>Open </a:t>
            </a:r>
            <a:r>
              <a:rPr lang="en-IN" dirty="0" err="1">
                <a:solidFill>
                  <a:schemeClr val="bg1"/>
                </a:solidFill>
              </a:rPr>
              <a:t>pawesome</a:t>
            </a:r>
            <a:r>
              <a:rPr lang="en-IN" dirty="0">
                <a:solidFill>
                  <a:schemeClr val="bg1"/>
                </a:solidFill>
              </a:rPr>
              <a:t> in Emulator.</a:t>
            </a:r>
          </a:p>
          <a:p>
            <a:r>
              <a:rPr lang="en-IN" dirty="0">
                <a:solidFill>
                  <a:schemeClr val="bg1"/>
                </a:solidFill>
              </a:rPr>
              <a:t>Give Desired Capabilities in Appium Server.</a:t>
            </a:r>
          </a:p>
          <a:p>
            <a:r>
              <a:rPr lang="en-IN" dirty="0">
                <a:solidFill>
                  <a:schemeClr val="bg1"/>
                </a:solidFill>
              </a:rPr>
              <a:t>Get the Java code and HTML code for Testing.</a:t>
            </a:r>
          </a:p>
          <a:p>
            <a:r>
              <a:rPr lang="en-IN" dirty="0">
                <a:solidFill>
                  <a:schemeClr val="bg1"/>
                </a:solidFill>
              </a:rPr>
              <a:t>Paste the code in IntelliJ IDE.</a:t>
            </a:r>
          </a:p>
          <a:p>
            <a:r>
              <a:rPr lang="en-IN" dirty="0">
                <a:solidFill>
                  <a:schemeClr val="bg1"/>
                </a:solidFill>
              </a:rPr>
              <a:t>Run the code and Test the Conversions and 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84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FC83-615E-953B-53E1-7582ACAF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32" y="313690"/>
            <a:ext cx="11029616" cy="1188720"/>
          </a:xfrm>
          <a:noFill/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4F50-0F49-BC6F-631A-CE4C6FCF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15702"/>
            <a:ext cx="11029615" cy="3634486"/>
          </a:xfrm>
          <a:noFill/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 Semibold" pitchFamily="2" charset="0"/>
                <a:ea typeface="Cambria" panose="02040503050406030204" pitchFamily="18" charset="0"/>
              </a:rPr>
              <a:t>Open source Automation tool.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 Semibold" pitchFamily="2" charset="0"/>
                <a:ea typeface="Cambria" panose="02040503050406030204" pitchFamily="18" charset="0"/>
              </a:rPr>
              <a:t>Automation Framework.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 Semibold" pitchFamily="2" charset="0"/>
                <a:ea typeface="Cambria" panose="02040503050406030204" pitchFamily="18" charset="0"/>
              </a:rPr>
              <a:t>Automates different types of mobile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 Semibold" pitchFamily="2" charset="0"/>
                <a:ea typeface="Cambria" panose="02040503050406030204" pitchFamily="18" charset="0"/>
              </a:rPr>
              <a:t>applications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 Semibold" pitchFamily="2" charset="0"/>
                <a:ea typeface="Cambria" panose="02040503050406030204" pitchFamily="18" charset="0"/>
              </a:rPr>
              <a:t>It can test web , Native and Hybrid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 Semibold" pitchFamily="2" charset="0"/>
                <a:ea typeface="Cambria" panose="02040503050406030204" pitchFamily="18" charset="0"/>
              </a:rPr>
              <a:t>It supports multiple programming languages.(Java , python , ruby and many more 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 Semibold" pitchFamily="2" charset="0"/>
                <a:ea typeface="Cambria" panose="02040503050406030204" pitchFamily="18" charset="0"/>
              </a:rPr>
              <a:t>It works on Emulator as well as Real Devices.</a:t>
            </a:r>
          </a:p>
          <a:p>
            <a:pPr marL="457200" indent="-457200">
              <a:buFont typeface="+mj-lt"/>
              <a:buAutoNum type="arabicPeriod"/>
            </a:pP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74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7719-43CE-332A-A32F-4C3B5CDD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64" y="509939"/>
            <a:ext cx="3347322" cy="1722419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Introduction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038F0-DBE6-986D-AC0B-00EF1293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52" y="1596389"/>
            <a:ext cx="6650991" cy="46582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It is Integrated development Environment.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It has fast Emulator for App Testing.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Used to Develop applications for Android devices.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</a:rPr>
              <a:t>It is an open source software.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27D3-E44C-FEFE-659E-39073AC7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923158"/>
            <a:ext cx="3031852" cy="3001392"/>
          </a:xfrm>
        </p:spPr>
        <p:txBody>
          <a:bodyPr/>
          <a:lstStyle/>
          <a:p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Android Studio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031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734B-D815-EC79-8A49-E862D90A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142" y="142842"/>
            <a:ext cx="4322173" cy="172241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lgerian" panose="04020705040A02060702" pitchFamily="82" charset="0"/>
                <a:ea typeface="Cambria" panose="02040503050406030204" pitchFamily="18" charset="0"/>
              </a:rPr>
              <a:t>Objective</a:t>
            </a:r>
            <a:endParaRPr lang="en-IN" sz="4000" dirty="0"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BD7B-26DC-7F58-9B6C-19A76945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32" y="1594498"/>
            <a:ext cx="6650991" cy="46582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To Develop </a:t>
            </a:r>
            <a:r>
              <a:rPr lang="en-IN" sz="2400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Pawesome</a:t>
            </a:r>
            <a:r>
              <a:rPr lang="en-IN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 application using Android Studio and Run the application using Android Studio Emulator.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Installing The Appium Software and Testing the </a:t>
            </a:r>
            <a:r>
              <a:rPr lang="en-IN" sz="2400" dirty="0" err="1">
                <a:solidFill>
                  <a:schemeClr val="bg1"/>
                </a:solidFill>
                <a:latin typeface="Bahnschrift SemiLight" panose="020B0502040204020203" pitchFamily="34" charset="0"/>
              </a:rPr>
              <a:t>pawesome</a:t>
            </a:r>
            <a:r>
              <a:rPr lang="en-IN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 Application using the Appium Software.</a:t>
            </a:r>
          </a:p>
        </p:txBody>
      </p:sp>
    </p:spTree>
    <p:extLst>
      <p:ext uri="{BB962C8B-B14F-4D97-AF65-F5344CB8AC3E}">
        <p14:creationId xmlns:p14="http://schemas.microsoft.com/office/powerpoint/2010/main" val="2704089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7DB7-98F1-B114-084A-F1D24A1B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99" y="4427421"/>
            <a:ext cx="3900396" cy="1722419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Test cases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DE704-C7A9-4821-9490-DE815FAA6D53}"/>
              </a:ext>
            </a:extLst>
          </p:cNvPr>
          <p:cNvSpPr txBox="1"/>
          <p:nvPr/>
        </p:nvSpPr>
        <p:spPr>
          <a:xfrm>
            <a:off x="5028155" y="1011786"/>
            <a:ext cx="6097604" cy="499367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APP LAUNCH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USER NAME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SEARCH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BREEDS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TEMPAMENT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HEIGHT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WEIGHT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LIFE SPAN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Sitka Text Semibold" pitchFamily="2" charset="0"/>
              </a:rPr>
              <a:t>PERFORMANCE</a:t>
            </a:r>
            <a:endParaRPr lang="en-IN" dirty="0">
              <a:latin typeface="Sitka Text Semibold" pitchFamily="2" charset="0"/>
            </a:endParaRPr>
          </a:p>
        </p:txBody>
      </p:sp>
      <p:pic>
        <p:nvPicPr>
          <p:cNvPr id="4098" name="Picture 2" descr="18 Things You Didn't Know About Dog Paws">
            <a:extLst>
              <a:ext uri="{FF2B5EF4-FFF2-40B4-BE49-F238E27FC236}">
                <a16:creationId xmlns:a16="http://schemas.microsoft.com/office/drawing/2014/main" id="{3935617E-A517-2EB5-4529-9188838D0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84" y="1251286"/>
            <a:ext cx="3026715" cy="26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7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9A9A-4989-11FE-E4DF-AD54782F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158" y="201107"/>
            <a:ext cx="5913614" cy="1283154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Proposed Work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1A09-B05D-375A-2F34-80856155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3549"/>
            <a:ext cx="6650991" cy="4658216"/>
          </a:xfrm>
          <a:noFill/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</a:rPr>
              <a:t>To Develop Scientific </a:t>
            </a:r>
            <a:r>
              <a:rPr lang="en-IN" dirty="0" err="1">
                <a:solidFill>
                  <a:schemeClr val="bg1"/>
                </a:solidFill>
              </a:rPr>
              <a:t>pawesome</a:t>
            </a:r>
            <a:r>
              <a:rPr lang="en-IN" sz="2000" dirty="0">
                <a:solidFill>
                  <a:schemeClr val="bg1"/>
                </a:solidFill>
              </a:rPr>
              <a:t> Application.</a:t>
            </a:r>
          </a:p>
          <a:p>
            <a:r>
              <a:rPr lang="en-IN" sz="2000" dirty="0">
                <a:solidFill>
                  <a:schemeClr val="bg1"/>
                </a:solidFill>
              </a:rPr>
              <a:t>Run the Application using Android Studio Emulator.</a:t>
            </a:r>
          </a:p>
          <a:p>
            <a:r>
              <a:rPr lang="en-IN" sz="2000" dirty="0">
                <a:solidFill>
                  <a:schemeClr val="bg1"/>
                </a:solidFill>
              </a:rPr>
              <a:t>Test the Application in Appium Software.</a:t>
            </a:r>
          </a:p>
          <a:p>
            <a:r>
              <a:rPr lang="en-IN" sz="2000" dirty="0">
                <a:solidFill>
                  <a:schemeClr val="bg1"/>
                </a:solidFill>
              </a:rPr>
              <a:t>Appium will Automate the Testing of Application.</a:t>
            </a:r>
          </a:p>
          <a:p>
            <a:r>
              <a:rPr lang="en-IN" sz="2000" dirty="0">
                <a:solidFill>
                  <a:schemeClr val="bg1"/>
                </a:solidFill>
              </a:rPr>
              <a:t>Appium interacts with the Application and finds the positive and Negative Outcomes.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Different Strategies Will be tested using Appium.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185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D348-FB64-F51A-354F-AC525FBF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                                 Applications Used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3F86E04-9489-BF25-E29F-16BC81675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81" y="2478880"/>
            <a:ext cx="2857500" cy="285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90B4C0-DAB6-0989-A1F1-B897EF92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442" y="2491029"/>
            <a:ext cx="2992120" cy="2857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E3BE36-4A34-4D03-B634-0B69BBA1D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952" y="2491029"/>
            <a:ext cx="2857500" cy="2881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51F75-51B3-14E2-0F32-143B92E88112}"/>
              </a:ext>
            </a:extLst>
          </p:cNvPr>
          <p:cNvSpPr txBox="1"/>
          <p:nvPr/>
        </p:nvSpPr>
        <p:spPr>
          <a:xfrm>
            <a:off x="1373723" y="5759010"/>
            <a:ext cx="127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APPIUM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EDD88-4449-F213-0C77-D5DA82B46693}"/>
              </a:ext>
            </a:extLst>
          </p:cNvPr>
          <p:cNvSpPr txBox="1"/>
          <p:nvPr/>
        </p:nvSpPr>
        <p:spPr>
          <a:xfrm>
            <a:off x="5459387" y="5776533"/>
            <a:ext cx="127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INTELLIJ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F5C74-58FB-FDC9-B0C0-E83D1B0DDA9D}"/>
              </a:ext>
            </a:extLst>
          </p:cNvPr>
          <p:cNvSpPr txBox="1"/>
          <p:nvPr/>
        </p:nvSpPr>
        <p:spPr>
          <a:xfrm>
            <a:off x="9026090" y="5776533"/>
            <a:ext cx="237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18457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  <ds:schemaRef ds:uri="71af3243-3dd4-4a8d-8c0d-dd76da1f02a5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Animal magnetism</Template>
  <TotalTime>214</TotalTime>
  <Words>365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Algerian</vt:lpstr>
      <vt:lpstr>Arial</vt:lpstr>
      <vt:lpstr>Arial Rounded MT Bold</vt:lpstr>
      <vt:lpstr>Bahnschrift SemiLight</vt:lpstr>
      <vt:lpstr>Calibri</vt:lpstr>
      <vt:lpstr>Cambria</vt:lpstr>
      <vt:lpstr>Franklin Gothic Book</vt:lpstr>
      <vt:lpstr>Franklin Gothic Demi</vt:lpstr>
      <vt:lpstr>Lucida Handwriting</vt:lpstr>
      <vt:lpstr>Sitka Text Semibold</vt:lpstr>
      <vt:lpstr>Wingdings</vt:lpstr>
      <vt:lpstr>Wingdings 2</vt:lpstr>
      <vt:lpstr>DividendVTI</vt:lpstr>
      <vt:lpstr>Pawesome </vt:lpstr>
      <vt:lpstr>Project includes</vt:lpstr>
      <vt:lpstr>abstract</vt:lpstr>
      <vt:lpstr>introduction</vt:lpstr>
      <vt:lpstr>Introduction</vt:lpstr>
      <vt:lpstr>Objective</vt:lpstr>
      <vt:lpstr>Test cases</vt:lpstr>
      <vt:lpstr>Proposed Work</vt:lpstr>
      <vt:lpstr>                                           Applications Used</vt:lpstr>
      <vt:lpstr>DATA FLOW DIAGRAM</vt:lpstr>
      <vt:lpstr>TEST CASE (OUTCOME)</vt:lpstr>
      <vt:lpstr>                                         Appium Server</vt:lpstr>
      <vt:lpstr>Appium Inspector (Desired Capabilities)</vt:lpstr>
      <vt:lpstr> Testing output</vt:lpstr>
      <vt:lpstr>                                            Testing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Pawesome</dc:title>
  <dc:creator>bharath b</dc:creator>
  <cp:lastModifiedBy>Nikitha Samudrala</cp:lastModifiedBy>
  <cp:revision>5</cp:revision>
  <dcterms:created xsi:type="dcterms:W3CDTF">2023-02-12T12:31:12Z</dcterms:created>
  <dcterms:modified xsi:type="dcterms:W3CDTF">2023-02-13T04:41:35Z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