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308"/>
    <a:srgbClr val="ED0791"/>
    <a:srgbClr val="EDA407"/>
    <a:srgbClr val="82ED07"/>
    <a:srgbClr val="977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56B4E-2987-4399-8D60-76AF700DF008}" v="17" dt="2021-08-12T04:52:25.895"/>
    <p1510:client id="{8554C394-C8FE-48D3-B2BD-A52BFF2A20BC}" v="155" dt="2021-08-11T06:55:56.076"/>
    <p1510:client id="{B87C962A-5D6E-4D47-B285-CF26C8D32492}" v="791" dt="2021-08-11T06:38:2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CHAY BOTHRA" userId="63cf529dbad4858e" providerId="Windows Live" clId="Web-{B87C962A-5D6E-4D47-B285-CF26C8D32492}"/>
    <pc:docChg chg="addSld delSld modSld addMainMaster delMainMaster">
      <pc:chgData name="NISCHAY BOTHRA" userId="63cf529dbad4858e" providerId="Windows Live" clId="Web-{B87C962A-5D6E-4D47-B285-CF26C8D32492}" dt="2021-08-11T06:38:32.887" v="413"/>
      <pc:docMkLst>
        <pc:docMk/>
      </pc:docMkLst>
      <pc:sldChg chg="addSp delSp modSp mod setBg modClrScheme addAnim chgLayout">
        <pc:chgData name="NISCHAY BOTHRA" userId="63cf529dbad4858e" providerId="Windows Live" clId="Web-{B87C962A-5D6E-4D47-B285-CF26C8D32492}" dt="2021-08-11T06:08:25.947" v="50" actId="20577"/>
        <pc:sldMkLst>
          <pc:docMk/>
          <pc:sldMk cId="109857222" sldId="256"/>
        </pc:sldMkLst>
        <pc:spChg chg="mod">
          <ac:chgData name="NISCHAY BOTHRA" userId="63cf529dbad4858e" providerId="Windows Live" clId="Web-{B87C962A-5D6E-4D47-B285-CF26C8D32492}" dt="2021-08-11T06:08:25.947" v="50" actId="20577"/>
          <ac:spMkLst>
            <pc:docMk/>
            <pc:sldMk cId="109857222" sldId="256"/>
            <ac:spMk id="2" creationId="{00000000-0000-0000-0000-000000000000}"/>
          </ac:spMkLst>
        </pc:spChg>
        <pc:spChg chg="del mod">
          <ac:chgData name="NISCHAY BOTHRA" userId="63cf529dbad4858e" providerId="Windows Live" clId="Web-{B87C962A-5D6E-4D47-B285-CF26C8D32492}" dt="2021-08-11T06:07:57.024" v="45"/>
          <ac:spMkLst>
            <pc:docMk/>
            <pc:sldMk cId="109857222" sldId="256"/>
            <ac:spMk id="3" creationId="{00000000-0000-0000-0000-000000000000}"/>
          </ac:spMkLst>
        </pc:spChg>
        <pc:spChg chg="add del">
          <ac:chgData name="NISCHAY BOTHRA" userId="63cf529dbad4858e" providerId="Windows Live" clId="Web-{B87C962A-5D6E-4D47-B285-CF26C8D32492}" dt="2021-08-11T06:08:06.477" v="46"/>
          <ac:spMkLst>
            <pc:docMk/>
            <pc:sldMk cId="109857222" sldId="256"/>
            <ac:spMk id="9" creationId="{B1C3281D-A46F-4842-9340-4CBC29E1B260}"/>
          </ac:spMkLst>
        </pc:spChg>
        <pc:spChg chg="add">
          <ac:chgData name="NISCHAY BOTHRA" userId="63cf529dbad4858e" providerId="Windows Live" clId="Web-{B87C962A-5D6E-4D47-B285-CF26C8D32492}" dt="2021-08-11T06:08:06.477" v="46"/>
          <ac:spMkLst>
            <pc:docMk/>
            <pc:sldMk cId="109857222" sldId="256"/>
            <ac:spMk id="16" creationId="{3E5E751B-5852-4839-83B3-6F79F8E83673}"/>
          </ac:spMkLst>
        </pc:spChg>
        <pc:spChg chg="add">
          <ac:chgData name="NISCHAY BOTHRA" userId="63cf529dbad4858e" providerId="Windows Live" clId="Web-{B87C962A-5D6E-4D47-B285-CF26C8D32492}" dt="2021-08-11T06:08:06.477" v="46"/>
          <ac:spMkLst>
            <pc:docMk/>
            <pc:sldMk cId="109857222" sldId="256"/>
            <ac:spMk id="18" creationId="{428B6687-5D8A-41C9-A626-A8C2CBFD8491}"/>
          </ac:spMkLst>
        </pc:spChg>
        <pc:spChg chg="add">
          <ac:chgData name="NISCHAY BOTHRA" userId="63cf529dbad4858e" providerId="Windows Live" clId="Web-{B87C962A-5D6E-4D47-B285-CF26C8D32492}" dt="2021-08-11T06:08:06.477" v="46"/>
          <ac:spMkLst>
            <pc:docMk/>
            <pc:sldMk cId="109857222" sldId="256"/>
            <ac:spMk id="27" creationId="{D9F678FF-4541-4601-B506-CC0A4AC9695B}"/>
          </ac:spMkLst>
        </pc:spChg>
        <pc:grpChg chg="add">
          <ac:chgData name="NISCHAY BOTHRA" userId="63cf529dbad4858e" providerId="Windows Live" clId="Web-{B87C962A-5D6E-4D47-B285-CF26C8D32492}" dt="2021-08-11T06:08:06.477" v="46"/>
          <ac:grpSpMkLst>
            <pc:docMk/>
            <pc:sldMk cId="109857222" sldId="256"/>
            <ac:grpSpMk id="20" creationId="{BF73574D-F06D-455C-8175-AF8EB2E328DF}"/>
          </ac:grpSpMkLst>
        </pc:grpChg>
        <pc:picChg chg="add mod ord">
          <ac:chgData name="NISCHAY BOTHRA" userId="63cf529dbad4858e" providerId="Windows Live" clId="Web-{B87C962A-5D6E-4D47-B285-CF26C8D32492}" dt="2021-08-11T06:08:06.477" v="46"/>
          <ac:picMkLst>
            <pc:docMk/>
            <pc:sldMk cId="109857222" sldId="256"/>
            <ac:picMk id="4" creationId="{527B1747-F3D0-4086-B671-72677801E769}"/>
          </ac:picMkLst>
        </pc:picChg>
        <pc:cxnChg chg="add del">
          <ac:chgData name="NISCHAY BOTHRA" userId="63cf529dbad4858e" providerId="Windows Live" clId="Web-{B87C962A-5D6E-4D47-B285-CF26C8D32492}" dt="2021-08-11T06:08:06.477" v="46"/>
          <ac:cxnSpMkLst>
            <pc:docMk/>
            <pc:sldMk cId="109857222" sldId="256"/>
            <ac:cxnSpMk id="11" creationId="{313FECB8-44EE-4A45-9F7B-66ECF1C3C888}"/>
          </ac:cxnSpMkLst>
        </pc:cxnChg>
      </pc:sldChg>
      <pc:sldChg chg="modSp new del">
        <pc:chgData name="NISCHAY BOTHRA" userId="63cf529dbad4858e" providerId="Windows Live" clId="Web-{B87C962A-5D6E-4D47-B285-CF26C8D32492}" dt="2021-08-11T06:08:52.277" v="56"/>
        <pc:sldMkLst>
          <pc:docMk/>
          <pc:sldMk cId="502355292" sldId="257"/>
        </pc:sldMkLst>
        <pc:spChg chg="mod">
          <ac:chgData name="NISCHAY BOTHRA" userId="63cf529dbad4858e" providerId="Windows Live" clId="Web-{B87C962A-5D6E-4D47-B285-CF26C8D32492}" dt="2021-08-11T06:08:45.292" v="55" actId="20577"/>
          <ac:spMkLst>
            <pc:docMk/>
            <pc:sldMk cId="502355292" sldId="257"/>
            <ac:spMk id="2" creationId="{0F27D17C-1073-4DDB-8DD2-71F1134CCE0A}"/>
          </ac:spMkLst>
        </pc:spChg>
      </pc:sldChg>
      <pc:sldChg chg="addSp delSp modSp new">
        <pc:chgData name="NISCHAY BOTHRA" userId="63cf529dbad4858e" providerId="Windows Live" clId="Web-{B87C962A-5D6E-4D47-B285-CF26C8D32492}" dt="2021-08-11T06:13:17.260" v="146" actId="1076"/>
        <pc:sldMkLst>
          <pc:docMk/>
          <pc:sldMk cId="1458046187" sldId="257"/>
        </pc:sldMkLst>
        <pc:spChg chg="add mod">
          <ac:chgData name="NISCHAY BOTHRA" userId="63cf529dbad4858e" providerId="Windows Live" clId="Web-{B87C962A-5D6E-4D47-B285-CF26C8D32492}" dt="2021-08-11T06:13:17.260" v="146" actId="1076"/>
          <ac:spMkLst>
            <pc:docMk/>
            <pc:sldMk cId="1458046187" sldId="257"/>
            <ac:spMk id="2" creationId="{44A06812-2ADC-450A-B4D2-DAB541F36B46}"/>
          </ac:spMkLst>
        </pc:spChg>
        <pc:spChg chg="add del">
          <ac:chgData name="NISCHAY BOTHRA" userId="63cf529dbad4858e" providerId="Windows Live" clId="Web-{B87C962A-5D6E-4D47-B285-CF26C8D32492}" dt="2021-08-11T06:11:00.690" v="113"/>
          <ac:spMkLst>
            <pc:docMk/>
            <pc:sldMk cId="1458046187" sldId="257"/>
            <ac:spMk id="3" creationId="{D12579A9-A8B7-4A15-B6EC-5B6840E54218}"/>
          </ac:spMkLst>
        </pc:spChg>
      </pc:sldChg>
      <pc:sldChg chg="modSp new">
        <pc:chgData name="NISCHAY BOTHRA" userId="63cf529dbad4858e" providerId="Windows Live" clId="Web-{B87C962A-5D6E-4D47-B285-CF26C8D32492}" dt="2021-08-11T06:18:37.324" v="222" actId="20577"/>
        <pc:sldMkLst>
          <pc:docMk/>
          <pc:sldMk cId="777765922" sldId="258"/>
        </pc:sldMkLst>
        <pc:spChg chg="mod">
          <ac:chgData name="NISCHAY BOTHRA" userId="63cf529dbad4858e" providerId="Windows Live" clId="Web-{B87C962A-5D6E-4D47-B285-CF26C8D32492}" dt="2021-08-11T06:13:53.465" v="162" actId="14100"/>
          <ac:spMkLst>
            <pc:docMk/>
            <pc:sldMk cId="777765922" sldId="258"/>
            <ac:spMk id="2" creationId="{7CA88BD3-3EBA-48A6-B7DF-7D6532423C07}"/>
          </ac:spMkLst>
        </pc:spChg>
        <pc:spChg chg="mod">
          <ac:chgData name="NISCHAY BOTHRA" userId="63cf529dbad4858e" providerId="Windows Live" clId="Web-{B87C962A-5D6E-4D47-B285-CF26C8D32492}" dt="2021-08-11T06:18:37.324" v="222" actId="20577"/>
          <ac:spMkLst>
            <pc:docMk/>
            <pc:sldMk cId="777765922" sldId="258"/>
            <ac:spMk id="3" creationId="{1BFCEC91-1E16-490C-97DD-F57102530A99}"/>
          </ac:spMkLst>
        </pc:spChg>
      </pc:sldChg>
      <pc:sldChg chg="modSp new">
        <pc:chgData name="NISCHAY BOTHRA" userId="63cf529dbad4858e" providerId="Windows Live" clId="Web-{B87C962A-5D6E-4D47-B285-CF26C8D32492}" dt="2021-08-11T06:22:37.258" v="283" actId="20577"/>
        <pc:sldMkLst>
          <pc:docMk/>
          <pc:sldMk cId="1126796635" sldId="259"/>
        </pc:sldMkLst>
        <pc:spChg chg="mod">
          <ac:chgData name="NISCHAY BOTHRA" userId="63cf529dbad4858e" providerId="Windows Live" clId="Web-{B87C962A-5D6E-4D47-B285-CF26C8D32492}" dt="2021-08-11T06:20:47.534" v="242" actId="1076"/>
          <ac:spMkLst>
            <pc:docMk/>
            <pc:sldMk cId="1126796635" sldId="259"/>
            <ac:spMk id="2" creationId="{E6AC8AAE-D234-49EF-B09F-B678163C195E}"/>
          </ac:spMkLst>
        </pc:spChg>
        <pc:spChg chg="mod">
          <ac:chgData name="NISCHAY BOTHRA" userId="63cf529dbad4858e" providerId="Windows Live" clId="Web-{B87C962A-5D6E-4D47-B285-CF26C8D32492}" dt="2021-08-11T06:22:37.258" v="283" actId="20577"/>
          <ac:spMkLst>
            <pc:docMk/>
            <pc:sldMk cId="1126796635" sldId="259"/>
            <ac:spMk id="3" creationId="{B1F15B44-36A7-484C-9C78-787C313AB154}"/>
          </ac:spMkLst>
        </pc:spChg>
      </pc:sldChg>
      <pc:sldChg chg="new del">
        <pc:chgData name="NISCHAY BOTHRA" userId="63cf529dbad4858e" providerId="Windows Live" clId="Web-{B87C962A-5D6E-4D47-B285-CF26C8D32492}" dt="2021-08-11T06:23:14.541" v="285"/>
        <pc:sldMkLst>
          <pc:docMk/>
          <pc:sldMk cId="938015907" sldId="260"/>
        </pc:sldMkLst>
      </pc:sldChg>
      <pc:sldChg chg="modSp new">
        <pc:chgData name="NISCHAY BOTHRA" userId="63cf529dbad4858e" providerId="Windows Live" clId="Web-{B87C962A-5D6E-4D47-B285-CF26C8D32492}" dt="2021-08-11T06:33:43.278" v="408" actId="20577"/>
        <pc:sldMkLst>
          <pc:docMk/>
          <pc:sldMk cId="1128483128" sldId="260"/>
        </pc:sldMkLst>
        <pc:spChg chg="mod">
          <ac:chgData name="NISCHAY BOTHRA" userId="63cf529dbad4858e" providerId="Windows Live" clId="Web-{B87C962A-5D6E-4D47-B285-CF26C8D32492}" dt="2021-08-11T06:25:58.800" v="304" actId="20577"/>
          <ac:spMkLst>
            <pc:docMk/>
            <pc:sldMk cId="1128483128" sldId="260"/>
            <ac:spMk id="2" creationId="{9D95E715-B403-4280-96B5-65DD85BE2F74}"/>
          </ac:spMkLst>
        </pc:spChg>
        <pc:spChg chg="mod">
          <ac:chgData name="NISCHAY BOTHRA" userId="63cf529dbad4858e" providerId="Windows Live" clId="Web-{B87C962A-5D6E-4D47-B285-CF26C8D32492}" dt="2021-08-11T06:33:43.278" v="408" actId="20577"/>
          <ac:spMkLst>
            <pc:docMk/>
            <pc:sldMk cId="1128483128" sldId="260"/>
            <ac:spMk id="3" creationId="{43F668CF-65FA-4E5C-AA82-1900232C75B2}"/>
          </ac:spMkLst>
        </pc:spChg>
      </pc:sldChg>
      <pc:sldChg chg="addSp delSp modSp new mod setBg">
        <pc:chgData name="NISCHAY BOTHRA" userId="63cf529dbad4858e" providerId="Windows Live" clId="Web-{B87C962A-5D6E-4D47-B285-CF26C8D32492}" dt="2021-08-11T06:38:32.887" v="413"/>
        <pc:sldMkLst>
          <pc:docMk/>
          <pc:sldMk cId="1222804434" sldId="261"/>
        </pc:sldMkLst>
        <pc:spChg chg="add">
          <ac:chgData name="NISCHAY BOTHRA" userId="63cf529dbad4858e" providerId="Windows Live" clId="Web-{B87C962A-5D6E-4D47-B285-CF26C8D32492}" dt="2021-08-11T06:38:32.887" v="413"/>
          <ac:spMkLst>
            <pc:docMk/>
            <pc:sldMk cId="1222804434" sldId="261"/>
            <ac:spMk id="4" creationId="{B6D694DB-A3FC-4F14-A225-17BEBA4416DA}"/>
          </ac:spMkLst>
        </pc:spChg>
        <pc:spChg chg="add del">
          <ac:chgData name="NISCHAY BOTHRA" userId="63cf529dbad4858e" providerId="Windows Live" clId="Web-{B87C962A-5D6E-4D47-B285-CF26C8D32492}" dt="2021-08-11T06:38:32.856" v="412"/>
          <ac:spMkLst>
            <pc:docMk/>
            <pc:sldMk cId="1222804434" sldId="261"/>
            <ac:spMk id="7" creationId="{B6D694DB-A3FC-4F14-A225-17BEBA4416DA}"/>
          </ac:spMkLst>
        </pc:spChg>
        <pc:grpChg chg="add">
          <ac:chgData name="NISCHAY BOTHRA" userId="63cf529dbad4858e" providerId="Windows Live" clId="Web-{B87C962A-5D6E-4D47-B285-CF26C8D32492}" dt="2021-08-11T06:38:32.887" v="413"/>
          <ac:grpSpMkLst>
            <pc:docMk/>
            <pc:sldMk cId="1222804434" sldId="261"/>
            <ac:grpSpMk id="9" creationId="{ED2A4DF0-03DA-4CBE-8EE8-51932D5F69E9}"/>
          </ac:grpSpMkLst>
        </pc:grpChg>
        <pc:picChg chg="add mod">
          <ac:chgData name="NISCHAY BOTHRA" userId="63cf529dbad4858e" providerId="Windows Live" clId="Web-{B87C962A-5D6E-4D47-B285-CF26C8D32492}" dt="2021-08-11T06:38:32.887" v="413"/>
          <ac:picMkLst>
            <pc:docMk/>
            <pc:sldMk cId="1222804434" sldId="261"/>
            <ac:picMk id="2" creationId="{DE6D0448-4CCD-469A-840A-A455E1C4D31C}"/>
          </ac:picMkLst>
        </pc:picChg>
      </pc:sldChg>
      <pc:sldMasterChg chg="del delSldLayout">
        <pc:chgData name="NISCHAY BOTHRA" userId="63cf529dbad4858e" providerId="Windows Live" clId="Web-{B87C962A-5D6E-4D47-B285-CF26C8D32492}" dt="2021-08-11T06:05:30.641" v="3"/>
        <pc:sldMasterMkLst>
          <pc:docMk/>
          <pc:sldMasterMk cId="2460954070" sldId="2147483660"/>
        </pc:sldMasterMkLst>
        <pc:sldLayoutChg chg="del">
          <pc:chgData name="NISCHAY BOTHRA" userId="63cf529dbad4858e" providerId="Windows Live" clId="Web-{B87C962A-5D6E-4D47-B285-CF26C8D32492}" dt="2021-08-11T06:05:30.641" v="3"/>
          <pc:sldLayoutMkLst>
            <pc:docMk/>
            <pc:sldMasterMk cId="2460954070" sldId="2147483660"/>
            <pc:sldLayoutMk cId="2385387890" sldId="2147483661"/>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949138452" sldId="2147483662"/>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2591524520" sldId="2147483663"/>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1203092039" sldId="2147483664"/>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3733172339" sldId="2147483665"/>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3210312558" sldId="2147483666"/>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3146388984" sldId="2147483667"/>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3171841454" sldId="2147483668"/>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1718958274" sldId="2147483669"/>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2202905451" sldId="2147483670"/>
          </pc:sldLayoutMkLst>
        </pc:sldLayoutChg>
        <pc:sldLayoutChg chg="del">
          <pc:chgData name="NISCHAY BOTHRA" userId="63cf529dbad4858e" providerId="Windows Live" clId="Web-{B87C962A-5D6E-4D47-B285-CF26C8D32492}" dt="2021-08-11T06:05:30.641" v="3"/>
          <pc:sldLayoutMkLst>
            <pc:docMk/>
            <pc:sldMasterMk cId="2460954070" sldId="2147483660"/>
            <pc:sldLayoutMk cId="3479445657" sldId="2147483671"/>
          </pc:sldLayoutMkLst>
        </pc:sldLayoutChg>
      </pc:sldMasterChg>
      <pc:sldMasterChg chg="add del addSldLayout delSldLayout">
        <pc:chgData name="NISCHAY BOTHRA" userId="63cf529dbad4858e" providerId="Windows Live" clId="Web-{B87C962A-5D6E-4D47-B285-CF26C8D32492}" dt="2021-08-11T06:08:06.477" v="46"/>
        <pc:sldMasterMkLst>
          <pc:docMk/>
          <pc:sldMasterMk cId="3204534039" sldId="2147483737"/>
        </pc:sldMasterMkLst>
        <pc:sldLayoutChg chg="add del">
          <pc:chgData name="NISCHAY BOTHRA" userId="63cf529dbad4858e" providerId="Windows Live" clId="Web-{B87C962A-5D6E-4D47-B285-CF26C8D32492}" dt="2021-08-11T06:08:06.477" v="46"/>
          <pc:sldLayoutMkLst>
            <pc:docMk/>
            <pc:sldMasterMk cId="3204534039" sldId="2147483737"/>
            <pc:sldLayoutMk cId="776791590" sldId="2147483726"/>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3328911027" sldId="2147483727"/>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3964861849" sldId="2147483728"/>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2228462532" sldId="2147483729"/>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3963907345" sldId="2147483730"/>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2305979443" sldId="2147483731"/>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173552084" sldId="2147483732"/>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1677327866" sldId="2147483733"/>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1111174666" sldId="2147483734"/>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4241131680" sldId="2147483735"/>
          </pc:sldLayoutMkLst>
        </pc:sldLayoutChg>
        <pc:sldLayoutChg chg="add del">
          <pc:chgData name="NISCHAY BOTHRA" userId="63cf529dbad4858e" providerId="Windows Live" clId="Web-{B87C962A-5D6E-4D47-B285-CF26C8D32492}" dt="2021-08-11T06:08:06.477" v="46"/>
          <pc:sldLayoutMkLst>
            <pc:docMk/>
            <pc:sldMasterMk cId="3204534039" sldId="2147483737"/>
            <pc:sldLayoutMk cId="747478137" sldId="2147483736"/>
          </pc:sldLayoutMkLst>
        </pc:sldLayoutChg>
      </pc:sldMasterChg>
      <pc:sldMasterChg chg="add addSldLayout">
        <pc:chgData name="NISCHAY BOTHRA" userId="63cf529dbad4858e" providerId="Windows Live" clId="Web-{B87C962A-5D6E-4D47-B285-CF26C8D32492}" dt="2021-08-11T06:08:06.477" v="46"/>
        <pc:sldMasterMkLst>
          <pc:docMk/>
          <pc:sldMasterMk cId="481880523" sldId="2147483761"/>
        </pc:sldMasterMkLst>
        <pc:sldLayoutChg chg="add">
          <pc:chgData name="NISCHAY BOTHRA" userId="63cf529dbad4858e" providerId="Windows Live" clId="Web-{B87C962A-5D6E-4D47-B285-CF26C8D32492}" dt="2021-08-11T06:08:06.477" v="46"/>
          <pc:sldLayoutMkLst>
            <pc:docMk/>
            <pc:sldMasterMk cId="481880523" sldId="2147483761"/>
            <pc:sldLayoutMk cId="3672255123" sldId="2147483750"/>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132231006" sldId="2147483751"/>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3085987742" sldId="2147483752"/>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1853111624" sldId="2147483753"/>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2163353462" sldId="2147483754"/>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2641909582" sldId="2147483755"/>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1962586167" sldId="2147483756"/>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551903168" sldId="2147483757"/>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269577571" sldId="2147483758"/>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382969763" sldId="2147483759"/>
          </pc:sldLayoutMkLst>
        </pc:sldLayoutChg>
        <pc:sldLayoutChg chg="add">
          <pc:chgData name="NISCHAY BOTHRA" userId="63cf529dbad4858e" providerId="Windows Live" clId="Web-{B87C962A-5D6E-4D47-B285-CF26C8D32492}" dt="2021-08-11T06:08:06.477" v="46"/>
          <pc:sldLayoutMkLst>
            <pc:docMk/>
            <pc:sldMasterMk cId="481880523" sldId="2147483761"/>
            <pc:sldLayoutMk cId="3650182839" sldId="2147483760"/>
          </pc:sldLayoutMkLst>
        </pc:sldLayoutChg>
      </pc:sldMasterChg>
    </pc:docChg>
  </pc:docChgLst>
  <pc:docChgLst>
    <pc:chgData name="NISCHAY BOTHRA" userId="63cf529dbad4858e" providerId="Windows Live" clId="Web-{8554C394-C8FE-48D3-B2BD-A52BFF2A20BC}"/>
    <pc:docChg chg="addSld delSld modSld">
      <pc:chgData name="NISCHAY BOTHRA" userId="63cf529dbad4858e" providerId="Windows Live" clId="Web-{8554C394-C8FE-48D3-B2BD-A52BFF2A20BC}" dt="2021-08-11T06:55:56.076" v="92"/>
      <pc:docMkLst>
        <pc:docMk/>
      </pc:docMkLst>
      <pc:sldChg chg="addSp delSp modSp modTransition">
        <pc:chgData name="NISCHAY BOTHRA" userId="63cf529dbad4858e" providerId="Windows Live" clId="Web-{8554C394-C8FE-48D3-B2BD-A52BFF2A20BC}" dt="2021-08-11T06:55:13.794" v="87"/>
        <pc:sldMkLst>
          <pc:docMk/>
          <pc:sldMk cId="109857222" sldId="256"/>
        </pc:sldMkLst>
        <pc:spChg chg="mod">
          <ac:chgData name="NISCHAY BOTHRA" userId="63cf529dbad4858e" providerId="Windows Live" clId="Web-{8554C394-C8FE-48D3-B2BD-A52BFF2A20BC}" dt="2021-08-11T06:51:23.915" v="79" actId="1076"/>
          <ac:spMkLst>
            <pc:docMk/>
            <pc:sldMk cId="109857222" sldId="256"/>
            <ac:spMk id="2" creationId="{00000000-0000-0000-0000-000000000000}"/>
          </ac:spMkLst>
        </pc:spChg>
        <pc:spChg chg="add mod">
          <ac:chgData name="NISCHAY BOTHRA" userId="63cf529dbad4858e" providerId="Windows Live" clId="Web-{8554C394-C8FE-48D3-B2BD-A52BFF2A20BC}" dt="2021-08-11T06:51:17.524" v="78" actId="20577"/>
          <ac:spMkLst>
            <pc:docMk/>
            <pc:sldMk cId="109857222" sldId="256"/>
            <ac:spMk id="3" creationId="{38B4F500-809C-4DA8-A00C-A7AA67FF2A54}"/>
          </ac:spMkLst>
        </pc:spChg>
        <pc:spChg chg="del">
          <ac:chgData name="NISCHAY BOTHRA" userId="63cf529dbad4858e" providerId="Windows Live" clId="Web-{8554C394-C8FE-48D3-B2BD-A52BFF2A20BC}" dt="2021-08-11T06:42:55.125" v="58"/>
          <ac:spMkLst>
            <pc:docMk/>
            <pc:sldMk cId="109857222" sldId="256"/>
            <ac:spMk id="16" creationId="{3E5E751B-5852-4839-83B3-6F79F8E83673}"/>
          </ac:spMkLst>
        </pc:spChg>
        <pc:spChg chg="del">
          <ac:chgData name="NISCHAY BOTHRA" userId="63cf529dbad4858e" providerId="Windows Live" clId="Web-{8554C394-C8FE-48D3-B2BD-A52BFF2A20BC}" dt="2021-08-11T06:42:55.125" v="58"/>
          <ac:spMkLst>
            <pc:docMk/>
            <pc:sldMk cId="109857222" sldId="256"/>
            <ac:spMk id="18" creationId="{428B6687-5D8A-41C9-A626-A8C2CBFD8491}"/>
          </ac:spMkLst>
        </pc:spChg>
        <pc:spChg chg="del">
          <ac:chgData name="NISCHAY BOTHRA" userId="63cf529dbad4858e" providerId="Windows Live" clId="Web-{8554C394-C8FE-48D3-B2BD-A52BFF2A20BC}" dt="2021-08-11T06:42:55.125" v="58"/>
          <ac:spMkLst>
            <pc:docMk/>
            <pc:sldMk cId="109857222" sldId="256"/>
            <ac:spMk id="27" creationId="{D9F678FF-4541-4601-B506-CC0A4AC9695B}"/>
          </ac:spMkLst>
        </pc:spChg>
        <pc:spChg chg="add">
          <ac:chgData name="NISCHAY BOTHRA" userId="63cf529dbad4858e" providerId="Windows Live" clId="Web-{8554C394-C8FE-48D3-B2BD-A52BFF2A20BC}" dt="2021-08-11T06:42:55.125" v="58"/>
          <ac:spMkLst>
            <pc:docMk/>
            <pc:sldMk cId="109857222" sldId="256"/>
            <ac:spMk id="32" creationId="{0F358BAA-9C8A-4E17-BAD8-32FD6FFEA730}"/>
          </ac:spMkLst>
        </pc:spChg>
        <pc:spChg chg="add">
          <ac:chgData name="NISCHAY BOTHRA" userId="63cf529dbad4858e" providerId="Windows Live" clId="Web-{8554C394-C8FE-48D3-B2BD-A52BFF2A20BC}" dt="2021-08-11T06:42:55.125" v="58"/>
          <ac:spMkLst>
            <pc:docMk/>
            <pc:sldMk cId="109857222" sldId="256"/>
            <ac:spMk id="34" creationId="{4D6F41A4-BEE3-4935-9371-4ADEA67A22F9}"/>
          </ac:spMkLst>
        </pc:spChg>
        <pc:spChg chg="add">
          <ac:chgData name="NISCHAY BOTHRA" userId="63cf529dbad4858e" providerId="Windows Live" clId="Web-{8554C394-C8FE-48D3-B2BD-A52BFF2A20BC}" dt="2021-08-11T06:42:55.125" v="58"/>
          <ac:spMkLst>
            <pc:docMk/>
            <pc:sldMk cId="109857222" sldId="256"/>
            <ac:spMk id="43" creationId="{7FE1D329-7CB2-4DF5-B0C0-36DD19EBC66D}"/>
          </ac:spMkLst>
        </pc:spChg>
        <pc:spChg chg="add">
          <ac:chgData name="NISCHAY BOTHRA" userId="63cf529dbad4858e" providerId="Windows Live" clId="Web-{8554C394-C8FE-48D3-B2BD-A52BFF2A20BC}" dt="2021-08-11T06:42:55.125" v="58"/>
          <ac:spMkLst>
            <pc:docMk/>
            <pc:sldMk cId="109857222" sldId="256"/>
            <ac:spMk id="45" creationId="{FAFB3478-4AEC-431E-93B2-1593839C16DA}"/>
          </ac:spMkLst>
        </pc:spChg>
        <pc:spChg chg="add">
          <ac:chgData name="NISCHAY BOTHRA" userId="63cf529dbad4858e" providerId="Windows Live" clId="Web-{8554C394-C8FE-48D3-B2BD-A52BFF2A20BC}" dt="2021-08-11T06:42:55.125" v="58"/>
          <ac:spMkLst>
            <pc:docMk/>
            <pc:sldMk cId="109857222" sldId="256"/>
            <ac:spMk id="47" creationId="{BA44E6CA-03F3-47EA-A9F3-5C0674E28D61}"/>
          </ac:spMkLst>
        </pc:spChg>
        <pc:spChg chg="add">
          <ac:chgData name="NISCHAY BOTHRA" userId="63cf529dbad4858e" providerId="Windows Live" clId="Web-{8554C394-C8FE-48D3-B2BD-A52BFF2A20BC}" dt="2021-08-11T06:42:55.125" v="58"/>
          <ac:spMkLst>
            <pc:docMk/>
            <pc:sldMk cId="109857222" sldId="256"/>
            <ac:spMk id="56" creationId="{2E922E9E-A29B-4164-A634-B718A43369CA}"/>
          </ac:spMkLst>
        </pc:spChg>
        <pc:grpChg chg="del">
          <ac:chgData name="NISCHAY BOTHRA" userId="63cf529dbad4858e" providerId="Windows Live" clId="Web-{8554C394-C8FE-48D3-B2BD-A52BFF2A20BC}" dt="2021-08-11T06:42:55.125" v="58"/>
          <ac:grpSpMkLst>
            <pc:docMk/>
            <pc:sldMk cId="109857222" sldId="256"/>
            <ac:grpSpMk id="20" creationId="{BF73574D-F06D-455C-8175-AF8EB2E328DF}"/>
          </ac:grpSpMkLst>
        </pc:grpChg>
        <pc:grpChg chg="add">
          <ac:chgData name="NISCHAY BOTHRA" userId="63cf529dbad4858e" providerId="Windows Live" clId="Web-{8554C394-C8FE-48D3-B2BD-A52BFF2A20BC}" dt="2021-08-11T06:42:55.125" v="58"/>
          <ac:grpSpMkLst>
            <pc:docMk/>
            <pc:sldMk cId="109857222" sldId="256"/>
            <ac:grpSpMk id="36" creationId="{7726F010-956A-40BC-8A1F-8002DC729B4C}"/>
          </ac:grpSpMkLst>
        </pc:grpChg>
        <pc:grpChg chg="add">
          <ac:chgData name="NISCHAY BOTHRA" userId="63cf529dbad4858e" providerId="Windows Live" clId="Web-{8554C394-C8FE-48D3-B2BD-A52BFF2A20BC}" dt="2021-08-11T06:42:55.125" v="58"/>
          <ac:grpSpMkLst>
            <pc:docMk/>
            <pc:sldMk cId="109857222" sldId="256"/>
            <ac:grpSpMk id="49" creationId="{7EE36A67-006F-476F-9635-DC6B386EEAB7}"/>
          </ac:grpSpMkLst>
        </pc:grpChg>
        <pc:picChg chg="mod ord">
          <ac:chgData name="NISCHAY BOTHRA" userId="63cf529dbad4858e" providerId="Windows Live" clId="Web-{8554C394-C8FE-48D3-B2BD-A52BFF2A20BC}" dt="2021-08-11T06:42:55.125" v="58"/>
          <ac:picMkLst>
            <pc:docMk/>
            <pc:sldMk cId="109857222" sldId="256"/>
            <ac:picMk id="4" creationId="{527B1747-F3D0-4086-B671-72677801E769}"/>
          </ac:picMkLst>
        </pc:picChg>
      </pc:sldChg>
      <pc:sldChg chg="modTransition">
        <pc:chgData name="NISCHAY BOTHRA" userId="63cf529dbad4858e" providerId="Windows Live" clId="Web-{8554C394-C8FE-48D3-B2BD-A52BFF2A20BC}" dt="2021-08-11T06:55:21.372" v="88"/>
        <pc:sldMkLst>
          <pc:docMk/>
          <pc:sldMk cId="1458046187" sldId="257"/>
        </pc:sldMkLst>
      </pc:sldChg>
      <pc:sldChg chg="modTransition">
        <pc:chgData name="NISCHAY BOTHRA" userId="63cf529dbad4858e" providerId="Windows Live" clId="Web-{8554C394-C8FE-48D3-B2BD-A52BFF2A20BC}" dt="2021-08-11T06:55:39.810" v="89"/>
        <pc:sldMkLst>
          <pc:docMk/>
          <pc:sldMk cId="777765922" sldId="258"/>
        </pc:sldMkLst>
      </pc:sldChg>
      <pc:sldChg chg="modTransition">
        <pc:chgData name="NISCHAY BOTHRA" userId="63cf529dbad4858e" providerId="Windows Live" clId="Web-{8554C394-C8FE-48D3-B2BD-A52BFF2A20BC}" dt="2021-08-11T06:55:46.779" v="90"/>
        <pc:sldMkLst>
          <pc:docMk/>
          <pc:sldMk cId="1126796635" sldId="259"/>
        </pc:sldMkLst>
      </pc:sldChg>
      <pc:sldChg chg="modTransition">
        <pc:chgData name="NISCHAY BOTHRA" userId="63cf529dbad4858e" providerId="Windows Live" clId="Web-{8554C394-C8FE-48D3-B2BD-A52BFF2A20BC}" dt="2021-08-11T06:55:50.435" v="91"/>
        <pc:sldMkLst>
          <pc:docMk/>
          <pc:sldMk cId="1128483128" sldId="260"/>
        </pc:sldMkLst>
      </pc:sldChg>
      <pc:sldChg chg="delSp del">
        <pc:chgData name="NISCHAY BOTHRA" userId="63cf529dbad4858e" providerId="Windows Live" clId="Web-{8554C394-C8FE-48D3-B2BD-A52BFF2A20BC}" dt="2021-08-11T06:39:47.309" v="2"/>
        <pc:sldMkLst>
          <pc:docMk/>
          <pc:sldMk cId="1222804434" sldId="261"/>
        </pc:sldMkLst>
        <pc:picChg chg="del">
          <ac:chgData name="NISCHAY BOTHRA" userId="63cf529dbad4858e" providerId="Windows Live" clId="Web-{8554C394-C8FE-48D3-B2BD-A52BFF2A20BC}" dt="2021-08-11T06:39:43.027" v="1"/>
          <ac:picMkLst>
            <pc:docMk/>
            <pc:sldMk cId="1222804434" sldId="261"/>
            <ac:picMk id="2" creationId="{DE6D0448-4CCD-469A-840A-A455E1C4D31C}"/>
          </ac:picMkLst>
        </pc:picChg>
      </pc:sldChg>
      <pc:sldChg chg="addSp modSp new modTransition">
        <pc:chgData name="NISCHAY BOTHRA" userId="63cf529dbad4858e" providerId="Windows Live" clId="Web-{8554C394-C8FE-48D3-B2BD-A52BFF2A20BC}" dt="2021-08-11T06:55:56.076" v="92"/>
        <pc:sldMkLst>
          <pc:docMk/>
          <pc:sldMk cId="1981173083" sldId="261"/>
        </pc:sldMkLst>
        <pc:picChg chg="add mod">
          <ac:chgData name="NISCHAY BOTHRA" userId="63cf529dbad4858e" providerId="Windows Live" clId="Web-{8554C394-C8FE-48D3-B2BD-A52BFF2A20BC}" dt="2021-08-11T06:40:19.653" v="9" actId="14100"/>
          <ac:picMkLst>
            <pc:docMk/>
            <pc:sldMk cId="1981173083" sldId="261"/>
            <ac:picMk id="2" creationId="{7E3E7736-CC25-4A9A-9778-043D2AF3BB2F}"/>
          </ac:picMkLst>
        </pc:picChg>
      </pc:sldChg>
    </pc:docChg>
  </pc:docChgLst>
  <pc:docChgLst>
    <pc:chgData name="NISCHAY BOTHRA" userId="63cf529dbad4858e" providerId="Windows Live" clId="Web-{74056B4E-2987-4399-8D60-76AF700DF008}"/>
    <pc:docChg chg="modSld">
      <pc:chgData name="NISCHAY BOTHRA" userId="63cf529dbad4858e" providerId="Windows Live" clId="Web-{74056B4E-2987-4399-8D60-76AF700DF008}" dt="2021-08-12T04:52:25.238" v="7" actId="20577"/>
      <pc:docMkLst>
        <pc:docMk/>
      </pc:docMkLst>
      <pc:sldChg chg="modSp">
        <pc:chgData name="NISCHAY BOTHRA" userId="63cf529dbad4858e" providerId="Windows Live" clId="Web-{74056B4E-2987-4399-8D60-76AF700DF008}" dt="2021-08-12T04:52:25.238" v="7" actId="20577"/>
        <pc:sldMkLst>
          <pc:docMk/>
          <pc:sldMk cId="1128483128" sldId="260"/>
        </pc:sldMkLst>
        <pc:spChg chg="mod">
          <ac:chgData name="NISCHAY BOTHRA" userId="63cf529dbad4858e" providerId="Windows Live" clId="Web-{74056B4E-2987-4399-8D60-76AF700DF008}" dt="2021-08-12T04:52:25.238" v="7" actId="20577"/>
          <ac:spMkLst>
            <pc:docMk/>
            <pc:sldMk cId="1128483128" sldId="260"/>
            <ac:spMk id="3" creationId="{43F668CF-65FA-4E5C-AA82-1900232C75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6258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531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6335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519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957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96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018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7225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4190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22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8/11/2021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8598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8/11/2021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81880523"/>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0" r:id="rId6"/>
    <p:sldLayoutId id="2147483755"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rCtFW_ZjFj0" TargetMode="External"/><Relationship Id="rId2" Type="http://schemas.openxmlformats.org/officeDocument/2006/relationships/hyperlink" Target="https://youtu.be/nirDKSYpuWE&#16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6" name="Group 3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7" name="Oval 3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Freeform: Shape 3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9" name="Freeform: Shape 3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0" name="Freeform: Shape 3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7"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9" name="Group 48">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50" name="Oval 49">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52"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53" name="Oval 52">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54" name="Freeform: Shape 53">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5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200" y="1099849"/>
            <a:ext cx="5895581" cy="1325563"/>
          </a:xfrm>
        </p:spPr>
        <p:txBody>
          <a:bodyPr vert="horz" lIns="91440" tIns="45720" rIns="91440" bIns="45720" rtlCol="0" anchor="b">
            <a:noAutofit/>
          </a:bodyPr>
          <a:lstStyle/>
          <a:p>
            <a:r>
              <a:rPr lang="en-US" sz="4800" dirty="0">
                <a:solidFill>
                  <a:srgbClr val="FF0000"/>
                </a:solidFill>
              </a:rPr>
              <a:t>"The Little Girl"</a:t>
            </a:r>
            <a:br>
              <a:rPr lang="en-US" sz="4800" dirty="0">
                <a:solidFill>
                  <a:srgbClr val="FF0000"/>
                </a:solidFill>
              </a:rPr>
            </a:br>
            <a:endParaRPr lang="en-US" sz="4800" dirty="0">
              <a:solidFill>
                <a:srgbClr val="FF0000"/>
              </a:solidFill>
            </a:endParaRPr>
          </a:p>
        </p:txBody>
      </p:sp>
      <p:sp>
        <p:nvSpPr>
          <p:cNvPr id="3" name="TextBox 2">
            <a:extLst>
              <a:ext uri="{FF2B5EF4-FFF2-40B4-BE49-F238E27FC236}">
                <a16:creationId xmlns:a16="http://schemas.microsoft.com/office/drawing/2014/main" id="{38B4F500-809C-4DA8-A00C-A7AA67FF2A54}"/>
              </a:ext>
            </a:extLst>
          </p:cNvPr>
          <p:cNvSpPr txBox="1"/>
          <p:nvPr/>
        </p:nvSpPr>
        <p:spPr>
          <a:xfrm>
            <a:off x="457200" y="2096713"/>
            <a:ext cx="5895581" cy="40802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3200" dirty="0">
              <a:solidFill>
                <a:srgbClr val="FCB308"/>
              </a:solidFill>
            </a:endParaRPr>
          </a:p>
          <a:p>
            <a:pPr>
              <a:lnSpc>
                <a:spcPct val="90000"/>
              </a:lnSpc>
              <a:spcAft>
                <a:spcPts val="600"/>
              </a:spcAft>
            </a:pPr>
            <a:endParaRPr lang="en-US" sz="3200" dirty="0">
              <a:solidFill>
                <a:srgbClr val="FCB308"/>
              </a:solidFill>
            </a:endParaRPr>
          </a:p>
          <a:p>
            <a:pPr>
              <a:lnSpc>
                <a:spcPct val="90000"/>
              </a:lnSpc>
              <a:spcAft>
                <a:spcPts val="600"/>
              </a:spcAft>
            </a:pPr>
            <a:r>
              <a:rPr lang="en-US" sz="3200" dirty="0">
                <a:solidFill>
                  <a:srgbClr val="FCB308"/>
                </a:solidFill>
              </a:rPr>
              <a:t>Made By :- Nischay </a:t>
            </a:r>
            <a:r>
              <a:rPr lang="en-US" sz="3200" dirty="0" err="1">
                <a:solidFill>
                  <a:srgbClr val="FCB308"/>
                </a:solidFill>
              </a:rPr>
              <a:t>Bothra</a:t>
            </a:r>
            <a:r>
              <a:rPr lang="en-US" sz="3200" dirty="0">
                <a:solidFill>
                  <a:srgbClr val="FCB308"/>
                </a:solidFill>
              </a:rPr>
              <a:t> </a:t>
            </a:r>
            <a:endParaRPr lang="en-US">
              <a:solidFill>
                <a:srgbClr val="FCB308"/>
              </a:solidFill>
            </a:endParaRPr>
          </a:p>
          <a:p>
            <a:pPr>
              <a:lnSpc>
                <a:spcPct val="90000"/>
              </a:lnSpc>
              <a:spcAft>
                <a:spcPts val="600"/>
              </a:spcAft>
            </a:pPr>
            <a:r>
              <a:rPr lang="en-US" sz="3200" dirty="0">
                <a:solidFill>
                  <a:srgbClr val="00B0F0"/>
                </a:solidFill>
              </a:rPr>
              <a:t>Class:-  9 Ashoka </a:t>
            </a:r>
          </a:p>
        </p:txBody>
      </p:sp>
      <p:pic>
        <p:nvPicPr>
          <p:cNvPr id="4" name="Picture 3" descr="Blue star-shaped confetti">
            <a:extLst>
              <a:ext uri="{FF2B5EF4-FFF2-40B4-BE49-F238E27FC236}">
                <a16:creationId xmlns:a16="http://schemas.microsoft.com/office/drawing/2014/main" id="{527B1747-F3D0-4086-B671-72677801E769}"/>
              </a:ext>
            </a:extLst>
          </p:cNvPr>
          <p:cNvPicPr>
            <a:picLocks noChangeAspect="1"/>
          </p:cNvPicPr>
          <p:nvPr/>
        </p:nvPicPr>
        <p:blipFill rotWithShape="1">
          <a:blip r:embed="rId3"/>
          <a:srcRect l="16347" r="16904" b="1"/>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06812-2ADC-450A-B4D2-DAB541F36B46}"/>
              </a:ext>
            </a:extLst>
          </p:cNvPr>
          <p:cNvSpPr txBox="1"/>
          <p:nvPr/>
        </p:nvSpPr>
        <p:spPr>
          <a:xfrm>
            <a:off x="411193" y="684363"/>
            <a:ext cx="11513387"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dirty="0">
                <a:solidFill>
                  <a:srgbClr val="FFFFFF"/>
                </a:solidFill>
                <a:ea typeface="+mn-lt"/>
                <a:cs typeface="+mn-lt"/>
              </a:rPr>
              <a:t>                                                     </a:t>
            </a:r>
            <a:r>
              <a:rPr lang="en-US" sz="2800" i="1" dirty="0">
                <a:solidFill>
                  <a:srgbClr val="FFFFFF"/>
                </a:solidFill>
                <a:ea typeface="+mn-lt"/>
                <a:cs typeface="+mn-lt"/>
              </a:rPr>
              <a:t> </a:t>
            </a:r>
            <a:r>
              <a:rPr lang="en-US" sz="4400" i="1" dirty="0">
                <a:solidFill>
                  <a:srgbClr val="FFFF00"/>
                </a:solidFill>
                <a:ea typeface="+mn-lt"/>
                <a:cs typeface="+mn-lt"/>
              </a:rPr>
              <a:t>“The Little Girl”</a:t>
            </a:r>
          </a:p>
          <a:p>
            <a:endParaRPr lang="en-US" sz="3200" dirty="0">
              <a:solidFill>
                <a:srgbClr val="FFFF00"/>
              </a:solidFill>
              <a:ea typeface="+mn-lt"/>
              <a:cs typeface="+mn-lt"/>
            </a:endParaRPr>
          </a:p>
          <a:p>
            <a:r>
              <a:rPr lang="en-US" sz="3200" dirty="0">
                <a:solidFill>
                  <a:srgbClr val="FFFF00"/>
                </a:solidFill>
                <a:ea typeface="+mn-lt"/>
                <a:cs typeface="+mn-lt"/>
              </a:rPr>
              <a:t>                              </a:t>
            </a:r>
            <a:r>
              <a:rPr lang="en-US" dirty="0">
                <a:ea typeface="+mn-lt"/>
                <a:cs typeface="+mn-lt"/>
              </a:rPr>
              <a:t> </a:t>
            </a:r>
            <a:r>
              <a:rPr lang="en-US" sz="2800" dirty="0">
                <a:ea typeface="+mn-lt"/>
                <a:cs typeface="+mn-lt"/>
              </a:rPr>
              <a:t>     </a:t>
            </a:r>
            <a:r>
              <a:rPr lang="en-US" sz="2800" dirty="0">
                <a:solidFill>
                  <a:srgbClr val="FFFFFF"/>
                </a:solidFill>
                <a:ea typeface="+mn-lt"/>
                <a:cs typeface="+mn-lt"/>
              </a:rPr>
              <a:t>     </a:t>
            </a:r>
            <a:r>
              <a:rPr lang="en-US" sz="2800" i="1" dirty="0">
                <a:solidFill>
                  <a:srgbClr val="00B0F0"/>
                </a:solidFill>
                <a:ea typeface="+mn-lt"/>
                <a:cs typeface="+mn-lt"/>
              </a:rPr>
              <a:t>INTRODUCTION</a:t>
            </a:r>
            <a:endParaRPr lang="en-US" sz="3600" b="1" i="1">
              <a:solidFill>
                <a:srgbClr val="00B0F0"/>
              </a:solidFill>
              <a:ea typeface="+mn-lt"/>
              <a:cs typeface="+mn-lt"/>
            </a:endParaRPr>
          </a:p>
          <a:p>
            <a:endParaRPr lang="en-GB" dirty="0">
              <a:ea typeface="+mn-lt"/>
              <a:cs typeface="+mn-lt"/>
            </a:endParaRPr>
          </a:p>
          <a:p>
            <a:r>
              <a:rPr lang="en-US" sz="2800" dirty="0">
                <a:solidFill>
                  <a:schemeClr val="accent3">
                    <a:lumMod val="60000"/>
                    <a:lumOff val="40000"/>
                  </a:schemeClr>
                </a:solidFill>
                <a:ea typeface="+mn-lt"/>
                <a:cs typeface="+mn-lt"/>
              </a:rPr>
              <a:t>The title of the story refers to the main character that we will come across- the little girl named Kezia. The theme of the story is the relationship between children and their parents and the writer Katherine Mansfield wants to tell us that children share a very important bond of love with their parents. Although when children are small, when they are young they do not feel that their parents love them because their parents are strict and many actions of the parents seems unjustified. </a:t>
            </a:r>
            <a:endParaRPr lang="en-GB" sz="2800">
              <a:solidFill>
                <a:schemeClr val="accent3">
                  <a:lumMod val="60000"/>
                  <a:lumOff val="40000"/>
                </a:schemeClr>
              </a:solidFill>
              <a:ea typeface="+mn-lt"/>
              <a:cs typeface="+mn-lt"/>
            </a:endParaRPr>
          </a:p>
          <a:p>
            <a:pPr algn="l"/>
            <a:endParaRPr lang="en-GB" dirty="0">
              <a:solidFill>
                <a:schemeClr val="accent3">
                  <a:lumMod val="60000"/>
                  <a:lumOff val="40000"/>
                </a:schemeClr>
              </a:solidFill>
            </a:endParaRPr>
          </a:p>
        </p:txBody>
      </p:sp>
    </p:spTree>
    <p:extLst>
      <p:ext uri="{BB962C8B-B14F-4D97-AF65-F5344CB8AC3E}">
        <p14:creationId xmlns:p14="http://schemas.microsoft.com/office/powerpoint/2010/main" val="14580461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8BD3-3EBA-48A6-B7DF-7D6532423C07}"/>
              </a:ext>
            </a:extLst>
          </p:cNvPr>
          <p:cNvSpPr>
            <a:spLocks noGrp="1"/>
          </p:cNvSpPr>
          <p:nvPr>
            <p:ph type="title"/>
          </p:nvPr>
        </p:nvSpPr>
        <p:spPr>
          <a:xfrm>
            <a:off x="859766" y="49823"/>
            <a:ext cx="7685037" cy="1383072"/>
          </a:xfrm>
        </p:spPr>
        <p:txBody>
          <a:bodyPr/>
          <a:lstStyle/>
          <a:p>
            <a:r>
              <a:rPr lang="en-US" b="1" i="1" dirty="0">
                <a:solidFill>
                  <a:srgbClr val="00B0F0"/>
                </a:solidFill>
                <a:ea typeface="+mj-lt"/>
                <a:cs typeface="+mj-lt"/>
              </a:rPr>
              <a:t>             </a:t>
            </a:r>
            <a:r>
              <a:rPr lang="en-US" b="1" i="1" dirty="0">
                <a:solidFill>
                  <a:srgbClr val="97759E"/>
                </a:solidFill>
                <a:ea typeface="+mj-lt"/>
                <a:cs typeface="+mj-lt"/>
              </a:rPr>
              <a:t>Significance</a:t>
            </a:r>
            <a:r>
              <a:rPr lang="en-US" b="1" i="1" dirty="0">
                <a:solidFill>
                  <a:srgbClr val="00B0F0"/>
                </a:solidFill>
                <a:ea typeface="+mj-lt"/>
                <a:cs typeface="+mj-lt"/>
              </a:rPr>
              <a:t> </a:t>
            </a:r>
            <a:endParaRPr lang="en-US" dirty="0"/>
          </a:p>
        </p:txBody>
      </p:sp>
      <p:sp>
        <p:nvSpPr>
          <p:cNvPr id="3" name="Content Placeholder 2">
            <a:extLst>
              <a:ext uri="{FF2B5EF4-FFF2-40B4-BE49-F238E27FC236}">
                <a16:creationId xmlns:a16="http://schemas.microsoft.com/office/drawing/2014/main" id="{1BFCEC91-1E16-490C-97DD-F57102530A99}"/>
              </a:ext>
            </a:extLst>
          </p:cNvPr>
          <p:cNvSpPr>
            <a:spLocks noGrp="1"/>
          </p:cNvSpPr>
          <p:nvPr>
            <p:ph idx="1"/>
          </p:nvPr>
        </p:nvSpPr>
        <p:spPr>
          <a:xfrm>
            <a:off x="198408" y="2082336"/>
            <a:ext cx="10761791" cy="4080250"/>
          </a:xfrm>
        </p:spPr>
        <p:txBody>
          <a:bodyPr vert="horz" lIns="91440" tIns="45720" rIns="91440" bIns="45720" rtlCol="0" anchor="t">
            <a:normAutofit/>
          </a:bodyPr>
          <a:lstStyle/>
          <a:p>
            <a:pPr marL="0" indent="0">
              <a:buNone/>
            </a:pPr>
            <a:r>
              <a:rPr lang="en-GB" sz="2800" b="1" i="1" dirty="0">
                <a:solidFill>
                  <a:schemeClr val="bg1">
                    <a:lumMod val="95000"/>
                    <a:lumOff val="5000"/>
                  </a:schemeClr>
                </a:solidFill>
              </a:rPr>
              <a:t>From The Above Introduction You Might Have Got An Idea About The Story.</a:t>
            </a:r>
          </a:p>
          <a:p>
            <a:pPr marL="0" indent="0">
              <a:buNone/>
            </a:pPr>
            <a:endParaRPr lang="en-GB" sz="2800" b="1" i="1" dirty="0">
              <a:solidFill>
                <a:schemeClr val="bg1">
                  <a:lumMod val="95000"/>
                  <a:lumOff val="5000"/>
                </a:schemeClr>
              </a:solidFill>
            </a:endParaRPr>
          </a:p>
          <a:p>
            <a:pPr marL="0" indent="0">
              <a:buNone/>
            </a:pPr>
            <a:r>
              <a:rPr lang="en-GB" sz="2800" dirty="0">
                <a:solidFill>
                  <a:schemeClr val="accent6">
                    <a:lumMod val="60000"/>
                    <a:lumOff val="40000"/>
                  </a:schemeClr>
                </a:solidFill>
                <a:ea typeface="+mn-lt"/>
                <a:cs typeface="+mn-lt"/>
              </a:rPr>
              <a:t>'The Little Girl' is the story of a little girl, Kezia who </a:t>
            </a:r>
            <a:r>
              <a:rPr lang="en-GB" sz="2800" b="1" dirty="0">
                <a:solidFill>
                  <a:schemeClr val="accent6">
                    <a:lumMod val="60000"/>
                    <a:lumOff val="40000"/>
                  </a:schemeClr>
                </a:solidFill>
                <a:ea typeface="+mn-lt"/>
                <a:cs typeface="+mn-lt"/>
              </a:rPr>
              <a:t>misunderstood her father's strictness</a:t>
            </a:r>
            <a:r>
              <a:rPr lang="en-GB" sz="2800" dirty="0">
                <a:solidFill>
                  <a:schemeClr val="accent6">
                    <a:lumMod val="60000"/>
                    <a:lumOff val="40000"/>
                  </a:schemeClr>
                </a:solidFill>
                <a:ea typeface="+mn-lt"/>
                <a:cs typeface="+mn-lt"/>
              </a:rPr>
              <a:t> and usually remained scared of him. She kept a distance from him, whenever he would be at home. She considered him to be as big as a giant. She would often get nervous and stutter while talking to him.</a:t>
            </a:r>
            <a:endParaRPr lang="en-GB" sz="2800">
              <a:solidFill>
                <a:schemeClr val="accent6">
                  <a:lumMod val="60000"/>
                  <a:lumOff val="40000"/>
                </a:schemeClr>
              </a:solidFill>
            </a:endParaRPr>
          </a:p>
          <a:p>
            <a:pPr marL="0" indent="0">
              <a:buNone/>
            </a:pPr>
            <a:endParaRPr lang="en-GB" sz="2800" b="1" i="1" dirty="0">
              <a:solidFill>
                <a:schemeClr val="bg1">
                  <a:lumMod val="95000"/>
                  <a:lumOff val="5000"/>
                </a:schemeClr>
              </a:solidFill>
            </a:endParaRPr>
          </a:p>
          <a:p>
            <a:pPr marL="0" indent="0">
              <a:buNone/>
            </a:pPr>
            <a:endParaRPr lang="en-GB" sz="2800" b="1" i="1" dirty="0">
              <a:solidFill>
                <a:schemeClr val="bg1">
                  <a:lumMod val="95000"/>
                  <a:lumOff val="5000"/>
                </a:schemeClr>
              </a:solidFill>
            </a:endParaRPr>
          </a:p>
        </p:txBody>
      </p:sp>
    </p:spTree>
    <p:extLst>
      <p:ext uri="{BB962C8B-B14F-4D97-AF65-F5344CB8AC3E}">
        <p14:creationId xmlns:p14="http://schemas.microsoft.com/office/powerpoint/2010/main" val="7777659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8AAE-D234-49EF-B09F-B678163C195E}"/>
              </a:ext>
            </a:extLst>
          </p:cNvPr>
          <p:cNvSpPr>
            <a:spLocks noGrp="1"/>
          </p:cNvSpPr>
          <p:nvPr>
            <p:ph type="title"/>
          </p:nvPr>
        </p:nvSpPr>
        <p:spPr>
          <a:xfrm>
            <a:off x="859766" y="207974"/>
            <a:ext cx="7685037" cy="1325563"/>
          </a:xfrm>
        </p:spPr>
        <p:txBody>
          <a:bodyPr>
            <a:normAutofit/>
          </a:bodyPr>
          <a:lstStyle/>
          <a:p>
            <a:r>
              <a:rPr lang="en-GB" dirty="0">
                <a:solidFill>
                  <a:srgbClr val="82ED07"/>
                </a:solidFill>
              </a:rPr>
              <a:t>             Conclusion </a:t>
            </a:r>
          </a:p>
        </p:txBody>
      </p:sp>
      <p:sp>
        <p:nvSpPr>
          <p:cNvPr id="3" name="Content Placeholder 2">
            <a:extLst>
              <a:ext uri="{FF2B5EF4-FFF2-40B4-BE49-F238E27FC236}">
                <a16:creationId xmlns:a16="http://schemas.microsoft.com/office/drawing/2014/main" id="{B1F15B44-36A7-484C-9C78-787C313AB154}"/>
              </a:ext>
            </a:extLst>
          </p:cNvPr>
          <p:cNvSpPr>
            <a:spLocks noGrp="1"/>
          </p:cNvSpPr>
          <p:nvPr>
            <p:ph idx="1"/>
          </p:nvPr>
        </p:nvSpPr>
        <p:spPr>
          <a:xfrm>
            <a:off x="212785" y="2096713"/>
            <a:ext cx="8015716" cy="4080250"/>
          </a:xfrm>
        </p:spPr>
        <p:txBody>
          <a:bodyPr vert="horz" lIns="91440" tIns="45720" rIns="91440" bIns="45720" rtlCol="0" anchor="t">
            <a:normAutofit/>
          </a:bodyPr>
          <a:lstStyle/>
          <a:p>
            <a:pPr marL="0" indent="0">
              <a:buNone/>
            </a:pPr>
            <a:r>
              <a:rPr lang="en-GB" sz="3200" b="1" i="1" dirty="0">
                <a:solidFill>
                  <a:srgbClr val="EDA407"/>
                </a:solidFill>
                <a:ea typeface="+mn-lt"/>
                <a:cs typeface="+mn-lt"/>
              </a:rPr>
              <a:t>The Little Girl teaches us how a loving and caring relationship between parents and children can help in strengthening the bond and attachment in the family. We should try to understand each other instead of finding faults in others and not to compare with anyone else. </a:t>
            </a:r>
            <a:endParaRPr lang="en-GB" sz="3200" b="1" i="1">
              <a:solidFill>
                <a:srgbClr val="EDA407"/>
              </a:solidFill>
            </a:endParaRPr>
          </a:p>
        </p:txBody>
      </p:sp>
    </p:spTree>
    <p:extLst>
      <p:ext uri="{BB962C8B-B14F-4D97-AF65-F5344CB8AC3E}">
        <p14:creationId xmlns:p14="http://schemas.microsoft.com/office/powerpoint/2010/main" val="1126796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E715-B403-4280-96B5-65DD85BE2F74}"/>
              </a:ext>
            </a:extLst>
          </p:cNvPr>
          <p:cNvSpPr>
            <a:spLocks noGrp="1"/>
          </p:cNvSpPr>
          <p:nvPr>
            <p:ph type="title"/>
          </p:nvPr>
        </p:nvSpPr>
        <p:spPr>
          <a:xfrm>
            <a:off x="457200" y="207974"/>
            <a:ext cx="7685037" cy="1325563"/>
          </a:xfrm>
        </p:spPr>
        <p:txBody>
          <a:bodyPr/>
          <a:lstStyle/>
          <a:p>
            <a:r>
              <a:rPr lang="en-GB" dirty="0">
                <a:solidFill>
                  <a:srgbClr val="ED0791"/>
                </a:solidFill>
              </a:rPr>
              <a:t>           Check This Out !!</a:t>
            </a:r>
          </a:p>
        </p:txBody>
      </p:sp>
      <p:sp>
        <p:nvSpPr>
          <p:cNvPr id="3" name="Content Placeholder 2">
            <a:extLst>
              <a:ext uri="{FF2B5EF4-FFF2-40B4-BE49-F238E27FC236}">
                <a16:creationId xmlns:a16="http://schemas.microsoft.com/office/drawing/2014/main" id="{43F668CF-65FA-4E5C-AA82-1900232C75B2}"/>
              </a:ext>
            </a:extLst>
          </p:cNvPr>
          <p:cNvSpPr>
            <a:spLocks noGrp="1"/>
          </p:cNvSpPr>
          <p:nvPr>
            <p:ph idx="1"/>
          </p:nvPr>
        </p:nvSpPr>
        <p:spPr>
          <a:xfrm>
            <a:off x="457200" y="2096713"/>
            <a:ext cx="11451904" cy="4080250"/>
          </a:xfrm>
        </p:spPr>
        <p:txBody>
          <a:bodyPr vert="horz" lIns="91440" tIns="45720" rIns="91440" bIns="45720" rtlCol="0" anchor="t">
            <a:normAutofit/>
          </a:bodyPr>
          <a:lstStyle/>
          <a:p>
            <a:pPr marL="0" indent="0">
              <a:buNone/>
            </a:pPr>
            <a:r>
              <a:rPr lang="en-GB" sz="2400" dirty="0">
                <a:solidFill>
                  <a:schemeClr val="accent5">
                    <a:lumMod val="60000"/>
                    <a:lumOff val="40000"/>
                  </a:schemeClr>
                </a:solidFill>
              </a:rPr>
              <a:t>If you haven't read the story yet then read it fast and if having trouble understanding it then check this out !!</a:t>
            </a:r>
          </a:p>
          <a:p>
            <a:pPr marL="0" indent="0">
              <a:buNone/>
            </a:pPr>
            <a:endParaRPr lang="en-GB" sz="2400" dirty="0">
              <a:solidFill>
                <a:schemeClr val="accent5">
                  <a:lumMod val="60000"/>
                  <a:lumOff val="40000"/>
                </a:schemeClr>
              </a:solidFill>
            </a:endParaRPr>
          </a:p>
          <a:p>
            <a:r>
              <a:rPr lang="en-GB" sz="2400" dirty="0">
                <a:solidFill>
                  <a:srgbClr val="00B0F0"/>
                </a:solidFill>
              </a:rPr>
              <a:t>Animated Video Link - "</a:t>
            </a:r>
            <a:r>
              <a:rPr lang="en-GB" sz="2400" dirty="0">
                <a:solidFill>
                  <a:srgbClr val="00B0F0"/>
                </a:solidFill>
                <a:ea typeface="+mn-lt"/>
                <a:cs typeface="+mn-lt"/>
              </a:rPr>
              <a:t> </a:t>
            </a:r>
            <a:r>
              <a:rPr lang="en-GB" sz="2400" dirty="0">
                <a:solidFill>
                  <a:srgbClr val="00B0F0"/>
                </a:solidFill>
                <a:ea typeface="+mn-lt"/>
                <a:cs typeface="+mn-lt"/>
                <a:hlinkClick r:id="rId2"/>
              </a:rPr>
              <a:t>https://youtu.be/nirDKSYpuWE </a:t>
            </a:r>
            <a:r>
              <a:rPr lang="en-GB" sz="2400" dirty="0">
                <a:solidFill>
                  <a:srgbClr val="00B0F0"/>
                </a:solidFill>
                <a:ea typeface="+mn-lt"/>
                <a:cs typeface="+mn-lt"/>
              </a:rPr>
              <a:t>"</a:t>
            </a:r>
          </a:p>
          <a:p>
            <a:endParaRPr lang="en-GB" sz="2400" dirty="0">
              <a:solidFill>
                <a:srgbClr val="00B0F0"/>
              </a:solidFill>
            </a:endParaRPr>
          </a:p>
          <a:p>
            <a:endParaRPr lang="en-GB" sz="2400" dirty="0">
              <a:solidFill>
                <a:srgbClr val="00B0F0"/>
              </a:solidFill>
            </a:endParaRPr>
          </a:p>
          <a:p>
            <a:r>
              <a:rPr lang="en-GB" sz="2400" dirty="0">
                <a:solidFill>
                  <a:srgbClr val="00B0F0"/>
                </a:solidFill>
              </a:rPr>
              <a:t>Normal Video Link - "</a:t>
            </a:r>
            <a:r>
              <a:rPr lang="en-GB" sz="2400" dirty="0">
                <a:solidFill>
                  <a:srgbClr val="00B0F0"/>
                </a:solidFill>
                <a:ea typeface="+mn-lt"/>
                <a:cs typeface="+mn-lt"/>
              </a:rPr>
              <a:t> </a:t>
            </a:r>
            <a:r>
              <a:rPr lang="en-GB" sz="2400" dirty="0">
                <a:ea typeface="+mn-lt"/>
                <a:cs typeface="+mn-lt"/>
                <a:hlinkClick r:id="rId3"/>
              </a:rPr>
              <a:t>https://youtu.be/rCtFW_ZjFj0</a:t>
            </a:r>
            <a:r>
              <a:rPr lang="en-GB" sz="2400" dirty="0">
                <a:solidFill>
                  <a:srgbClr val="FFFFFF"/>
                </a:solidFill>
              </a:rPr>
              <a:t> </a:t>
            </a:r>
            <a:r>
              <a:rPr lang="en-GB" sz="2400" dirty="0">
                <a:solidFill>
                  <a:srgbClr val="00B0F0"/>
                </a:solidFill>
              </a:rPr>
              <a:t>"</a:t>
            </a:r>
          </a:p>
          <a:p>
            <a:endParaRPr lang="en-GB" sz="2400" dirty="0">
              <a:solidFill>
                <a:srgbClr val="00B0F0"/>
              </a:solidFill>
            </a:endParaRPr>
          </a:p>
          <a:p>
            <a:endParaRPr lang="en-GB" sz="2400" dirty="0">
              <a:solidFill>
                <a:srgbClr val="00B0F0"/>
              </a:solidFill>
            </a:endParaRPr>
          </a:p>
        </p:txBody>
      </p:sp>
    </p:spTree>
    <p:extLst>
      <p:ext uri="{BB962C8B-B14F-4D97-AF65-F5344CB8AC3E}">
        <p14:creationId xmlns:p14="http://schemas.microsoft.com/office/powerpoint/2010/main" val="1128483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7E3E7736-CC25-4A9A-9778-043D2AF3BB2F}"/>
              </a:ext>
            </a:extLst>
          </p:cNvPr>
          <p:cNvPicPr>
            <a:picLocks noChangeAspect="1"/>
          </p:cNvPicPr>
          <p:nvPr/>
        </p:nvPicPr>
        <p:blipFill>
          <a:blip r:embed="rId2"/>
          <a:stretch>
            <a:fillRect/>
          </a:stretch>
        </p:blipFill>
        <p:spPr>
          <a:xfrm>
            <a:off x="-5750" y="1530"/>
            <a:ext cx="12203500" cy="6854941"/>
          </a:xfrm>
          <a:prstGeom prst="rect">
            <a:avLst/>
          </a:prstGeom>
        </p:spPr>
      </p:pic>
    </p:spTree>
    <p:extLst>
      <p:ext uri="{BB962C8B-B14F-4D97-AF65-F5344CB8AC3E}">
        <p14:creationId xmlns:p14="http://schemas.microsoft.com/office/powerpoint/2010/main" val="1981173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TropicVTI</vt:lpstr>
      <vt:lpstr>"The Little Girl" </vt:lpstr>
      <vt:lpstr>PowerPoint Presentation</vt:lpstr>
      <vt:lpstr>             Significance </vt:lpstr>
      <vt:lpstr>             Conclusion </vt:lpstr>
      <vt:lpstr>           Check This Out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
  <cp:lastModifiedBy/>
  <cp:revision>195</cp:revision>
  <dcterms:created xsi:type="dcterms:W3CDTF">2021-08-11T06:04:56Z</dcterms:created>
  <dcterms:modified xsi:type="dcterms:W3CDTF">2021-08-12T04:52:27Z</dcterms:modified>
</cp:coreProperties>
</file>