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7"/>
  </p:notesMasterIdLst>
  <p:sldIdLst>
    <p:sldId id="262"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CCF94-0C30-4EC5-B2C3-C34DD5267DD8}"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6E0F2-5754-4C1F-9ECA-EE903908A50F}" type="slidenum">
              <a:rPr lang="en-US" smtClean="0"/>
              <a:t>‹#›</a:t>
            </a:fld>
            <a:endParaRPr lang="en-US"/>
          </a:p>
        </p:txBody>
      </p:sp>
    </p:spTree>
    <p:extLst>
      <p:ext uri="{BB962C8B-B14F-4D97-AF65-F5344CB8AC3E}">
        <p14:creationId xmlns:p14="http://schemas.microsoft.com/office/powerpoint/2010/main" val="2192076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15BC6E-580C-4609-8BB6-4125298228C7}" type="datetimeFigureOut">
              <a:rPr lang="en-US" smtClean="0"/>
              <a:t>5/3/2024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E2B49C2-198A-4054-A288-EA4BD868640E}" type="slidenum">
              <a:rPr lang="en-US" smtClean="0"/>
              <a:t>‹#›</a:t>
            </a:fld>
            <a:endParaRPr lang="en-US"/>
          </a:p>
        </p:txBody>
      </p:sp>
    </p:spTree>
    <p:extLst>
      <p:ext uri="{BB962C8B-B14F-4D97-AF65-F5344CB8AC3E}">
        <p14:creationId xmlns:p14="http://schemas.microsoft.com/office/powerpoint/2010/main" val="134351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15BC6E-580C-4609-8BB6-4125298228C7}"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B49C2-198A-4054-A288-EA4BD868640E}" type="slidenum">
              <a:rPr lang="en-US" smtClean="0"/>
              <a:t>‹#›</a:t>
            </a:fld>
            <a:endParaRPr lang="en-US"/>
          </a:p>
        </p:txBody>
      </p:sp>
    </p:spTree>
    <p:extLst>
      <p:ext uri="{BB962C8B-B14F-4D97-AF65-F5344CB8AC3E}">
        <p14:creationId xmlns:p14="http://schemas.microsoft.com/office/powerpoint/2010/main" val="4158020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15BC6E-580C-4609-8BB6-4125298228C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B49C2-198A-4054-A288-EA4BD868640E}" type="slidenum">
              <a:rPr lang="en-US" smtClean="0"/>
              <a:t>‹#›</a:t>
            </a:fld>
            <a:endParaRPr lang="en-US"/>
          </a:p>
        </p:txBody>
      </p:sp>
    </p:spTree>
    <p:extLst>
      <p:ext uri="{BB962C8B-B14F-4D97-AF65-F5344CB8AC3E}">
        <p14:creationId xmlns:p14="http://schemas.microsoft.com/office/powerpoint/2010/main" val="341832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15BC6E-580C-4609-8BB6-4125298228C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B49C2-198A-4054-A288-EA4BD868640E}" type="slidenum">
              <a:rPr lang="en-US" smtClean="0"/>
              <a:t>‹#›</a:t>
            </a:fld>
            <a:endParaRPr lang="en-US"/>
          </a:p>
        </p:txBody>
      </p:sp>
    </p:spTree>
    <p:extLst>
      <p:ext uri="{BB962C8B-B14F-4D97-AF65-F5344CB8AC3E}">
        <p14:creationId xmlns:p14="http://schemas.microsoft.com/office/powerpoint/2010/main" val="3884578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15BC6E-580C-4609-8BB6-4125298228C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B49C2-198A-4054-A288-EA4BD868640E}" type="slidenum">
              <a:rPr lang="en-US" smtClean="0"/>
              <a:t>‹#›</a:t>
            </a:fld>
            <a:endParaRPr lang="en-US"/>
          </a:p>
        </p:txBody>
      </p:sp>
    </p:spTree>
    <p:extLst>
      <p:ext uri="{BB962C8B-B14F-4D97-AF65-F5344CB8AC3E}">
        <p14:creationId xmlns:p14="http://schemas.microsoft.com/office/powerpoint/2010/main" val="998959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15BC6E-580C-4609-8BB6-4125298228C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B49C2-198A-4054-A288-EA4BD868640E}" type="slidenum">
              <a:rPr lang="en-US" smtClean="0"/>
              <a:t>‹#›</a:t>
            </a:fld>
            <a:endParaRPr lang="en-US"/>
          </a:p>
        </p:txBody>
      </p:sp>
    </p:spTree>
    <p:extLst>
      <p:ext uri="{BB962C8B-B14F-4D97-AF65-F5344CB8AC3E}">
        <p14:creationId xmlns:p14="http://schemas.microsoft.com/office/powerpoint/2010/main" val="3529096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15BC6E-580C-4609-8BB6-4125298228C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B49C2-198A-4054-A288-EA4BD868640E}" type="slidenum">
              <a:rPr lang="en-US" smtClean="0"/>
              <a:t>‹#›</a:t>
            </a:fld>
            <a:endParaRPr lang="en-US"/>
          </a:p>
        </p:txBody>
      </p:sp>
    </p:spTree>
    <p:extLst>
      <p:ext uri="{BB962C8B-B14F-4D97-AF65-F5344CB8AC3E}">
        <p14:creationId xmlns:p14="http://schemas.microsoft.com/office/powerpoint/2010/main" val="2473197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5BC6E-580C-4609-8BB6-4125298228C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B49C2-198A-4054-A288-EA4BD868640E}" type="slidenum">
              <a:rPr lang="en-US" smtClean="0"/>
              <a:t>‹#›</a:t>
            </a:fld>
            <a:endParaRPr lang="en-US"/>
          </a:p>
        </p:txBody>
      </p:sp>
    </p:spTree>
    <p:extLst>
      <p:ext uri="{BB962C8B-B14F-4D97-AF65-F5344CB8AC3E}">
        <p14:creationId xmlns:p14="http://schemas.microsoft.com/office/powerpoint/2010/main" val="996521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5BC6E-580C-4609-8BB6-4125298228C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B49C2-198A-4054-A288-EA4BD868640E}" type="slidenum">
              <a:rPr lang="en-US" smtClean="0"/>
              <a:t>‹#›</a:t>
            </a:fld>
            <a:endParaRPr lang="en-US"/>
          </a:p>
        </p:txBody>
      </p:sp>
    </p:spTree>
    <p:extLst>
      <p:ext uri="{BB962C8B-B14F-4D97-AF65-F5344CB8AC3E}">
        <p14:creationId xmlns:p14="http://schemas.microsoft.com/office/powerpoint/2010/main" val="174047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5BC6E-580C-4609-8BB6-4125298228C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E2B49C2-198A-4054-A288-EA4BD868640E}" type="slidenum">
              <a:rPr lang="en-US" smtClean="0"/>
              <a:t>‹#›</a:t>
            </a:fld>
            <a:endParaRPr lang="en-US"/>
          </a:p>
        </p:txBody>
      </p:sp>
    </p:spTree>
    <p:extLst>
      <p:ext uri="{BB962C8B-B14F-4D97-AF65-F5344CB8AC3E}">
        <p14:creationId xmlns:p14="http://schemas.microsoft.com/office/powerpoint/2010/main" val="45279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15BC6E-580C-4609-8BB6-4125298228C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B49C2-198A-4054-A288-EA4BD868640E}" type="slidenum">
              <a:rPr lang="en-US" smtClean="0"/>
              <a:t>‹#›</a:t>
            </a:fld>
            <a:endParaRPr lang="en-US"/>
          </a:p>
        </p:txBody>
      </p:sp>
    </p:spTree>
    <p:extLst>
      <p:ext uri="{BB962C8B-B14F-4D97-AF65-F5344CB8AC3E}">
        <p14:creationId xmlns:p14="http://schemas.microsoft.com/office/powerpoint/2010/main" val="3970151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15BC6E-580C-4609-8BB6-4125298228C7}"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B49C2-198A-4054-A288-EA4BD868640E}" type="slidenum">
              <a:rPr lang="en-US" smtClean="0"/>
              <a:t>‹#›</a:t>
            </a:fld>
            <a:endParaRPr lang="en-US"/>
          </a:p>
        </p:txBody>
      </p:sp>
    </p:spTree>
    <p:extLst>
      <p:ext uri="{BB962C8B-B14F-4D97-AF65-F5344CB8AC3E}">
        <p14:creationId xmlns:p14="http://schemas.microsoft.com/office/powerpoint/2010/main" val="157537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15BC6E-580C-4609-8BB6-4125298228C7}"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B49C2-198A-4054-A288-EA4BD868640E}" type="slidenum">
              <a:rPr lang="en-US" smtClean="0"/>
              <a:t>‹#›</a:t>
            </a:fld>
            <a:endParaRPr lang="en-US"/>
          </a:p>
        </p:txBody>
      </p:sp>
    </p:spTree>
    <p:extLst>
      <p:ext uri="{BB962C8B-B14F-4D97-AF65-F5344CB8AC3E}">
        <p14:creationId xmlns:p14="http://schemas.microsoft.com/office/powerpoint/2010/main" val="113861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15BC6E-580C-4609-8BB6-4125298228C7}"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B49C2-198A-4054-A288-EA4BD868640E}" type="slidenum">
              <a:rPr lang="en-US" smtClean="0"/>
              <a:t>‹#›</a:t>
            </a:fld>
            <a:endParaRPr lang="en-US"/>
          </a:p>
        </p:txBody>
      </p:sp>
    </p:spTree>
    <p:extLst>
      <p:ext uri="{BB962C8B-B14F-4D97-AF65-F5344CB8AC3E}">
        <p14:creationId xmlns:p14="http://schemas.microsoft.com/office/powerpoint/2010/main" val="334842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5BC6E-580C-4609-8BB6-4125298228C7}"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B49C2-198A-4054-A288-EA4BD868640E}" type="slidenum">
              <a:rPr lang="en-US" smtClean="0"/>
              <a:t>‹#›</a:t>
            </a:fld>
            <a:endParaRPr lang="en-US"/>
          </a:p>
        </p:txBody>
      </p:sp>
    </p:spTree>
    <p:extLst>
      <p:ext uri="{BB962C8B-B14F-4D97-AF65-F5344CB8AC3E}">
        <p14:creationId xmlns:p14="http://schemas.microsoft.com/office/powerpoint/2010/main" val="933567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15BC6E-580C-4609-8BB6-4125298228C7}"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B49C2-198A-4054-A288-EA4BD868640E}" type="slidenum">
              <a:rPr lang="en-US" smtClean="0"/>
              <a:t>‹#›</a:t>
            </a:fld>
            <a:endParaRPr lang="en-US"/>
          </a:p>
        </p:txBody>
      </p:sp>
    </p:spTree>
    <p:extLst>
      <p:ext uri="{BB962C8B-B14F-4D97-AF65-F5344CB8AC3E}">
        <p14:creationId xmlns:p14="http://schemas.microsoft.com/office/powerpoint/2010/main" val="1823732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15BC6E-580C-4609-8BB6-4125298228C7}"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B49C2-198A-4054-A288-EA4BD868640E}" type="slidenum">
              <a:rPr lang="en-US" smtClean="0"/>
              <a:t>‹#›</a:t>
            </a:fld>
            <a:endParaRPr lang="en-US"/>
          </a:p>
        </p:txBody>
      </p:sp>
    </p:spTree>
    <p:extLst>
      <p:ext uri="{BB962C8B-B14F-4D97-AF65-F5344CB8AC3E}">
        <p14:creationId xmlns:p14="http://schemas.microsoft.com/office/powerpoint/2010/main" val="1220457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15BC6E-580C-4609-8BB6-4125298228C7}" type="datetimeFigureOut">
              <a:rPr lang="en-US" smtClean="0"/>
              <a:t>5/3/2024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2B49C2-198A-4054-A288-EA4BD868640E}" type="slidenum">
              <a:rPr lang="en-US" smtClean="0"/>
              <a:t>‹#›</a:t>
            </a:fld>
            <a:endParaRPr lang="en-US"/>
          </a:p>
        </p:txBody>
      </p:sp>
    </p:spTree>
    <p:extLst>
      <p:ext uri="{BB962C8B-B14F-4D97-AF65-F5344CB8AC3E}">
        <p14:creationId xmlns:p14="http://schemas.microsoft.com/office/powerpoint/2010/main" val="159865917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CBB4-3AAB-4919-A6B0-652C4B8464F7}"/>
              </a:ext>
            </a:extLst>
          </p:cNvPr>
          <p:cNvSpPr>
            <a:spLocks noGrp="1"/>
          </p:cNvSpPr>
          <p:nvPr>
            <p:ph type="title"/>
          </p:nvPr>
        </p:nvSpPr>
        <p:spPr/>
        <p:txBody>
          <a:bodyPr/>
          <a:lstStyle/>
          <a:p>
            <a:r>
              <a:rPr lang="en-US" b="1" dirty="0"/>
              <a:t>Disk cloning</a:t>
            </a:r>
            <a:endParaRPr lang="en-US" dirty="0"/>
          </a:p>
        </p:txBody>
      </p:sp>
    </p:spTree>
    <p:extLst>
      <p:ext uri="{BB962C8B-B14F-4D97-AF65-F5344CB8AC3E}">
        <p14:creationId xmlns:p14="http://schemas.microsoft.com/office/powerpoint/2010/main" val="3474943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8272-A5C6-414A-A60A-21F428491AB1}"/>
              </a:ext>
            </a:extLst>
          </p:cNvPr>
          <p:cNvSpPr>
            <a:spLocks noGrp="1"/>
          </p:cNvSpPr>
          <p:nvPr>
            <p:ph type="title"/>
          </p:nvPr>
        </p:nvSpPr>
        <p:spPr/>
        <p:txBody>
          <a:bodyPr/>
          <a:lstStyle/>
          <a:p>
            <a:r>
              <a:rPr lang="en-US" b="1" dirty="0"/>
              <a:t>How to clone a hard drive </a:t>
            </a:r>
          </a:p>
        </p:txBody>
      </p:sp>
      <p:sp>
        <p:nvSpPr>
          <p:cNvPr id="3" name="Content Placeholder 2">
            <a:extLst>
              <a:ext uri="{FF2B5EF4-FFF2-40B4-BE49-F238E27FC236}">
                <a16:creationId xmlns:a16="http://schemas.microsoft.com/office/drawing/2014/main" id="{DC977755-C83E-4797-898F-7AEAD5FBF743}"/>
              </a:ext>
            </a:extLst>
          </p:cNvPr>
          <p:cNvSpPr>
            <a:spLocks noGrp="1"/>
          </p:cNvSpPr>
          <p:nvPr>
            <p:ph idx="1"/>
          </p:nvPr>
        </p:nvSpPr>
        <p:spPr/>
        <p:txBody>
          <a:bodyPr>
            <a:normAutofit fontScale="85000" lnSpcReduction="20000"/>
          </a:bodyPr>
          <a:lstStyle/>
          <a:p>
            <a:r>
              <a:rPr lang="en-US" sz="2400" b="1" dirty="0"/>
              <a:t>Choose the Best Disk Cloning Software</a:t>
            </a:r>
          </a:p>
          <a:p>
            <a:pPr marL="0" indent="0">
              <a:buNone/>
            </a:pPr>
            <a:r>
              <a:rPr lang="en-US" sz="2000" dirty="0"/>
              <a:t>If you want to make the hard drive cloning process easier and safer, I  strongly recommend using a reputable third-party software, </a:t>
            </a:r>
            <a:r>
              <a:rPr lang="en-US" sz="2000" b="1" dirty="0"/>
              <a:t>EaseUS Disk Copy</a:t>
            </a:r>
            <a:r>
              <a:rPr lang="en-US" sz="2000" dirty="0"/>
              <a:t>, which is one of the best disk cloning software for Windows to clone to a new hard drive, migrate OS, clone a certain partition, or clone an SSD to a larger SSD with no data loss. </a:t>
            </a:r>
          </a:p>
          <a:p>
            <a:pPr marL="0" indent="0">
              <a:buNone/>
            </a:pPr>
            <a:r>
              <a:rPr lang="en-US" sz="2000" dirty="0"/>
              <a:t>This is because it has an easy disk cloning process, quick cloning speed and reliable security . Its also compatible with various HDDs or SDDs. </a:t>
            </a:r>
          </a:p>
          <a:p>
            <a:r>
              <a:rPr lang="en-US" sz="2400" b="1" dirty="0"/>
              <a:t>How to connect or install a hard drive to your computer </a:t>
            </a:r>
          </a:p>
          <a:p>
            <a:pPr marL="0" indent="0">
              <a:buNone/>
            </a:pPr>
            <a:r>
              <a:rPr lang="en-US" sz="2000" dirty="0"/>
              <a:t>After deciding on a proper disk cloning tool, the next step is to connect the new SSD or HDD to your computer, which may vary based on your device. We basically divide them into two situations.</a:t>
            </a:r>
          </a:p>
          <a:p>
            <a:pPr marL="0" indent="0">
              <a:buNone/>
            </a:pPr>
            <a:r>
              <a:rPr lang="en-US" sz="2000" b="1" dirty="0"/>
              <a:t>PC &amp; laptop with extra HDD/SSD slot</a:t>
            </a:r>
            <a:r>
              <a:rPr lang="en-US" sz="2000" dirty="0"/>
              <a:t>:</a:t>
            </a:r>
          </a:p>
        </p:txBody>
      </p:sp>
    </p:spTree>
    <p:extLst>
      <p:ext uri="{BB962C8B-B14F-4D97-AF65-F5344CB8AC3E}">
        <p14:creationId xmlns:p14="http://schemas.microsoft.com/office/powerpoint/2010/main" val="165022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B82CA-C01E-4123-94B2-1F570F592BBA}"/>
              </a:ext>
            </a:extLst>
          </p:cNvPr>
          <p:cNvSpPr>
            <a:spLocks noGrp="1"/>
          </p:cNvSpPr>
          <p:nvPr>
            <p:ph type="title"/>
          </p:nvPr>
        </p:nvSpPr>
        <p:spPr/>
        <p:txBody>
          <a:bodyPr/>
          <a:lstStyle/>
          <a:p>
            <a:r>
              <a:rPr lang="en-US" dirty="0"/>
              <a:t>Continuation </a:t>
            </a:r>
          </a:p>
        </p:txBody>
      </p:sp>
      <p:sp>
        <p:nvSpPr>
          <p:cNvPr id="3" name="Content Placeholder 2">
            <a:extLst>
              <a:ext uri="{FF2B5EF4-FFF2-40B4-BE49-F238E27FC236}">
                <a16:creationId xmlns:a16="http://schemas.microsoft.com/office/drawing/2014/main" id="{05A9A0CC-DF42-47DB-8A2F-845D584E958C}"/>
              </a:ext>
            </a:extLst>
          </p:cNvPr>
          <p:cNvSpPr>
            <a:spLocks noGrp="1"/>
          </p:cNvSpPr>
          <p:nvPr>
            <p:ph idx="1"/>
          </p:nvPr>
        </p:nvSpPr>
        <p:spPr/>
        <p:txBody>
          <a:bodyPr>
            <a:normAutofit fontScale="92500" lnSpcReduction="20000"/>
          </a:bodyPr>
          <a:lstStyle/>
          <a:p>
            <a:pPr marL="0" indent="0">
              <a:buNone/>
            </a:pPr>
            <a:r>
              <a:rPr lang="en-US" sz="2000" dirty="0"/>
              <a:t>In this case, you need a screwdriver to open the computer case or laptop’s back cover, install the target disk properly, and ensure it can be recognized correctly. </a:t>
            </a:r>
          </a:p>
          <a:p>
            <a:pPr marL="0" indent="0">
              <a:buNone/>
            </a:pPr>
            <a:endParaRPr lang="en-US" sz="2000" dirty="0"/>
          </a:p>
          <a:p>
            <a:pPr marL="0" indent="0">
              <a:buNone/>
            </a:pPr>
            <a:r>
              <a:rPr lang="en-US" sz="2000" b="1" dirty="0"/>
              <a:t>PC &amp; laptop with no extra HDD/SSD slot</a:t>
            </a:r>
            <a:r>
              <a:rPr lang="en-US" sz="2000" dirty="0"/>
              <a:t>:</a:t>
            </a:r>
          </a:p>
          <a:p>
            <a:pPr marL="0" indent="0">
              <a:buNone/>
            </a:pPr>
            <a:r>
              <a:rPr lang="en-US" sz="2000" dirty="0"/>
              <a:t>If there is no location for the second disk inside your device, you are supposed to use a USB-to-SATA cable or adapter to connect it to your computer.</a:t>
            </a:r>
          </a:p>
          <a:p>
            <a:r>
              <a:rPr lang="en-US" sz="2400" b="1" dirty="0"/>
              <a:t>Start cloning </a:t>
            </a:r>
          </a:p>
          <a:p>
            <a:pPr marL="0" indent="0">
              <a:buNone/>
            </a:pPr>
            <a:r>
              <a:rPr lang="en-US" sz="2000" dirty="0"/>
              <a:t>When you download the disk cloning tool and connect the new disk to your computer, you can perform a disk cloning right now. </a:t>
            </a:r>
          </a:p>
          <a:p>
            <a:pPr marL="0" indent="0">
              <a:buNone/>
            </a:pPr>
            <a:endParaRPr lang="en-US" sz="2000" dirty="0"/>
          </a:p>
        </p:txBody>
      </p:sp>
    </p:spTree>
    <p:extLst>
      <p:ext uri="{BB962C8B-B14F-4D97-AF65-F5344CB8AC3E}">
        <p14:creationId xmlns:p14="http://schemas.microsoft.com/office/powerpoint/2010/main" val="194290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5759-B378-4304-9781-28F18E2C3A1B}"/>
              </a:ext>
            </a:extLst>
          </p:cNvPr>
          <p:cNvSpPr>
            <a:spLocks noGrp="1"/>
          </p:cNvSpPr>
          <p:nvPr>
            <p:ph type="title"/>
          </p:nvPr>
        </p:nvSpPr>
        <p:spPr/>
        <p:txBody>
          <a:bodyPr/>
          <a:lstStyle/>
          <a:p>
            <a:r>
              <a:rPr lang="en-US" dirty="0"/>
              <a:t>Continuation </a:t>
            </a:r>
          </a:p>
        </p:txBody>
      </p:sp>
      <p:sp>
        <p:nvSpPr>
          <p:cNvPr id="3" name="Content Placeholder 2">
            <a:extLst>
              <a:ext uri="{FF2B5EF4-FFF2-40B4-BE49-F238E27FC236}">
                <a16:creationId xmlns:a16="http://schemas.microsoft.com/office/drawing/2014/main" id="{0D7B3F71-059B-47B0-A6D0-7B890632297C}"/>
              </a:ext>
            </a:extLst>
          </p:cNvPr>
          <p:cNvSpPr>
            <a:spLocks noGrp="1"/>
          </p:cNvSpPr>
          <p:nvPr>
            <p:ph idx="1"/>
          </p:nvPr>
        </p:nvSpPr>
        <p:spPr/>
        <p:txBody>
          <a:bodyPr>
            <a:normAutofit fontScale="85000" lnSpcReduction="10000"/>
          </a:bodyPr>
          <a:lstStyle/>
          <a:p>
            <a:pPr marL="0" indent="0">
              <a:buNone/>
            </a:pPr>
            <a:r>
              <a:rPr lang="en-US" sz="2000" b="1" dirty="0"/>
              <a:t>Step 1 : Select Source Disk </a:t>
            </a:r>
          </a:p>
          <a:p>
            <a:pPr marL="0" indent="0">
              <a:buNone/>
            </a:pPr>
            <a:r>
              <a:rPr lang="en-US" sz="2000" dirty="0"/>
              <a:t>Launch EaseUS Disk Copy and select </a:t>
            </a:r>
            <a:r>
              <a:rPr lang="en-US" sz="2000" b="1" dirty="0"/>
              <a:t>Disk Mode </a:t>
            </a:r>
            <a:r>
              <a:rPr lang="en-US" sz="2000" dirty="0"/>
              <a:t>from the left panel. Then, choose the hard drive you want to clone and select </a:t>
            </a:r>
            <a:r>
              <a:rPr lang="en-US" sz="2000" b="1" dirty="0"/>
              <a:t>Next</a:t>
            </a:r>
            <a:r>
              <a:rPr lang="en-US" sz="2000" dirty="0"/>
              <a:t>.</a:t>
            </a:r>
          </a:p>
          <a:p>
            <a:pPr marL="0" indent="0">
              <a:buNone/>
            </a:pPr>
            <a:endParaRPr lang="en-US" sz="2000" dirty="0"/>
          </a:p>
          <a:p>
            <a:pPr marL="0" indent="0">
              <a:buNone/>
            </a:pPr>
            <a:r>
              <a:rPr lang="en-US" sz="2000" b="1" dirty="0"/>
              <a:t>Step 2: Choose Target Disk</a:t>
            </a:r>
          </a:p>
          <a:p>
            <a:pPr marL="0" indent="0">
              <a:buNone/>
            </a:pPr>
            <a:r>
              <a:rPr lang="en-US" sz="2000" dirty="0"/>
              <a:t>Choose the destination HDD or SSD where you want to clone the old disk and click </a:t>
            </a:r>
            <a:r>
              <a:rPr lang="en-US" sz="2000" b="1" dirty="0"/>
              <a:t>Next</a:t>
            </a:r>
            <a:r>
              <a:rPr lang="en-US" sz="2000" dirty="0"/>
              <a:t> to continue.</a:t>
            </a:r>
          </a:p>
          <a:p>
            <a:pPr marL="0" indent="0">
              <a:buNone/>
            </a:pPr>
            <a:endParaRPr lang="en-US" sz="2000" dirty="0"/>
          </a:p>
          <a:p>
            <a:pPr marL="0" indent="0">
              <a:buNone/>
            </a:pPr>
            <a:r>
              <a:rPr lang="en-US" sz="2000" b="1" dirty="0"/>
              <a:t>Step 3: Edit the cloned hard drive layout</a:t>
            </a:r>
          </a:p>
          <a:p>
            <a:pPr marL="0" indent="0">
              <a:buNone/>
            </a:pPr>
            <a:r>
              <a:rPr lang="en-US" sz="2000" dirty="0"/>
              <a:t>The next pop-up window will display the disk layout of both HDD and SSD. Arrange the SSD layout as you like.</a:t>
            </a:r>
          </a:p>
        </p:txBody>
      </p:sp>
    </p:spTree>
    <p:extLst>
      <p:ext uri="{BB962C8B-B14F-4D97-AF65-F5344CB8AC3E}">
        <p14:creationId xmlns:p14="http://schemas.microsoft.com/office/powerpoint/2010/main" val="967826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D8A1-F209-4C73-9BFE-4B3199F457CD}"/>
              </a:ext>
            </a:extLst>
          </p:cNvPr>
          <p:cNvSpPr>
            <a:spLocks noGrp="1"/>
          </p:cNvSpPr>
          <p:nvPr>
            <p:ph type="title"/>
          </p:nvPr>
        </p:nvSpPr>
        <p:spPr/>
        <p:txBody>
          <a:bodyPr/>
          <a:lstStyle/>
          <a:p>
            <a:r>
              <a:rPr lang="en-US" dirty="0"/>
              <a:t>Continuation </a:t>
            </a:r>
          </a:p>
        </p:txBody>
      </p:sp>
      <p:sp>
        <p:nvSpPr>
          <p:cNvPr id="3" name="Content Placeholder 2">
            <a:extLst>
              <a:ext uri="{FF2B5EF4-FFF2-40B4-BE49-F238E27FC236}">
                <a16:creationId xmlns:a16="http://schemas.microsoft.com/office/drawing/2014/main" id="{D29E9CF7-054D-4B10-B954-C8322F35B58B}"/>
              </a:ext>
            </a:extLst>
          </p:cNvPr>
          <p:cNvSpPr>
            <a:spLocks noGrp="1"/>
          </p:cNvSpPr>
          <p:nvPr>
            <p:ph idx="1"/>
          </p:nvPr>
        </p:nvSpPr>
        <p:spPr/>
        <p:txBody>
          <a:bodyPr>
            <a:normAutofit fontScale="70000" lnSpcReduction="20000"/>
          </a:bodyPr>
          <a:lstStyle/>
          <a:p>
            <a:pPr>
              <a:buFont typeface="Courier New" panose="02070309020205020404" pitchFamily="49" charset="0"/>
              <a:buChar char="o"/>
            </a:pPr>
            <a:r>
              <a:rPr lang="en-US" sz="2000" dirty="0"/>
              <a:t>Autofit the disk: Automatically adjust partitions to make it work at the best status.</a:t>
            </a:r>
          </a:p>
          <a:p>
            <a:pPr>
              <a:buFont typeface="Courier New" panose="02070309020205020404" pitchFamily="49" charset="0"/>
              <a:buChar char="o"/>
            </a:pPr>
            <a:r>
              <a:rPr lang="en-US" sz="2000" dirty="0"/>
              <a:t>Copy as the source: Keep the SSD partitions layout like the original HDD; nothing will be altered.</a:t>
            </a:r>
          </a:p>
          <a:p>
            <a:pPr>
              <a:buFont typeface="Courier New" panose="02070309020205020404" pitchFamily="49" charset="0"/>
              <a:buChar char="o"/>
            </a:pPr>
            <a:r>
              <a:rPr lang="en-US" sz="2000" dirty="0"/>
              <a:t>Edit disk layout: You can flexibly change the partitions on SSD according to your needs.</a:t>
            </a:r>
          </a:p>
          <a:p>
            <a:pPr>
              <a:buFont typeface="Courier New" panose="02070309020205020404" pitchFamily="49" charset="0"/>
              <a:buChar char="o"/>
            </a:pPr>
            <a:endParaRPr lang="en-US" sz="2000" dirty="0"/>
          </a:p>
          <a:p>
            <a:pPr marL="0" indent="0">
              <a:buNone/>
            </a:pPr>
            <a:r>
              <a:rPr lang="en-US" sz="2000" b="1" dirty="0"/>
              <a:t>Step 4. Start hard drive cloning.</a:t>
            </a:r>
            <a:r>
              <a:rPr lang="en-US" sz="2000" dirty="0"/>
              <a:t> </a:t>
            </a:r>
          </a:p>
          <a:p>
            <a:pPr marL="0" indent="0">
              <a:buNone/>
            </a:pPr>
            <a:r>
              <a:rPr lang="en-US" sz="2000" dirty="0"/>
              <a:t>When you confirm the target disk layout, click </a:t>
            </a:r>
            <a:r>
              <a:rPr lang="en-US" sz="2000" b="1" dirty="0"/>
              <a:t>Proceed</a:t>
            </a:r>
            <a:r>
              <a:rPr lang="en-US" sz="2000" dirty="0"/>
              <a:t> to start the clone. A pop-up window will warn you that all data on the target disk will be erased. Click </a:t>
            </a:r>
            <a:r>
              <a:rPr lang="en-US" sz="2000" b="1" dirty="0"/>
              <a:t>Continue</a:t>
            </a:r>
            <a:r>
              <a:rPr lang="en-US" sz="2000" dirty="0"/>
              <a:t> to confirm the note.</a:t>
            </a:r>
          </a:p>
          <a:p>
            <a:pPr marL="0" indent="0">
              <a:buNone/>
            </a:pPr>
            <a:r>
              <a:rPr lang="en-US" sz="2000" dirty="0"/>
              <a:t>Then wait for the process to complete, and you can get a cloned hard drive successfully.</a:t>
            </a:r>
            <a:br>
              <a:rPr lang="en-US" dirty="0"/>
            </a:br>
            <a:endParaRPr lang="en-US" dirty="0"/>
          </a:p>
          <a:p>
            <a:pPr marL="0" indent="0">
              <a:buNone/>
            </a:pPr>
            <a:r>
              <a:rPr lang="en-US" sz="2000" b="1" dirty="0"/>
              <a:t>Note</a:t>
            </a:r>
            <a:r>
              <a:rPr lang="en-US" sz="2000" dirty="0"/>
              <a:t>: The time it takes to clone a hard drive relies on many factors, including the data size, cloning speed, hardware condition, network stability, cloning tool, etc.</a:t>
            </a:r>
          </a:p>
        </p:txBody>
      </p:sp>
    </p:spTree>
    <p:extLst>
      <p:ext uri="{BB962C8B-B14F-4D97-AF65-F5344CB8AC3E}">
        <p14:creationId xmlns:p14="http://schemas.microsoft.com/office/powerpoint/2010/main" val="9496545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103</TotalTime>
  <Words>522</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Corbel</vt:lpstr>
      <vt:lpstr>Courier New</vt:lpstr>
      <vt:lpstr>Parallax</vt:lpstr>
      <vt:lpstr>Disk cloning</vt:lpstr>
      <vt:lpstr>How to clone a hard drive </vt:lpstr>
      <vt:lpstr>Continuation </vt:lpstr>
      <vt:lpstr>Continuation </vt:lpstr>
      <vt:lpstr>Continuation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Disk cloning .</dc:title>
  <dc:creator>Administrator</dc:creator>
  <cp:lastModifiedBy>Administrator</cp:lastModifiedBy>
  <cp:revision>22</cp:revision>
  <dcterms:created xsi:type="dcterms:W3CDTF">2024-04-29T15:44:11Z</dcterms:created>
  <dcterms:modified xsi:type="dcterms:W3CDTF">2024-05-03T14:08:28Z</dcterms:modified>
</cp:coreProperties>
</file>