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rs.isr.umich.edu/about" TargetMode="External"/><Relationship Id="rId2" Type="http://schemas.openxmlformats.org/officeDocument/2006/relationships/hyperlink" Target="https://covidtracking.com/data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vidactnow.org/?s=4781352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771-C03E-3F16-EF15-C89C041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3992"/>
          </a:xfrm>
        </p:spPr>
        <p:txBody>
          <a:bodyPr/>
          <a:lstStyle/>
          <a:p>
            <a:pPr algn="ctr"/>
            <a:r>
              <a:rPr lang="en-US" dirty="0"/>
              <a:t>Team Hope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10E7-5E23-77FC-27E5-B737E4C6B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 in GWU Bootcamp</a:t>
            </a:r>
          </a:p>
        </p:txBody>
      </p:sp>
    </p:spTree>
    <p:extLst>
      <p:ext uri="{BB962C8B-B14F-4D97-AF65-F5344CB8AC3E}">
        <p14:creationId xmlns:p14="http://schemas.microsoft.com/office/powerpoint/2010/main" val="255969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342C-2817-10F8-B57B-AAB649CB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8D70-EA4B-8D12-E2CE-4033C128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u="sng" dirty="0">
              <a:effectLst/>
              <a:latin typeface="Slack-Lato"/>
              <a:hlinkClick r:id="rId2"/>
            </a:endParaRPr>
          </a:p>
          <a:p>
            <a:r>
              <a:rPr lang="en-US" b="0" i="0" u="sng" dirty="0">
                <a:effectLst/>
                <a:latin typeface="Slack-Lato"/>
                <a:hlinkClick r:id="rId2"/>
              </a:rPr>
              <a:t>https://covidtracking.com/data/api/</a:t>
            </a:r>
            <a:endParaRPr lang="en-US" b="0" i="0" u="sng" dirty="0">
              <a:effectLst/>
              <a:latin typeface="Slack-Lato"/>
            </a:endParaRPr>
          </a:p>
          <a:p>
            <a:endParaRPr lang="en-US" u="sng" dirty="0">
              <a:latin typeface="Slack-Lato"/>
            </a:endParaRPr>
          </a:p>
          <a:p>
            <a:r>
              <a:rPr lang="en-US" b="0" i="0" u="sng" dirty="0">
                <a:effectLst/>
                <a:latin typeface="Slack-Lato"/>
                <a:hlinkClick r:id="rId3"/>
              </a:rPr>
              <a:t>https://hrs.isr.umich.edu/about</a:t>
            </a:r>
            <a:endParaRPr lang="en-US" b="0" i="0" u="sng" dirty="0">
              <a:effectLst/>
              <a:latin typeface="Slack-Lato"/>
            </a:endParaRPr>
          </a:p>
          <a:p>
            <a:endParaRPr lang="en-US" u="sng" dirty="0">
              <a:latin typeface="Slack-Lato"/>
            </a:endParaRPr>
          </a:p>
          <a:p>
            <a:r>
              <a:rPr lang="en-US" b="0" i="0" u="sng" dirty="0">
                <a:effectLst/>
                <a:latin typeface="Slack-Lato"/>
                <a:hlinkClick r:id="rId4"/>
              </a:rPr>
              <a:t>https://www.covidactnow.org/?s=47813529</a:t>
            </a:r>
            <a:endParaRPr lang="en-US" b="0" i="0" u="sng" dirty="0">
              <a:effectLst/>
              <a:latin typeface="Slack-Lato"/>
            </a:endParaRPr>
          </a:p>
          <a:p>
            <a:endParaRPr lang="en-US" u="sng" dirty="0"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990E-EB3E-4CD5-3BE4-5A705466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C7ED-4B1E-8C21-9999-ACB5E68924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58FFB-C600-4DCF-A59F-80E61892E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91B0-3077-68B3-B140-26E8916F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7523"/>
            <a:ext cx="10058400" cy="1122763"/>
          </a:xfrm>
        </p:spPr>
        <p:txBody>
          <a:bodyPr>
            <a:normAutofit/>
          </a:bodyPr>
          <a:lstStyle/>
          <a:p>
            <a:r>
              <a:rPr lang="en-US" sz="3200" dirty="0"/>
              <a:t>Q1 Are there any differences COVID infection and vaccination rates between lower poverty and higher poverty counties?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F7CB-F4A2-3954-CAD9-92F3DA0559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24F20-5B2B-8FEB-9380-B899C71982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Q2 Which states have the highest vaccination and infection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A81E-ADD9-6266-BF5B-8C88170B5A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Q3 Which counties in the US had the highest/lowest infection and vaccination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A81E-ADD9-6266-BF5B-8C88170B5A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7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Q4 Does vaccination rate predict infection and hospitalization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A81E-ADD9-6266-BF5B-8C88170B5A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Q5 Do educational attainment differences within counties predict vaccination and infection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A81E-ADD9-6266-BF5B-8C88170B5A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A17F-8677-2531-9C58-7051D764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414323"/>
          </a:xfrm>
        </p:spPr>
        <p:txBody>
          <a:bodyPr/>
          <a:lstStyle/>
          <a:p>
            <a:pPr algn="ctr"/>
            <a:r>
              <a:rPr lang="en-US" dirty="0"/>
              <a:t>Team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13BC-4074-FBF2-24AE-17B1120C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D40FE-B78D-B8E8-869E-1B01DDE1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626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113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Slack-Lato</vt:lpstr>
      <vt:lpstr>Retrospect</vt:lpstr>
      <vt:lpstr>Team Hope</vt:lpstr>
      <vt:lpstr>Dataset selection</vt:lpstr>
      <vt:lpstr>Data Cleaning</vt:lpstr>
      <vt:lpstr>Q1 Are there any differences COVID infection and vaccination rates between lower poverty and higher poverty counties?</vt:lpstr>
      <vt:lpstr>Q2 Which states have the highest vaccination and infection rates?</vt:lpstr>
      <vt:lpstr>Q3 Which counties in the US had the highest/lowest infection and vaccination rates?</vt:lpstr>
      <vt:lpstr>Q4 Does vaccination rate predict infection and hospitalization rates?</vt:lpstr>
      <vt:lpstr>Q5 Do educational attainment differences within counties predict vaccination and infection rates?</vt:lpstr>
      <vt:lpstr>Team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Hope</dc:title>
  <dc:creator>Yoeri Samwel</dc:creator>
  <cp:lastModifiedBy>Yoeri Samwel</cp:lastModifiedBy>
  <cp:revision>1</cp:revision>
  <dcterms:created xsi:type="dcterms:W3CDTF">2023-10-05T00:07:16Z</dcterms:created>
  <dcterms:modified xsi:type="dcterms:W3CDTF">2023-10-05T00:37:28Z</dcterms:modified>
</cp:coreProperties>
</file>