
<file path=[Content_Types].xml><?xml version="1.0" encoding="utf-8"?>
<Types xmlns="http://schemas.openxmlformats.org/package/2006/content-types">
  <Default Extension="glb" ContentType="model/gltf.binary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3"/>
  </p:notesMasterIdLst>
  <p:sldIdLst>
    <p:sldId id="277" r:id="rId2"/>
    <p:sldId id="280" r:id="rId3"/>
    <p:sldId id="278" r:id="rId4"/>
    <p:sldId id="279" r:id="rId5"/>
    <p:sldId id="281" r:id="rId6"/>
    <p:sldId id="256" r:id="rId7"/>
    <p:sldId id="258" r:id="rId8"/>
    <p:sldId id="257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71" r:id="rId17"/>
    <p:sldId id="276" r:id="rId18"/>
    <p:sldId id="273" r:id="rId19"/>
    <p:sldId id="272" r:id="rId20"/>
    <p:sldId id="269" r:id="rId21"/>
    <p:sldId id="259" r:id="rId22"/>
  </p:sldIdLst>
  <p:sldSz cx="50292000" cy="2743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DF8"/>
    <a:srgbClr val="F2F2F2"/>
    <a:srgbClr val="F3F1F2"/>
    <a:srgbClr val="2A2727"/>
    <a:srgbClr val="068A40"/>
    <a:srgbClr val="EBB032"/>
    <a:srgbClr val="F7D32A"/>
    <a:srgbClr val="00533C"/>
    <a:srgbClr val="004428"/>
    <a:srgbClr val="AD6E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95"/>
    <p:restoredTop sz="94694"/>
  </p:normalViewPr>
  <p:slideViewPr>
    <p:cSldViewPr snapToGrid="0" snapToObjects="1">
      <p:cViewPr varScale="1">
        <p:scale>
          <a:sx n="24" d="100"/>
          <a:sy n="24" d="100"/>
        </p:scale>
        <p:origin x="344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D2D369-6F40-C745-8B54-02DF92046850}" type="datetimeFigureOut">
              <a:rPr lang="en-US" smtClean="0"/>
              <a:t>8/1/21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0075" y="1143000"/>
            <a:ext cx="56578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1853AB-F291-1B41-B4C7-DA83B2F65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765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1853AB-F291-1B41-B4C7-DA83B2F652B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640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500" y="4489452"/>
            <a:ext cx="37719000" cy="9550400"/>
          </a:xfrm>
        </p:spPr>
        <p:txBody>
          <a:bodyPr anchor="b"/>
          <a:lstStyle>
            <a:lvl1pPr algn="ctr">
              <a:defRPr sz="2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86500" y="14408152"/>
            <a:ext cx="37719000" cy="6623048"/>
          </a:xfrm>
        </p:spPr>
        <p:txBody>
          <a:bodyPr/>
          <a:lstStyle>
            <a:lvl1pPr marL="0" indent="0" algn="ctr">
              <a:buNone/>
              <a:defRPr sz="9600"/>
            </a:lvl1pPr>
            <a:lvl2pPr marL="1828800" indent="0" algn="ctr">
              <a:buNone/>
              <a:defRPr sz="8000"/>
            </a:lvl2pPr>
            <a:lvl3pPr marL="3657600" indent="0" algn="ctr">
              <a:buNone/>
              <a:defRPr sz="7200"/>
            </a:lvl3pPr>
            <a:lvl4pPr marL="5486400" indent="0" algn="ctr">
              <a:buNone/>
              <a:defRPr sz="6400"/>
            </a:lvl4pPr>
            <a:lvl5pPr marL="7315200" indent="0" algn="ctr">
              <a:buNone/>
              <a:defRPr sz="6400"/>
            </a:lvl5pPr>
            <a:lvl6pPr marL="9144000" indent="0" algn="ctr">
              <a:buNone/>
              <a:defRPr sz="6400"/>
            </a:lvl6pPr>
            <a:lvl7pPr marL="10972800" indent="0" algn="ctr">
              <a:buNone/>
              <a:defRPr sz="6400"/>
            </a:lvl7pPr>
            <a:lvl8pPr marL="12801600" indent="0" algn="ctr">
              <a:buNone/>
              <a:defRPr sz="6400"/>
            </a:lvl8pPr>
            <a:lvl9pPr marL="14630400" indent="0" algn="ctr">
              <a:buNone/>
              <a:defRPr sz="6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51ED9-C7B2-C84F-8AAC-78C5C8082552}" type="datetimeFigureOut">
              <a:rPr lang="en-US" smtClean="0"/>
              <a:t>8/1/21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86AB7-AD2D-7249-A9CF-9F31676B8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72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51ED9-C7B2-C84F-8AAC-78C5C8082552}" type="datetimeFigureOut">
              <a:rPr lang="en-US" smtClean="0"/>
              <a:t>8/1/21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86AB7-AD2D-7249-A9CF-9F31676B8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958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5990212" y="1460500"/>
            <a:ext cx="10844213" cy="2324735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7575" y="1460500"/>
            <a:ext cx="31903988" cy="232473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51ED9-C7B2-C84F-8AAC-78C5C8082552}" type="datetimeFigureOut">
              <a:rPr lang="en-US" smtClean="0"/>
              <a:t>8/1/21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86AB7-AD2D-7249-A9CF-9F31676B8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102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51ED9-C7B2-C84F-8AAC-78C5C8082552}" type="datetimeFigureOut">
              <a:rPr lang="en-US" smtClean="0"/>
              <a:t>8/1/21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86AB7-AD2D-7249-A9CF-9F31676B8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241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1381" y="6838954"/>
            <a:ext cx="43376850" cy="11410948"/>
          </a:xfrm>
        </p:spPr>
        <p:txBody>
          <a:bodyPr anchor="b"/>
          <a:lstStyle>
            <a:lvl1pPr>
              <a:defRPr sz="2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1381" y="18357854"/>
            <a:ext cx="43376850" cy="6000748"/>
          </a:xfrm>
        </p:spPr>
        <p:txBody>
          <a:bodyPr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182880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2pPr>
            <a:lvl3pPr marL="365760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3pPr>
            <a:lvl4pPr marL="54864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73152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91440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09728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28016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46304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51ED9-C7B2-C84F-8AAC-78C5C8082552}" type="datetimeFigureOut">
              <a:rPr lang="en-US" smtClean="0"/>
              <a:t>8/1/21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86AB7-AD2D-7249-A9CF-9F31676B8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165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57575" y="7302500"/>
            <a:ext cx="21374100" cy="17405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460325" y="7302500"/>
            <a:ext cx="21374100" cy="17405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51ED9-C7B2-C84F-8AAC-78C5C8082552}" type="datetimeFigureOut">
              <a:rPr lang="en-US" smtClean="0"/>
              <a:t>8/1/21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86AB7-AD2D-7249-A9CF-9F31676B8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29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4126" y="1460502"/>
            <a:ext cx="43376850" cy="53022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4128" y="6724652"/>
            <a:ext cx="21275871" cy="3295648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64128" y="10020300"/>
            <a:ext cx="21275871" cy="14738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460325" y="6724652"/>
            <a:ext cx="21380651" cy="3295648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460325" y="10020300"/>
            <a:ext cx="21380651" cy="14738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51ED9-C7B2-C84F-8AAC-78C5C8082552}" type="datetimeFigureOut">
              <a:rPr lang="en-US" smtClean="0"/>
              <a:t>8/1/21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86AB7-AD2D-7249-A9CF-9F31676B8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365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51ED9-C7B2-C84F-8AAC-78C5C8082552}" type="datetimeFigureOut">
              <a:rPr lang="en-US" smtClean="0"/>
              <a:t>8/1/21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86AB7-AD2D-7249-A9CF-9F31676B8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91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51ED9-C7B2-C84F-8AAC-78C5C8082552}" type="datetimeFigureOut">
              <a:rPr lang="en-US" smtClean="0"/>
              <a:t>8/1/21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86AB7-AD2D-7249-A9CF-9F31676B8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22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4127" y="1828800"/>
            <a:ext cx="16220478" cy="6400800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80651" y="3949702"/>
            <a:ext cx="25460325" cy="19494500"/>
          </a:xfrm>
        </p:spPr>
        <p:txBody>
          <a:bodyPr/>
          <a:lstStyle>
            <a:lvl1pPr>
              <a:defRPr sz="12800"/>
            </a:lvl1pPr>
            <a:lvl2pPr>
              <a:defRPr sz="11200"/>
            </a:lvl2pPr>
            <a:lvl3pPr>
              <a:defRPr sz="96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64127" y="8229600"/>
            <a:ext cx="16220478" cy="15246352"/>
          </a:xfrm>
        </p:spPr>
        <p:txBody>
          <a:bodyPr/>
          <a:lstStyle>
            <a:lvl1pPr marL="0" indent="0">
              <a:buNone/>
              <a:defRPr sz="6400"/>
            </a:lvl1pPr>
            <a:lvl2pPr marL="1828800" indent="0">
              <a:buNone/>
              <a:defRPr sz="5600"/>
            </a:lvl2pPr>
            <a:lvl3pPr marL="3657600" indent="0">
              <a:buNone/>
              <a:defRPr sz="4800"/>
            </a:lvl3pPr>
            <a:lvl4pPr marL="5486400" indent="0">
              <a:buNone/>
              <a:defRPr sz="4000"/>
            </a:lvl4pPr>
            <a:lvl5pPr marL="7315200" indent="0">
              <a:buNone/>
              <a:defRPr sz="4000"/>
            </a:lvl5pPr>
            <a:lvl6pPr marL="9144000" indent="0">
              <a:buNone/>
              <a:defRPr sz="4000"/>
            </a:lvl6pPr>
            <a:lvl7pPr marL="10972800" indent="0">
              <a:buNone/>
              <a:defRPr sz="4000"/>
            </a:lvl7pPr>
            <a:lvl8pPr marL="12801600" indent="0">
              <a:buNone/>
              <a:defRPr sz="4000"/>
            </a:lvl8pPr>
            <a:lvl9pPr marL="14630400" indent="0">
              <a:buNone/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51ED9-C7B2-C84F-8AAC-78C5C8082552}" type="datetimeFigureOut">
              <a:rPr lang="en-US" smtClean="0"/>
              <a:t>8/1/21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86AB7-AD2D-7249-A9CF-9F31676B8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457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4127" y="1828800"/>
            <a:ext cx="16220478" cy="6400800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380651" y="3949702"/>
            <a:ext cx="25460325" cy="19494500"/>
          </a:xfrm>
        </p:spPr>
        <p:txBody>
          <a:bodyPr anchor="t"/>
          <a:lstStyle>
            <a:lvl1pPr marL="0" indent="0">
              <a:buNone/>
              <a:defRPr sz="12800"/>
            </a:lvl1pPr>
            <a:lvl2pPr marL="1828800" indent="0">
              <a:buNone/>
              <a:defRPr sz="11200"/>
            </a:lvl2pPr>
            <a:lvl3pPr marL="3657600" indent="0">
              <a:buNone/>
              <a:defRPr sz="9600"/>
            </a:lvl3pPr>
            <a:lvl4pPr marL="5486400" indent="0">
              <a:buNone/>
              <a:defRPr sz="8000"/>
            </a:lvl4pPr>
            <a:lvl5pPr marL="7315200" indent="0">
              <a:buNone/>
              <a:defRPr sz="8000"/>
            </a:lvl5pPr>
            <a:lvl6pPr marL="9144000" indent="0">
              <a:buNone/>
              <a:defRPr sz="8000"/>
            </a:lvl6pPr>
            <a:lvl7pPr marL="10972800" indent="0">
              <a:buNone/>
              <a:defRPr sz="8000"/>
            </a:lvl7pPr>
            <a:lvl8pPr marL="12801600" indent="0">
              <a:buNone/>
              <a:defRPr sz="8000"/>
            </a:lvl8pPr>
            <a:lvl9pPr marL="14630400" indent="0">
              <a:buNone/>
              <a:defRPr sz="8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64127" y="8229600"/>
            <a:ext cx="16220478" cy="15246352"/>
          </a:xfrm>
        </p:spPr>
        <p:txBody>
          <a:bodyPr/>
          <a:lstStyle>
            <a:lvl1pPr marL="0" indent="0">
              <a:buNone/>
              <a:defRPr sz="6400"/>
            </a:lvl1pPr>
            <a:lvl2pPr marL="1828800" indent="0">
              <a:buNone/>
              <a:defRPr sz="5600"/>
            </a:lvl2pPr>
            <a:lvl3pPr marL="3657600" indent="0">
              <a:buNone/>
              <a:defRPr sz="4800"/>
            </a:lvl3pPr>
            <a:lvl4pPr marL="5486400" indent="0">
              <a:buNone/>
              <a:defRPr sz="4000"/>
            </a:lvl4pPr>
            <a:lvl5pPr marL="7315200" indent="0">
              <a:buNone/>
              <a:defRPr sz="4000"/>
            </a:lvl5pPr>
            <a:lvl6pPr marL="9144000" indent="0">
              <a:buNone/>
              <a:defRPr sz="4000"/>
            </a:lvl6pPr>
            <a:lvl7pPr marL="10972800" indent="0">
              <a:buNone/>
              <a:defRPr sz="4000"/>
            </a:lvl7pPr>
            <a:lvl8pPr marL="12801600" indent="0">
              <a:buNone/>
              <a:defRPr sz="4000"/>
            </a:lvl8pPr>
            <a:lvl9pPr marL="14630400" indent="0">
              <a:buNone/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51ED9-C7B2-C84F-8AAC-78C5C8082552}" type="datetimeFigureOut">
              <a:rPr lang="en-US" smtClean="0"/>
              <a:t>8/1/21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86AB7-AD2D-7249-A9CF-9F31676B8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097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57575" y="1460502"/>
            <a:ext cx="43376850" cy="5302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57575" y="7302500"/>
            <a:ext cx="43376850" cy="17405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57575" y="25425402"/>
            <a:ext cx="113157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51ED9-C7B2-C84F-8AAC-78C5C8082552}" type="datetimeFigureOut">
              <a:rPr lang="en-US" smtClean="0"/>
              <a:t>8/1/21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59225" y="25425402"/>
            <a:ext cx="1697355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518725" y="25425402"/>
            <a:ext cx="113157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686AB7-AD2D-7249-A9CF-9F31676B8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976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657600" rtl="0" eaLnBrk="1" latinLnBrk="0" hangingPunct="1">
        <a:lnSpc>
          <a:spcPct val="90000"/>
        </a:lnSpc>
        <a:spcBef>
          <a:spcPct val="0"/>
        </a:spcBef>
        <a:buNone/>
        <a:defRPr sz="17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0" indent="-914400" algn="l" defTabSz="3657600" rtl="0" eaLnBrk="1" latinLnBrk="0" hangingPunct="1">
        <a:lnSpc>
          <a:spcPct val="90000"/>
        </a:lnSpc>
        <a:spcBef>
          <a:spcPts val="4000"/>
        </a:spcBef>
        <a:buFont typeface="Arial" panose="020B0604020202020204" pitchFamily="34" charset="0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6541DFB7-B2AD-BB41-A183-6EB956805F9E}"/>
              </a:ext>
            </a:extLst>
          </p:cNvPr>
          <p:cNvGrpSpPr/>
          <p:nvPr/>
        </p:nvGrpSpPr>
        <p:grpSpPr>
          <a:xfrm>
            <a:off x="3135087" y="282894"/>
            <a:ext cx="41931771" cy="26797416"/>
            <a:chOff x="3441719" y="2068270"/>
            <a:chExt cx="4230532" cy="2703614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81EAC90-CEDA-5D4B-AD3C-6503C5250449}"/>
                </a:ext>
              </a:extLst>
            </p:cNvPr>
            <p:cNvGrpSpPr/>
            <p:nvPr/>
          </p:nvGrpSpPr>
          <p:grpSpPr>
            <a:xfrm>
              <a:off x="4354849" y="2498138"/>
              <a:ext cx="1192898" cy="1192898"/>
              <a:chOff x="1670642" y="3569854"/>
              <a:chExt cx="1192898" cy="1192898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BB033B29-A7AE-7343-ABBB-F37104DE832F}"/>
                  </a:ext>
                </a:extLst>
              </p:cNvPr>
              <p:cNvGrpSpPr/>
              <p:nvPr/>
            </p:nvGrpSpPr>
            <p:grpSpPr>
              <a:xfrm>
                <a:off x="1670642" y="3569854"/>
                <a:ext cx="1192898" cy="1192898"/>
                <a:chOff x="4331823" y="2657095"/>
                <a:chExt cx="3941180" cy="3941180"/>
              </a:xfrm>
            </p:grpSpPr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3F67765F-8A4A-9A49-B3D7-4802E90D3A56}"/>
                    </a:ext>
                  </a:extLst>
                </p:cNvPr>
                <p:cNvGrpSpPr/>
                <p:nvPr/>
              </p:nvGrpSpPr>
              <p:grpSpPr>
                <a:xfrm>
                  <a:off x="4331823" y="2657095"/>
                  <a:ext cx="3941180" cy="3941180"/>
                  <a:chOff x="4884516" y="2273292"/>
                  <a:chExt cx="3941180" cy="3941180"/>
                </a:xfrm>
                <a:scene3d>
                  <a:camera prst="orthographicFront"/>
                  <a:lightRig rig="brightRoom" dir="t"/>
                </a:scene3d>
              </p:grpSpPr>
              <p:sp>
                <p:nvSpPr>
                  <p:cNvPr id="23" name="Oval 22">
                    <a:extLst>
                      <a:ext uri="{FF2B5EF4-FFF2-40B4-BE49-F238E27FC236}">
                        <a16:creationId xmlns:a16="http://schemas.microsoft.com/office/drawing/2014/main" id="{4299C17E-C7BF-9048-8608-B542ADFCDF94}"/>
                      </a:ext>
                    </a:extLst>
                  </p:cNvPr>
                  <p:cNvSpPr/>
                  <p:nvPr/>
                </p:nvSpPr>
                <p:spPr>
                  <a:xfrm>
                    <a:off x="4884516" y="2273292"/>
                    <a:ext cx="3941180" cy="3941180"/>
                  </a:xfrm>
                  <a:prstGeom prst="ellipse">
                    <a:avLst/>
                  </a:prstGeom>
                  <a:solidFill>
                    <a:srgbClr val="068A40"/>
                  </a:solidFill>
                  <a:ln w="317500">
                    <a:solidFill>
                      <a:srgbClr val="F2F2F2"/>
                    </a:solidFill>
                  </a:ln>
                  <a:sp3d prstMaterial="matte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 dirty="0"/>
                  </a:p>
                </p:txBody>
              </p:sp>
              <p:sp>
                <p:nvSpPr>
                  <p:cNvPr id="24" name="Oval 23">
                    <a:extLst>
                      <a:ext uri="{FF2B5EF4-FFF2-40B4-BE49-F238E27FC236}">
                        <a16:creationId xmlns:a16="http://schemas.microsoft.com/office/drawing/2014/main" id="{29F3F082-462C-674A-A612-8D2F51F33D6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069021" y="3457797"/>
                    <a:ext cx="1572168" cy="1572170"/>
                  </a:xfrm>
                  <a:prstGeom prst="ellipse">
                    <a:avLst/>
                  </a:prstGeom>
                  <a:solidFill>
                    <a:srgbClr val="FFFEF2"/>
                  </a:solidFill>
                  <a:ln>
                    <a:noFill/>
                  </a:ln>
                  <a:sp3d prstMaterial="matte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 dirty="0"/>
                  </a:p>
                </p:txBody>
              </p:sp>
              <p:sp>
                <p:nvSpPr>
                  <p:cNvPr id="25" name="Freeform 24">
                    <a:extLst>
                      <a:ext uri="{FF2B5EF4-FFF2-40B4-BE49-F238E27FC236}">
                        <a16:creationId xmlns:a16="http://schemas.microsoft.com/office/drawing/2014/main" id="{2A6EF715-97E9-924C-B892-D5FC6C355943}"/>
                      </a:ext>
                    </a:extLst>
                  </p:cNvPr>
                  <p:cNvSpPr/>
                  <p:nvPr/>
                </p:nvSpPr>
                <p:spPr>
                  <a:xfrm>
                    <a:off x="6158669" y="3518842"/>
                    <a:ext cx="1391401" cy="672761"/>
                  </a:xfrm>
                  <a:custGeom>
                    <a:avLst/>
                    <a:gdLst>
                      <a:gd name="connsiteX0" fmla="*/ 307373 w 609034"/>
                      <a:gd name="connsiteY0" fmla="*/ 11 h 294476"/>
                      <a:gd name="connsiteX1" fmla="*/ 460931 w 609034"/>
                      <a:gd name="connsiteY1" fmla="*/ 42811 h 294476"/>
                      <a:gd name="connsiteX2" fmla="*/ 601680 w 609034"/>
                      <a:gd name="connsiteY2" fmla="*/ 231054 h 294476"/>
                      <a:gd name="connsiteX3" fmla="*/ 609034 w 609034"/>
                      <a:gd name="connsiteY3" fmla="*/ 294476 h 294476"/>
                      <a:gd name="connsiteX4" fmla="*/ 578473 w 609034"/>
                      <a:gd name="connsiteY4" fmla="*/ 294476 h 294476"/>
                      <a:gd name="connsiteX5" fmla="*/ 571991 w 609034"/>
                      <a:gd name="connsiteY5" fmla="*/ 238580 h 294476"/>
                      <a:gd name="connsiteX6" fmla="*/ 445315 w 609034"/>
                      <a:gd name="connsiteY6" fmla="*/ 69157 h 294476"/>
                      <a:gd name="connsiteX7" fmla="*/ 168263 w 609034"/>
                      <a:gd name="connsiteY7" fmla="*/ 66777 h 294476"/>
                      <a:gd name="connsiteX8" fmla="*/ 38694 w 609034"/>
                      <a:gd name="connsiteY8" fmla="*/ 233998 h 294476"/>
                      <a:gd name="connsiteX9" fmla="*/ 30626 w 609034"/>
                      <a:gd name="connsiteY9" fmla="*/ 294476 h 294476"/>
                      <a:gd name="connsiteX10" fmla="*/ 0 w 609034"/>
                      <a:gd name="connsiteY10" fmla="*/ 294476 h 294476"/>
                      <a:gd name="connsiteX11" fmla="*/ 9140 w 609034"/>
                      <a:gd name="connsiteY11" fmla="*/ 225964 h 294476"/>
                      <a:gd name="connsiteX12" fmla="*/ 153102 w 609034"/>
                      <a:gd name="connsiteY12" fmla="*/ 40166 h 294476"/>
                      <a:gd name="connsiteX13" fmla="*/ 307373 w 609034"/>
                      <a:gd name="connsiteY13" fmla="*/ 11 h 2944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609034" h="294476">
                        <a:moveTo>
                          <a:pt x="307373" y="11"/>
                        </a:moveTo>
                        <a:cubicBezTo>
                          <a:pt x="360541" y="468"/>
                          <a:pt x="413590" y="14751"/>
                          <a:pt x="460931" y="42811"/>
                        </a:cubicBezTo>
                        <a:cubicBezTo>
                          <a:pt x="531944" y="84902"/>
                          <a:pt x="581925" y="153139"/>
                          <a:pt x="601680" y="231054"/>
                        </a:cubicBezTo>
                        <a:lnTo>
                          <a:pt x="609034" y="294476"/>
                        </a:lnTo>
                        <a:lnTo>
                          <a:pt x="578473" y="294476"/>
                        </a:lnTo>
                        <a:lnTo>
                          <a:pt x="571991" y="238580"/>
                        </a:lnTo>
                        <a:cubicBezTo>
                          <a:pt x="554212" y="168455"/>
                          <a:pt x="509227" y="107040"/>
                          <a:pt x="445315" y="69157"/>
                        </a:cubicBezTo>
                        <a:cubicBezTo>
                          <a:pt x="360099" y="18647"/>
                          <a:pt x="254335" y="17738"/>
                          <a:pt x="168263" y="66777"/>
                        </a:cubicBezTo>
                        <a:cubicBezTo>
                          <a:pt x="103709" y="103556"/>
                          <a:pt x="57676" y="164189"/>
                          <a:pt x="38694" y="233998"/>
                        </a:cubicBezTo>
                        <a:lnTo>
                          <a:pt x="30626" y="294476"/>
                        </a:lnTo>
                        <a:lnTo>
                          <a:pt x="0" y="294476"/>
                        </a:lnTo>
                        <a:lnTo>
                          <a:pt x="9140" y="225964"/>
                        </a:lnTo>
                        <a:cubicBezTo>
                          <a:pt x="30231" y="148400"/>
                          <a:pt x="81378" y="81031"/>
                          <a:pt x="153102" y="40166"/>
                        </a:cubicBezTo>
                        <a:cubicBezTo>
                          <a:pt x="200919" y="12923"/>
                          <a:pt x="254205" y="-446"/>
                          <a:pt x="307373" y="11"/>
                        </a:cubicBezTo>
                        <a:close/>
                      </a:path>
                    </a:pathLst>
                  </a:custGeom>
                  <a:solidFill>
                    <a:schemeClr val="bg2">
                      <a:lumMod val="25000"/>
                    </a:schemeClr>
                  </a:solidFill>
                  <a:ln cap="rnd"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sz="30294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6" name="Freeform 25">
                    <a:extLst>
                      <a:ext uri="{FF2B5EF4-FFF2-40B4-BE49-F238E27FC236}">
                        <a16:creationId xmlns:a16="http://schemas.microsoft.com/office/drawing/2014/main" id="{34AF4F80-F734-7B4B-B294-1743484FE9B6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6165050" y="4310667"/>
                    <a:ext cx="1383757" cy="642099"/>
                  </a:xfrm>
                  <a:custGeom>
                    <a:avLst/>
                    <a:gdLst>
                      <a:gd name="connsiteX0" fmla="*/ 605688 w 605688"/>
                      <a:gd name="connsiteY0" fmla="*/ 281055 h 281055"/>
                      <a:gd name="connsiteX1" fmla="*/ 575127 w 605688"/>
                      <a:gd name="connsiteY1" fmla="*/ 281055 h 281055"/>
                      <a:gd name="connsiteX2" fmla="*/ 570201 w 605688"/>
                      <a:gd name="connsiteY2" fmla="*/ 238580 h 281055"/>
                      <a:gd name="connsiteX3" fmla="*/ 443525 w 605688"/>
                      <a:gd name="connsiteY3" fmla="*/ 69157 h 281055"/>
                      <a:gd name="connsiteX4" fmla="*/ 166473 w 605688"/>
                      <a:gd name="connsiteY4" fmla="*/ 66777 h 281055"/>
                      <a:gd name="connsiteX5" fmla="*/ 36904 w 605688"/>
                      <a:gd name="connsiteY5" fmla="*/ 233998 h 281055"/>
                      <a:gd name="connsiteX6" fmla="*/ 30626 w 605688"/>
                      <a:gd name="connsiteY6" fmla="*/ 281055 h 281055"/>
                      <a:gd name="connsiteX7" fmla="*/ 0 w 605688"/>
                      <a:gd name="connsiteY7" fmla="*/ 281055 h 281055"/>
                      <a:gd name="connsiteX8" fmla="*/ 7350 w 605688"/>
                      <a:gd name="connsiteY8" fmla="*/ 225964 h 281055"/>
                      <a:gd name="connsiteX9" fmla="*/ 151312 w 605688"/>
                      <a:gd name="connsiteY9" fmla="*/ 40166 h 281055"/>
                      <a:gd name="connsiteX10" fmla="*/ 459141 w 605688"/>
                      <a:gd name="connsiteY10" fmla="*/ 42811 h 281055"/>
                      <a:gd name="connsiteX11" fmla="*/ 599890 w 605688"/>
                      <a:gd name="connsiteY11" fmla="*/ 231054 h 2810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605688" h="281055">
                        <a:moveTo>
                          <a:pt x="605688" y="281055"/>
                        </a:moveTo>
                        <a:lnTo>
                          <a:pt x="575127" y="281055"/>
                        </a:lnTo>
                        <a:lnTo>
                          <a:pt x="570201" y="238580"/>
                        </a:lnTo>
                        <a:cubicBezTo>
                          <a:pt x="552422" y="168455"/>
                          <a:pt x="507437" y="107040"/>
                          <a:pt x="443525" y="69157"/>
                        </a:cubicBezTo>
                        <a:cubicBezTo>
                          <a:pt x="358309" y="18647"/>
                          <a:pt x="252545" y="17738"/>
                          <a:pt x="166473" y="66777"/>
                        </a:cubicBezTo>
                        <a:cubicBezTo>
                          <a:pt x="101919" y="103556"/>
                          <a:pt x="55886" y="164189"/>
                          <a:pt x="36904" y="233998"/>
                        </a:cubicBezTo>
                        <a:lnTo>
                          <a:pt x="30626" y="281055"/>
                        </a:lnTo>
                        <a:lnTo>
                          <a:pt x="0" y="281055"/>
                        </a:lnTo>
                        <a:lnTo>
                          <a:pt x="7350" y="225964"/>
                        </a:lnTo>
                        <a:cubicBezTo>
                          <a:pt x="28441" y="148400"/>
                          <a:pt x="79587" y="81031"/>
                          <a:pt x="151312" y="40166"/>
                        </a:cubicBezTo>
                        <a:cubicBezTo>
                          <a:pt x="246945" y="-14320"/>
                          <a:pt x="364458" y="-13310"/>
                          <a:pt x="459141" y="42811"/>
                        </a:cubicBezTo>
                        <a:cubicBezTo>
                          <a:pt x="530153" y="84902"/>
                          <a:pt x="580135" y="153139"/>
                          <a:pt x="599890" y="231054"/>
                        </a:cubicBezTo>
                        <a:close/>
                      </a:path>
                    </a:pathLst>
                  </a:custGeom>
                  <a:solidFill>
                    <a:schemeClr val="bg2">
                      <a:lumMod val="25000"/>
                    </a:schemeClr>
                  </a:solidFill>
                  <a:ln cap="rnd"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sz="30294" dirty="0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27" name="Group 26">
                    <a:extLst>
                      <a:ext uri="{FF2B5EF4-FFF2-40B4-BE49-F238E27FC236}">
                        <a16:creationId xmlns:a16="http://schemas.microsoft.com/office/drawing/2014/main" id="{1B9C0568-4459-F442-9782-65E8E28544C6}"/>
                      </a:ext>
                    </a:extLst>
                  </p:cNvPr>
                  <p:cNvGrpSpPr/>
                  <p:nvPr/>
                </p:nvGrpSpPr>
                <p:grpSpPr>
                  <a:xfrm>
                    <a:off x="6159507" y="4146718"/>
                    <a:ext cx="1391893" cy="210793"/>
                    <a:chOff x="6159507" y="4146718"/>
                    <a:chExt cx="1391893" cy="210793"/>
                  </a:xfrm>
                  <a:solidFill>
                    <a:schemeClr val="bg2">
                      <a:lumMod val="25000"/>
                    </a:schemeClr>
                  </a:solidFill>
                </p:grpSpPr>
                <p:sp>
                  <p:nvSpPr>
                    <p:cNvPr id="28" name="Oval 27">
                      <a:extLst>
                        <a:ext uri="{FF2B5EF4-FFF2-40B4-BE49-F238E27FC236}">
                          <a16:creationId xmlns:a16="http://schemas.microsoft.com/office/drawing/2014/main" id="{79B9097F-0C86-3147-9915-5C9178FEBD0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480307" y="4146718"/>
                      <a:ext cx="71093" cy="71093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sp3d prstMaterial="matte"/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30294"/>
                    </a:p>
                  </p:txBody>
                </p:sp>
                <p:sp>
                  <p:nvSpPr>
                    <p:cNvPr id="29" name="Oval 28">
                      <a:extLst>
                        <a:ext uri="{FF2B5EF4-FFF2-40B4-BE49-F238E27FC236}">
                          <a16:creationId xmlns:a16="http://schemas.microsoft.com/office/drawing/2014/main" id="{9452D207-2F23-1F40-9545-FE79062BDBD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480307" y="4283243"/>
                      <a:ext cx="71093" cy="71093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sp3d prstMaterial="matte"/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30294"/>
                    </a:p>
                  </p:txBody>
                </p:sp>
                <p:grpSp>
                  <p:nvGrpSpPr>
                    <p:cNvPr id="30" name="Group 29">
                      <a:extLst>
                        <a:ext uri="{FF2B5EF4-FFF2-40B4-BE49-F238E27FC236}">
                          <a16:creationId xmlns:a16="http://schemas.microsoft.com/office/drawing/2014/main" id="{473CD9A1-4198-0644-8C0A-6A2BD281945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159507" y="4149893"/>
                      <a:ext cx="77443" cy="207618"/>
                      <a:chOff x="6162682" y="4149893"/>
                      <a:chExt cx="77443" cy="207618"/>
                    </a:xfrm>
                    <a:grpFill/>
                  </p:grpSpPr>
                  <p:sp>
                    <p:nvSpPr>
                      <p:cNvPr id="31" name="Oval 30">
                        <a:extLst>
                          <a:ext uri="{FF2B5EF4-FFF2-40B4-BE49-F238E27FC236}">
                            <a16:creationId xmlns:a16="http://schemas.microsoft.com/office/drawing/2014/main" id="{ED105B4D-FDAD-7546-96F7-D9DE9503C77A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162682" y="4149893"/>
                        <a:ext cx="71093" cy="71093"/>
                      </a:xfrm>
                      <a:prstGeom prst="ellipse">
                        <a:avLst/>
                      </a:prstGeom>
                      <a:grpFill/>
                      <a:ln>
                        <a:noFill/>
                      </a:ln>
                      <a:effectLst>
                        <a:outerShdw blurRad="63500" sx="102000" sy="102000" algn="ctr" rotWithShape="0">
                          <a:prstClr val="black">
                            <a:alpha val="40000"/>
                          </a:prstClr>
                        </a:outerShdw>
                      </a:effectLst>
                      <a:sp3d prstMaterial="matte"/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30294"/>
                      </a:p>
                    </p:txBody>
                  </p:sp>
                  <p:sp>
                    <p:nvSpPr>
                      <p:cNvPr id="32" name="Oval 31">
                        <a:extLst>
                          <a:ext uri="{FF2B5EF4-FFF2-40B4-BE49-F238E27FC236}">
                            <a16:creationId xmlns:a16="http://schemas.microsoft.com/office/drawing/2014/main" id="{8289EF0D-987C-7341-89F9-CD37D38EDAEE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169032" y="4286418"/>
                        <a:ext cx="71093" cy="71093"/>
                      </a:xfrm>
                      <a:prstGeom prst="ellipse">
                        <a:avLst/>
                      </a:prstGeom>
                      <a:grpFill/>
                      <a:ln>
                        <a:noFill/>
                      </a:ln>
                      <a:effectLst>
                        <a:outerShdw blurRad="63500" sx="102000" sy="102000" algn="ctr" rotWithShape="0">
                          <a:prstClr val="black">
                            <a:alpha val="40000"/>
                          </a:prstClr>
                        </a:outerShdw>
                      </a:effectLst>
                      <a:sp3d prstMaterial="matte"/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30294" dirty="0"/>
                      </a:p>
                    </p:txBody>
                  </p:sp>
                </p:grpSp>
              </p:grpSp>
            </p:grpSp>
            <p:sp>
              <p:nvSpPr>
                <p:cNvPr id="22" name="Block Arc 21">
                  <a:extLst>
                    <a:ext uri="{FF2B5EF4-FFF2-40B4-BE49-F238E27FC236}">
                      <a16:creationId xmlns:a16="http://schemas.microsoft.com/office/drawing/2014/main" id="{212B9728-AED5-3441-AA09-D7246A4EC1B7}"/>
                    </a:ext>
                  </a:extLst>
                </p:cNvPr>
                <p:cNvSpPr/>
                <p:nvPr/>
              </p:nvSpPr>
              <p:spPr>
                <a:xfrm rot="19450926">
                  <a:off x="4725622" y="2958528"/>
                  <a:ext cx="2404596" cy="2304223"/>
                </a:xfrm>
                <a:prstGeom prst="blockArc">
                  <a:avLst>
                    <a:gd name="adj1" fmla="val 14977627"/>
                    <a:gd name="adj2" fmla="val 17469328"/>
                    <a:gd name="adj3" fmla="val 5280"/>
                  </a:avLst>
                </a:prstGeom>
                <a:solidFill>
                  <a:srgbClr val="FFFEF2">
                    <a:alpha val="83000"/>
                  </a:srgbClr>
                </a:solidFill>
                <a:ln>
                  <a:solidFill>
                    <a:srgbClr val="FEF7D3">
                      <a:alpha val="4500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4" name="Subtitle 2">
                <a:extLst>
                  <a:ext uri="{FF2B5EF4-FFF2-40B4-BE49-F238E27FC236}">
                    <a16:creationId xmlns:a16="http://schemas.microsoft.com/office/drawing/2014/main" id="{706606EA-B924-014B-9262-B1D5A94A524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35462" y="3965835"/>
                <a:ext cx="479642" cy="521504"/>
              </a:xfrm>
              <a:prstGeom prst="rect">
                <a:avLst/>
              </a:prstGeom>
              <a:effectLst>
                <a:outerShdw blurRad="114300" dist="12700" dir="4920000" algn="tl" rotWithShape="0">
                  <a:prstClr val="black">
                    <a:alpha val="49000"/>
                  </a:prstClr>
                </a:outerShdw>
                <a:softEdge rad="31750"/>
              </a:effectLst>
              <a:scene3d>
                <a:camera prst="orthographicFront"/>
                <a:lightRig rig="brightRoom" dir="t"/>
              </a:scene3d>
              <a:sp3d prstMaterial="matte"/>
            </p:spPr>
            <p:txBody>
              <a:bodyPr vert="horz" lIns="377190" tIns="188595" rIns="377190" bIns="188595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v</a:t>
                </a:r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FC5DF44D-599F-D44B-A523-827657BF7C4A}"/>
                </a:ext>
              </a:extLst>
            </p:cNvPr>
            <p:cNvGrpSpPr/>
            <p:nvPr/>
          </p:nvGrpSpPr>
          <p:grpSpPr>
            <a:xfrm>
              <a:off x="5555779" y="2498138"/>
              <a:ext cx="1192898" cy="1192898"/>
              <a:chOff x="2899492" y="3569854"/>
              <a:chExt cx="1192898" cy="1192898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ECB28C0A-7B56-3345-AA16-8FE758510A2A}"/>
                  </a:ext>
                </a:extLst>
              </p:cNvPr>
              <p:cNvGrpSpPr/>
              <p:nvPr/>
            </p:nvGrpSpPr>
            <p:grpSpPr>
              <a:xfrm>
                <a:off x="2899492" y="3569854"/>
                <a:ext cx="1192898" cy="1192898"/>
                <a:chOff x="4331823" y="2657095"/>
                <a:chExt cx="3941180" cy="3941180"/>
              </a:xfrm>
            </p:grpSpPr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05456C62-E97E-604D-BEBF-97669F7DF4AA}"/>
                    </a:ext>
                  </a:extLst>
                </p:cNvPr>
                <p:cNvGrpSpPr/>
                <p:nvPr/>
              </p:nvGrpSpPr>
              <p:grpSpPr>
                <a:xfrm>
                  <a:off x="4331823" y="2657095"/>
                  <a:ext cx="3941180" cy="3941180"/>
                  <a:chOff x="4884516" y="2273292"/>
                  <a:chExt cx="3941180" cy="3941180"/>
                </a:xfrm>
                <a:scene3d>
                  <a:camera prst="orthographicFront"/>
                  <a:lightRig rig="brightRoom" dir="t"/>
                </a:scene3d>
              </p:grpSpPr>
              <p:sp>
                <p:nvSpPr>
                  <p:cNvPr id="36" name="Oval 35">
                    <a:extLst>
                      <a:ext uri="{FF2B5EF4-FFF2-40B4-BE49-F238E27FC236}">
                        <a16:creationId xmlns:a16="http://schemas.microsoft.com/office/drawing/2014/main" id="{43FD37C8-9C6D-9C46-A2C2-797F21C13A13}"/>
                      </a:ext>
                    </a:extLst>
                  </p:cNvPr>
                  <p:cNvSpPr/>
                  <p:nvPr/>
                </p:nvSpPr>
                <p:spPr>
                  <a:xfrm>
                    <a:off x="4884516" y="2273292"/>
                    <a:ext cx="3941180" cy="394118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317500">
                    <a:solidFill>
                      <a:srgbClr val="F2F2F2"/>
                    </a:solidFill>
                  </a:ln>
                  <a:sp3d prstMaterial="matte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 dirty="0"/>
                  </a:p>
                </p:txBody>
              </p:sp>
              <p:sp>
                <p:nvSpPr>
                  <p:cNvPr id="37" name="Oval 36">
                    <a:extLst>
                      <a:ext uri="{FF2B5EF4-FFF2-40B4-BE49-F238E27FC236}">
                        <a16:creationId xmlns:a16="http://schemas.microsoft.com/office/drawing/2014/main" id="{62EAF9A5-F6F5-D648-8767-5E8209F41D8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069021" y="3457797"/>
                    <a:ext cx="1572168" cy="1572170"/>
                  </a:xfrm>
                  <a:prstGeom prst="ellipse">
                    <a:avLst/>
                  </a:prstGeom>
                  <a:solidFill>
                    <a:srgbClr val="FFFEF2"/>
                  </a:solidFill>
                  <a:ln>
                    <a:noFill/>
                  </a:ln>
                  <a:sp3d prstMaterial="matte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 dirty="0"/>
                  </a:p>
                </p:txBody>
              </p:sp>
              <p:sp>
                <p:nvSpPr>
                  <p:cNvPr id="38" name="Freeform 37">
                    <a:extLst>
                      <a:ext uri="{FF2B5EF4-FFF2-40B4-BE49-F238E27FC236}">
                        <a16:creationId xmlns:a16="http://schemas.microsoft.com/office/drawing/2014/main" id="{1D199735-9038-6E49-867F-353A8B261546}"/>
                      </a:ext>
                    </a:extLst>
                  </p:cNvPr>
                  <p:cNvSpPr/>
                  <p:nvPr/>
                </p:nvSpPr>
                <p:spPr>
                  <a:xfrm>
                    <a:off x="6158669" y="3518842"/>
                    <a:ext cx="1391401" cy="672761"/>
                  </a:xfrm>
                  <a:custGeom>
                    <a:avLst/>
                    <a:gdLst>
                      <a:gd name="connsiteX0" fmla="*/ 307373 w 609034"/>
                      <a:gd name="connsiteY0" fmla="*/ 11 h 294476"/>
                      <a:gd name="connsiteX1" fmla="*/ 460931 w 609034"/>
                      <a:gd name="connsiteY1" fmla="*/ 42811 h 294476"/>
                      <a:gd name="connsiteX2" fmla="*/ 601680 w 609034"/>
                      <a:gd name="connsiteY2" fmla="*/ 231054 h 294476"/>
                      <a:gd name="connsiteX3" fmla="*/ 609034 w 609034"/>
                      <a:gd name="connsiteY3" fmla="*/ 294476 h 294476"/>
                      <a:gd name="connsiteX4" fmla="*/ 578473 w 609034"/>
                      <a:gd name="connsiteY4" fmla="*/ 294476 h 294476"/>
                      <a:gd name="connsiteX5" fmla="*/ 571991 w 609034"/>
                      <a:gd name="connsiteY5" fmla="*/ 238580 h 294476"/>
                      <a:gd name="connsiteX6" fmla="*/ 445315 w 609034"/>
                      <a:gd name="connsiteY6" fmla="*/ 69157 h 294476"/>
                      <a:gd name="connsiteX7" fmla="*/ 168263 w 609034"/>
                      <a:gd name="connsiteY7" fmla="*/ 66777 h 294476"/>
                      <a:gd name="connsiteX8" fmla="*/ 38694 w 609034"/>
                      <a:gd name="connsiteY8" fmla="*/ 233998 h 294476"/>
                      <a:gd name="connsiteX9" fmla="*/ 30626 w 609034"/>
                      <a:gd name="connsiteY9" fmla="*/ 294476 h 294476"/>
                      <a:gd name="connsiteX10" fmla="*/ 0 w 609034"/>
                      <a:gd name="connsiteY10" fmla="*/ 294476 h 294476"/>
                      <a:gd name="connsiteX11" fmla="*/ 9140 w 609034"/>
                      <a:gd name="connsiteY11" fmla="*/ 225964 h 294476"/>
                      <a:gd name="connsiteX12" fmla="*/ 153102 w 609034"/>
                      <a:gd name="connsiteY12" fmla="*/ 40166 h 294476"/>
                      <a:gd name="connsiteX13" fmla="*/ 307373 w 609034"/>
                      <a:gd name="connsiteY13" fmla="*/ 11 h 2944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609034" h="294476">
                        <a:moveTo>
                          <a:pt x="307373" y="11"/>
                        </a:moveTo>
                        <a:cubicBezTo>
                          <a:pt x="360541" y="468"/>
                          <a:pt x="413590" y="14751"/>
                          <a:pt x="460931" y="42811"/>
                        </a:cubicBezTo>
                        <a:cubicBezTo>
                          <a:pt x="531944" y="84902"/>
                          <a:pt x="581925" y="153139"/>
                          <a:pt x="601680" y="231054"/>
                        </a:cubicBezTo>
                        <a:lnTo>
                          <a:pt x="609034" y="294476"/>
                        </a:lnTo>
                        <a:lnTo>
                          <a:pt x="578473" y="294476"/>
                        </a:lnTo>
                        <a:lnTo>
                          <a:pt x="571991" y="238580"/>
                        </a:lnTo>
                        <a:cubicBezTo>
                          <a:pt x="554212" y="168455"/>
                          <a:pt x="509227" y="107040"/>
                          <a:pt x="445315" y="69157"/>
                        </a:cubicBezTo>
                        <a:cubicBezTo>
                          <a:pt x="360099" y="18647"/>
                          <a:pt x="254335" y="17738"/>
                          <a:pt x="168263" y="66777"/>
                        </a:cubicBezTo>
                        <a:cubicBezTo>
                          <a:pt x="103709" y="103556"/>
                          <a:pt x="57676" y="164189"/>
                          <a:pt x="38694" y="233998"/>
                        </a:cubicBezTo>
                        <a:lnTo>
                          <a:pt x="30626" y="294476"/>
                        </a:lnTo>
                        <a:lnTo>
                          <a:pt x="0" y="294476"/>
                        </a:lnTo>
                        <a:lnTo>
                          <a:pt x="9140" y="225964"/>
                        </a:lnTo>
                        <a:cubicBezTo>
                          <a:pt x="30231" y="148400"/>
                          <a:pt x="81378" y="81031"/>
                          <a:pt x="153102" y="40166"/>
                        </a:cubicBezTo>
                        <a:cubicBezTo>
                          <a:pt x="200919" y="12923"/>
                          <a:pt x="254205" y="-446"/>
                          <a:pt x="307373" y="11"/>
                        </a:cubicBezTo>
                        <a:close/>
                      </a:path>
                    </a:pathLst>
                  </a:custGeom>
                  <a:solidFill>
                    <a:schemeClr val="bg2">
                      <a:lumMod val="25000"/>
                    </a:schemeClr>
                  </a:solidFill>
                  <a:ln cap="rnd"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sz="30294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9" name="Freeform 38">
                    <a:extLst>
                      <a:ext uri="{FF2B5EF4-FFF2-40B4-BE49-F238E27FC236}">
                        <a16:creationId xmlns:a16="http://schemas.microsoft.com/office/drawing/2014/main" id="{D8AEC302-D08E-F942-9F8D-F897E2366FBD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6165050" y="4310667"/>
                    <a:ext cx="1383757" cy="642099"/>
                  </a:xfrm>
                  <a:custGeom>
                    <a:avLst/>
                    <a:gdLst>
                      <a:gd name="connsiteX0" fmla="*/ 605688 w 605688"/>
                      <a:gd name="connsiteY0" fmla="*/ 281055 h 281055"/>
                      <a:gd name="connsiteX1" fmla="*/ 575127 w 605688"/>
                      <a:gd name="connsiteY1" fmla="*/ 281055 h 281055"/>
                      <a:gd name="connsiteX2" fmla="*/ 570201 w 605688"/>
                      <a:gd name="connsiteY2" fmla="*/ 238580 h 281055"/>
                      <a:gd name="connsiteX3" fmla="*/ 443525 w 605688"/>
                      <a:gd name="connsiteY3" fmla="*/ 69157 h 281055"/>
                      <a:gd name="connsiteX4" fmla="*/ 166473 w 605688"/>
                      <a:gd name="connsiteY4" fmla="*/ 66777 h 281055"/>
                      <a:gd name="connsiteX5" fmla="*/ 36904 w 605688"/>
                      <a:gd name="connsiteY5" fmla="*/ 233998 h 281055"/>
                      <a:gd name="connsiteX6" fmla="*/ 30626 w 605688"/>
                      <a:gd name="connsiteY6" fmla="*/ 281055 h 281055"/>
                      <a:gd name="connsiteX7" fmla="*/ 0 w 605688"/>
                      <a:gd name="connsiteY7" fmla="*/ 281055 h 281055"/>
                      <a:gd name="connsiteX8" fmla="*/ 7350 w 605688"/>
                      <a:gd name="connsiteY8" fmla="*/ 225964 h 281055"/>
                      <a:gd name="connsiteX9" fmla="*/ 151312 w 605688"/>
                      <a:gd name="connsiteY9" fmla="*/ 40166 h 281055"/>
                      <a:gd name="connsiteX10" fmla="*/ 459141 w 605688"/>
                      <a:gd name="connsiteY10" fmla="*/ 42811 h 281055"/>
                      <a:gd name="connsiteX11" fmla="*/ 599890 w 605688"/>
                      <a:gd name="connsiteY11" fmla="*/ 231054 h 2810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605688" h="281055">
                        <a:moveTo>
                          <a:pt x="605688" y="281055"/>
                        </a:moveTo>
                        <a:lnTo>
                          <a:pt x="575127" y="281055"/>
                        </a:lnTo>
                        <a:lnTo>
                          <a:pt x="570201" y="238580"/>
                        </a:lnTo>
                        <a:cubicBezTo>
                          <a:pt x="552422" y="168455"/>
                          <a:pt x="507437" y="107040"/>
                          <a:pt x="443525" y="69157"/>
                        </a:cubicBezTo>
                        <a:cubicBezTo>
                          <a:pt x="358309" y="18647"/>
                          <a:pt x="252545" y="17738"/>
                          <a:pt x="166473" y="66777"/>
                        </a:cubicBezTo>
                        <a:cubicBezTo>
                          <a:pt x="101919" y="103556"/>
                          <a:pt x="55886" y="164189"/>
                          <a:pt x="36904" y="233998"/>
                        </a:cubicBezTo>
                        <a:lnTo>
                          <a:pt x="30626" y="281055"/>
                        </a:lnTo>
                        <a:lnTo>
                          <a:pt x="0" y="281055"/>
                        </a:lnTo>
                        <a:lnTo>
                          <a:pt x="7350" y="225964"/>
                        </a:lnTo>
                        <a:cubicBezTo>
                          <a:pt x="28441" y="148400"/>
                          <a:pt x="79587" y="81031"/>
                          <a:pt x="151312" y="40166"/>
                        </a:cubicBezTo>
                        <a:cubicBezTo>
                          <a:pt x="246945" y="-14320"/>
                          <a:pt x="364458" y="-13310"/>
                          <a:pt x="459141" y="42811"/>
                        </a:cubicBezTo>
                        <a:cubicBezTo>
                          <a:pt x="530153" y="84902"/>
                          <a:pt x="580135" y="153139"/>
                          <a:pt x="599890" y="231054"/>
                        </a:cubicBezTo>
                        <a:close/>
                      </a:path>
                    </a:pathLst>
                  </a:custGeom>
                  <a:solidFill>
                    <a:schemeClr val="bg2">
                      <a:lumMod val="25000"/>
                    </a:schemeClr>
                  </a:solidFill>
                  <a:ln cap="rnd"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sz="30294" dirty="0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40" name="Group 39">
                    <a:extLst>
                      <a:ext uri="{FF2B5EF4-FFF2-40B4-BE49-F238E27FC236}">
                        <a16:creationId xmlns:a16="http://schemas.microsoft.com/office/drawing/2014/main" id="{B39C2179-4EBE-1C47-A4F4-11B1B7CAC04B}"/>
                      </a:ext>
                    </a:extLst>
                  </p:cNvPr>
                  <p:cNvGrpSpPr/>
                  <p:nvPr/>
                </p:nvGrpSpPr>
                <p:grpSpPr>
                  <a:xfrm>
                    <a:off x="6159507" y="4146718"/>
                    <a:ext cx="1391893" cy="210793"/>
                    <a:chOff x="6159507" y="4146718"/>
                    <a:chExt cx="1391893" cy="210793"/>
                  </a:xfrm>
                  <a:solidFill>
                    <a:schemeClr val="bg2">
                      <a:lumMod val="25000"/>
                    </a:schemeClr>
                  </a:solidFill>
                </p:grpSpPr>
                <p:sp>
                  <p:nvSpPr>
                    <p:cNvPr id="41" name="Oval 40">
                      <a:extLst>
                        <a:ext uri="{FF2B5EF4-FFF2-40B4-BE49-F238E27FC236}">
                          <a16:creationId xmlns:a16="http://schemas.microsoft.com/office/drawing/2014/main" id="{17299939-120C-AE45-A7B7-12A79F65667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480307" y="4146718"/>
                      <a:ext cx="71093" cy="71093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sp3d prstMaterial="matte"/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30294"/>
                    </a:p>
                  </p:txBody>
                </p:sp>
                <p:sp>
                  <p:nvSpPr>
                    <p:cNvPr id="42" name="Oval 41">
                      <a:extLst>
                        <a:ext uri="{FF2B5EF4-FFF2-40B4-BE49-F238E27FC236}">
                          <a16:creationId xmlns:a16="http://schemas.microsoft.com/office/drawing/2014/main" id="{EB4A906B-C077-0047-97B7-7DB5353FFB7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480307" y="4283243"/>
                      <a:ext cx="71093" cy="71093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sp3d prstMaterial="matte"/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30294"/>
                    </a:p>
                  </p:txBody>
                </p:sp>
                <p:grpSp>
                  <p:nvGrpSpPr>
                    <p:cNvPr id="44" name="Group 43">
                      <a:extLst>
                        <a:ext uri="{FF2B5EF4-FFF2-40B4-BE49-F238E27FC236}">
                          <a16:creationId xmlns:a16="http://schemas.microsoft.com/office/drawing/2014/main" id="{226DAEFD-E495-2D4A-970E-D561BE88278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159507" y="4149893"/>
                      <a:ext cx="77443" cy="207618"/>
                      <a:chOff x="6162682" y="4149893"/>
                      <a:chExt cx="77443" cy="207618"/>
                    </a:xfrm>
                    <a:grpFill/>
                  </p:grpSpPr>
                  <p:sp>
                    <p:nvSpPr>
                      <p:cNvPr id="45" name="Oval 44">
                        <a:extLst>
                          <a:ext uri="{FF2B5EF4-FFF2-40B4-BE49-F238E27FC236}">
                            <a16:creationId xmlns:a16="http://schemas.microsoft.com/office/drawing/2014/main" id="{27E316C3-F220-224B-AED5-060B1DA7C75B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162682" y="4149893"/>
                        <a:ext cx="71093" cy="71093"/>
                      </a:xfrm>
                      <a:prstGeom prst="ellipse">
                        <a:avLst/>
                      </a:prstGeom>
                      <a:grpFill/>
                      <a:ln>
                        <a:noFill/>
                      </a:ln>
                      <a:effectLst>
                        <a:outerShdw blurRad="63500" sx="102000" sy="102000" algn="ctr" rotWithShape="0">
                          <a:prstClr val="black">
                            <a:alpha val="40000"/>
                          </a:prstClr>
                        </a:outerShdw>
                      </a:effectLst>
                      <a:sp3d prstMaterial="matte"/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30294"/>
                      </a:p>
                    </p:txBody>
                  </p:sp>
                  <p:sp>
                    <p:nvSpPr>
                      <p:cNvPr id="46" name="Oval 45">
                        <a:extLst>
                          <a:ext uri="{FF2B5EF4-FFF2-40B4-BE49-F238E27FC236}">
                            <a16:creationId xmlns:a16="http://schemas.microsoft.com/office/drawing/2014/main" id="{AAE0E3C2-8231-E04C-92EF-7070B57AD3EE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169032" y="4286418"/>
                        <a:ext cx="71093" cy="71093"/>
                      </a:xfrm>
                      <a:prstGeom prst="ellipse">
                        <a:avLst/>
                      </a:prstGeom>
                      <a:grpFill/>
                      <a:ln>
                        <a:noFill/>
                      </a:ln>
                      <a:effectLst>
                        <a:outerShdw blurRad="63500" sx="102000" sy="102000" algn="ctr" rotWithShape="0">
                          <a:prstClr val="black">
                            <a:alpha val="40000"/>
                          </a:prstClr>
                        </a:outerShdw>
                      </a:effectLst>
                      <a:sp3d prstMaterial="matte"/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30294" dirty="0"/>
                      </a:p>
                    </p:txBody>
                  </p:sp>
                </p:grpSp>
              </p:grpSp>
            </p:grpSp>
            <p:sp>
              <p:nvSpPr>
                <p:cNvPr id="35" name="Block Arc 34">
                  <a:extLst>
                    <a:ext uri="{FF2B5EF4-FFF2-40B4-BE49-F238E27FC236}">
                      <a16:creationId xmlns:a16="http://schemas.microsoft.com/office/drawing/2014/main" id="{F32E1C8D-F236-E64D-880A-4FA19707B4D8}"/>
                    </a:ext>
                  </a:extLst>
                </p:cNvPr>
                <p:cNvSpPr/>
                <p:nvPr/>
              </p:nvSpPr>
              <p:spPr>
                <a:xfrm rot="19450926">
                  <a:off x="4725622" y="2958528"/>
                  <a:ext cx="2404596" cy="2304223"/>
                </a:xfrm>
                <a:prstGeom prst="blockArc">
                  <a:avLst>
                    <a:gd name="adj1" fmla="val 14977627"/>
                    <a:gd name="adj2" fmla="val 17469328"/>
                    <a:gd name="adj3" fmla="val 5280"/>
                  </a:avLst>
                </a:prstGeom>
                <a:solidFill>
                  <a:srgbClr val="FFFEF2">
                    <a:alpha val="83000"/>
                  </a:srgbClr>
                </a:solidFill>
                <a:ln>
                  <a:solidFill>
                    <a:srgbClr val="FEF7D3">
                      <a:alpha val="4500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5" name="Subtitle 2">
                <a:extLst>
                  <a:ext uri="{FF2B5EF4-FFF2-40B4-BE49-F238E27FC236}">
                    <a16:creationId xmlns:a16="http://schemas.microsoft.com/office/drawing/2014/main" id="{2A805969-59CF-1649-8554-6016851F0E3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258239" y="3982310"/>
                <a:ext cx="479642" cy="521504"/>
              </a:xfrm>
              <a:prstGeom prst="rect">
                <a:avLst/>
              </a:prstGeom>
              <a:effectLst>
                <a:outerShdw blurRad="114300" dist="12700" dir="4920000" algn="tl" rotWithShape="0">
                  <a:prstClr val="black">
                    <a:alpha val="49000"/>
                  </a:prstClr>
                </a:outerShdw>
                <a:softEdge rad="31750"/>
              </a:effectLst>
              <a:scene3d>
                <a:camera prst="orthographicFront"/>
                <a:lightRig rig="brightRoom" dir="t"/>
              </a:scene3d>
              <a:sp3d prstMaterial="matte"/>
            </p:spPr>
            <p:txBody>
              <a:bodyPr vert="horz" lIns="377190" tIns="188595" rIns="377190" bIns="188595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1 </a:t>
                </a: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1EB257A-BAD1-6647-AB1A-7D7F5A122B5A}"/>
                </a:ext>
              </a:extLst>
            </p:cNvPr>
            <p:cNvGrpSpPr/>
            <p:nvPr/>
          </p:nvGrpSpPr>
          <p:grpSpPr>
            <a:xfrm>
              <a:off x="4955571" y="3534456"/>
              <a:ext cx="1192898" cy="1192898"/>
              <a:chOff x="2257404" y="4627112"/>
              <a:chExt cx="1192898" cy="1192898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0A02C606-798E-884E-A810-768777901FCF}"/>
                  </a:ext>
                </a:extLst>
              </p:cNvPr>
              <p:cNvGrpSpPr/>
              <p:nvPr/>
            </p:nvGrpSpPr>
            <p:grpSpPr>
              <a:xfrm>
                <a:off x="2257404" y="4627112"/>
                <a:ext cx="1192898" cy="1192898"/>
                <a:chOff x="4331823" y="2657095"/>
                <a:chExt cx="3941180" cy="3941180"/>
              </a:xfrm>
            </p:grpSpPr>
            <p:grpSp>
              <p:nvGrpSpPr>
                <p:cNvPr id="53" name="Group 52">
                  <a:extLst>
                    <a:ext uri="{FF2B5EF4-FFF2-40B4-BE49-F238E27FC236}">
                      <a16:creationId xmlns:a16="http://schemas.microsoft.com/office/drawing/2014/main" id="{A8CB13FF-C1A2-4643-93BF-B26D76258EEE}"/>
                    </a:ext>
                  </a:extLst>
                </p:cNvPr>
                <p:cNvGrpSpPr/>
                <p:nvPr/>
              </p:nvGrpSpPr>
              <p:grpSpPr>
                <a:xfrm>
                  <a:off x="4331823" y="2657095"/>
                  <a:ext cx="3941180" cy="3941180"/>
                  <a:chOff x="4884516" y="2273292"/>
                  <a:chExt cx="3941180" cy="3941180"/>
                </a:xfrm>
                <a:scene3d>
                  <a:camera prst="orthographicFront"/>
                  <a:lightRig rig="brightRoom" dir="t"/>
                </a:scene3d>
              </p:grpSpPr>
              <p:sp>
                <p:nvSpPr>
                  <p:cNvPr id="57" name="Oval 56">
                    <a:extLst>
                      <a:ext uri="{FF2B5EF4-FFF2-40B4-BE49-F238E27FC236}">
                        <a16:creationId xmlns:a16="http://schemas.microsoft.com/office/drawing/2014/main" id="{7EEB9B4F-2BC6-1B4B-820E-C9F3D1299269}"/>
                      </a:ext>
                    </a:extLst>
                  </p:cNvPr>
                  <p:cNvSpPr/>
                  <p:nvPr/>
                </p:nvSpPr>
                <p:spPr>
                  <a:xfrm>
                    <a:off x="4884516" y="2273292"/>
                    <a:ext cx="3941180" cy="3941180"/>
                  </a:xfrm>
                  <a:prstGeom prst="ellipse">
                    <a:avLst/>
                  </a:prstGeom>
                  <a:solidFill>
                    <a:srgbClr val="9466BE"/>
                  </a:solidFill>
                  <a:ln w="317500">
                    <a:solidFill>
                      <a:srgbClr val="F2F2F2"/>
                    </a:solidFill>
                  </a:ln>
                  <a:sp3d prstMaterial="matte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 dirty="0"/>
                  </a:p>
                </p:txBody>
              </p:sp>
              <p:sp>
                <p:nvSpPr>
                  <p:cNvPr id="66" name="Oval 65">
                    <a:extLst>
                      <a:ext uri="{FF2B5EF4-FFF2-40B4-BE49-F238E27FC236}">
                        <a16:creationId xmlns:a16="http://schemas.microsoft.com/office/drawing/2014/main" id="{37357B9A-2C14-4A4E-B161-11865356E6F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069021" y="3457797"/>
                    <a:ext cx="1572168" cy="1572170"/>
                  </a:xfrm>
                  <a:prstGeom prst="ellipse">
                    <a:avLst/>
                  </a:prstGeom>
                  <a:solidFill>
                    <a:srgbClr val="FFFEF2"/>
                  </a:solidFill>
                  <a:ln>
                    <a:noFill/>
                  </a:ln>
                  <a:sp3d prstMaterial="matte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 dirty="0"/>
                  </a:p>
                </p:txBody>
              </p:sp>
              <p:sp>
                <p:nvSpPr>
                  <p:cNvPr id="67" name="Freeform 66">
                    <a:extLst>
                      <a:ext uri="{FF2B5EF4-FFF2-40B4-BE49-F238E27FC236}">
                        <a16:creationId xmlns:a16="http://schemas.microsoft.com/office/drawing/2014/main" id="{ACFA0F75-8CFC-2F45-A536-4113228379C9}"/>
                      </a:ext>
                    </a:extLst>
                  </p:cNvPr>
                  <p:cNvSpPr/>
                  <p:nvPr/>
                </p:nvSpPr>
                <p:spPr>
                  <a:xfrm>
                    <a:off x="6158669" y="3518842"/>
                    <a:ext cx="1391401" cy="672761"/>
                  </a:xfrm>
                  <a:custGeom>
                    <a:avLst/>
                    <a:gdLst>
                      <a:gd name="connsiteX0" fmla="*/ 307373 w 609034"/>
                      <a:gd name="connsiteY0" fmla="*/ 11 h 294476"/>
                      <a:gd name="connsiteX1" fmla="*/ 460931 w 609034"/>
                      <a:gd name="connsiteY1" fmla="*/ 42811 h 294476"/>
                      <a:gd name="connsiteX2" fmla="*/ 601680 w 609034"/>
                      <a:gd name="connsiteY2" fmla="*/ 231054 h 294476"/>
                      <a:gd name="connsiteX3" fmla="*/ 609034 w 609034"/>
                      <a:gd name="connsiteY3" fmla="*/ 294476 h 294476"/>
                      <a:gd name="connsiteX4" fmla="*/ 578473 w 609034"/>
                      <a:gd name="connsiteY4" fmla="*/ 294476 h 294476"/>
                      <a:gd name="connsiteX5" fmla="*/ 571991 w 609034"/>
                      <a:gd name="connsiteY5" fmla="*/ 238580 h 294476"/>
                      <a:gd name="connsiteX6" fmla="*/ 445315 w 609034"/>
                      <a:gd name="connsiteY6" fmla="*/ 69157 h 294476"/>
                      <a:gd name="connsiteX7" fmla="*/ 168263 w 609034"/>
                      <a:gd name="connsiteY7" fmla="*/ 66777 h 294476"/>
                      <a:gd name="connsiteX8" fmla="*/ 38694 w 609034"/>
                      <a:gd name="connsiteY8" fmla="*/ 233998 h 294476"/>
                      <a:gd name="connsiteX9" fmla="*/ 30626 w 609034"/>
                      <a:gd name="connsiteY9" fmla="*/ 294476 h 294476"/>
                      <a:gd name="connsiteX10" fmla="*/ 0 w 609034"/>
                      <a:gd name="connsiteY10" fmla="*/ 294476 h 294476"/>
                      <a:gd name="connsiteX11" fmla="*/ 9140 w 609034"/>
                      <a:gd name="connsiteY11" fmla="*/ 225964 h 294476"/>
                      <a:gd name="connsiteX12" fmla="*/ 153102 w 609034"/>
                      <a:gd name="connsiteY12" fmla="*/ 40166 h 294476"/>
                      <a:gd name="connsiteX13" fmla="*/ 307373 w 609034"/>
                      <a:gd name="connsiteY13" fmla="*/ 11 h 2944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609034" h="294476">
                        <a:moveTo>
                          <a:pt x="307373" y="11"/>
                        </a:moveTo>
                        <a:cubicBezTo>
                          <a:pt x="360541" y="468"/>
                          <a:pt x="413590" y="14751"/>
                          <a:pt x="460931" y="42811"/>
                        </a:cubicBezTo>
                        <a:cubicBezTo>
                          <a:pt x="531944" y="84902"/>
                          <a:pt x="581925" y="153139"/>
                          <a:pt x="601680" y="231054"/>
                        </a:cubicBezTo>
                        <a:lnTo>
                          <a:pt x="609034" y="294476"/>
                        </a:lnTo>
                        <a:lnTo>
                          <a:pt x="578473" y="294476"/>
                        </a:lnTo>
                        <a:lnTo>
                          <a:pt x="571991" y="238580"/>
                        </a:lnTo>
                        <a:cubicBezTo>
                          <a:pt x="554212" y="168455"/>
                          <a:pt x="509227" y="107040"/>
                          <a:pt x="445315" y="69157"/>
                        </a:cubicBezTo>
                        <a:cubicBezTo>
                          <a:pt x="360099" y="18647"/>
                          <a:pt x="254335" y="17738"/>
                          <a:pt x="168263" y="66777"/>
                        </a:cubicBezTo>
                        <a:cubicBezTo>
                          <a:pt x="103709" y="103556"/>
                          <a:pt x="57676" y="164189"/>
                          <a:pt x="38694" y="233998"/>
                        </a:cubicBezTo>
                        <a:lnTo>
                          <a:pt x="30626" y="294476"/>
                        </a:lnTo>
                        <a:lnTo>
                          <a:pt x="0" y="294476"/>
                        </a:lnTo>
                        <a:lnTo>
                          <a:pt x="9140" y="225964"/>
                        </a:lnTo>
                        <a:cubicBezTo>
                          <a:pt x="30231" y="148400"/>
                          <a:pt x="81378" y="81031"/>
                          <a:pt x="153102" y="40166"/>
                        </a:cubicBezTo>
                        <a:cubicBezTo>
                          <a:pt x="200919" y="12923"/>
                          <a:pt x="254205" y="-446"/>
                          <a:pt x="307373" y="11"/>
                        </a:cubicBezTo>
                        <a:close/>
                      </a:path>
                    </a:pathLst>
                  </a:custGeom>
                  <a:solidFill>
                    <a:schemeClr val="bg2">
                      <a:lumMod val="25000"/>
                    </a:schemeClr>
                  </a:solidFill>
                  <a:ln cap="rnd"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sz="30294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8" name="Freeform 67">
                    <a:extLst>
                      <a:ext uri="{FF2B5EF4-FFF2-40B4-BE49-F238E27FC236}">
                        <a16:creationId xmlns:a16="http://schemas.microsoft.com/office/drawing/2014/main" id="{E081679A-260D-3E43-9786-9A7AFB90323B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6165050" y="4310667"/>
                    <a:ext cx="1383757" cy="642099"/>
                  </a:xfrm>
                  <a:custGeom>
                    <a:avLst/>
                    <a:gdLst>
                      <a:gd name="connsiteX0" fmla="*/ 605688 w 605688"/>
                      <a:gd name="connsiteY0" fmla="*/ 281055 h 281055"/>
                      <a:gd name="connsiteX1" fmla="*/ 575127 w 605688"/>
                      <a:gd name="connsiteY1" fmla="*/ 281055 h 281055"/>
                      <a:gd name="connsiteX2" fmla="*/ 570201 w 605688"/>
                      <a:gd name="connsiteY2" fmla="*/ 238580 h 281055"/>
                      <a:gd name="connsiteX3" fmla="*/ 443525 w 605688"/>
                      <a:gd name="connsiteY3" fmla="*/ 69157 h 281055"/>
                      <a:gd name="connsiteX4" fmla="*/ 166473 w 605688"/>
                      <a:gd name="connsiteY4" fmla="*/ 66777 h 281055"/>
                      <a:gd name="connsiteX5" fmla="*/ 36904 w 605688"/>
                      <a:gd name="connsiteY5" fmla="*/ 233998 h 281055"/>
                      <a:gd name="connsiteX6" fmla="*/ 30626 w 605688"/>
                      <a:gd name="connsiteY6" fmla="*/ 281055 h 281055"/>
                      <a:gd name="connsiteX7" fmla="*/ 0 w 605688"/>
                      <a:gd name="connsiteY7" fmla="*/ 281055 h 281055"/>
                      <a:gd name="connsiteX8" fmla="*/ 7350 w 605688"/>
                      <a:gd name="connsiteY8" fmla="*/ 225964 h 281055"/>
                      <a:gd name="connsiteX9" fmla="*/ 151312 w 605688"/>
                      <a:gd name="connsiteY9" fmla="*/ 40166 h 281055"/>
                      <a:gd name="connsiteX10" fmla="*/ 459141 w 605688"/>
                      <a:gd name="connsiteY10" fmla="*/ 42811 h 281055"/>
                      <a:gd name="connsiteX11" fmla="*/ 599890 w 605688"/>
                      <a:gd name="connsiteY11" fmla="*/ 231054 h 2810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605688" h="281055">
                        <a:moveTo>
                          <a:pt x="605688" y="281055"/>
                        </a:moveTo>
                        <a:lnTo>
                          <a:pt x="575127" y="281055"/>
                        </a:lnTo>
                        <a:lnTo>
                          <a:pt x="570201" y="238580"/>
                        </a:lnTo>
                        <a:cubicBezTo>
                          <a:pt x="552422" y="168455"/>
                          <a:pt x="507437" y="107040"/>
                          <a:pt x="443525" y="69157"/>
                        </a:cubicBezTo>
                        <a:cubicBezTo>
                          <a:pt x="358309" y="18647"/>
                          <a:pt x="252545" y="17738"/>
                          <a:pt x="166473" y="66777"/>
                        </a:cubicBezTo>
                        <a:cubicBezTo>
                          <a:pt x="101919" y="103556"/>
                          <a:pt x="55886" y="164189"/>
                          <a:pt x="36904" y="233998"/>
                        </a:cubicBezTo>
                        <a:lnTo>
                          <a:pt x="30626" y="281055"/>
                        </a:lnTo>
                        <a:lnTo>
                          <a:pt x="0" y="281055"/>
                        </a:lnTo>
                        <a:lnTo>
                          <a:pt x="7350" y="225964"/>
                        </a:lnTo>
                        <a:cubicBezTo>
                          <a:pt x="28441" y="148400"/>
                          <a:pt x="79587" y="81031"/>
                          <a:pt x="151312" y="40166"/>
                        </a:cubicBezTo>
                        <a:cubicBezTo>
                          <a:pt x="246945" y="-14320"/>
                          <a:pt x="364458" y="-13310"/>
                          <a:pt x="459141" y="42811"/>
                        </a:cubicBezTo>
                        <a:cubicBezTo>
                          <a:pt x="530153" y="84902"/>
                          <a:pt x="580135" y="153139"/>
                          <a:pt x="599890" y="231054"/>
                        </a:cubicBezTo>
                        <a:close/>
                      </a:path>
                    </a:pathLst>
                  </a:custGeom>
                  <a:solidFill>
                    <a:schemeClr val="bg2">
                      <a:lumMod val="25000"/>
                    </a:schemeClr>
                  </a:solidFill>
                  <a:ln cap="rnd"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sz="30294" dirty="0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69" name="Group 68">
                    <a:extLst>
                      <a:ext uri="{FF2B5EF4-FFF2-40B4-BE49-F238E27FC236}">
                        <a16:creationId xmlns:a16="http://schemas.microsoft.com/office/drawing/2014/main" id="{73C412B7-11F1-1B41-9546-94605EB3B328}"/>
                      </a:ext>
                    </a:extLst>
                  </p:cNvPr>
                  <p:cNvGrpSpPr/>
                  <p:nvPr/>
                </p:nvGrpSpPr>
                <p:grpSpPr>
                  <a:xfrm>
                    <a:off x="6159507" y="4146718"/>
                    <a:ext cx="1391893" cy="210793"/>
                    <a:chOff x="6159507" y="4146718"/>
                    <a:chExt cx="1391893" cy="210793"/>
                  </a:xfrm>
                  <a:solidFill>
                    <a:schemeClr val="bg2">
                      <a:lumMod val="25000"/>
                    </a:schemeClr>
                  </a:solidFill>
                </p:grpSpPr>
                <p:sp>
                  <p:nvSpPr>
                    <p:cNvPr id="70" name="Oval 69">
                      <a:extLst>
                        <a:ext uri="{FF2B5EF4-FFF2-40B4-BE49-F238E27FC236}">
                          <a16:creationId xmlns:a16="http://schemas.microsoft.com/office/drawing/2014/main" id="{E4F97A3F-AC07-414D-BF3A-402BE10F2C24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480307" y="4146718"/>
                      <a:ext cx="71093" cy="71093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sp3d prstMaterial="matte"/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30294"/>
                    </a:p>
                  </p:txBody>
                </p:sp>
                <p:sp>
                  <p:nvSpPr>
                    <p:cNvPr id="71" name="Oval 70">
                      <a:extLst>
                        <a:ext uri="{FF2B5EF4-FFF2-40B4-BE49-F238E27FC236}">
                          <a16:creationId xmlns:a16="http://schemas.microsoft.com/office/drawing/2014/main" id="{BE93BBB8-B505-C64B-9949-E1FCCE00A1E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480307" y="4283243"/>
                      <a:ext cx="71093" cy="71093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sp3d prstMaterial="matte"/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30294"/>
                    </a:p>
                  </p:txBody>
                </p:sp>
                <p:grpSp>
                  <p:nvGrpSpPr>
                    <p:cNvPr id="72" name="Group 71">
                      <a:extLst>
                        <a:ext uri="{FF2B5EF4-FFF2-40B4-BE49-F238E27FC236}">
                          <a16:creationId xmlns:a16="http://schemas.microsoft.com/office/drawing/2014/main" id="{626F690F-6BEE-974C-A1E5-8703D5B95BF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159507" y="4149893"/>
                      <a:ext cx="77443" cy="207618"/>
                      <a:chOff x="6162682" y="4149893"/>
                      <a:chExt cx="77443" cy="207618"/>
                    </a:xfrm>
                    <a:grpFill/>
                  </p:grpSpPr>
                  <p:sp>
                    <p:nvSpPr>
                      <p:cNvPr id="73" name="Oval 72">
                        <a:extLst>
                          <a:ext uri="{FF2B5EF4-FFF2-40B4-BE49-F238E27FC236}">
                            <a16:creationId xmlns:a16="http://schemas.microsoft.com/office/drawing/2014/main" id="{D5BC99FC-0A95-284E-9253-0F532990B487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162682" y="4149893"/>
                        <a:ext cx="71093" cy="71093"/>
                      </a:xfrm>
                      <a:prstGeom prst="ellipse">
                        <a:avLst/>
                      </a:prstGeom>
                      <a:grpFill/>
                      <a:ln>
                        <a:noFill/>
                      </a:ln>
                      <a:effectLst>
                        <a:outerShdw blurRad="63500" sx="102000" sy="102000" algn="ctr" rotWithShape="0">
                          <a:prstClr val="black">
                            <a:alpha val="40000"/>
                          </a:prstClr>
                        </a:outerShdw>
                      </a:effectLst>
                      <a:sp3d prstMaterial="matte"/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30294"/>
                      </a:p>
                    </p:txBody>
                  </p:sp>
                  <p:sp>
                    <p:nvSpPr>
                      <p:cNvPr id="74" name="Oval 73">
                        <a:extLst>
                          <a:ext uri="{FF2B5EF4-FFF2-40B4-BE49-F238E27FC236}">
                            <a16:creationId xmlns:a16="http://schemas.microsoft.com/office/drawing/2014/main" id="{57C07C99-2397-954E-A34A-0CBD013CCB3C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169032" y="4286418"/>
                        <a:ext cx="71093" cy="71093"/>
                      </a:xfrm>
                      <a:prstGeom prst="ellipse">
                        <a:avLst/>
                      </a:prstGeom>
                      <a:grpFill/>
                      <a:ln>
                        <a:noFill/>
                      </a:ln>
                      <a:effectLst>
                        <a:outerShdw blurRad="63500" sx="102000" sy="102000" algn="ctr" rotWithShape="0">
                          <a:prstClr val="black">
                            <a:alpha val="40000"/>
                          </a:prstClr>
                        </a:outerShdw>
                      </a:effectLst>
                      <a:sp3d prstMaterial="matte"/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30294" dirty="0"/>
                      </a:p>
                    </p:txBody>
                  </p:sp>
                </p:grpSp>
              </p:grpSp>
            </p:grpSp>
            <p:sp>
              <p:nvSpPr>
                <p:cNvPr id="54" name="Block Arc 53">
                  <a:extLst>
                    <a:ext uri="{FF2B5EF4-FFF2-40B4-BE49-F238E27FC236}">
                      <a16:creationId xmlns:a16="http://schemas.microsoft.com/office/drawing/2014/main" id="{AF156B65-8890-F346-B36E-BB187CB1E90C}"/>
                    </a:ext>
                  </a:extLst>
                </p:cNvPr>
                <p:cNvSpPr/>
                <p:nvPr/>
              </p:nvSpPr>
              <p:spPr>
                <a:xfrm rot="19450926">
                  <a:off x="4725622" y="2958528"/>
                  <a:ext cx="2404596" cy="2304223"/>
                </a:xfrm>
                <a:prstGeom prst="blockArc">
                  <a:avLst>
                    <a:gd name="adj1" fmla="val 14977627"/>
                    <a:gd name="adj2" fmla="val 17469328"/>
                    <a:gd name="adj3" fmla="val 5280"/>
                  </a:avLst>
                </a:prstGeom>
                <a:solidFill>
                  <a:srgbClr val="FFFEF2">
                    <a:alpha val="83000"/>
                  </a:srgbClr>
                </a:solidFill>
                <a:ln>
                  <a:solidFill>
                    <a:srgbClr val="FEF7D3">
                      <a:alpha val="4500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09" name="Subtitle 2">
                <a:extLst>
                  <a:ext uri="{FF2B5EF4-FFF2-40B4-BE49-F238E27FC236}">
                    <a16:creationId xmlns:a16="http://schemas.microsoft.com/office/drawing/2014/main" id="{476956F3-6433-7D44-9157-F946C1F9B92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12778" y="4959068"/>
                <a:ext cx="479642" cy="521504"/>
              </a:xfrm>
              <a:prstGeom prst="rect">
                <a:avLst/>
              </a:prstGeom>
              <a:effectLst>
                <a:outerShdw blurRad="114300" dist="12700" dir="4920000" algn="tl" rotWithShape="0">
                  <a:prstClr val="black">
                    <a:alpha val="49000"/>
                  </a:prstClr>
                </a:outerShdw>
                <a:softEdge rad="31750"/>
              </a:effectLst>
              <a:scene3d>
                <a:camera prst="orthographicFront"/>
                <a:lightRig rig="brightRoom" dir="t"/>
              </a:scene3d>
              <a:sp3d prstMaterial="matte"/>
            </p:spPr>
            <p:txBody>
              <a:bodyPr vert="horz" lIns="377190" tIns="188595" rIns="377190" bIns="188595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. </a:t>
                </a: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2FEB5CE-9CAB-9246-9D9E-428B1BE2E84B}"/>
                </a:ext>
              </a:extLst>
            </p:cNvPr>
            <p:cNvGrpSpPr/>
            <p:nvPr/>
          </p:nvGrpSpPr>
          <p:grpSpPr>
            <a:xfrm>
              <a:off x="6149977" y="3534456"/>
              <a:ext cx="1192898" cy="1192898"/>
              <a:chOff x="3472750" y="4627112"/>
              <a:chExt cx="1192898" cy="1192898"/>
            </a:xfrm>
          </p:grpSpPr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F3E61DD3-63EA-B24D-B30E-0AA5E013DC3F}"/>
                  </a:ext>
                </a:extLst>
              </p:cNvPr>
              <p:cNvGrpSpPr/>
              <p:nvPr/>
            </p:nvGrpSpPr>
            <p:grpSpPr>
              <a:xfrm>
                <a:off x="3472750" y="4627112"/>
                <a:ext cx="1192898" cy="1192898"/>
                <a:chOff x="4331823" y="2657095"/>
                <a:chExt cx="3941180" cy="3941180"/>
              </a:xfrm>
            </p:grpSpPr>
            <p:grpSp>
              <p:nvGrpSpPr>
                <p:cNvPr id="76" name="Group 75">
                  <a:extLst>
                    <a:ext uri="{FF2B5EF4-FFF2-40B4-BE49-F238E27FC236}">
                      <a16:creationId xmlns:a16="http://schemas.microsoft.com/office/drawing/2014/main" id="{672DDB6C-D8DE-4F4C-B3E4-37EB7B5E575A}"/>
                    </a:ext>
                  </a:extLst>
                </p:cNvPr>
                <p:cNvGrpSpPr/>
                <p:nvPr/>
              </p:nvGrpSpPr>
              <p:grpSpPr>
                <a:xfrm>
                  <a:off x="4331823" y="2657095"/>
                  <a:ext cx="3941180" cy="3941180"/>
                  <a:chOff x="4884516" y="2273292"/>
                  <a:chExt cx="3941180" cy="3941180"/>
                </a:xfrm>
                <a:scene3d>
                  <a:camera prst="orthographicFront"/>
                  <a:lightRig rig="brightRoom" dir="t"/>
                </a:scene3d>
              </p:grpSpPr>
              <p:sp>
                <p:nvSpPr>
                  <p:cNvPr id="78" name="Oval 77">
                    <a:extLst>
                      <a:ext uri="{FF2B5EF4-FFF2-40B4-BE49-F238E27FC236}">
                        <a16:creationId xmlns:a16="http://schemas.microsoft.com/office/drawing/2014/main" id="{4E0C402C-A4C5-2A43-AC8A-FE03089A0F99}"/>
                      </a:ext>
                    </a:extLst>
                  </p:cNvPr>
                  <p:cNvSpPr/>
                  <p:nvPr/>
                </p:nvSpPr>
                <p:spPr>
                  <a:xfrm>
                    <a:off x="4884516" y="2273292"/>
                    <a:ext cx="3941180" cy="3941180"/>
                  </a:xfrm>
                  <a:prstGeom prst="ellipse">
                    <a:avLst/>
                  </a:prstGeom>
                  <a:solidFill>
                    <a:srgbClr val="C00000"/>
                  </a:solidFill>
                  <a:ln w="317500">
                    <a:solidFill>
                      <a:srgbClr val="F2F2F2"/>
                    </a:solidFill>
                  </a:ln>
                  <a:sp3d prstMaterial="matte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 dirty="0"/>
                  </a:p>
                </p:txBody>
              </p:sp>
              <p:sp>
                <p:nvSpPr>
                  <p:cNvPr id="79" name="Oval 78">
                    <a:extLst>
                      <a:ext uri="{FF2B5EF4-FFF2-40B4-BE49-F238E27FC236}">
                        <a16:creationId xmlns:a16="http://schemas.microsoft.com/office/drawing/2014/main" id="{7978F36D-D39E-D042-B7D1-0E1F8D8288D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069021" y="3457797"/>
                    <a:ext cx="1572168" cy="1572170"/>
                  </a:xfrm>
                  <a:prstGeom prst="ellipse">
                    <a:avLst/>
                  </a:prstGeom>
                  <a:solidFill>
                    <a:srgbClr val="FFFEF2"/>
                  </a:solidFill>
                  <a:ln>
                    <a:noFill/>
                  </a:ln>
                  <a:sp3d prstMaterial="matte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 dirty="0"/>
                  </a:p>
                </p:txBody>
              </p:sp>
              <p:sp>
                <p:nvSpPr>
                  <p:cNvPr id="82" name="Freeform 81">
                    <a:extLst>
                      <a:ext uri="{FF2B5EF4-FFF2-40B4-BE49-F238E27FC236}">
                        <a16:creationId xmlns:a16="http://schemas.microsoft.com/office/drawing/2014/main" id="{3332D73B-F5AF-554F-BA34-7DAD461AD7BB}"/>
                      </a:ext>
                    </a:extLst>
                  </p:cNvPr>
                  <p:cNvSpPr/>
                  <p:nvPr/>
                </p:nvSpPr>
                <p:spPr>
                  <a:xfrm>
                    <a:off x="6158669" y="3518842"/>
                    <a:ext cx="1391401" cy="672761"/>
                  </a:xfrm>
                  <a:custGeom>
                    <a:avLst/>
                    <a:gdLst>
                      <a:gd name="connsiteX0" fmla="*/ 307373 w 609034"/>
                      <a:gd name="connsiteY0" fmla="*/ 11 h 294476"/>
                      <a:gd name="connsiteX1" fmla="*/ 460931 w 609034"/>
                      <a:gd name="connsiteY1" fmla="*/ 42811 h 294476"/>
                      <a:gd name="connsiteX2" fmla="*/ 601680 w 609034"/>
                      <a:gd name="connsiteY2" fmla="*/ 231054 h 294476"/>
                      <a:gd name="connsiteX3" fmla="*/ 609034 w 609034"/>
                      <a:gd name="connsiteY3" fmla="*/ 294476 h 294476"/>
                      <a:gd name="connsiteX4" fmla="*/ 578473 w 609034"/>
                      <a:gd name="connsiteY4" fmla="*/ 294476 h 294476"/>
                      <a:gd name="connsiteX5" fmla="*/ 571991 w 609034"/>
                      <a:gd name="connsiteY5" fmla="*/ 238580 h 294476"/>
                      <a:gd name="connsiteX6" fmla="*/ 445315 w 609034"/>
                      <a:gd name="connsiteY6" fmla="*/ 69157 h 294476"/>
                      <a:gd name="connsiteX7" fmla="*/ 168263 w 609034"/>
                      <a:gd name="connsiteY7" fmla="*/ 66777 h 294476"/>
                      <a:gd name="connsiteX8" fmla="*/ 38694 w 609034"/>
                      <a:gd name="connsiteY8" fmla="*/ 233998 h 294476"/>
                      <a:gd name="connsiteX9" fmla="*/ 30626 w 609034"/>
                      <a:gd name="connsiteY9" fmla="*/ 294476 h 294476"/>
                      <a:gd name="connsiteX10" fmla="*/ 0 w 609034"/>
                      <a:gd name="connsiteY10" fmla="*/ 294476 h 294476"/>
                      <a:gd name="connsiteX11" fmla="*/ 9140 w 609034"/>
                      <a:gd name="connsiteY11" fmla="*/ 225964 h 294476"/>
                      <a:gd name="connsiteX12" fmla="*/ 153102 w 609034"/>
                      <a:gd name="connsiteY12" fmla="*/ 40166 h 294476"/>
                      <a:gd name="connsiteX13" fmla="*/ 307373 w 609034"/>
                      <a:gd name="connsiteY13" fmla="*/ 11 h 2944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609034" h="294476">
                        <a:moveTo>
                          <a:pt x="307373" y="11"/>
                        </a:moveTo>
                        <a:cubicBezTo>
                          <a:pt x="360541" y="468"/>
                          <a:pt x="413590" y="14751"/>
                          <a:pt x="460931" y="42811"/>
                        </a:cubicBezTo>
                        <a:cubicBezTo>
                          <a:pt x="531944" y="84902"/>
                          <a:pt x="581925" y="153139"/>
                          <a:pt x="601680" y="231054"/>
                        </a:cubicBezTo>
                        <a:lnTo>
                          <a:pt x="609034" y="294476"/>
                        </a:lnTo>
                        <a:lnTo>
                          <a:pt x="578473" y="294476"/>
                        </a:lnTo>
                        <a:lnTo>
                          <a:pt x="571991" y="238580"/>
                        </a:lnTo>
                        <a:cubicBezTo>
                          <a:pt x="554212" y="168455"/>
                          <a:pt x="509227" y="107040"/>
                          <a:pt x="445315" y="69157"/>
                        </a:cubicBezTo>
                        <a:cubicBezTo>
                          <a:pt x="360099" y="18647"/>
                          <a:pt x="254335" y="17738"/>
                          <a:pt x="168263" y="66777"/>
                        </a:cubicBezTo>
                        <a:cubicBezTo>
                          <a:pt x="103709" y="103556"/>
                          <a:pt x="57676" y="164189"/>
                          <a:pt x="38694" y="233998"/>
                        </a:cubicBezTo>
                        <a:lnTo>
                          <a:pt x="30626" y="294476"/>
                        </a:lnTo>
                        <a:lnTo>
                          <a:pt x="0" y="294476"/>
                        </a:lnTo>
                        <a:lnTo>
                          <a:pt x="9140" y="225964"/>
                        </a:lnTo>
                        <a:cubicBezTo>
                          <a:pt x="30231" y="148400"/>
                          <a:pt x="81378" y="81031"/>
                          <a:pt x="153102" y="40166"/>
                        </a:cubicBezTo>
                        <a:cubicBezTo>
                          <a:pt x="200919" y="12923"/>
                          <a:pt x="254205" y="-446"/>
                          <a:pt x="307373" y="11"/>
                        </a:cubicBezTo>
                        <a:close/>
                      </a:path>
                    </a:pathLst>
                  </a:custGeom>
                  <a:solidFill>
                    <a:schemeClr val="bg2">
                      <a:lumMod val="25000"/>
                    </a:schemeClr>
                  </a:solidFill>
                  <a:ln cap="rnd"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sz="30294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4" name="Freeform 83">
                    <a:extLst>
                      <a:ext uri="{FF2B5EF4-FFF2-40B4-BE49-F238E27FC236}">
                        <a16:creationId xmlns:a16="http://schemas.microsoft.com/office/drawing/2014/main" id="{3E35B24F-6C07-CE46-BD43-7247F0BA4C23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6165050" y="4310667"/>
                    <a:ext cx="1383757" cy="642099"/>
                  </a:xfrm>
                  <a:custGeom>
                    <a:avLst/>
                    <a:gdLst>
                      <a:gd name="connsiteX0" fmla="*/ 605688 w 605688"/>
                      <a:gd name="connsiteY0" fmla="*/ 281055 h 281055"/>
                      <a:gd name="connsiteX1" fmla="*/ 575127 w 605688"/>
                      <a:gd name="connsiteY1" fmla="*/ 281055 h 281055"/>
                      <a:gd name="connsiteX2" fmla="*/ 570201 w 605688"/>
                      <a:gd name="connsiteY2" fmla="*/ 238580 h 281055"/>
                      <a:gd name="connsiteX3" fmla="*/ 443525 w 605688"/>
                      <a:gd name="connsiteY3" fmla="*/ 69157 h 281055"/>
                      <a:gd name="connsiteX4" fmla="*/ 166473 w 605688"/>
                      <a:gd name="connsiteY4" fmla="*/ 66777 h 281055"/>
                      <a:gd name="connsiteX5" fmla="*/ 36904 w 605688"/>
                      <a:gd name="connsiteY5" fmla="*/ 233998 h 281055"/>
                      <a:gd name="connsiteX6" fmla="*/ 30626 w 605688"/>
                      <a:gd name="connsiteY6" fmla="*/ 281055 h 281055"/>
                      <a:gd name="connsiteX7" fmla="*/ 0 w 605688"/>
                      <a:gd name="connsiteY7" fmla="*/ 281055 h 281055"/>
                      <a:gd name="connsiteX8" fmla="*/ 7350 w 605688"/>
                      <a:gd name="connsiteY8" fmla="*/ 225964 h 281055"/>
                      <a:gd name="connsiteX9" fmla="*/ 151312 w 605688"/>
                      <a:gd name="connsiteY9" fmla="*/ 40166 h 281055"/>
                      <a:gd name="connsiteX10" fmla="*/ 459141 w 605688"/>
                      <a:gd name="connsiteY10" fmla="*/ 42811 h 281055"/>
                      <a:gd name="connsiteX11" fmla="*/ 599890 w 605688"/>
                      <a:gd name="connsiteY11" fmla="*/ 231054 h 2810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605688" h="281055">
                        <a:moveTo>
                          <a:pt x="605688" y="281055"/>
                        </a:moveTo>
                        <a:lnTo>
                          <a:pt x="575127" y="281055"/>
                        </a:lnTo>
                        <a:lnTo>
                          <a:pt x="570201" y="238580"/>
                        </a:lnTo>
                        <a:cubicBezTo>
                          <a:pt x="552422" y="168455"/>
                          <a:pt x="507437" y="107040"/>
                          <a:pt x="443525" y="69157"/>
                        </a:cubicBezTo>
                        <a:cubicBezTo>
                          <a:pt x="358309" y="18647"/>
                          <a:pt x="252545" y="17738"/>
                          <a:pt x="166473" y="66777"/>
                        </a:cubicBezTo>
                        <a:cubicBezTo>
                          <a:pt x="101919" y="103556"/>
                          <a:pt x="55886" y="164189"/>
                          <a:pt x="36904" y="233998"/>
                        </a:cubicBezTo>
                        <a:lnTo>
                          <a:pt x="30626" y="281055"/>
                        </a:lnTo>
                        <a:lnTo>
                          <a:pt x="0" y="281055"/>
                        </a:lnTo>
                        <a:lnTo>
                          <a:pt x="7350" y="225964"/>
                        </a:lnTo>
                        <a:cubicBezTo>
                          <a:pt x="28441" y="148400"/>
                          <a:pt x="79587" y="81031"/>
                          <a:pt x="151312" y="40166"/>
                        </a:cubicBezTo>
                        <a:cubicBezTo>
                          <a:pt x="246945" y="-14320"/>
                          <a:pt x="364458" y="-13310"/>
                          <a:pt x="459141" y="42811"/>
                        </a:cubicBezTo>
                        <a:cubicBezTo>
                          <a:pt x="530153" y="84902"/>
                          <a:pt x="580135" y="153139"/>
                          <a:pt x="599890" y="231054"/>
                        </a:cubicBezTo>
                        <a:close/>
                      </a:path>
                    </a:pathLst>
                  </a:custGeom>
                  <a:solidFill>
                    <a:schemeClr val="bg2">
                      <a:lumMod val="25000"/>
                    </a:schemeClr>
                  </a:solidFill>
                  <a:ln cap="rnd"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sz="30294" dirty="0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85" name="Group 84">
                    <a:extLst>
                      <a:ext uri="{FF2B5EF4-FFF2-40B4-BE49-F238E27FC236}">
                        <a16:creationId xmlns:a16="http://schemas.microsoft.com/office/drawing/2014/main" id="{E031DA32-0408-E240-B5DB-1BE058747079}"/>
                      </a:ext>
                    </a:extLst>
                  </p:cNvPr>
                  <p:cNvGrpSpPr/>
                  <p:nvPr/>
                </p:nvGrpSpPr>
                <p:grpSpPr>
                  <a:xfrm>
                    <a:off x="6159507" y="4146718"/>
                    <a:ext cx="1391893" cy="210793"/>
                    <a:chOff x="6159507" y="4146718"/>
                    <a:chExt cx="1391893" cy="210793"/>
                  </a:xfrm>
                  <a:solidFill>
                    <a:schemeClr val="bg2">
                      <a:lumMod val="25000"/>
                    </a:schemeClr>
                  </a:solidFill>
                </p:grpSpPr>
                <p:sp>
                  <p:nvSpPr>
                    <p:cNvPr id="86" name="Oval 85">
                      <a:extLst>
                        <a:ext uri="{FF2B5EF4-FFF2-40B4-BE49-F238E27FC236}">
                          <a16:creationId xmlns:a16="http://schemas.microsoft.com/office/drawing/2014/main" id="{A9DA5387-6DE4-874C-B483-245E9E0C185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480307" y="4146718"/>
                      <a:ext cx="71093" cy="71093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sp3d prstMaterial="matte"/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30294"/>
                    </a:p>
                  </p:txBody>
                </p:sp>
                <p:sp>
                  <p:nvSpPr>
                    <p:cNvPr id="87" name="Oval 86">
                      <a:extLst>
                        <a:ext uri="{FF2B5EF4-FFF2-40B4-BE49-F238E27FC236}">
                          <a16:creationId xmlns:a16="http://schemas.microsoft.com/office/drawing/2014/main" id="{2B922273-D93E-E44E-98CD-4C557B1857D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480307" y="4283243"/>
                      <a:ext cx="71093" cy="71093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sp3d prstMaterial="matte"/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30294"/>
                    </a:p>
                  </p:txBody>
                </p:sp>
                <p:grpSp>
                  <p:nvGrpSpPr>
                    <p:cNvPr id="88" name="Group 87">
                      <a:extLst>
                        <a:ext uri="{FF2B5EF4-FFF2-40B4-BE49-F238E27FC236}">
                          <a16:creationId xmlns:a16="http://schemas.microsoft.com/office/drawing/2014/main" id="{BCB689A9-FD50-FA4B-82BB-120169A35FC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159507" y="4149893"/>
                      <a:ext cx="77443" cy="207618"/>
                      <a:chOff x="6162682" y="4149893"/>
                      <a:chExt cx="77443" cy="207618"/>
                    </a:xfrm>
                    <a:grpFill/>
                  </p:grpSpPr>
                  <p:sp>
                    <p:nvSpPr>
                      <p:cNvPr id="89" name="Oval 88">
                        <a:extLst>
                          <a:ext uri="{FF2B5EF4-FFF2-40B4-BE49-F238E27FC236}">
                            <a16:creationId xmlns:a16="http://schemas.microsoft.com/office/drawing/2014/main" id="{BB31B1ED-B3FB-2249-B173-9EECA72B03C0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162682" y="4149893"/>
                        <a:ext cx="71093" cy="71093"/>
                      </a:xfrm>
                      <a:prstGeom prst="ellipse">
                        <a:avLst/>
                      </a:prstGeom>
                      <a:grpFill/>
                      <a:ln>
                        <a:noFill/>
                      </a:ln>
                      <a:effectLst>
                        <a:outerShdw blurRad="63500" sx="102000" sy="102000" algn="ctr" rotWithShape="0">
                          <a:prstClr val="black">
                            <a:alpha val="40000"/>
                          </a:prstClr>
                        </a:outerShdw>
                      </a:effectLst>
                      <a:sp3d prstMaterial="matte"/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30294"/>
                      </a:p>
                    </p:txBody>
                  </p:sp>
                  <p:sp>
                    <p:nvSpPr>
                      <p:cNvPr id="90" name="Oval 89">
                        <a:extLst>
                          <a:ext uri="{FF2B5EF4-FFF2-40B4-BE49-F238E27FC236}">
                            <a16:creationId xmlns:a16="http://schemas.microsoft.com/office/drawing/2014/main" id="{93396391-CDCB-CC44-AF7D-2A8D3050A973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169032" y="4286418"/>
                        <a:ext cx="71093" cy="71093"/>
                      </a:xfrm>
                      <a:prstGeom prst="ellipse">
                        <a:avLst/>
                      </a:prstGeom>
                      <a:grpFill/>
                      <a:ln>
                        <a:noFill/>
                      </a:ln>
                      <a:effectLst>
                        <a:outerShdw blurRad="63500" sx="102000" sy="102000" algn="ctr" rotWithShape="0">
                          <a:prstClr val="black">
                            <a:alpha val="40000"/>
                          </a:prstClr>
                        </a:outerShdw>
                      </a:effectLst>
                      <a:sp3d prstMaterial="matte"/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30294" dirty="0"/>
                      </a:p>
                    </p:txBody>
                  </p:sp>
                </p:grpSp>
              </p:grpSp>
            </p:grpSp>
            <p:sp>
              <p:nvSpPr>
                <p:cNvPr id="77" name="Block Arc 76">
                  <a:extLst>
                    <a:ext uri="{FF2B5EF4-FFF2-40B4-BE49-F238E27FC236}">
                      <a16:creationId xmlns:a16="http://schemas.microsoft.com/office/drawing/2014/main" id="{64CE59FC-C328-1440-A5F4-562F7CCC641F}"/>
                    </a:ext>
                  </a:extLst>
                </p:cNvPr>
                <p:cNvSpPr/>
                <p:nvPr/>
              </p:nvSpPr>
              <p:spPr>
                <a:xfrm rot="19450926">
                  <a:off x="4725622" y="2958528"/>
                  <a:ext cx="2404596" cy="2304223"/>
                </a:xfrm>
                <a:prstGeom prst="blockArc">
                  <a:avLst>
                    <a:gd name="adj1" fmla="val 14977627"/>
                    <a:gd name="adj2" fmla="val 17469328"/>
                    <a:gd name="adj3" fmla="val 5280"/>
                  </a:avLst>
                </a:prstGeom>
                <a:solidFill>
                  <a:srgbClr val="FFFEF2">
                    <a:alpha val="83000"/>
                  </a:srgbClr>
                </a:solidFill>
                <a:ln>
                  <a:solidFill>
                    <a:srgbClr val="FEF7D3">
                      <a:alpha val="4500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10" name="Subtitle 2">
                <a:extLst>
                  <a:ext uri="{FF2B5EF4-FFF2-40B4-BE49-F238E27FC236}">
                    <a16:creationId xmlns:a16="http://schemas.microsoft.com/office/drawing/2014/main" id="{A5DE5D5F-6B84-E443-AD1B-70EA146648E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34009" y="5042863"/>
                <a:ext cx="479642" cy="521504"/>
              </a:xfrm>
              <a:prstGeom prst="rect">
                <a:avLst/>
              </a:prstGeom>
              <a:effectLst>
                <a:outerShdw blurRad="114300" dist="12700" dir="4920000" algn="tl" rotWithShape="0">
                  <a:prstClr val="black">
                    <a:alpha val="49000"/>
                  </a:prstClr>
                </a:outerShdw>
                <a:softEdge rad="31750"/>
              </a:effectLst>
              <a:scene3d>
                <a:camera prst="orthographicFront"/>
                <a:lightRig rig="brightRoom" dir="t"/>
              </a:scene3d>
              <a:sp3d prstMaterial="matte"/>
            </p:spPr>
            <p:txBody>
              <a:bodyPr vert="horz" lIns="377190" tIns="188595" rIns="377190" bIns="188595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0 </a:t>
                </a:r>
              </a:p>
            </p:txBody>
          </p:sp>
        </p:grp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42D32AF4-CFDA-1643-9221-5DC7D724B17B}"/>
                </a:ext>
              </a:extLst>
            </p:cNvPr>
            <p:cNvSpPr/>
            <p:nvPr/>
          </p:nvSpPr>
          <p:spPr>
            <a:xfrm>
              <a:off x="7287148" y="3171669"/>
              <a:ext cx="385103" cy="1600215"/>
            </a:xfrm>
            <a:prstGeom prst="rect">
              <a:avLst/>
            </a:prstGeom>
            <a:noFill/>
          </p:spPr>
          <p:txBody>
            <a:bodyPr wrap="square" lIns="377190" tIns="188595" rIns="377190" bIns="188595" numCol="1">
              <a:prstTxWarp prst="textDeflate">
                <a:avLst>
                  <a:gd name="adj" fmla="val 0"/>
                </a:avLst>
              </a:prstTxWarp>
              <a:spAutoFit/>
            </a:bodyPr>
            <a:lstStyle/>
            <a:p>
              <a:pPr algn="ctr"/>
              <a:r>
                <a:rPr lang="en-US" sz="22275" b="1" spc="207" dirty="0">
                  <a:ln w="317500" cmpd="sng">
                    <a:solidFill>
                      <a:schemeClr val="bg1">
                        <a:lumMod val="95000"/>
                      </a:schemeClr>
                    </a:solidFill>
                    <a:prstDash val="solid"/>
                  </a:ln>
                  <a:solidFill>
                    <a:srgbClr val="2A2727"/>
                  </a:solidFill>
                  <a:effectLst/>
                  <a:latin typeface="Bauhaus 93" pitchFamily="82" charset="77"/>
                  <a:cs typeface="Kannada MN" pitchFamily="2" charset="0"/>
                </a:rPr>
                <a:t>l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0CFA9795-2C23-0B4B-A122-CCE85B727E73}"/>
                </a:ext>
              </a:extLst>
            </p:cNvPr>
            <p:cNvSpPr/>
            <p:nvPr/>
          </p:nvSpPr>
          <p:spPr>
            <a:xfrm>
              <a:off x="4368888" y="3324984"/>
              <a:ext cx="626863" cy="1446900"/>
            </a:xfrm>
            <a:prstGeom prst="rect">
              <a:avLst/>
            </a:prstGeom>
            <a:noFill/>
          </p:spPr>
          <p:txBody>
            <a:bodyPr wrap="square" lIns="377190" tIns="188595" rIns="377190" bIns="188595" numCol="1">
              <a:prstTxWarp prst="textDeflate">
                <a:avLst>
                  <a:gd name="adj" fmla="val 0"/>
                </a:avLst>
              </a:prstTxWarp>
              <a:spAutoFit/>
            </a:bodyPr>
            <a:lstStyle/>
            <a:p>
              <a:pPr algn="ctr"/>
              <a:r>
                <a:rPr lang="en-US" sz="22275" b="1" spc="207" dirty="0">
                  <a:ln w="317500" cmpd="sng">
                    <a:solidFill>
                      <a:schemeClr val="bg1">
                        <a:lumMod val="95000"/>
                      </a:schemeClr>
                    </a:solidFill>
                    <a:prstDash val="solid"/>
                  </a:ln>
                  <a:solidFill>
                    <a:srgbClr val="2A2727"/>
                  </a:solidFill>
                  <a:effectLst/>
                  <a:latin typeface="Bauhaus 93" pitchFamily="82" charset="77"/>
                  <a:cs typeface="Kannada MN" pitchFamily="2" charset="0"/>
                </a:rPr>
                <a:t>t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39176C6-A6F9-7445-B24C-BA3A49DD37DD}"/>
                </a:ext>
              </a:extLst>
            </p:cNvPr>
            <p:cNvSpPr/>
            <p:nvPr/>
          </p:nvSpPr>
          <p:spPr>
            <a:xfrm>
              <a:off x="6706411" y="2068270"/>
              <a:ext cx="385103" cy="1600215"/>
            </a:xfrm>
            <a:prstGeom prst="rect">
              <a:avLst/>
            </a:prstGeom>
            <a:noFill/>
          </p:spPr>
          <p:txBody>
            <a:bodyPr wrap="square" lIns="377190" tIns="188595" rIns="377190" bIns="188595" numCol="1">
              <a:prstTxWarp prst="textDeflate">
                <a:avLst>
                  <a:gd name="adj" fmla="val 0"/>
                </a:avLst>
              </a:prstTxWarp>
              <a:spAutoFit/>
            </a:bodyPr>
            <a:lstStyle/>
            <a:p>
              <a:pPr algn="ctr"/>
              <a:r>
                <a:rPr lang="en-US" sz="22275" b="1" spc="207" dirty="0">
                  <a:ln w="317500" cmpd="sng">
                    <a:solidFill>
                      <a:schemeClr val="bg1">
                        <a:lumMod val="95000"/>
                      </a:schemeClr>
                    </a:solidFill>
                    <a:prstDash val="solid"/>
                  </a:ln>
                  <a:solidFill>
                    <a:srgbClr val="2A2727"/>
                  </a:solidFill>
                  <a:effectLst/>
                  <a:latin typeface="Bauhaus 93" pitchFamily="82" charset="77"/>
                  <a:cs typeface="Kannada MN" pitchFamily="2" charset="0"/>
                </a:rPr>
                <a:t>l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CDC56EA-CA5F-5D4C-A610-1E3B39DA302E}"/>
                </a:ext>
              </a:extLst>
            </p:cNvPr>
            <p:cNvSpPr/>
            <p:nvPr/>
          </p:nvSpPr>
          <p:spPr>
            <a:xfrm>
              <a:off x="3441719" y="2514115"/>
              <a:ext cx="1009749" cy="1570205"/>
            </a:xfrm>
            <a:prstGeom prst="rect">
              <a:avLst/>
            </a:prstGeom>
            <a:noFill/>
          </p:spPr>
          <p:txBody>
            <a:bodyPr wrap="square" lIns="377190" tIns="188595" rIns="377190" bIns="188595" numCol="1">
              <a:prstTxWarp prst="textDeflate">
                <a:avLst>
                  <a:gd name="adj" fmla="val 0"/>
                </a:avLst>
              </a:prstTxWarp>
              <a:spAutoFit/>
            </a:bodyPr>
            <a:lstStyle/>
            <a:p>
              <a:pPr algn="ctr"/>
              <a:r>
                <a:rPr lang="en-US" sz="22275" b="1" spc="207" dirty="0">
                  <a:ln w="317500" cmpd="sng">
                    <a:solidFill>
                      <a:schemeClr val="bg1">
                        <a:lumMod val="95000"/>
                      </a:schemeClr>
                    </a:solidFill>
                    <a:prstDash val="solid"/>
                  </a:ln>
                  <a:solidFill>
                    <a:srgbClr val="2A2727"/>
                  </a:solidFill>
                  <a:effectLst/>
                  <a:latin typeface="Bauhaus 93" pitchFamily="82" charset="77"/>
                  <a:cs typeface="Kannada MN" pitchFamily="2" charset="0"/>
                </a:rPr>
                <a:t>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23264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55D7DC25-BE74-CC43-9071-27C18E52326D}"/>
              </a:ext>
            </a:extLst>
          </p:cNvPr>
          <p:cNvGrpSpPr/>
          <p:nvPr/>
        </p:nvGrpSpPr>
        <p:grpSpPr>
          <a:xfrm>
            <a:off x="26207773" y="6282531"/>
            <a:ext cx="16257368" cy="16257368"/>
            <a:chOff x="4884516" y="2273292"/>
            <a:chExt cx="3941180" cy="3941180"/>
          </a:xfrm>
          <a:scene3d>
            <a:camera prst="orthographicFront"/>
            <a:lightRig rig="brightRoom" dir="t"/>
          </a:scene3d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294AFE0-A10A-5148-A355-FB6CD45B1ABF}"/>
                </a:ext>
              </a:extLst>
            </p:cNvPr>
            <p:cNvSpPr/>
            <p:nvPr/>
          </p:nvSpPr>
          <p:spPr>
            <a:xfrm>
              <a:off x="4884516" y="2273292"/>
              <a:ext cx="3941180" cy="394118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294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F3D82B4-C859-7145-AA97-155E065E8C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69021" y="3457797"/>
              <a:ext cx="1572168" cy="1572170"/>
            </a:xfrm>
            <a:prstGeom prst="ellipse">
              <a:avLst/>
            </a:prstGeom>
            <a:solidFill>
              <a:srgbClr val="FFFEF2"/>
            </a:solidFill>
            <a:ln>
              <a:noFill/>
            </a:ln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294" dirty="0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3033A8D6-8358-3D4C-8911-1AED6A1D736C}"/>
                </a:ext>
              </a:extLst>
            </p:cNvPr>
            <p:cNvSpPr/>
            <p:nvPr/>
          </p:nvSpPr>
          <p:spPr>
            <a:xfrm>
              <a:off x="6158669" y="3518842"/>
              <a:ext cx="1391401" cy="672761"/>
            </a:xfrm>
            <a:custGeom>
              <a:avLst/>
              <a:gdLst>
                <a:gd name="connsiteX0" fmla="*/ 307373 w 609034"/>
                <a:gd name="connsiteY0" fmla="*/ 11 h 294476"/>
                <a:gd name="connsiteX1" fmla="*/ 460931 w 609034"/>
                <a:gd name="connsiteY1" fmla="*/ 42811 h 294476"/>
                <a:gd name="connsiteX2" fmla="*/ 601680 w 609034"/>
                <a:gd name="connsiteY2" fmla="*/ 231054 h 294476"/>
                <a:gd name="connsiteX3" fmla="*/ 609034 w 609034"/>
                <a:gd name="connsiteY3" fmla="*/ 294476 h 294476"/>
                <a:gd name="connsiteX4" fmla="*/ 578473 w 609034"/>
                <a:gd name="connsiteY4" fmla="*/ 294476 h 294476"/>
                <a:gd name="connsiteX5" fmla="*/ 571991 w 609034"/>
                <a:gd name="connsiteY5" fmla="*/ 238580 h 294476"/>
                <a:gd name="connsiteX6" fmla="*/ 445315 w 609034"/>
                <a:gd name="connsiteY6" fmla="*/ 69157 h 294476"/>
                <a:gd name="connsiteX7" fmla="*/ 168263 w 609034"/>
                <a:gd name="connsiteY7" fmla="*/ 66777 h 294476"/>
                <a:gd name="connsiteX8" fmla="*/ 38694 w 609034"/>
                <a:gd name="connsiteY8" fmla="*/ 233998 h 294476"/>
                <a:gd name="connsiteX9" fmla="*/ 30626 w 609034"/>
                <a:gd name="connsiteY9" fmla="*/ 294476 h 294476"/>
                <a:gd name="connsiteX10" fmla="*/ 0 w 609034"/>
                <a:gd name="connsiteY10" fmla="*/ 294476 h 294476"/>
                <a:gd name="connsiteX11" fmla="*/ 9140 w 609034"/>
                <a:gd name="connsiteY11" fmla="*/ 225964 h 294476"/>
                <a:gd name="connsiteX12" fmla="*/ 153102 w 609034"/>
                <a:gd name="connsiteY12" fmla="*/ 40166 h 294476"/>
                <a:gd name="connsiteX13" fmla="*/ 307373 w 609034"/>
                <a:gd name="connsiteY13" fmla="*/ 11 h 294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09034" h="294476">
                  <a:moveTo>
                    <a:pt x="307373" y="11"/>
                  </a:moveTo>
                  <a:cubicBezTo>
                    <a:pt x="360541" y="468"/>
                    <a:pt x="413590" y="14751"/>
                    <a:pt x="460931" y="42811"/>
                  </a:cubicBezTo>
                  <a:cubicBezTo>
                    <a:pt x="531944" y="84902"/>
                    <a:pt x="581925" y="153139"/>
                    <a:pt x="601680" y="231054"/>
                  </a:cubicBezTo>
                  <a:lnTo>
                    <a:pt x="609034" y="294476"/>
                  </a:lnTo>
                  <a:lnTo>
                    <a:pt x="578473" y="294476"/>
                  </a:lnTo>
                  <a:lnTo>
                    <a:pt x="571991" y="238580"/>
                  </a:lnTo>
                  <a:cubicBezTo>
                    <a:pt x="554212" y="168455"/>
                    <a:pt x="509227" y="107040"/>
                    <a:pt x="445315" y="69157"/>
                  </a:cubicBezTo>
                  <a:cubicBezTo>
                    <a:pt x="360099" y="18647"/>
                    <a:pt x="254335" y="17738"/>
                    <a:pt x="168263" y="66777"/>
                  </a:cubicBezTo>
                  <a:cubicBezTo>
                    <a:pt x="103709" y="103556"/>
                    <a:pt x="57676" y="164189"/>
                    <a:pt x="38694" y="233998"/>
                  </a:cubicBezTo>
                  <a:lnTo>
                    <a:pt x="30626" y="294476"/>
                  </a:lnTo>
                  <a:lnTo>
                    <a:pt x="0" y="294476"/>
                  </a:lnTo>
                  <a:lnTo>
                    <a:pt x="9140" y="225964"/>
                  </a:lnTo>
                  <a:cubicBezTo>
                    <a:pt x="30231" y="148400"/>
                    <a:pt x="81378" y="81031"/>
                    <a:pt x="153102" y="40166"/>
                  </a:cubicBezTo>
                  <a:cubicBezTo>
                    <a:pt x="200919" y="12923"/>
                    <a:pt x="254205" y="-446"/>
                    <a:pt x="307373" y="11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 cap="rnd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p3d prstMaterial="matte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0294" dirty="0">
                <a:solidFill>
                  <a:schemeClr val="tx1"/>
                </a:solidFill>
              </a:endParaRPr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5B926458-F3C1-1B49-A890-ABE479725F4B}"/>
                </a:ext>
              </a:extLst>
            </p:cNvPr>
            <p:cNvSpPr/>
            <p:nvPr/>
          </p:nvSpPr>
          <p:spPr>
            <a:xfrm rot="10800000">
              <a:off x="6165050" y="4310667"/>
              <a:ext cx="1383757" cy="642099"/>
            </a:xfrm>
            <a:custGeom>
              <a:avLst/>
              <a:gdLst>
                <a:gd name="connsiteX0" fmla="*/ 605688 w 605688"/>
                <a:gd name="connsiteY0" fmla="*/ 281055 h 281055"/>
                <a:gd name="connsiteX1" fmla="*/ 575127 w 605688"/>
                <a:gd name="connsiteY1" fmla="*/ 281055 h 281055"/>
                <a:gd name="connsiteX2" fmla="*/ 570201 w 605688"/>
                <a:gd name="connsiteY2" fmla="*/ 238580 h 281055"/>
                <a:gd name="connsiteX3" fmla="*/ 443525 w 605688"/>
                <a:gd name="connsiteY3" fmla="*/ 69157 h 281055"/>
                <a:gd name="connsiteX4" fmla="*/ 166473 w 605688"/>
                <a:gd name="connsiteY4" fmla="*/ 66777 h 281055"/>
                <a:gd name="connsiteX5" fmla="*/ 36904 w 605688"/>
                <a:gd name="connsiteY5" fmla="*/ 233998 h 281055"/>
                <a:gd name="connsiteX6" fmla="*/ 30626 w 605688"/>
                <a:gd name="connsiteY6" fmla="*/ 281055 h 281055"/>
                <a:gd name="connsiteX7" fmla="*/ 0 w 605688"/>
                <a:gd name="connsiteY7" fmla="*/ 281055 h 281055"/>
                <a:gd name="connsiteX8" fmla="*/ 7350 w 605688"/>
                <a:gd name="connsiteY8" fmla="*/ 225964 h 281055"/>
                <a:gd name="connsiteX9" fmla="*/ 151312 w 605688"/>
                <a:gd name="connsiteY9" fmla="*/ 40166 h 281055"/>
                <a:gd name="connsiteX10" fmla="*/ 459141 w 605688"/>
                <a:gd name="connsiteY10" fmla="*/ 42811 h 281055"/>
                <a:gd name="connsiteX11" fmla="*/ 599890 w 605688"/>
                <a:gd name="connsiteY11" fmla="*/ 231054 h 281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05688" h="281055">
                  <a:moveTo>
                    <a:pt x="605688" y="281055"/>
                  </a:moveTo>
                  <a:lnTo>
                    <a:pt x="575127" y="281055"/>
                  </a:lnTo>
                  <a:lnTo>
                    <a:pt x="570201" y="238580"/>
                  </a:lnTo>
                  <a:cubicBezTo>
                    <a:pt x="552422" y="168455"/>
                    <a:pt x="507437" y="107040"/>
                    <a:pt x="443525" y="69157"/>
                  </a:cubicBezTo>
                  <a:cubicBezTo>
                    <a:pt x="358309" y="18647"/>
                    <a:pt x="252545" y="17738"/>
                    <a:pt x="166473" y="66777"/>
                  </a:cubicBezTo>
                  <a:cubicBezTo>
                    <a:pt x="101919" y="103556"/>
                    <a:pt x="55886" y="164189"/>
                    <a:pt x="36904" y="233998"/>
                  </a:cubicBezTo>
                  <a:lnTo>
                    <a:pt x="30626" y="281055"/>
                  </a:lnTo>
                  <a:lnTo>
                    <a:pt x="0" y="281055"/>
                  </a:lnTo>
                  <a:lnTo>
                    <a:pt x="7350" y="225964"/>
                  </a:lnTo>
                  <a:cubicBezTo>
                    <a:pt x="28441" y="148400"/>
                    <a:pt x="79587" y="81031"/>
                    <a:pt x="151312" y="40166"/>
                  </a:cubicBezTo>
                  <a:cubicBezTo>
                    <a:pt x="246945" y="-14320"/>
                    <a:pt x="364458" y="-13310"/>
                    <a:pt x="459141" y="42811"/>
                  </a:cubicBezTo>
                  <a:cubicBezTo>
                    <a:pt x="530153" y="84902"/>
                    <a:pt x="580135" y="153139"/>
                    <a:pt x="599890" y="231054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 cap="rnd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p3d prstMaterial="matte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0294" dirty="0">
                <a:solidFill>
                  <a:schemeClr val="tx1"/>
                </a:solidFill>
              </a:endParaRPr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17F946C3-1932-E347-803F-EBB5B157206B}"/>
                </a:ext>
              </a:extLst>
            </p:cNvPr>
            <p:cNvGrpSpPr/>
            <p:nvPr/>
          </p:nvGrpSpPr>
          <p:grpSpPr>
            <a:xfrm>
              <a:off x="6159507" y="4146718"/>
              <a:ext cx="1391893" cy="210793"/>
              <a:chOff x="6159507" y="4146718"/>
              <a:chExt cx="1391893" cy="210793"/>
            </a:xfrm>
            <a:solidFill>
              <a:schemeClr val="bg2">
                <a:lumMod val="25000"/>
              </a:schemeClr>
            </a:solidFill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ADABEBE3-6656-CE44-890A-9A9ED15AA0D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80307" y="4146718"/>
                <a:ext cx="71093" cy="71093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9A686522-AA03-7E4B-9AC8-5F0C8986CE0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80307" y="4283243"/>
                <a:ext cx="71093" cy="71093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/>
              </a:p>
            </p:txBody>
          </p: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B8EE0014-A16C-A94E-BEAF-DC2F69E443DE}"/>
                  </a:ext>
                </a:extLst>
              </p:cNvPr>
              <p:cNvGrpSpPr/>
              <p:nvPr/>
            </p:nvGrpSpPr>
            <p:grpSpPr>
              <a:xfrm>
                <a:off x="6159507" y="4149893"/>
                <a:ext cx="77443" cy="207618"/>
                <a:chOff x="6162682" y="4149893"/>
                <a:chExt cx="77443" cy="207618"/>
              </a:xfrm>
              <a:grpFill/>
            </p:grpSpPr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C817218A-14B8-DF43-AC72-E9C523C6B4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162682" y="4149893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/>
                </a:p>
              </p:txBody>
            </p: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1A48CF34-000B-084C-8B1E-B6EF5B1441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169032" y="4286418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 dirty="0"/>
                </a:p>
              </p:txBody>
            </p:sp>
          </p:grpSp>
        </p:grpSp>
        <p:sp>
          <p:nvSpPr>
            <p:cNvPr id="53" name="Subtitle 2">
              <a:extLst>
                <a:ext uri="{FF2B5EF4-FFF2-40B4-BE49-F238E27FC236}">
                  <a16:creationId xmlns:a16="http://schemas.microsoft.com/office/drawing/2014/main" id="{320D794A-7AB1-FB47-8A48-72B48999754C}"/>
                </a:ext>
              </a:extLst>
            </p:cNvPr>
            <p:cNvSpPr txBox="1">
              <a:spLocks/>
            </p:cNvSpPr>
            <p:nvPr/>
          </p:nvSpPr>
          <p:spPr>
            <a:xfrm>
              <a:off x="6458280" y="3817164"/>
              <a:ext cx="793653" cy="853436"/>
            </a:xfrm>
            <a:prstGeom prst="rect">
              <a:avLst/>
            </a:prstGeom>
            <a:effectLst>
              <a:outerShdw blurRad="114300" dist="12700" dir="4920000" algn="tl" rotWithShape="0">
                <a:prstClr val="black">
                  <a:alpha val="49000"/>
                </a:prstClr>
              </a:outerShdw>
              <a:softEdge rad="31750"/>
            </a:effectLst>
            <a:sp3d prstMaterial="matte"/>
          </p:spPr>
          <p:txBody>
            <a:bodyPr vert="horz" lIns="377190" tIns="188595" rIns="377190" bIns="188595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2275" dirty="0">
                  <a:latin typeface="Cambria" panose="020405030504060302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</p:grpSp>
      <p:sp>
        <p:nvSpPr>
          <p:cNvPr id="63" name="Block Arc 62">
            <a:extLst>
              <a:ext uri="{FF2B5EF4-FFF2-40B4-BE49-F238E27FC236}">
                <a16:creationId xmlns:a16="http://schemas.microsoft.com/office/drawing/2014/main" id="{59D54F24-C965-554B-A9B2-94554C8ACC61}"/>
              </a:ext>
            </a:extLst>
          </p:cNvPr>
          <p:cNvSpPr/>
          <p:nvPr/>
        </p:nvSpPr>
        <p:spPr>
          <a:xfrm rot="19450926">
            <a:off x="27800919" y="7048493"/>
            <a:ext cx="9918959" cy="9504920"/>
          </a:xfrm>
          <a:prstGeom prst="blockArc">
            <a:avLst>
              <a:gd name="adj1" fmla="val 14977627"/>
              <a:gd name="adj2" fmla="val 17469328"/>
              <a:gd name="adj3" fmla="val 5280"/>
            </a:avLst>
          </a:prstGeom>
          <a:solidFill>
            <a:srgbClr val="FFFEF2">
              <a:alpha val="83000"/>
            </a:srgbClr>
          </a:solidFill>
          <a:ln>
            <a:solidFill>
              <a:srgbClr val="FEF7D3">
                <a:alpha val="4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294">
              <a:solidFill>
                <a:schemeClr val="tx1"/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0A24395-C6D7-B846-A67A-A0B63B4D6820}"/>
              </a:ext>
            </a:extLst>
          </p:cNvPr>
          <p:cNvGrpSpPr/>
          <p:nvPr/>
        </p:nvGrpSpPr>
        <p:grpSpPr>
          <a:xfrm>
            <a:off x="5295213" y="6234789"/>
            <a:ext cx="16257368" cy="16257368"/>
            <a:chOff x="4884516" y="2273292"/>
            <a:chExt cx="3941180" cy="3941180"/>
          </a:xfrm>
          <a:scene3d>
            <a:camera prst="orthographicFront"/>
            <a:lightRig rig="brightRoom" dir="t"/>
          </a:scene3d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22A5C93-1AA2-1746-8166-6AE0CAE41AEA}"/>
                </a:ext>
              </a:extLst>
            </p:cNvPr>
            <p:cNvSpPr/>
            <p:nvPr/>
          </p:nvSpPr>
          <p:spPr>
            <a:xfrm>
              <a:off x="4884516" y="2273292"/>
              <a:ext cx="3941180" cy="394118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294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3E6892DE-4C0C-A34B-9AAE-7FC216F56F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69021" y="3457797"/>
              <a:ext cx="1572168" cy="1572170"/>
            </a:xfrm>
            <a:prstGeom prst="ellipse">
              <a:avLst/>
            </a:prstGeom>
            <a:solidFill>
              <a:srgbClr val="FFFEF2"/>
            </a:solidFill>
            <a:ln>
              <a:noFill/>
            </a:ln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294" dirty="0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AA75D202-8085-F34C-A88B-7DF136CCC018}"/>
                </a:ext>
              </a:extLst>
            </p:cNvPr>
            <p:cNvSpPr/>
            <p:nvPr/>
          </p:nvSpPr>
          <p:spPr>
            <a:xfrm>
              <a:off x="6158669" y="3518842"/>
              <a:ext cx="1391401" cy="672761"/>
            </a:xfrm>
            <a:custGeom>
              <a:avLst/>
              <a:gdLst>
                <a:gd name="connsiteX0" fmla="*/ 307373 w 609034"/>
                <a:gd name="connsiteY0" fmla="*/ 11 h 294476"/>
                <a:gd name="connsiteX1" fmla="*/ 460931 w 609034"/>
                <a:gd name="connsiteY1" fmla="*/ 42811 h 294476"/>
                <a:gd name="connsiteX2" fmla="*/ 601680 w 609034"/>
                <a:gd name="connsiteY2" fmla="*/ 231054 h 294476"/>
                <a:gd name="connsiteX3" fmla="*/ 609034 w 609034"/>
                <a:gd name="connsiteY3" fmla="*/ 294476 h 294476"/>
                <a:gd name="connsiteX4" fmla="*/ 578473 w 609034"/>
                <a:gd name="connsiteY4" fmla="*/ 294476 h 294476"/>
                <a:gd name="connsiteX5" fmla="*/ 571991 w 609034"/>
                <a:gd name="connsiteY5" fmla="*/ 238580 h 294476"/>
                <a:gd name="connsiteX6" fmla="*/ 445315 w 609034"/>
                <a:gd name="connsiteY6" fmla="*/ 69157 h 294476"/>
                <a:gd name="connsiteX7" fmla="*/ 168263 w 609034"/>
                <a:gd name="connsiteY7" fmla="*/ 66777 h 294476"/>
                <a:gd name="connsiteX8" fmla="*/ 38694 w 609034"/>
                <a:gd name="connsiteY8" fmla="*/ 233998 h 294476"/>
                <a:gd name="connsiteX9" fmla="*/ 30626 w 609034"/>
                <a:gd name="connsiteY9" fmla="*/ 294476 h 294476"/>
                <a:gd name="connsiteX10" fmla="*/ 0 w 609034"/>
                <a:gd name="connsiteY10" fmla="*/ 294476 h 294476"/>
                <a:gd name="connsiteX11" fmla="*/ 9140 w 609034"/>
                <a:gd name="connsiteY11" fmla="*/ 225964 h 294476"/>
                <a:gd name="connsiteX12" fmla="*/ 153102 w 609034"/>
                <a:gd name="connsiteY12" fmla="*/ 40166 h 294476"/>
                <a:gd name="connsiteX13" fmla="*/ 307373 w 609034"/>
                <a:gd name="connsiteY13" fmla="*/ 11 h 294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09034" h="294476">
                  <a:moveTo>
                    <a:pt x="307373" y="11"/>
                  </a:moveTo>
                  <a:cubicBezTo>
                    <a:pt x="360541" y="468"/>
                    <a:pt x="413590" y="14751"/>
                    <a:pt x="460931" y="42811"/>
                  </a:cubicBezTo>
                  <a:cubicBezTo>
                    <a:pt x="531944" y="84902"/>
                    <a:pt x="581925" y="153139"/>
                    <a:pt x="601680" y="231054"/>
                  </a:cubicBezTo>
                  <a:lnTo>
                    <a:pt x="609034" y="294476"/>
                  </a:lnTo>
                  <a:lnTo>
                    <a:pt x="578473" y="294476"/>
                  </a:lnTo>
                  <a:lnTo>
                    <a:pt x="571991" y="238580"/>
                  </a:lnTo>
                  <a:cubicBezTo>
                    <a:pt x="554212" y="168455"/>
                    <a:pt x="509227" y="107040"/>
                    <a:pt x="445315" y="69157"/>
                  </a:cubicBezTo>
                  <a:cubicBezTo>
                    <a:pt x="360099" y="18647"/>
                    <a:pt x="254335" y="17738"/>
                    <a:pt x="168263" y="66777"/>
                  </a:cubicBezTo>
                  <a:cubicBezTo>
                    <a:pt x="103709" y="103556"/>
                    <a:pt x="57676" y="164189"/>
                    <a:pt x="38694" y="233998"/>
                  </a:cubicBezTo>
                  <a:lnTo>
                    <a:pt x="30626" y="294476"/>
                  </a:lnTo>
                  <a:lnTo>
                    <a:pt x="0" y="294476"/>
                  </a:lnTo>
                  <a:lnTo>
                    <a:pt x="9140" y="225964"/>
                  </a:lnTo>
                  <a:cubicBezTo>
                    <a:pt x="30231" y="148400"/>
                    <a:pt x="81378" y="81031"/>
                    <a:pt x="153102" y="40166"/>
                  </a:cubicBezTo>
                  <a:cubicBezTo>
                    <a:pt x="200919" y="12923"/>
                    <a:pt x="254205" y="-446"/>
                    <a:pt x="307373" y="11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 cap="rnd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p3d prstMaterial="matte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0294" dirty="0">
                <a:solidFill>
                  <a:schemeClr val="tx1"/>
                </a:solidFill>
              </a:endParaRPr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77C08B6B-70E0-5D4F-A553-69F2D9A9AC06}"/>
                </a:ext>
              </a:extLst>
            </p:cNvPr>
            <p:cNvSpPr/>
            <p:nvPr/>
          </p:nvSpPr>
          <p:spPr>
            <a:xfrm rot="10800000">
              <a:off x="6165050" y="4310667"/>
              <a:ext cx="1383757" cy="642099"/>
            </a:xfrm>
            <a:custGeom>
              <a:avLst/>
              <a:gdLst>
                <a:gd name="connsiteX0" fmla="*/ 605688 w 605688"/>
                <a:gd name="connsiteY0" fmla="*/ 281055 h 281055"/>
                <a:gd name="connsiteX1" fmla="*/ 575127 w 605688"/>
                <a:gd name="connsiteY1" fmla="*/ 281055 h 281055"/>
                <a:gd name="connsiteX2" fmla="*/ 570201 w 605688"/>
                <a:gd name="connsiteY2" fmla="*/ 238580 h 281055"/>
                <a:gd name="connsiteX3" fmla="*/ 443525 w 605688"/>
                <a:gd name="connsiteY3" fmla="*/ 69157 h 281055"/>
                <a:gd name="connsiteX4" fmla="*/ 166473 w 605688"/>
                <a:gd name="connsiteY4" fmla="*/ 66777 h 281055"/>
                <a:gd name="connsiteX5" fmla="*/ 36904 w 605688"/>
                <a:gd name="connsiteY5" fmla="*/ 233998 h 281055"/>
                <a:gd name="connsiteX6" fmla="*/ 30626 w 605688"/>
                <a:gd name="connsiteY6" fmla="*/ 281055 h 281055"/>
                <a:gd name="connsiteX7" fmla="*/ 0 w 605688"/>
                <a:gd name="connsiteY7" fmla="*/ 281055 h 281055"/>
                <a:gd name="connsiteX8" fmla="*/ 7350 w 605688"/>
                <a:gd name="connsiteY8" fmla="*/ 225964 h 281055"/>
                <a:gd name="connsiteX9" fmla="*/ 151312 w 605688"/>
                <a:gd name="connsiteY9" fmla="*/ 40166 h 281055"/>
                <a:gd name="connsiteX10" fmla="*/ 459141 w 605688"/>
                <a:gd name="connsiteY10" fmla="*/ 42811 h 281055"/>
                <a:gd name="connsiteX11" fmla="*/ 599890 w 605688"/>
                <a:gd name="connsiteY11" fmla="*/ 231054 h 281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05688" h="281055">
                  <a:moveTo>
                    <a:pt x="605688" y="281055"/>
                  </a:moveTo>
                  <a:lnTo>
                    <a:pt x="575127" y="281055"/>
                  </a:lnTo>
                  <a:lnTo>
                    <a:pt x="570201" y="238580"/>
                  </a:lnTo>
                  <a:cubicBezTo>
                    <a:pt x="552422" y="168455"/>
                    <a:pt x="507437" y="107040"/>
                    <a:pt x="443525" y="69157"/>
                  </a:cubicBezTo>
                  <a:cubicBezTo>
                    <a:pt x="358309" y="18647"/>
                    <a:pt x="252545" y="17738"/>
                    <a:pt x="166473" y="66777"/>
                  </a:cubicBezTo>
                  <a:cubicBezTo>
                    <a:pt x="101919" y="103556"/>
                    <a:pt x="55886" y="164189"/>
                    <a:pt x="36904" y="233998"/>
                  </a:cubicBezTo>
                  <a:lnTo>
                    <a:pt x="30626" y="281055"/>
                  </a:lnTo>
                  <a:lnTo>
                    <a:pt x="0" y="281055"/>
                  </a:lnTo>
                  <a:lnTo>
                    <a:pt x="7350" y="225964"/>
                  </a:lnTo>
                  <a:cubicBezTo>
                    <a:pt x="28441" y="148400"/>
                    <a:pt x="79587" y="81031"/>
                    <a:pt x="151312" y="40166"/>
                  </a:cubicBezTo>
                  <a:cubicBezTo>
                    <a:pt x="246945" y="-14320"/>
                    <a:pt x="364458" y="-13310"/>
                    <a:pt x="459141" y="42811"/>
                  </a:cubicBezTo>
                  <a:cubicBezTo>
                    <a:pt x="530153" y="84902"/>
                    <a:pt x="580135" y="153139"/>
                    <a:pt x="599890" y="231054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 cap="rnd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p3d prstMaterial="matte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0294" dirty="0">
                <a:solidFill>
                  <a:schemeClr val="tx1"/>
                </a:solidFill>
              </a:endParaRP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6C066273-A9B7-5B4D-A3B5-50E1EFF28FB5}"/>
                </a:ext>
              </a:extLst>
            </p:cNvPr>
            <p:cNvGrpSpPr/>
            <p:nvPr/>
          </p:nvGrpSpPr>
          <p:grpSpPr>
            <a:xfrm>
              <a:off x="6159507" y="4146718"/>
              <a:ext cx="1391893" cy="210793"/>
              <a:chOff x="6159507" y="4146718"/>
              <a:chExt cx="1391893" cy="210793"/>
            </a:xfrm>
            <a:solidFill>
              <a:schemeClr val="bg2">
                <a:lumMod val="25000"/>
              </a:schemeClr>
            </a:solidFill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D213DC1E-3749-C74C-AF65-5E712F76914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80307" y="4146718"/>
                <a:ext cx="71093" cy="71093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E1080EF7-F29B-094E-8A6A-B731CAB705F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80307" y="4283243"/>
                <a:ext cx="71093" cy="71093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/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06A3E7F9-C691-1B46-AA93-9FB5D00ED54F}"/>
                  </a:ext>
                </a:extLst>
              </p:cNvPr>
              <p:cNvGrpSpPr/>
              <p:nvPr/>
            </p:nvGrpSpPr>
            <p:grpSpPr>
              <a:xfrm>
                <a:off x="6159507" y="4149893"/>
                <a:ext cx="77443" cy="207618"/>
                <a:chOff x="6162682" y="4149893"/>
                <a:chExt cx="77443" cy="207618"/>
              </a:xfrm>
              <a:grpFill/>
            </p:grpSpPr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BDA70F35-A25D-F145-A5C4-719137CA3A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162682" y="4149893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/>
                </a:p>
              </p:txBody>
            </p: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1BABF8F0-AEEF-8245-94A4-1DEC4CEA4C2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169032" y="4286418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 dirty="0"/>
                </a:p>
              </p:txBody>
            </p:sp>
          </p:grpSp>
        </p:grpSp>
        <p:sp>
          <p:nvSpPr>
            <p:cNvPr id="37" name="Subtitle 2">
              <a:extLst>
                <a:ext uri="{FF2B5EF4-FFF2-40B4-BE49-F238E27FC236}">
                  <a16:creationId xmlns:a16="http://schemas.microsoft.com/office/drawing/2014/main" id="{49A8A6AF-1A49-9D42-96EA-77664027B197}"/>
                </a:ext>
              </a:extLst>
            </p:cNvPr>
            <p:cNvSpPr txBox="1">
              <a:spLocks/>
            </p:cNvSpPr>
            <p:nvPr/>
          </p:nvSpPr>
          <p:spPr>
            <a:xfrm>
              <a:off x="6458280" y="3817164"/>
              <a:ext cx="793653" cy="853436"/>
            </a:xfrm>
            <a:prstGeom prst="rect">
              <a:avLst/>
            </a:prstGeom>
            <a:effectLst>
              <a:outerShdw blurRad="114300" dist="12700" dir="4920000" algn="tl" rotWithShape="0">
                <a:prstClr val="black">
                  <a:alpha val="49000"/>
                </a:prstClr>
              </a:outerShdw>
              <a:softEdge rad="31750"/>
            </a:effectLst>
            <a:sp3d prstMaterial="matte"/>
          </p:spPr>
          <p:txBody>
            <a:bodyPr vert="horz" lIns="377190" tIns="188595" rIns="377190" bIns="188595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2275" dirty="0">
                  <a:latin typeface="Cambria" panose="020405030504060302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560E091-8CB6-A448-96A1-F2943EFF3993}"/>
              </a:ext>
            </a:extLst>
          </p:cNvPr>
          <p:cNvGrpSpPr/>
          <p:nvPr/>
        </p:nvGrpSpPr>
        <p:grpSpPr>
          <a:xfrm>
            <a:off x="15846984" y="9767965"/>
            <a:ext cx="16257368" cy="16257368"/>
            <a:chOff x="4884516" y="2273292"/>
            <a:chExt cx="3941180" cy="3941180"/>
          </a:xfrm>
          <a:scene3d>
            <a:camera prst="orthographicFront"/>
            <a:lightRig rig="brightRoom" dir="t"/>
          </a:scene3d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8769FF67-A55B-8940-94C2-FA598D8598EF}"/>
                </a:ext>
              </a:extLst>
            </p:cNvPr>
            <p:cNvSpPr/>
            <p:nvPr/>
          </p:nvSpPr>
          <p:spPr>
            <a:xfrm>
              <a:off x="4884516" y="2273292"/>
              <a:ext cx="3941180" cy="3941180"/>
            </a:xfrm>
            <a:prstGeom prst="ellipse">
              <a:avLst/>
            </a:prstGeom>
            <a:solidFill>
              <a:srgbClr val="F7D32A"/>
            </a:solidFill>
            <a:ln>
              <a:noFill/>
            </a:ln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294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EA3DE16-2C82-9546-9752-F02BBCF149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69021" y="3457797"/>
              <a:ext cx="1572168" cy="1572170"/>
            </a:xfrm>
            <a:prstGeom prst="ellipse">
              <a:avLst/>
            </a:prstGeom>
            <a:solidFill>
              <a:srgbClr val="FFFEF2"/>
            </a:solidFill>
            <a:ln>
              <a:noFill/>
            </a:ln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294" dirty="0"/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B0757022-BEAF-E447-BFAB-ADCA93804EF9}"/>
                </a:ext>
              </a:extLst>
            </p:cNvPr>
            <p:cNvSpPr/>
            <p:nvPr/>
          </p:nvSpPr>
          <p:spPr>
            <a:xfrm>
              <a:off x="6158669" y="3518842"/>
              <a:ext cx="1391401" cy="672761"/>
            </a:xfrm>
            <a:custGeom>
              <a:avLst/>
              <a:gdLst>
                <a:gd name="connsiteX0" fmla="*/ 307373 w 609034"/>
                <a:gd name="connsiteY0" fmla="*/ 11 h 294476"/>
                <a:gd name="connsiteX1" fmla="*/ 460931 w 609034"/>
                <a:gd name="connsiteY1" fmla="*/ 42811 h 294476"/>
                <a:gd name="connsiteX2" fmla="*/ 601680 w 609034"/>
                <a:gd name="connsiteY2" fmla="*/ 231054 h 294476"/>
                <a:gd name="connsiteX3" fmla="*/ 609034 w 609034"/>
                <a:gd name="connsiteY3" fmla="*/ 294476 h 294476"/>
                <a:gd name="connsiteX4" fmla="*/ 578473 w 609034"/>
                <a:gd name="connsiteY4" fmla="*/ 294476 h 294476"/>
                <a:gd name="connsiteX5" fmla="*/ 571991 w 609034"/>
                <a:gd name="connsiteY5" fmla="*/ 238580 h 294476"/>
                <a:gd name="connsiteX6" fmla="*/ 445315 w 609034"/>
                <a:gd name="connsiteY6" fmla="*/ 69157 h 294476"/>
                <a:gd name="connsiteX7" fmla="*/ 168263 w 609034"/>
                <a:gd name="connsiteY7" fmla="*/ 66777 h 294476"/>
                <a:gd name="connsiteX8" fmla="*/ 38694 w 609034"/>
                <a:gd name="connsiteY8" fmla="*/ 233998 h 294476"/>
                <a:gd name="connsiteX9" fmla="*/ 30626 w 609034"/>
                <a:gd name="connsiteY9" fmla="*/ 294476 h 294476"/>
                <a:gd name="connsiteX10" fmla="*/ 0 w 609034"/>
                <a:gd name="connsiteY10" fmla="*/ 294476 h 294476"/>
                <a:gd name="connsiteX11" fmla="*/ 9140 w 609034"/>
                <a:gd name="connsiteY11" fmla="*/ 225964 h 294476"/>
                <a:gd name="connsiteX12" fmla="*/ 153102 w 609034"/>
                <a:gd name="connsiteY12" fmla="*/ 40166 h 294476"/>
                <a:gd name="connsiteX13" fmla="*/ 307373 w 609034"/>
                <a:gd name="connsiteY13" fmla="*/ 11 h 294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09034" h="294476">
                  <a:moveTo>
                    <a:pt x="307373" y="11"/>
                  </a:moveTo>
                  <a:cubicBezTo>
                    <a:pt x="360541" y="468"/>
                    <a:pt x="413590" y="14751"/>
                    <a:pt x="460931" y="42811"/>
                  </a:cubicBezTo>
                  <a:cubicBezTo>
                    <a:pt x="531944" y="84902"/>
                    <a:pt x="581925" y="153139"/>
                    <a:pt x="601680" y="231054"/>
                  </a:cubicBezTo>
                  <a:lnTo>
                    <a:pt x="609034" y="294476"/>
                  </a:lnTo>
                  <a:lnTo>
                    <a:pt x="578473" y="294476"/>
                  </a:lnTo>
                  <a:lnTo>
                    <a:pt x="571991" y="238580"/>
                  </a:lnTo>
                  <a:cubicBezTo>
                    <a:pt x="554212" y="168455"/>
                    <a:pt x="509227" y="107040"/>
                    <a:pt x="445315" y="69157"/>
                  </a:cubicBezTo>
                  <a:cubicBezTo>
                    <a:pt x="360099" y="18647"/>
                    <a:pt x="254335" y="17738"/>
                    <a:pt x="168263" y="66777"/>
                  </a:cubicBezTo>
                  <a:cubicBezTo>
                    <a:pt x="103709" y="103556"/>
                    <a:pt x="57676" y="164189"/>
                    <a:pt x="38694" y="233998"/>
                  </a:cubicBezTo>
                  <a:lnTo>
                    <a:pt x="30626" y="294476"/>
                  </a:lnTo>
                  <a:lnTo>
                    <a:pt x="0" y="294476"/>
                  </a:lnTo>
                  <a:lnTo>
                    <a:pt x="9140" y="225964"/>
                  </a:lnTo>
                  <a:cubicBezTo>
                    <a:pt x="30231" y="148400"/>
                    <a:pt x="81378" y="81031"/>
                    <a:pt x="153102" y="40166"/>
                  </a:cubicBezTo>
                  <a:cubicBezTo>
                    <a:pt x="200919" y="12923"/>
                    <a:pt x="254205" y="-446"/>
                    <a:pt x="307373" y="11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 cap="rnd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p3d prstMaterial="matte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0294" dirty="0">
                <a:solidFill>
                  <a:schemeClr val="tx1"/>
                </a:solidFill>
              </a:endParaRPr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9621EA39-13B8-AA4D-BA56-32E65365BC7D}"/>
                </a:ext>
              </a:extLst>
            </p:cNvPr>
            <p:cNvSpPr/>
            <p:nvPr/>
          </p:nvSpPr>
          <p:spPr>
            <a:xfrm rot="10800000">
              <a:off x="6165050" y="4310667"/>
              <a:ext cx="1383757" cy="642099"/>
            </a:xfrm>
            <a:custGeom>
              <a:avLst/>
              <a:gdLst>
                <a:gd name="connsiteX0" fmla="*/ 605688 w 605688"/>
                <a:gd name="connsiteY0" fmla="*/ 281055 h 281055"/>
                <a:gd name="connsiteX1" fmla="*/ 575127 w 605688"/>
                <a:gd name="connsiteY1" fmla="*/ 281055 h 281055"/>
                <a:gd name="connsiteX2" fmla="*/ 570201 w 605688"/>
                <a:gd name="connsiteY2" fmla="*/ 238580 h 281055"/>
                <a:gd name="connsiteX3" fmla="*/ 443525 w 605688"/>
                <a:gd name="connsiteY3" fmla="*/ 69157 h 281055"/>
                <a:gd name="connsiteX4" fmla="*/ 166473 w 605688"/>
                <a:gd name="connsiteY4" fmla="*/ 66777 h 281055"/>
                <a:gd name="connsiteX5" fmla="*/ 36904 w 605688"/>
                <a:gd name="connsiteY5" fmla="*/ 233998 h 281055"/>
                <a:gd name="connsiteX6" fmla="*/ 30626 w 605688"/>
                <a:gd name="connsiteY6" fmla="*/ 281055 h 281055"/>
                <a:gd name="connsiteX7" fmla="*/ 0 w 605688"/>
                <a:gd name="connsiteY7" fmla="*/ 281055 h 281055"/>
                <a:gd name="connsiteX8" fmla="*/ 7350 w 605688"/>
                <a:gd name="connsiteY8" fmla="*/ 225964 h 281055"/>
                <a:gd name="connsiteX9" fmla="*/ 151312 w 605688"/>
                <a:gd name="connsiteY9" fmla="*/ 40166 h 281055"/>
                <a:gd name="connsiteX10" fmla="*/ 459141 w 605688"/>
                <a:gd name="connsiteY10" fmla="*/ 42811 h 281055"/>
                <a:gd name="connsiteX11" fmla="*/ 599890 w 605688"/>
                <a:gd name="connsiteY11" fmla="*/ 231054 h 281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05688" h="281055">
                  <a:moveTo>
                    <a:pt x="605688" y="281055"/>
                  </a:moveTo>
                  <a:lnTo>
                    <a:pt x="575127" y="281055"/>
                  </a:lnTo>
                  <a:lnTo>
                    <a:pt x="570201" y="238580"/>
                  </a:lnTo>
                  <a:cubicBezTo>
                    <a:pt x="552422" y="168455"/>
                    <a:pt x="507437" y="107040"/>
                    <a:pt x="443525" y="69157"/>
                  </a:cubicBezTo>
                  <a:cubicBezTo>
                    <a:pt x="358309" y="18647"/>
                    <a:pt x="252545" y="17738"/>
                    <a:pt x="166473" y="66777"/>
                  </a:cubicBezTo>
                  <a:cubicBezTo>
                    <a:pt x="101919" y="103556"/>
                    <a:pt x="55886" y="164189"/>
                    <a:pt x="36904" y="233998"/>
                  </a:cubicBezTo>
                  <a:lnTo>
                    <a:pt x="30626" y="281055"/>
                  </a:lnTo>
                  <a:lnTo>
                    <a:pt x="0" y="281055"/>
                  </a:lnTo>
                  <a:lnTo>
                    <a:pt x="7350" y="225964"/>
                  </a:lnTo>
                  <a:cubicBezTo>
                    <a:pt x="28441" y="148400"/>
                    <a:pt x="79587" y="81031"/>
                    <a:pt x="151312" y="40166"/>
                  </a:cubicBezTo>
                  <a:cubicBezTo>
                    <a:pt x="246945" y="-14320"/>
                    <a:pt x="364458" y="-13310"/>
                    <a:pt x="459141" y="42811"/>
                  </a:cubicBezTo>
                  <a:cubicBezTo>
                    <a:pt x="530153" y="84902"/>
                    <a:pt x="580135" y="153139"/>
                    <a:pt x="599890" y="231054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 cap="rnd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p3d prstMaterial="matte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0294" dirty="0">
                <a:solidFill>
                  <a:schemeClr val="tx1"/>
                </a:solidFill>
              </a:endParaRPr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733B18B2-8AFC-E441-AA34-184C263D279B}"/>
                </a:ext>
              </a:extLst>
            </p:cNvPr>
            <p:cNvGrpSpPr/>
            <p:nvPr/>
          </p:nvGrpSpPr>
          <p:grpSpPr>
            <a:xfrm>
              <a:off x="6159507" y="4146718"/>
              <a:ext cx="1391893" cy="210793"/>
              <a:chOff x="6159507" y="4146718"/>
              <a:chExt cx="1391893" cy="210793"/>
            </a:xfrm>
            <a:solidFill>
              <a:schemeClr val="bg2">
                <a:lumMod val="25000"/>
              </a:schemeClr>
            </a:solidFill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47B81950-B628-CF45-9856-486573E8DE1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80307" y="4146718"/>
                <a:ext cx="71093" cy="71093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3311C3E2-04EE-AD4D-B329-FD9C2127FAD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80307" y="4283243"/>
                <a:ext cx="71093" cy="71093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/>
              </a:p>
            </p:txBody>
          </p: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DD7AAAAC-5D12-F74E-B8F9-65E4C75AE5B1}"/>
                  </a:ext>
                </a:extLst>
              </p:cNvPr>
              <p:cNvGrpSpPr/>
              <p:nvPr/>
            </p:nvGrpSpPr>
            <p:grpSpPr>
              <a:xfrm>
                <a:off x="6159507" y="4149893"/>
                <a:ext cx="77443" cy="207618"/>
                <a:chOff x="6162682" y="4149893"/>
                <a:chExt cx="77443" cy="207618"/>
              </a:xfrm>
              <a:grpFill/>
            </p:grpSpPr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D7175C10-483B-6048-8C56-114BC7AD8F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162682" y="4149893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/>
                </a:p>
              </p:txBody>
            </p:sp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F3E1C25C-D82E-A849-AB64-B38B326033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169032" y="4286418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 dirty="0"/>
                </a:p>
              </p:txBody>
            </p:sp>
          </p:grpSp>
        </p:grpSp>
        <p:sp>
          <p:nvSpPr>
            <p:cNvPr id="59" name="Subtitle 2">
              <a:extLst>
                <a:ext uri="{FF2B5EF4-FFF2-40B4-BE49-F238E27FC236}">
                  <a16:creationId xmlns:a16="http://schemas.microsoft.com/office/drawing/2014/main" id="{F985C0A5-97BC-9A4C-84B2-FFFBAC5D44D1}"/>
                </a:ext>
              </a:extLst>
            </p:cNvPr>
            <p:cNvSpPr txBox="1">
              <a:spLocks/>
            </p:cNvSpPr>
            <p:nvPr/>
          </p:nvSpPr>
          <p:spPr>
            <a:xfrm>
              <a:off x="5879545" y="3782437"/>
              <a:ext cx="1992340" cy="853436"/>
            </a:xfrm>
            <a:prstGeom prst="rect">
              <a:avLst/>
            </a:prstGeom>
            <a:effectLst>
              <a:outerShdw blurRad="114300" dist="12700" dir="4920000" algn="tl" rotWithShape="0">
                <a:prstClr val="black">
                  <a:alpha val="49000"/>
                </a:prstClr>
              </a:outerShdw>
              <a:softEdge rad="31750"/>
            </a:effectLst>
            <a:sp3d prstMaterial="matte"/>
          </p:spPr>
          <p:txBody>
            <a:bodyPr vert="horz" lIns="377190" tIns="188595" rIns="377190" bIns="188595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2275" dirty="0">
                  <a:latin typeface="Cambria" panose="02040503050406030204" pitchFamily="18" charset="0"/>
                  <a:cs typeface="Times New Roman" panose="02020603050405020304" pitchFamily="18" charset="0"/>
                </a:rPr>
                <a:t>v1</a:t>
              </a:r>
            </a:p>
          </p:txBody>
        </p:sp>
      </p:grpSp>
      <p:sp>
        <p:nvSpPr>
          <p:cNvPr id="81" name="Block Arc 80">
            <a:extLst>
              <a:ext uri="{FF2B5EF4-FFF2-40B4-BE49-F238E27FC236}">
                <a16:creationId xmlns:a16="http://schemas.microsoft.com/office/drawing/2014/main" id="{10A617ED-6249-4C4A-9A30-4C99A6CEB2F2}"/>
              </a:ext>
            </a:extLst>
          </p:cNvPr>
          <p:cNvSpPr/>
          <p:nvPr/>
        </p:nvSpPr>
        <p:spPr>
          <a:xfrm rot="19450926">
            <a:off x="17249148" y="10963633"/>
            <a:ext cx="9918959" cy="9504920"/>
          </a:xfrm>
          <a:prstGeom prst="blockArc">
            <a:avLst>
              <a:gd name="adj1" fmla="val 14977627"/>
              <a:gd name="adj2" fmla="val 17469328"/>
              <a:gd name="adj3" fmla="val 5280"/>
            </a:avLst>
          </a:prstGeom>
          <a:solidFill>
            <a:srgbClr val="FFFEF2">
              <a:alpha val="83000"/>
            </a:srgbClr>
          </a:solidFill>
          <a:ln>
            <a:solidFill>
              <a:srgbClr val="FEF7D3">
                <a:alpha val="4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294">
              <a:solidFill>
                <a:schemeClr val="tx1"/>
              </a:solidFill>
            </a:endParaRPr>
          </a:p>
        </p:txBody>
      </p:sp>
      <p:sp>
        <p:nvSpPr>
          <p:cNvPr id="83" name="Block Arc 82">
            <a:extLst>
              <a:ext uri="{FF2B5EF4-FFF2-40B4-BE49-F238E27FC236}">
                <a16:creationId xmlns:a16="http://schemas.microsoft.com/office/drawing/2014/main" id="{F42FF5C1-81C9-9049-BEEC-4907E5C4024C}"/>
              </a:ext>
            </a:extLst>
          </p:cNvPr>
          <p:cNvSpPr/>
          <p:nvPr/>
        </p:nvSpPr>
        <p:spPr>
          <a:xfrm rot="19450926">
            <a:off x="6840614" y="7143986"/>
            <a:ext cx="9918959" cy="9504920"/>
          </a:xfrm>
          <a:prstGeom prst="blockArc">
            <a:avLst>
              <a:gd name="adj1" fmla="val 14977627"/>
              <a:gd name="adj2" fmla="val 17469328"/>
              <a:gd name="adj3" fmla="val 5280"/>
            </a:avLst>
          </a:prstGeom>
          <a:solidFill>
            <a:srgbClr val="FFFEF2">
              <a:alpha val="83000"/>
            </a:srgbClr>
          </a:solidFill>
          <a:ln>
            <a:solidFill>
              <a:srgbClr val="FEF7D3">
                <a:alpha val="4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294">
              <a:solidFill>
                <a:schemeClr val="tx1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0B47455-6419-9F4E-9A2C-90851E2314BB}"/>
              </a:ext>
            </a:extLst>
          </p:cNvPr>
          <p:cNvSpPr/>
          <p:nvPr/>
        </p:nvSpPr>
        <p:spPr>
          <a:xfrm>
            <a:off x="5108782" y="836654"/>
            <a:ext cx="37002818" cy="11888634"/>
          </a:xfrm>
          <a:prstGeom prst="rect">
            <a:avLst/>
          </a:prstGeom>
          <a:noFill/>
        </p:spPr>
        <p:txBody>
          <a:bodyPr wrap="square" lIns="377190" tIns="188595" rIns="377190" bIns="188595" numCol="1">
            <a:prstTxWarp prst="textDeflateBottom">
              <a:avLst>
                <a:gd name="adj" fmla="val 66868"/>
              </a:avLst>
            </a:prstTxWarp>
            <a:spAutoFit/>
          </a:bodyPr>
          <a:lstStyle/>
          <a:p>
            <a:pPr algn="ctr"/>
            <a:r>
              <a:rPr lang="en-US" sz="22275" b="1" spc="207" dirty="0">
                <a:ln w="38100" cmpd="sng">
                  <a:solidFill>
                    <a:schemeClr val="bg1">
                      <a:lumMod val="95000"/>
                    </a:schemeClr>
                  </a:solidFill>
                  <a:prstDash val="solid"/>
                </a:ln>
                <a:solidFill>
                  <a:srgbClr val="474747"/>
                </a:solidFill>
                <a:effectLst/>
                <a:latin typeface="Bauhaus 93" pitchFamily="82" charset="77"/>
                <a:cs typeface="Kannada MN" pitchFamily="2" charset="0"/>
              </a:rPr>
              <a:t>pooltool</a:t>
            </a:r>
          </a:p>
        </p:txBody>
      </p:sp>
    </p:spTree>
    <p:extLst>
      <p:ext uri="{BB962C8B-B14F-4D97-AF65-F5344CB8AC3E}">
        <p14:creationId xmlns:p14="http://schemas.microsoft.com/office/powerpoint/2010/main" val="4267257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55D7DC25-BE74-CC43-9071-27C18E52326D}"/>
              </a:ext>
            </a:extLst>
          </p:cNvPr>
          <p:cNvGrpSpPr/>
          <p:nvPr/>
        </p:nvGrpSpPr>
        <p:grpSpPr>
          <a:xfrm>
            <a:off x="26207773" y="6282531"/>
            <a:ext cx="16257368" cy="16257368"/>
            <a:chOff x="4884516" y="2273292"/>
            <a:chExt cx="3941180" cy="3941180"/>
          </a:xfrm>
          <a:scene3d>
            <a:camera prst="orthographicFront"/>
            <a:lightRig rig="brightRoom" dir="t"/>
          </a:scene3d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294AFE0-A10A-5148-A355-FB6CD45B1ABF}"/>
                </a:ext>
              </a:extLst>
            </p:cNvPr>
            <p:cNvSpPr/>
            <p:nvPr/>
          </p:nvSpPr>
          <p:spPr>
            <a:xfrm>
              <a:off x="4884516" y="2273292"/>
              <a:ext cx="3941180" cy="394118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294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F3D82B4-C859-7145-AA97-155E065E8C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69021" y="3457797"/>
              <a:ext cx="1572168" cy="1572170"/>
            </a:xfrm>
            <a:prstGeom prst="ellipse">
              <a:avLst/>
            </a:prstGeom>
            <a:solidFill>
              <a:srgbClr val="FFFEF2"/>
            </a:solidFill>
            <a:ln>
              <a:noFill/>
            </a:ln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294" dirty="0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3033A8D6-8358-3D4C-8911-1AED6A1D736C}"/>
                </a:ext>
              </a:extLst>
            </p:cNvPr>
            <p:cNvSpPr/>
            <p:nvPr/>
          </p:nvSpPr>
          <p:spPr>
            <a:xfrm>
              <a:off x="6158669" y="3518842"/>
              <a:ext cx="1391401" cy="672761"/>
            </a:xfrm>
            <a:custGeom>
              <a:avLst/>
              <a:gdLst>
                <a:gd name="connsiteX0" fmla="*/ 307373 w 609034"/>
                <a:gd name="connsiteY0" fmla="*/ 11 h 294476"/>
                <a:gd name="connsiteX1" fmla="*/ 460931 w 609034"/>
                <a:gd name="connsiteY1" fmla="*/ 42811 h 294476"/>
                <a:gd name="connsiteX2" fmla="*/ 601680 w 609034"/>
                <a:gd name="connsiteY2" fmla="*/ 231054 h 294476"/>
                <a:gd name="connsiteX3" fmla="*/ 609034 w 609034"/>
                <a:gd name="connsiteY3" fmla="*/ 294476 h 294476"/>
                <a:gd name="connsiteX4" fmla="*/ 578473 w 609034"/>
                <a:gd name="connsiteY4" fmla="*/ 294476 h 294476"/>
                <a:gd name="connsiteX5" fmla="*/ 571991 w 609034"/>
                <a:gd name="connsiteY5" fmla="*/ 238580 h 294476"/>
                <a:gd name="connsiteX6" fmla="*/ 445315 w 609034"/>
                <a:gd name="connsiteY6" fmla="*/ 69157 h 294476"/>
                <a:gd name="connsiteX7" fmla="*/ 168263 w 609034"/>
                <a:gd name="connsiteY7" fmla="*/ 66777 h 294476"/>
                <a:gd name="connsiteX8" fmla="*/ 38694 w 609034"/>
                <a:gd name="connsiteY8" fmla="*/ 233998 h 294476"/>
                <a:gd name="connsiteX9" fmla="*/ 30626 w 609034"/>
                <a:gd name="connsiteY9" fmla="*/ 294476 h 294476"/>
                <a:gd name="connsiteX10" fmla="*/ 0 w 609034"/>
                <a:gd name="connsiteY10" fmla="*/ 294476 h 294476"/>
                <a:gd name="connsiteX11" fmla="*/ 9140 w 609034"/>
                <a:gd name="connsiteY11" fmla="*/ 225964 h 294476"/>
                <a:gd name="connsiteX12" fmla="*/ 153102 w 609034"/>
                <a:gd name="connsiteY12" fmla="*/ 40166 h 294476"/>
                <a:gd name="connsiteX13" fmla="*/ 307373 w 609034"/>
                <a:gd name="connsiteY13" fmla="*/ 11 h 294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09034" h="294476">
                  <a:moveTo>
                    <a:pt x="307373" y="11"/>
                  </a:moveTo>
                  <a:cubicBezTo>
                    <a:pt x="360541" y="468"/>
                    <a:pt x="413590" y="14751"/>
                    <a:pt x="460931" y="42811"/>
                  </a:cubicBezTo>
                  <a:cubicBezTo>
                    <a:pt x="531944" y="84902"/>
                    <a:pt x="581925" y="153139"/>
                    <a:pt x="601680" y="231054"/>
                  </a:cubicBezTo>
                  <a:lnTo>
                    <a:pt x="609034" y="294476"/>
                  </a:lnTo>
                  <a:lnTo>
                    <a:pt x="578473" y="294476"/>
                  </a:lnTo>
                  <a:lnTo>
                    <a:pt x="571991" y="238580"/>
                  </a:lnTo>
                  <a:cubicBezTo>
                    <a:pt x="554212" y="168455"/>
                    <a:pt x="509227" y="107040"/>
                    <a:pt x="445315" y="69157"/>
                  </a:cubicBezTo>
                  <a:cubicBezTo>
                    <a:pt x="360099" y="18647"/>
                    <a:pt x="254335" y="17738"/>
                    <a:pt x="168263" y="66777"/>
                  </a:cubicBezTo>
                  <a:cubicBezTo>
                    <a:pt x="103709" y="103556"/>
                    <a:pt x="57676" y="164189"/>
                    <a:pt x="38694" y="233998"/>
                  </a:cubicBezTo>
                  <a:lnTo>
                    <a:pt x="30626" y="294476"/>
                  </a:lnTo>
                  <a:lnTo>
                    <a:pt x="0" y="294476"/>
                  </a:lnTo>
                  <a:lnTo>
                    <a:pt x="9140" y="225964"/>
                  </a:lnTo>
                  <a:cubicBezTo>
                    <a:pt x="30231" y="148400"/>
                    <a:pt x="81378" y="81031"/>
                    <a:pt x="153102" y="40166"/>
                  </a:cubicBezTo>
                  <a:cubicBezTo>
                    <a:pt x="200919" y="12923"/>
                    <a:pt x="254205" y="-446"/>
                    <a:pt x="307373" y="11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 cap="rnd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p3d prstMaterial="matte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0294" dirty="0">
                <a:solidFill>
                  <a:schemeClr val="tx1"/>
                </a:solidFill>
              </a:endParaRPr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5B926458-F3C1-1B49-A890-ABE479725F4B}"/>
                </a:ext>
              </a:extLst>
            </p:cNvPr>
            <p:cNvSpPr/>
            <p:nvPr/>
          </p:nvSpPr>
          <p:spPr>
            <a:xfrm rot="10800000">
              <a:off x="6165050" y="4310667"/>
              <a:ext cx="1383757" cy="642099"/>
            </a:xfrm>
            <a:custGeom>
              <a:avLst/>
              <a:gdLst>
                <a:gd name="connsiteX0" fmla="*/ 605688 w 605688"/>
                <a:gd name="connsiteY0" fmla="*/ 281055 h 281055"/>
                <a:gd name="connsiteX1" fmla="*/ 575127 w 605688"/>
                <a:gd name="connsiteY1" fmla="*/ 281055 h 281055"/>
                <a:gd name="connsiteX2" fmla="*/ 570201 w 605688"/>
                <a:gd name="connsiteY2" fmla="*/ 238580 h 281055"/>
                <a:gd name="connsiteX3" fmla="*/ 443525 w 605688"/>
                <a:gd name="connsiteY3" fmla="*/ 69157 h 281055"/>
                <a:gd name="connsiteX4" fmla="*/ 166473 w 605688"/>
                <a:gd name="connsiteY4" fmla="*/ 66777 h 281055"/>
                <a:gd name="connsiteX5" fmla="*/ 36904 w 605688"/>
                <a:gd name="connsiteY5" fmla="*/ 233998 h 281055"/>
                <a:gd name="connsiteX6" fmla="*/ 30626 w 605688"/>
                <a:gd name="connsiteY6" fmla="*/ 281055 h 281055"/>
                <a:gd name="connsiteX7" fmla="*/ 0 w 605688"/>
                <a:gd name="connsiteY7" fmla="*/ 281055 h 281055"/>
                <a:gd name="connsiteX8" fmla="*/ 7350 w 605688"/>
                <a:gd name="connsiteY8" fmla="*/ 225964 h 281055"/>
                <a:gd name="connsiteX9" fmla="*/ 151312 w 605688"/>
                <a:gd name="connsiteY9" fmla="*/ 40166 h 281055"/>
                <a:gd name="connsiteX10" fmla="*/ 459141 w 605688"/>
                <a:gd name="connsiteY10" fmla="*/ 42811 h 281055"/>
                <a:gd name="connsiteX11" fmla="*/ 599890 w 605688"/>
                <a:gd name="connsiteY11" fmla="*/ 231054 h 281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05688" h="281055">
                  <a:moveTo>
                    <a:pt x="605688" y="281055"/>
                  </a:moveTo>
                  <a:lnTo>
                    <a:pt x="575127" y="281055"/>
                  </a:lnTo>
                  <a:lnTo>
                    <a:pt x="570201" y="238580"/>
                  </a:lnTo>
                  <a:cubicBezTo>
                    <a:pt x="552422" y="168455"/>
                    <a:pt x="507437" y="107040"/>
                    <a:pt x="443525" y="69157"/>
                  </a:cubicBezTo>
                  <a:cubicBezTo>
                    <a:pt x="358309" y="18647"/>
                    <a:pt x="252545" y="17738"/>
                    <a:pt x="166473" y="66777"/>
                  </a:cubicBezTo>
                  <a:cubicBezTo>
                    <a:pt x="101919" y="103556"/>
                    <a:pt x="55886" y="164189"/>
                    <a:pt x="36904" y="233998"/>
                  </a:cubicBezTo>
                  <a:lnTo>
                    <a:pt x="30626" y="281055"/>
                  </a:lnTo>
                  <a:lnTo>
                    <a:pt x="0" y="281055"/>
                  </a:lnTo>
                  <a:lnTo>
                    <a:pt x="7350" y="225964"/>
                  </a:lnTo>
                  <a:cubicBezTo>
                    <a:pt x="28441" y="148400"/>
                    <a:pt x="79587" y="81031"/>
                    <a:pt x="151312" y="40166"/>
                  </a:cubicBezTo>
                  <a:cubicBezTo>
                    <a:pt x="246945" y="-14320"/>
                    <a:pt x="364458" y="-13310"/>
                    <a:pt x="459141" y="42811"/>
                  </a:cubicBezTo>
                  <a:cubicBezTo>
                    <a:pt x="530153" y="84902"/>
                    <a:pt x="580135" y="153139"/>
                    <a:pt x="599890" y="231054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 cap="rnd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p3d prstMaterial="matte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0294" dirty="0">
                <a:solidFill>
                  <a:schemeClr val="tx1"/>
                </a:solidFill>
              </a:endParaRPr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17F946C3-1932-E347-803F-EBB5B157206B}"/>
                </a:ext>
              </a:extLst>
            </p:cNvPr>
            <p:cNvGrpSpPr/>
            <p:nvPr/>
          </p:nvGrpSpPr>
          <p:grpSpPr>
            <a:xfrm>
              <a:off x="6159507" y="4146718"/>
              <a:ext cx="1391893" cy="210793"/>
              <a:chOff x="6159507" y="4146718"/>
              <a:chExt cx="1391893" cy="210793"/>
            </a:xfrm>
            <a:solidFill>
              <a:schemeClr val="bg2">
                <a:lumMod val="25000"/>
              </a:schemeClr>
            </a:solidFill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ADABEBE3-6656-CE44-890A-9A9ED15AA0D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80307" y="4146718"/>
                <a:ext cx="71093" cy="71093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9A686522-AA03-7E4B-9AC8-5F0C8986CE0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80307" y="4283243"/>
                <a:ext cx="71093" cy="71093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/>
              </a:p>
            </p:txBody>
          </p: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B8EE0014-A16C-A94E-BEAF-DC2F69E443DE}"/>
                  </a:ext>
                </a:extLst>
              </p:cNvPr>
              <p:cNvGrpSpPr/>
              <p:nvPr/>
            </p:nvGrpSpPr>
            <p:grpSpPr>
              <a:xfrm>
                <a:off x="6159507" y="4149893"/>
                <a:ext cx="77443" cy="207618"/>
                <a:chOff x="6162682" y="4149893"/>
                <a:chExt cx="77443" cy="207618"/>
              </a:xfrm>
              <a:grpFill/>
            </p:grpSpPr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C817218A-14B8-DF43-AC72-E9C523C6B4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162682" y="4149893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/>
                </a:p>
              </p:txBody>
            </p: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1A48CF34-000B-084C-8B1E-B6EF5B1441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169032" y="4286418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 dirty="0"/>
                </a:p>
              </p:txBody>
            </p:sp>
          </p:grpSp>
        </p:grpSp>
      </p:grpSp>
      <p:sp>
        <p:nvSpPr>
          <p:cNvPr id="63" name="Block Arc 62">
            <a:extLst>
              <a:ext uri="{FF2B5EF4-FFF2-40B4-BE49-F238E27FC236}">
                <a16:creationId xmlns:a16="http://schemas.microsoft.com/office/drawing/2014/main" id="{59D54F24-C965-554B-A9B2-94554C8ACC61}"/>
              </a:ext>
            </a:extLst>
          </p:cNvPr>
          <p:cNvSpPr/>
          <p:nvPr/>
        </p:nvSpPr>
        <p:spPr>
          <a:xfrm rot="19450926">
            <a:off x="27800919" y="7048493"/>
            <a:ext cx="9918959" cy="9504920"/>
          </a:xfrm>
          <a:prstGeom prst="blockArc">
            <a:avLst>
              <a:gd name="adj1" fmla="val 14977627"/>
              <a:gd name="adj2" fmla="val 17469328"/>
              <a:gd name="adj3" fmla="val 5280"/>
            </a:avLst>
          </a:prstGeom>
          <a:solidFill>
            <a:srgbClr val="FFFEF2">
              <a:alpha val="83000"/>
            </a:srgbClr>
          </a:solidFill>
          <a:ln>
            <a:solidFill>
              <a:srgbClr val="FEF7D3">
                <a:alpha val="4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294">
              <a:solidFill>
                <a:schemeClr val="tx1"/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0A24395-C6D7-B846-A67A-A0B63B4D6820}"/>
              </a:ext>
            </a:extLst>
          </p:cNvPr>
          <p:cNvGrpSpPr/>
          <p:nvPr/>
        </p:nvGrpSpPr>
        <p:grpSpPr>
          <a:xfrm>
            <a:off x="5295213" y="6234789"/>
            <a:ext cx="16257368" cy="16257368"/>
            <a:chOff x="4884516" y="2273292"/>
            <a:chExt cx="3941180" cy="3941180"/>
          </a:xfrm>
          <a:scene3d>
            <a:camera prst="orthographicFront"/>
            <a:lightRig rig="brightRoom" dir="t"/>
          </a:scene3d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22A5C93-1AA2-1746-8166-6AE0CAE41AEA}"/>
                </a:ext>
              </a:extLst>
            </p:cNvPr>
            <p:cNvSpPr/>
            <p:nvPr/>
          </p:nvSpPr>
          <p:spPr>
            <a:xfrm>
              <a:off x="4884516" y="2273292"/>
              <a:ext cx="3941180" cy="394118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294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3E6892DE-4C0C-A34B-9AAE-7FC216F56F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69021" y="3457797"/>
              <a:ext cx="1572168" cy="1572170"/>
            </a:xfrm>
            <a:prstGeom prst="ellipse">
              <a:avLst/>
            </a:prstGeom>
            <a:solidFill>
              <a:srgbClr val="FFFEF2"/>
            </a:solidFill>
            <a:ln>
              <a:noFill/>
            </a:ln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294" dirty="0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AA75D202-8085-F34C-A88B-7DF136CCC018}"/>
                </a:ext>
              </a:extLst>
            </p:cNvPr>
            <p:cNvSpPr/>
            <p:nvPr/>
          </p:nvSpPr>
          <p:spPr>
            <a:xfrm>
              <a:off x="6158669" y="3518842"/>
              <a:ext cx="1391401" cy="672761"/>
            </a:xfrm>
            <a:custGeom>
              <a:avLst/>
              <a:gdLst>
                <a:gd name="connsiteX0" fmla="*/ 307373 w 609034"/>
                <a:gd name="connsiteY0" fmla="*/ 11 h 294476"/>
                <a:gd name="connsiteX1" fmla="*/ 460931 w 609034"/>
                <a:gd name="connsiteY1" fmla="*/ 42811 h 294476"/>
                <a:gd name="connsiteX2" fmla="*/ 601680 w 609034"/>
                <a:gd name="connsiteY2" fmla="*/ 231054 h 294476"/>
                <a:gd name="connsiteX3" fmla="*/ 609034 w 609034"/>
                <a:gd name="connsiteY3" fmla="*/ 294476 h 294476"/>
                <a:gd name="connsiteX4" fmla="*/ 578473 w 609034"/>
                <a:gd name="connsiteY4" fmla="*/ 294476 h 294476"/>
                <a:gd name="connsiteX5" fmla="*/ 571991 w 609034"/>
                <a:gd name="connsiteY5" fmla="*/ 238580 h 294476"/>
                <a:gd name="connsiteX6" fmla="*/ 445315 w 609034"/>
                <a:gd name="connsiteY6" fmla="*/ 69157 h 294476"/>
                <a:gd name="connsiteX7" fmla="*/ 168263 w 609034"/>
                <a:gd name="connsiteY7" fmla="*/ 66777 h 294476"/>
                <a:gd name="connsiteX8" fmla="*/ 38694 w 609034"/>
                <a:gd name="connsiteY8" fmla="*/ 233998 h 294476"/>
                <a:gd name="connsiteX9" fmla="*/ 30626 w 609034"/>
                <a:gd name="connsiteY9" fmla="*/ 294476 h 294476"/>
                <a:gd name="connsiteX10" fmla="*/ 0 w 609034"/>
                <a:gd name="connsiteY10" fmla="*/ 294476 h 294476"/>
                <a:gd name="connsiteX11" fmla="*/ 9140 w 609034"/>
                <a:gd name="connsiteY11" fmla="*/ 225964 h 294476"/>
                <a:gd name="connsiteX12" fmla="*/ 153102 w 609034"/>
                <a:gd name="connsiteY12" fmla="*/ 40166 h 294476"/>
                <a:gd name="connsiteX13" fmla="*/ 307373 w 609034"/>
                <a:gd name="connsiteY13" fmla="*/ 11 h 294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09034" h="294476">
                  <a:moveTo>
                    <a:pt x="307373" y="11"/>
                  </a:moveTo>
                  <a:cubicBezTo>
                    <a:pt x="360541" y="468"/>
                    <a:pt x="413590" y="14751"/>
                    <a:pt x="460931" y="42811"/>
                  </a:cubicBezTo>
                  <a:cubicBezTo>
                    <a:pt x="531944" y="84902"/>
                    <a:pt x="581925" y="153139"/>
                    <a:pt x="601680" y="231054"/>
                  </a:cubicBezTo>
                  <a:lnTo>
                    <a:pt x="609034" y="294476"/>
                  </a:lnTo>
                  <a:lnTo>
                    <a:pt x="578473" y="294476"/>
                  </a:lnTo>
                  <a:lnTo>
                    <a:pt x="571991" y="238580"/>
                  </a:lnTo>
                  <a:cubicBezTo>
                    <a:pt x="554212" y="168455"/>
                    <a:pt x="509227" y="107040"/>
                    <a:pt x="445315" y="69157"/>
                  </a:cubicBezTo>
                  <a:cubicBezTo>
                    <a:pt x="360099" y="18647"/>
                    <a:pt x="254335" y="17738"/>
                    <a:pt x="168263" y="66777"/>
                  </a:cubicBezTo>
                  <a:cubicBezTo>
                    <a:pt x="103709" y="103556"/>
                    <a:pt x="57676" y="164189"/>
                    <a:pt x="38694" y="233998"/>
                  </a:cubicBezTo>
                  <a:lnTo>
                    <a:pt x="30626" y="294476"/>
                  </a:lnTo>
                  <a:lnTo>
                    <a:pt x="0" y="294476"/>
                  </a:lnTo>
                  <a:lnTo>
                    <a:pt x="9140" y="225964"/>
                  </a:lnTo>
                  <a:cubicBezTo>
                    <a:pt x="30231" y="148400"/>
                    <a:pt x="81378" y="81031"/>
                    <a:pt x="153102" y="40166"/>
                  </a:cubicBezTo>
                  <a:cubicBezTo>
                    <a:pt x="200919" y="12923"/>
                    <a:pt x="254205" y="-446"/>
                    <a:pt x="307373" y="11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 cap="rnd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p3d prstMaterial="matte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0294" dirty="0">
                <a:solidFill>
                  <a:schemeClr val="tx1"/>
                </a:solidFill>
              </a:endParaRPr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77C08B6B-70E0-5D4F-A553-69F2D9A9AC06}"/>
                </a:ext>
              </a:extLst>
            </p:cNvPr>
            <p:cNvSpPr/>
            <p:nvPr/>
          </p:nvSpPr>
          <p:spPr>
            <a:xfrm rot="10800000">
              <a:off x="6165050" y="4310667"/>
              <a:ext cx="1383757" cy="642099"/>
            </a:xfrm>
            <a:custGeom>
              <a:avLst/>
              <a:gdLst>
                <a:gd name="connsiteX0" fmla="*/ 605688 w 605688"/>
                <a:gd name="connsiteY0" fmla="*/ 281055 h 281055"/>
                <a:gd name="connsiteX1" fmla="*/ 575127 w 605688"/>
                <a:gd name="connsiteY1" fmla="*/ 281055 h 281055"/>
                <a:gd name="connsiteX2" fmla="*/ 570201 w 605688"/>
                <a:gd name="connsiteY2" fmla="*/ 238580 h 281055"/>
                <a:gd name="connsiteX3" fmla="*/ 443525 w 605688"/>
                <a:gd name="connsiteY3" fmla="*/ 69157 h 281055"/>
                <a:gd name="connsiteX4" fmla="*/ 166473 w 605688"/>
                <a:gd name="connsiteY4" fmla="*/ 66777 h 281055"/>
                <a:gd name="connsiteX5" fmla="*/ 36904 w 605688"/>
                <a:gd name="connsiteY5" fmla="*/ 233998 h 281055"/>
                <a:gd name="connsiteX6" fmla="*/ 30626 w 605688"/>
                <a:gd name="connsiteY6" fmla="*/ 281055 h 281055"/>
                <a:gd name="connsiteX7" fmla="*/ 0 w 605688"/>
                <a:gd name="connsiteY7" fmla="*/ 281055 h 281055"/>
                <a:gd name="connsiteX8" fmla="*/ 7350 w 605688"/>
                <a:gd name="connsiteY8" fmla="*/ 225964 h 281055"/>
                <a:gd name="connsiteX9" fmla="*/ 151312 w 605688"/>
                <a:gd name="connsiteY9" fmla="*/ 40166 h 281055"/>
                <a:gd name="connsiteX10" fmla="*/ 459141 w 605688"/>
                <a:gd name="connsiteY10" fmla="*/ 42811 h 281055"/>
                <a:gd name="connsiteX11" fmla="*/ 599890 w 605688"/>
                <a:gd name="connsiteY11" fmla="*/ 231054 h 281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05688" h="281055">
                  <a:moveTo>
                    <a:pt x="605688" y="281055"/>
                  </a:moveTo>
                  <a:lnTo>
                    <a:pt x="575127" y="281055"/>
                  </a:lnTo>
                  <a:lnTo>
                    <a:pt x="570201" y="238580"/>
                  </a:lnTo>
                  <a:cubicBezTo>
                    <a:pt x="552422" y="168455"/>
                    <a:pt x="507437" y="107040"/>
                    <a:pt x="443525" y="69157"/>
                  </a:cubicBezTo>
                  <a:cubicBezTo>
                    <a:pt x="358309" y="18647"/>
                    <a:pt x="252545" y="17738"/>
                    <a:pt x="166473" y="66777"/>
                  </a:cubicBezTo>
                  <a:cubicBezTo>
                    <a:pt x="101919" y="103556"/>
                    <a:pt x="55886" y="164189"/>
                    <a:pt x="36904" y="233998"/>
                  </a:cubicBezTo>
                  <a:lnTo>
                    <a:pt x="30626" y="281055"/>
                  </a:lnTo>
                  <a:lnTo>
                    <a:pt x="0" y="281055"/>
                  </a:lnTo>
                  <a:lnTo>
                    <a:pt x="7350" y="225964"/>
                  </a:lnTo>
                  <a:cubicBezTo>
                    <a:pt x="28441" y="148400"/>
                    <a:pt x="79587" y="81031"/>
                    <a:pt x="151312" y="40166"/>
                  </a:cubicBezTo>
                  <a:cubicBezTo>
                    <a:pt x="246945" y="-14320"/>
                    <a:pt x="364458" y="-13310"/>
                    <a:pt x="459141" y="42811"/>
                  </a:cubicBezTo>
                  <a:cubicBezTo>
                    <a:pt x="530153" y="84902"/>
                    <a:pt x="580135" y="153139"/>
                    <a:pt x="599890" y="231054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 cap="rnd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p3d prstMaterial="matte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0294" dirty="0">
                <a:solidFill>
                  <a:schemeClr val="tx1"/>
                </a:solidFill>
              </a:endParaRP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6C066273-A9B7-5B4D-A3B5-50E1EFF28FB5}"/>
                </a:ext>
              </a:extLst>
            </p:cNvPr>
            <p:cNvGrpSpPr/>
            <p:nvPr/>
          </p:nvGrpSpPr>
          <p:grpSpPr>
            <a:xfrm>
              <a:off x="6159507" y="4146718"/>
              <a:ext cx="1391893" cy="210793"/>
              <a:chOff x="6159507" y="4146718"/>
              <a:chExt cx="1391893" cy="210793"/>
            </a:xfrm>
            <a:solidFill>
              <a:schemeClr val="bg2">
                <a:lumMod val="25000"/>
              </a:schemeClr>
            </a:solidFill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D213DC1E-3749-C74C-AF65-5E712F76914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80307" y="4146718"/>
                <a:ext cx="71093" cy="71093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E1080EF7-F29B-094E-8A6A-B731CAB705F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80307" y="4283243"/>
                <a:ext cx="71093" cy="71093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/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06A3E7F9-C691-1B46-AA93-9FB5D00ED54F}"/>
                  </a:ext>
                </a:extLst>
              </p:cNvPr>
              <p:cNvGrpSpPr/>
              <p:nvPr/>
            </p:nvGrpSpPr>
            <p:grpSpPr>
              <a:xfrm>
                <a:off x="6159507" y="4149893"/>
                <a:ext cx="77443" cy="207618"/>
                <a:chOff x="6162682" y="4149893"/>
                <a:chExt cx="77443" cy="207618"/>
              </a:xfrm>
              <a:grpFill/>
            </p:grpSpPr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BDA70F35-A25D-F145-A5C4-719137CA3A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162682" y="4149893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/>
                </a:p>
              </p:txBody>
            </p: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1BABF8F0-AEEF-8245-94A4-1DEC4CEA4C2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169032" y="4286418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 dirty="0"/>
                </a:p>
              </p:txBody>
            </p:sp>
          </p:grpSp>
        </p:grp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560E091-8CB6-A448-96A1-F2943EFF3993}"/>
              </a:ext>
            </a:extLst>
          </p:cNvPr>
          <p:cNvGrpSpPr/>
          <p:nvPr/>
        </p:nvGrpSpPr>
        <p:grpSpPr>
          <a:xfrm>
            <a:off x="15846984" y="9767965"/>
            <a:ext cx="16257368" cy="16257368"/>
            <a:chOff x="4884516" y="2273292"/>
            <a:chExt cx="3941180" cy="3941180"/>
          </a:xfrm>
          <a:scene3d>
            <a:camera prst="orthographicFront"/>
            <a:lightRig rig="brightRoom" dir="t"/>
          </a:scene3d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8769FF67-A55B-8940-94C2-FA598D8598EF}"/>
                </a:ext>
              </a:extLst>
            </p:cNvPr>
            <p:cNvSpPr/>
            <p:nvPr/>
          </p:nvSpPr>
          <p:spPr>
            <a:xfrm>
              <a:off x="4884516" y="2273292"/>
              <a:ext cx="3941180" cy="3941180"/>
            </a:xfrm>
            <a:prstGeom prst="ellipse">
              <a:avLst/>
            </a:prstGeom>
            <a:solidFill>
              <a:srgbClr val="F7D32A"/>
            </a:solidFill>
            <a:ln>
              <a:noFill/>
            </a:ln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294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EA3DE16-2C82-9546-9752-F02BBCF149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69021" y="3457797"/>
              <a:ext cx="1572168" cy="1572170"/>
            </a:xfrm>
            <a:prstGeom prst="ellipse">
              <a:avLst/>
            </a:prstGeom>
            <a:solidFill>
              <a:srgbClr val="FFFEF2"/>
            </a:solidFill>
            <a:ln>
              <a:noFill/>
            </a:ln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294" dirty="0"/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B0757022-BEAF-E447-BFAB-ADCA93804EF9}"/>
                </a:ext>
              </a:extLst>
            </p:cNvPr>
            <p:cNvSpPr/>
            <p:nvPr/>
          </p:nvSpPr>
          <p:spPr>
            <a:xfrm>
              <a:off x="6158669" y="3518842"/>
              <a:ext cx="1391401" cy="672761"/>
            </a:xfrm>
            <a:custGeom>
              <a:avLst/>
              <a:gdLst>
                <a:gd name="connsiteX0" fmla="*/ 307373 w 609034"/>
                <a:gd name="connsiteY0" fmla="*/ 11 h 294476"/>
                <a:gd name="connsiteX1" fmla="*/ 460931 w 609034"/>
                <a:gd name="connsiteY1" fmla="*/ 42811 h 294476"/>
                <a:gd name="connsiteX2" fmla="*/ 601680 w 609034"/>
                <a:gd name="connsiteY2" fmla="*/ 231054 h 294476"/>
                <a:gd name="connsiteX3" fmla="*/ 609034 w 609034"/>
                <a:gd name="connsiteY3" fmla="*/ 294476 h 294476"/>
                <a:gd name="connsiteX4" fmla="*/ 578473 w 609034"/>
                <a:gd name="connsiteY4" fmla="*/ 294476 h 294476"/>
                <a:gd name="connsiteX5" fmla="*/ 571991 w 609034"/>
                <a:gd name="connsiteY5" fmla="*/ 238580 h 294476"/>
                <a:gd name="connsiteX6" fmla="*/ 445315 w 609034"/>
                <a:gd name="connsiteY6" fmla="*/ 69157 h 294476"/>
                <a:gd name="connsiteX7" fmla="*/ 168263 w 609034"/>
                <a:gd name="connsiteY7" fmla="*/ 66777 h 294476"/>
                <a:gd name="connsiteX8" fmla="*/ 38694 w 609034"/>
                <a:gd name="connsiteY8" fmla="*/ 233998 h 294476"/>
                <a:gd name="connsiteX9" fmla="*/ 30626 w 609034"/>
                <a:gd name="connsiteY9" fmla="*/ 294476 h 294476"/>
                <a:gd name="connsiteX10" fmla="*/ 0 w 609034"/>
                <a:gd name="connsiteY10" fmla="*/ 294476 h 294476"/>
                <a:gd name="connsiteX11" fmla="*/ 9140 w 609034"/>
                <a:gd name="connsiteY11" fmla="*/ 225964 h 294476"/>
                <a:gd name="connsiteX12" fmla="*/ 153102 w 609034"/>
                <a:gd name="connsiteY12" fmla="*/ 40166 h 294476"/>
                <a:gd name="connsiteX13" fmla="*/ 307373 w 609034"/>
                <a:gd name="connsiteY13" fmla="*/ 11 h 294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09034" h="294476">
                  <a:moveTo>
                    <a:pt x="307373" y="11"/>
                  </a:moveTo>
                  <a:cubicBezTo>
                    <a:pt x="360541" y="468"/>
                    <a:pt x="413590" y="14751"/>
                    <a:pt x="460931" y="42811"/>
                  </a:cubicBezTo>
                  <a:cubicBezTo>
                    <a:pt x="531944" y="84902"/>
                    <a:pt x="581925" y="153139"/>
                    <a:pt x="601680" y="231054"/>
                  </a:cubicBezTo>
                  <a:lnTo>
                    <a:pt x="609034" y="294476"/>
                  </a:lnTo>
                  <a:lnTo>
                    <a:pt x="578473" y="294476"/>
                  </a:lnTo>
                  <a:lnTo>
                    <a:pt x="571991" y="238580"/>
                  </a:lnTo>
                  <a:cubicBezTo>
                    <a:pt x="554212" y="168455"/>
                    <a:pt x="509227" y="107040"/>
                    <a:pt x="445315" y="69157"/>
                  </a:cubicBezTo>
                  <a:cubicBezTo>
                    <a:pt x="360099" y="18647"/>
                    <a:pt x="254335" y="17738"/>
                    <a:pt x="168263" y="66777"/>
                  </a:cubicBezTo>
                  <a:cubicBezTo>
                    <a:pt x="103709" y="103556"/>
                    <a:pt x="57676" y="164189"/>
                    <a:pt x="38694" y="233998"/>
                  </a:cubicBezTo>
                  <a:lnTo>
                    <a:pt x="30626" y="294476"/>
                  </a:lnTo>
                  <a:lnTo>
                    <a:pt x="0" y="294476"/>
                  </a:lnTo>
                  <a:lnTo>
                    <a:pt x="9140" y="225964"/>
                  </a:lnTo>
                  <a:cubicBezTo>
                    <a:pt x="30231" y="148400"/>
                    <a:pt x="81378" y="81031"/>
                    <a:pt x="153102" y="40166"/>
                  </a:cubicBezTo>
                  <a:cubicBezTo>
                    <a:pt x="200919" y="12923"/>
                    <a:pt x="254205" y="-446"/>
                    <a:pt x="307373" y="11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 cap="rnd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p3d prstMaterial="matte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0294" dirty="0">
                <a:solidFill>
                  <a:schemeClr val="tx1"/>
                </a:solidFill>
              </a:endParaRPr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9621EA39-13B8-AA4D-BA56-32E65365BC7D}"/>
                </a:ext>
              </a:extLst>
            </p:cNvPr>
            <p:cNvSpPr/>
            <p:nvPr/>
          </p:nvSpPr>
          <p:spPr>
            <a:xfrm rot="10800000">
              <a:off x="6165050" y="4310667"/>
              <a:ext cx="1383757" cy="642099"/>
            </a:xfrm>
            <a:custGeom>
              <a:avLst/>
              <a:gdLst>
                <a:gd name="connsiteX0" fmla="*/ 605688 w 605688"/>
                <a:gd name="connsiteY0" fmla="*/ 281055 h 281055"/>
                <a:gd name="connsiteX1" fmla="*/ 575127 w 605688"/>
                <a:gd name="connsiteY1" fmla="*/ 281055 h 281055"/>
                <a:gd name="connsiteX2" fmla="*/ 570201 w 605688"/>
                <a:gd name="connsiteY2" fmla="*/ 238580 h 281055"/>
                <a:gd name="connsiteX3" fmla="*/ 443525 w 605688"/>
                <a:gd name="connsiteY3" fmla="*/ 69157 h 281055"/>
                <a:gd name="connsiteX4" fmla="*/ 166473 w 605688"/>
                <a:gd name="connsiteY4" fmla="*/ 66777 h 281055"/>
                <a:gd name="connsiteX5" fmla="*/ 36904 w 605688"/>
                <a:gd name="connsiteY5" fmla="*/ 233998 h 281055"/>
                <a:gd name="connsiteX6" fmla="*/ 30626 w 605688"/>
                <a:gd name="connsiteY6" fmla="*/ 281055 h 281055"/>
                <a:gd name="connsiteX7" fmla="*/ 0 w 605688"/>
                <a:gd name="connsiteY7" fmla="*/ 281055 h 281055"/>
                <a:gd name="connsiteX8" fmla="*/ 7350 w 605688"/>
                <a:gd name="connsiteY8" fmla="*/ 225964 h 281055"/>
                <a:gd name="connsiteX9" fmla="*/ 151312 w 605688"/>
                <a:gd name="connsiteY9" fmla="*/ 40166 h 281055"/>
                <a:gd name="connsiteX10" fmla="*/ 459141 w 605688"/>
                <a:gd name="connsiteY10" fmla="*/ 42811 h 281055"/>
                <a:gd name="connsiteX11" fmla="*/ 599890 w 605688"/>
                <a:gd name="connsiteY11" fmla="*/ 231054 h 281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05688" h="281055">
                  <a:moveTo>
                    <a:pt x="605688" y="281055"/>
                  </a:moveTo>
                  <a:lnTo>
                    <a:pt x="575127" y="281055"/>
                  </a:lnTo>
                  <a:lnTo>
                    <a:pt x="570201" y="238580"/>
                  </a:lnTo>
                  <a:cubicBezTo>
                    <a:pt x="552422" y="168455"/>
                    <a:pt x="507437" y="107040"/>
                    <a:pt x="443525" y="69157"/>
                  </a:cubicBezTo>
                  <a:cubicBezTo>
                    <a:pt x="358309" y="18647"/>
                    <a:pt x="252545" y="17738"/>
                    <a:pt x="166473" y="66777"/>
                  </a:cubicBezTo>
                  <a:cubicBezTo>
                    <a:pt x="101919" y="103556"/>
                    <a:pt x="55886" y="164189"/>
                    <a:pt x="36904" y="233998"/>
                  </a:cubicBezTo>
                  <a:lnTo>
                    <a:pt x="30626" y="281055"/>
                  </a:lnTo>
                  <a:lnTo>
                    <a:pt x="0" y="281055"/>
                  </a:lnTo>
                  <a:lnTo>
                    <a:pt x="7350" y="225964"/>
                  </a:lnTo>
                  <a:cubicBezTo>
                    <a:pt x="28441" y="148400"/>
                    <a:pt x="79587" y="81031"/>
                    <a:pt x="151312" y="40166"/>
                  </a:cubicBezTo>
                  <a:cubicBezTo>
                    <a:pt x="246945" y="-14320"/>
                    <a:pt x="364458" y="-13310"/>
                    <a:pt x="459141" y="42811"/>
                  </a:cubicBezTo>
                  <a:cubicBezTo>
                    <a:pt x="530153" y="84902"/>
                    <a:pt x="580135" y="153139"/>
                    <a:pt x="599890" y="231054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 cap="rnd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p3d prstMaterial="matte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0294" dirty="0">
                <a:solidFill>
                  <a:schemeClr val="tx1"/>
                </a:solidFill>
              </a:endParaRPr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733B18B2-8AFC-E441-AA34-184C263D279B}"/>
                </a:ext>
              </a:extLst>
            </p:cNvPr>
            <p:cNvGrpSpPr/>
            <p:nvPr/>
          </p:nvGrpSpPr>
          <p:grpSpPr>
            <a:xfrm>
              <a:off x="6159507" y="4146718"/>
              <a:ext cx="1391893" cy="210793"/>
              <a:chOff x="6159507" y="4146718"/>
              <a:chExt cx="1391893" cy="210793"/>
            </a:xfrm>
            <a:solidFill>
              <a:schemeClr val="bg2">
                <a:lumMod val="25000"/>
              </a:schemeClr>
            </a:solidFill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47B81950-B628-CF45-9856-486573E8DE1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80307" y="4146718"/>
                <a:ext cx="71093" cy="71093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3311C3E2-04EE-AD4D-B329-FD9C2127FAD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80307" y="4283243"/>
                <a:ext cx="71093" cy="71093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/>
              </a:p>
            </p:txBody>
          </p: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DD7AAAAC-5D12-F74E-B8F9-65E4C75AE5B1}"/>
                  </a:ext>
                </a:extLst>
              </p:cNvPr>
              <p:cNvGrpSpPr/>
              <p:nvPr/>
            </p:nvGrpSpPr>
            <p:grpSpPr>
              <a:xfrm>
                <a:off x="6159507" y="4149893"/>
                <a:ext cx="77443" cy="207618"/>
                <a:chOff x="6162682" y="4149893"/>
                <a:chExt cx="77443" cy="207618"/>
              </a:xfrm>
              <a:grpFill/>
            </p:grpSpPr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D7175C10-483B-6048-8C56-114BC7AD8F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162682" y="4149893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/>
                </a:p>
              </p:txBody>
            </p:sp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F3E1C25C-D82E-A849-AB64-B38B326033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169032" y="4286418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 dirty="0"/>
                </a:p>
              </p:txBody>
            </p:sp>
          </p:grpSp>
        </p:grpSp>
        <p:sp>
          <p:nvSpPr>
            <p:cNvPr id="59" name="Subtitle 2">
              <a:extLst>
                <a:ext uri="{FF2B5EF4-FFF2-40B4-BE49-F238E27FC236}">
                  <a16:creationId xmlns:a16="http://schemas.microsoft.com/office/drawing/2014/main" id="{F985C0A5-97BC-9A4C-84B2-FFFBAC5D44D1}"/>
                </a:ext>
              </a:extLst>
            </p:cNvPr>
            <p:cNvSpPr txBox="1">
              <a:spLocks/>
            </p:cNvSpPr>
            <p:nvPr/>
          </p:nvSpPr>
          <p:spPr>
            <a:xfrm>
              <a:off x="5879545" y="3782437"/>
              <a:ext cx="1992340" cy="853436"/>
            </a:xfrm>
            <a:prstGeom prst="rect">
              <a:avLst/>
            </a:prstGeom>
            <a:effectLst>
              <a:outerShdw blurRad="114300" dist="12700" dir="4920000" algn="tl" rotWithShape="0">
                <a:prstClr val="black">
                  <a:alpha val="49000"/>
                </a:prstClr>
              </a:outerShdw>
              <a:softEdge rad="31750"/>
            </a:effectLst>
            <a:sp3d prstMaterial="matte"/>
          </p:spPr>
          <p:txBody>
            <a:bodyPr vert="horz" lIns="377190" tIns="188595" rIns="377190" bIns="188595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2275" dirty="0">
                  <a:latin typeface="Cambria" panose="02040503050406030204" pitchFamily="18" charset="0"/>
                  <a:cs typeface="Times New Roman" panose="02020603050405020304" pitchFamily="18" charset="0"/>
                </a:rPr>
                <a:t>v1</a:t>
              </a:r>
            </a:p>
          </p:txBody>
        </p:sp>
      </p:grpSp>
      <p:sp>
        <p:nvSpPr>
          <p:cNvPr id="81" name="Block Arc 80">
            <a:extLst>
              <a:ext uri="{FF2B5EF4-FFF2-40B4-BE49-F238E27FC236}">
                <a16:creationId xmlns:a16="http://schemas.microsoft.com/office/drawing/2014/main" id="{10A617ED-6249-4C4A-9A30-4C99A6CEB2F2}"/>
              </a:ext>
            </a:extLst>
          </p:cNvPr>
          <p:cNvSpPr/>
          <p:nvPr/>
        </p:nvSpPr>
        <p:spPr>
          <a:xfrm rot="19450926">
            <a:off x="17249148" y="10963633"/>
            <a:ext cx="9918959" cy="9504920"/>
          </a:xfrm>
          <a:prstGeom prst="blockArc">
            <a:avLst>
              <a:gd name="adj1" fmla="val 14977627"/>
              <a:gd name="adj2" fmla="val 17469328"/>
              <a:gd name="adj3" fmla="val 5280"/>
            </a:avLst>
          </a:prstGeom>
          <a:solidFill>
            <a:srgbClr val="FFFEF2">
              <a:alpha val="83000"/>
            </a:srgbClr>
          </a:solidFill>
          <a:ln>
            <a:solidFill>
              <a:srgbClr val="FEF7D3">
                <a:alpha val="4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294">
              <a:solidFill>
                <a:schemeClr val="tx1"/>
              </a:solidFill>
            </a:endParaRPr>
          </a:p>
        </p:txBody>
      </p:sp>
      <p:sp>
        <p:nvSpPr>
          <p:cNvPr id="83" name="Block Arc 82">
            <a:extLst>
              <a:ext uri="{FF2B5EF4-FFF2-40B4-BE49-F238E27FC236}">
                <a16:creationId xmlns:a16="http://schemas.microsoft.com/office/drawing/2014/main" id="{F42FF5C1-81C9-9049-BEEC-4907E5C4024C}"/>
              </a:ext>
            </a:extLst>
          </p:cNvPr>
          <p:cNvSpPr/>
          <p:nvPr/>
        </p:nvSpPr>
        <p:spPr>
          <a:xfrm rot="19450926">
            <a:off x="6840614" y="7143986"/>
            <a:ext cx="9918959" cy="9504920"/>
          </a:xfrm>
          <a:prstGeom prst="blockArc">
            <a:avLst>
              <a:gd name="adj1" fmla="val 14977627"/>
              <a:gd name="adj2" fmla="val 17469328"/>
              <a:gd name="adj3" fmla="val 5280"/>
            </a:avLst>
          </a:prstGeom>
          <a:solidFill>
            <a:srgbClr val="FFFEF2">
              <a:alpha val="83000"/>
            </a:srgbClr>
          </a:solidFill>
          <a:ln>
            <a:solidFill>
              <a:srgbClr val="FEF7D3">
                <a:alpha val="4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294">
              <a:solidFill>
                <a:schemeClr val="tx1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0B47455-6419-9F4E-9A2C-90851E2314BB}"/>
              </a:ext>
            </a:extLst>
          </p:cNvPr>
          <p:cNvSpPr/>
          <p:nvPr/>
        </p:nvSpPr>
        <p:spPr>
          <a:xfrm>
            <a:off x="5013289" y="836654"/>
            <a:ext cx="37002818" cy="11888634"/>
          </a:xfrm>
          <a:prstGeom prst="rect">
            <a:avLst/>
          </a:prstGeom>
          <a:noFill/>
        </p:spPr>
        <p:txBody>
          <a:bodyPr wrap="square" lIns="377190" tIns="188595" rIns="377190" bIns="188595" numCol="1">
            <a:prstTxWarp prst="textDeflate">
              <a:avLst>
                <a:gd name="adj" fmla="val 15938"/>
              </a:avLst>
            </a:prstTxWarp>
            <a:spAutoFit/>
          </a:bodyPr>
          <a:lstStyle/>
          <a:p>
            <a:pPr algn="ctr"/>
            <a:r>
              <a:rPr lang="en-US" sz="22275" b="1" spc="207" dirty="0">
                <a:ln w="38100" cmpd="sng">
                  <a:solidFill>
                    <a:schemeClr val="bg1">
                      <a:lumMod val="95000"/>
                    </a:schemeClr>
                  </a:solidFill>
                  <a:prstDash val="solid"/>
                </a:ln>
                <a:solidFill>
                  <a:srgbClr val="474747"/>
                </a:solidFill>
                <a:effectLst/>
                <a:latin typeface="Bauhaus 93" pitchFamily="82" charset="77"/>
                <a:cs typeface="Kannada MN" pitchFamily="2" charset="0"/>
              </a:rPr>
              <a:t>pooltool</a:t>
            </a:r>
          </a:p>
        </p:txBody>
      </p:sp>
    </p:spTree>
    <p:extLst>
      <p:ext uri="{BB962C8B-B14F-4D97-AF65-F5344CB8AC3E}">
        <p14:creationId xmlns:p14="http://schemas.microsoft.com/office/powerpoint/2010/main" val="2587393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Block Arc 62">
            <a:extLst>
              <a:ext uri="{FF2B5EF4-FFF2-40B4-BE49-F238E27FC236}">
                <a16:creationId xmlns:a16="http://schemas.microsoft.com/office/drawing/2014/main" id="{59D54F24-C965-554B-A9B2-94554C8ACC61}"/>
              </a:ext>
            </a:extLst>
          </p:cNvPr>
          <p:cNvSpPr/>
          <p:nvPr/>
        </p:nvSpPr>
        <p:spPr>
          <a:xfrm rot="19450926">
            <a:off x="27800919" y="7048493"/>
            <a:ext cx="9918959" cy="9504920"/>
          </a:xfrm>
          <a:prstGeom prst="blockArc">
            <a:avLst>
              <a:gd name="adj1" fmla="val 14977627"/>
              <a:gd name="adj2" fmla="val 17469328"/>
              <a:gd name="adj3" fmla="val 5280"/>
            </a:avLst>
          </a:prstGeom>
          <a:solidFill>
            <a:srgbClr val="FFFEF2">
              <a:alpha val="83000"/>
            </a:srgbClr>
          </a:solidFill>
          <a:ln>
            <a:solidFill>
              <a:srgbClr val="FEF7D3">
                <a:alpha val="4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294">
              <a:solidFill>
                <a:schemeClr val="tx1"/>
              </a:solidFill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560E091-8CB6-A448-96A1-F2943EFF3993}"/>
              </a:ext>
            </a:extLst>
          </p:cNvPr>
          <p:cNvGrpSpPr/>
          <p:nvPr/>
        </p:nvGrpSpPr>
        <p:grpSpPr>
          <a:xfrm>
            <a:off x="15004039" y="9767965"/>
            <a:ext cx="16257368" cy="16257368"/>
            <a:chOff x="4884516" y="2273292"/>
            <a:chExt cx="3941180" cy="3941180"/>
          </a:xfrm>
          <a:scene3d>
            <a:camera prst="orthographicFront"/>
            <a:lightRig rig="brightRoom" dir="t"/>
          </a:scene3d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8769FF67-A55B-8940-94C2-FA598D8598EF}"/>
                </a:ext>
              </a:extLst>
            </p:cNvPr>
            <p:cNvSpPr/>
            <p:nvPr/>
          </p:nvSpPr>
          <p:spPr>
            <a:xfrm>
              <a:off x="4884516" y="2273292"/>
              <a:ext cx="3941180" cy="39411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294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EA3DE16-2C82-9546-9752-F02BBCF149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69021" y="3457797"/>
              <a:ext cx="1572168" cy="1572170"/>
            </a:xfrm>
            <a:prstGeom prst="ellipse">
              <a:avLst/>
            </a:prstGeom>
            <a:solidFill>
              <a:srgbClr val="FFFEF2"/>
            </a:solidFill>
            <a:ln>
              <a:noFill/>
            </a:ln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294" dirty="0"/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B0757022-BEAF-E447-BFAB-ADCA93804EF9}"/>
                </a:ext>
              </a:extLst>
            </p:cNvPr>
            <p:cNvSpPr/>
            <p:nvPr/>
          </p:nvSpPr>
          <p:spPr>
            <a:xfrm>
              <a:off x="6158669" y="3518842"/>
              <a:ext cx="1391401" cy="672761"/>
            </a:xfrm>
            <a:custGeom>
              <a:avLst/>
              <a:gdLst>
                <a:gd name="connsiteX0" fmla="*/ 307373 w 609034"/>
                <a:gd name="connsiteY0" fmla="*/ 11 h 294476"/>
                <a:gd name="connsiteX1" fmla="*/ 460931 w 609034"/>
                <a:gd name="connsiteY1" fmla="*/ 42811 h 294476"/>
                <a:gd name="connsiteX2" fmla="*/ 601680 w 609034"/>
                <a:gd name="connsiteY2" fmla="*/ 231054 h 294476"/>
                <a:gd name="connsiteX3" fmla="*/ 609034 w 609034"/>
                <a:gd name="connsiteY3" fmla="*/ 294476 h 294476"/>
                <a:gd name="connsiteX4" fmla="*/ 578473 w 609034"/>
                <a:gd name="connsiteY4" fmla="*/ 294476 h 294476"/>
                <a:gd name="connsiteX5" fmla="*/ 571991 w 609034"/>
                <a:gd name="connsiteY5" fmla="*/ 238580 h 294476"/>
                <a:gd name="connsiteX6" fmla="*/ 445315 w 609034"/>
                <a:gd name="connsiteY6" fmla="*/ 69157 h 294476"/>
                <a:gd name="connsiteX7" fmla="*/ 168263 w 609034"/>
                <a:gd name="connsiteY7" fmla="*/ 66777 h 294476"/>
                <a:gd name="connsiteX8" fmla="*/ 38694 w 609034"/>
                <a:gd name="connsiteY8" fmla="*/ 233998 h 294476"/>
                <a:gd name="connsiteX9" fmla="*/ 30626 w 609034"/>
                <a:gd name="connsiteY9" fmla="*/ 294476 h 294476"/>
                <a:gd name="connsiteX10" fmla="*/ 0 w 609034"/>
                <a:gd name="connsiteY10" fmla="*/ 294476 h 294476"/>
                <a:gd name="connsiteX11" fmla="*/ 9140 w 609034"/>
                <a:gd name="connsiteY11" fmla="*/ 225964 h 294476"/>
                <a:gd name="connsiteX12" fmla="*/ 153102 w 609034"/>
                <a:gd name="connsiteY12" fmla="*/ 40166 h 294476"/>
                <a:gd name="connsiteX13" fmla="*/ 307373 w 609034"/>
                <a:gd name="connsiteY13" fmla="*/ 11 h 294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09034" h="294476">
                  <a:moveTo>
                    <a:pt x="307373" y="11"/>
                  </a:moveTo>
                  <a:cubicBezTo>
                    <a:pt x="360541" y="468"/>
                    <a:pt x="413590" y="14751"/>
                    <a:pt x="460931" y="42811"/>
                  </a:cubicBezTo>
                  <a:cubicBezTo>
                    <a:pt x="531944" y="84902"/>
                    <a:pt x="581925" y="153139"/>
                    <a:pt x="601680" y="231054"/>
                  </a:cubicBezTo>
                  <a:lnTo>
                    <a:pt x="609034" y="294476"/>
                  </a:lnTo>
                  <a:lnTo>
                    <a:pt x="578473" y="294476"/>
                  </a:lnTo>
                  <a:lnTo>
                    <a:pt x="571991" y="238580"/>
                  </a:lnTo>
                  <a:cubicBezTo>
                    <a:pt x="554212" y="168455"/>
                    <a:pt x="509227" y="107040"/>
                    <a:pt x="445315" y="69157"/>
                  </a:cubicBezTo>
                  <a:cubicBezTo>
                    <a:pt x="360099" y="18647"/>
                    <a:pt x="254335" y="17738"/>
                    <a:pt x="168263" y="66777"/>
                  </a:cubicBezTo>
                  <a:cubicBezTo>
                    <a:pt x="103709" y="103556"/>
                    <a:pt x="57676" y="164189"/>
                    <a:pt x="38694" y="233998"/>
                  </a:cubicBezTo>
                  <a:lnTo>
                    <a:pt x="30626" y="294476"/>
                  </a:lnTo>
                  <a:lnTo>
                    <a:pt x="0" y="294476"/>
                  </a:lnTo>
                  <a:lnTo>
                    <a:pt x="9140" y="225964"/>
                  </a:lnTo>
                  <a:cubicBezTo>
                    <a:pt x="30231" y="148400"/>
                    <a:pt x="81378" y="81031"/>
                    <a:pt x="153102" y="40166"/>
                  </a:cubicBezTo>
                  <a:cubicBezTo>
                    <a:pt x="200919" y="12923"/>
                    <a:pt x="254205" y="-446"/>
                    <a:pt x="307373" y="11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 cap="rnd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p3d prstMaterial="matte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0294" dirty="0">
                <a:solidFill>
                  <a:schemeClr val="tx1"/>
                </a:solidFill>
              </a:endParaRPr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9621EA39-13B8-AA4D-BA56-32E65365BC7D}"/>
                </a:ext>
              </a:extLst>
            </p:cNvPr>
            <p:cNvSpPr/>
            <p:nvPr/>
          </p:nvSpPr>
          <p:spPr>
            <a:xfrm rot="10800000">
              <a:off x="6165050" y="4310667"/>
              <a:ext cx="1383757" cy="642099"/>
            </a:xfrm>
            <a:custGeom>
              <a:avLst/>
              <a:gdLst>
                <a:gd name="connsiteX0" fmla="*/ 605688 w 605688"/>
                <a:gd name="connsiteY0" fmla="*/ 281055 h 281055"/>
                <a:gd name="connsiteX1" fmla="*/ 575127 w 605688"/>
                <a:gd name="connsiteY1" fmla="*/ 281055 h 281055"/>
                <a:gd name="connsiteX2" fmla="*/ 570201 w 605688"/>
                <a:gd name="connsiteY2" fmla="*/ 238580 h 281055"/>
                <a:gd name="connsiteX3" fmla="*/ 443525 w 605688"/>
                <a:gd name="connsiteY3" fmla="*/ 69157 h 281055"/>
                <a:gd name="connsiteX4" fmla="*/ 166473 w 605688"/>
                <a:gd name="connsiteY4" fmla="*/ 66777 h 281055"/>
                <a:gd name="connsiteX5" fmla="*/ 36904 w 605688"/>
                <a:gd name="connsiteY5" fmla="*/ 233998 h 281055"/>
                <a:gd name="connsiteX6" fmla="*/ 30626 w 605688"/>
                <a:gd name="connsiteY6" fmla="*/ 281055 h 281055"/>
                <a:gd name="connsiteX7" fmla="*/ 0 w 605688"/>
                <a:gd name="connsiteY7" fmla="*/ 281055 h 281055"/>
                <a:gd name="connsiteX8" fmla="*/ 7350 w 605688"/>
                <a:gd name="connsiteY8" fmla="*/ 225964 h 281055"/>
                <a:gd name="connsiteX9" fmla="*/ 151312 w 605688"/>
                <a:gd name="connsiteY9" fmla="*/ 40166 h 281055"/>
                <a:gd name="connsiteX10" fmla="*/ 459141 w 605688"/>
                <a:gd name="connsiteY10" fmla="*/ 42811 h 281055"/>
                <a:gd name="connsiteX11" fmla="*/ 599890 w 605688"/>
                <a:gd name="connsiteY11" fmla="*/ 231054 h 281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05688" h="281055">
                  <a:moveTo>
                    <a:pt x="605688" y="281055"/>
                  </a:moveTo>
                  <a:lnTo>
                    <a:pt x="575127" y="281055"/>
                  </a:lnTo>
                  <a:lnTo>
                    <a:pt x="570201" y="238580"/>
                  </a:lnTo>
                  <a:cubicBezTo>
                    <a:pt x="552422" y="168455"/>
                    <a:pt x="507437" y="107040"/>
                    <a:pt x="443525" y="69157"/>
                  </a:cubicBezTo>
                  <a:cubicBezTo>
                    <a:pt x="358309" y="18647"/>
                    <a:pt x="252545" y="17738"/>
                    <a:pt x="166473" y="66777"/>
                  </a:cubicBezTo>
                  <a:cubicBezTo>
                    <a:pt x="101919" y="103556"/>
                    <a:pt x="55886" y="164189"/>
                    <a:pt x="36904" y="233998"/>
                  </a:cubicBezTo>
                  <a:lnTo>
                    <a:pt x="30626" y="281055"/>
                  </a:lnTo>
                  <a:lnTo>
                    <a:pt x="0" y="281055"/>
                  </a:lnTo>
                  <a:lnTo>
                    <a:pt x="7350" y="225964"/>
                  </a:lnTo>
                  <a:cubicBezTo>
                    <a:pt x="28441" y="148400"/>
                    <a:pt x="79587" y="81031"/>
                    <a:pt x="151312" y="40166"/>
                  </a:cubicBezTo>
                  <a:cubicBezTo>
                    <a:pt x="246945" y="-14320"/>
                    <a:pt x="364458" y="-13310"/>
                    <a:pt x="459141" y="42811"/>
                  </a:cubicBezTo>
                  <a:cubicBezTo>
                    <a:pt x="530153" y="84902"/>
                    <a:pt x="580135" y="153139"/>
                    <a:pt x="599890" y="231054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 cap="rnd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p3d prstMaterial="matte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0294" dirty="0">
                <a:solidFill>
                  <a:schemeClr val="tx1"/>
                </a:solidFill>
              </a:endParaRPr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733B18B2-8AFC-E441-AA34-184C263D279B}"/>
                </a:ext>
              </a:extLst>
            </p:cNvPr>
            <p:cNvGrpSpPr/>
            <p:nvPr/>
          </p:nvGrpSpPr>
          <p:grpSpPr>
            <a:xfrm>
              <a:off x="6159507" y="4146718"/>
              <a:ext cx="1391893" cy="210793"/>
              <a:chOff x="6159507" y="4146718"/>
              <a:chExt cx="1391893" cy="210793"/>
            </a:xfrm>
            <a:solidFill>
              <a:schemeClr val="bg2">
                <a:lumMod val="25000"/>
              </a:schemeClr>
            </a:solidFill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47B81950-B628-CF45-9856-486573E8DE1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80307" y="4146718"/>
                <a:ext cx="71093" cy="71093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3311C3E2-04EE-AD4D-B329-FD9C2127FAD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80307" y="4283243"/>
                <a:ext cx="71093" cy="71093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/>
              </a:p>
            </p:txBody>
          </p: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DD7AAAAC-5D12-F74E-B8F9-65E4C75AE5B1}"/>
                  </a:ext>
                </a:extLst>
              </p:cNvPr>
              <p:cNvGrpSpPr/>
              <p:nvPr/>
            </p:nvGrpSpPr>
            <p:grpSpPr>
              <a:xfrm>
                <a:off x="6159507" y="4149893"/>
                <a:ext cx="77443" cy="207618"/>
                <a:chOff x="6162682" y="4149893"/>
                <a:chExt cx="77443" cy="207618"/>
              </a:xfrm>
              <a:grpFill/>
            </p:grpSpPr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D7175C10-483B-6048-8C56-114BC7AD8F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162682" y="4149893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/>
                </a:p>
              </p:txBody>
            </p:sp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F3E1C25C-D82E-A849-AB64-B38B326033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169032" y="4286418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 dirty="0"/>
                </a:p>
              </p:txBody>
            </p:sp>
          </p:grpSp>
        </p:grpSp>
        <p:sp>
          <p:nvSpPr>
            <p:cNvPr id="59" name="Subtitle 2">
              <a:extLst>
                <a:ext uri="{FF2B5EF4-FFF2-40B4-BE49-F238E27FC236}">
                  <a16:creationId xmlns:a16="http://schemas.microsoft.com/office/drawing/2014/main" id="{F985C0A5-97BC-9A4C-84B2-FFFBAC5D44D1}"/>
                </a:ext>
              </a:extLst>
            </p:cNvPr>
            <p:cNvSpPr txBox="1">
              <a:spLocks/>
            </p:cNvSpPr>
            <p:nvPr/>
          </p:nvSpPr>
          <p:spPr>
            <a:xfrm>
              <a:off x="5879545" y="3782437"/>
              <a:ext cx="1992340" cy="853436"/>
            </a:xfrm>
            <a:prstGeom prst="rect">
              <a:avLst/>
            </a:prstGeom>
            <a:effectLst>
              <a:outerShdw blurRad="114300" dist="12700" dir="4920000" algn="tl" rotWithShape="0">
                <a:prstClr val="black">
                  <a:alpha val="49000"/>
                </a:prstClr>
              </a:outerShdw>
              <a:softEdge rad="31750"/>
            </a:effectLst>
            <a:sp3d prstMaterial="matte"/>
          </p:spPr>
          <p:txBody>
            <a:bodyPr vert="horz" lIns="377190" tIns="188595" rIns="377190" bIns="188595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2275" dirty="0">
                  <a:latin typeface="Cambria" panose="02040503050406030204" pitchFamily="18" charset="0"/>
                  <a:cs typeface="Times New Roman" panose="02020603050405020304" pitchFamily="18" charset="0"/>
                </a:rPr>
                <a:t>v1</a:t>
              </a:r>
            </a:p>
          </p:txBody>
        </p:sp>
      </p:grpSp>
      <p:sp>
        <p:nvSpPr>
          <p:cNvPr id="81" name="Block Arc 80">
            <a:extLst>
              <a:ext uri="{FF2B5EF4-FFF2-40B4-BE49-F238E27FC236}">
                <a16:creationId xmlns:a16="http://schemas.microsoft.com/office/drawing/2014/main" id="{10A617ED-6249-4C4A-9A30-4C99A6CEB2F2}"/>
              </a:ext>
            </a:extLst>
          </p:cNvPr>
          <p:cNvSpPr/>
          <p:nvPr/>
        </p:nvSpPr>
        <p:spPr>
          <a:xfrm rot="19450926">
            <a:off x="17249148" y="10963633"/>
            <a:ext cx="9918959" cy="9504920"/>
          </a:xfrm>
          <a:prstGeom prst="blockArc">
            <a:avLst>
              <a:gd name="adj1" fmla="val 14977627"/>
              <a:gd name="adj2" fmla="val 17469328"/>
              <a:gd name="adj3" fmla="val 5280"/>
            </a:avLst>
          </a:prstGeom>
          <a:solidFill>
            <a:srgbClr val="FFFEF2">
              <a:alpha val="83000"/>
            </a:srgbClr>
          </a:solidFill>
          <a:ln>
            <a:solidFill>
              <a:srgbClr val="FEF7D3">
                <a:alpha val="4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294">
              <a:solidFill>
                <a:schemeClr val="tx1"/>
              </a:solidFill>
            </a:endParaRPr>
          </a:p>
        </p:txBody>
      </p:sp>
      <p:sp>
        <p:nvSpPr>
          <p:cNvPr id="83" name="Block Arc 82">
            <a:extLst>
              <a:ext uri="{FF2B5EF4-FFF2-40B4-BE49-F238E27FC236}">
                <a16:creationId xmlns:a16="http://schemas.microsoft.com/office/drawing/2014/main" id="{F42FF5C1-81C9-9049-BEEC-4907E5C4024C}"/>
              </a:ext>
            </a:extLst>
          </p:cNvPr>
          <p:cNvSpPr/>
          <p:nvPr/>
        </p:nvSpPr>
        <p:spPr>
          <a:xfrm rot="19450926">
            <a:off x="6840614" y="7143986"/>
            <a:ext cx="9918959" cy="9504920"/>
          </a:xfrm>
          <a:prstGeom prst="blockArc">
            <a:avLst>
              <a:gd name="adj1" fmla="val 14977627"/>
              <a:gd name="adj2" fmla="val 17469328"/>
              <a:gd name="adj3" fmla="val 5280"/>
            </a:avLst>
          </a:prstGeom>
          <a:solidFill>
            <a:srgbClr val="FFFEF2">
              <a:alpha val="83000"/>
            </a:srgbClr>
          </a:solidFill>
          <a:ln>
            <a:solidFill>
              <a:srgbClr val="FEF7D3">
                <a:alpha val="4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294">
              <a:solidFill>
                <a:schemeClr val="tx1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0B47455-6419-9F4E-9A2C-90851E2314BB}"/>
              </a:ext>
            </a:extLst>
          </p:cNvPr>
          <p:cNvSpPr/>
          <p:nvPr/>
        </p:nvSpPr>
        <p:spPr>
          <a:xfrm>
            <a:off x="10313778" y="3784186"/>
            <a:ext cx="26372701" cy="8929903"/>
          </a:xfrm>
          <a:prstGeom prst="rect">
            <a:avLst/>
          </a:prstGeom>
          <a:noFill/>
        </p:spPr>
        <p:txBody>
          <a:bodyPr wrap="square" lIns="377190" tIns="188595" rIns="377190" bIns="188595" numCol="1">
            <a:prstTxWarp prst="textDeflate">
              <a:avLst>
                <a:gd name="adj" fmla="val 15938"/>
              </a:avLst>
            </a:prstTxWarp>
            <a:spAutoFit/>
          </a:bodyPr>
          <a:lstStyle/>
          <a:p>
            <a:pPr algn="ctr"/>
            <a:r>
              <a:rPr lang="en-US" sz="22275" spc="207" dirty="0">
                <a:ln w="38100" cmpd="sng">
                  <a:solidFill>
                    <a:schemeClr val="bg1">
                      <a:lumMod val="95000"/>
                    </a:schemeClr>
                  </a:solidFill>
                  <a:prstDash val="solid"/>
                </a:ln>
                <a:effectLst/>
                <a:latin typeface="Bauhaus 93" pitchFamily="82" charset="77"/>
                <a:cs typeface="Kannada MN" pitchFamily="2" charset="0"/>
              </a:rPr>
              <a:t>pooltool</a:t>
            </a:r>
          </a:p>
        </p:txBody>
      </p:sp>
    </p:spTree>
    <p:extLst>
      <p:ext uri="{BB962C8B-B14F-4D97-AF65-F5344CB8AC3E}">
        <p14:creationId xmlns:p14="http://schemas.microsoft.com/office/powerpoint/2010/main" val="2450822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lock Arc 82">
            <a:extLst>
              <a:ext uri="{FF2B5EF4-FFF2-40B4-BE49-F238E27FC236}">
                <a16:creationId xmlns:a16="http://schemas.microsoft.com/office/drawing/2014/main" id="{F42FF5C1-81C9-9049-BEEC-4907E5C4024C}"/>
              </a:ext>
            </a:extLst>
          </p:cNvPr>
          <p:cNvSpPr/>
          <p:nvPr/>
        </p:nvSpPr>
        <p:spPr>
          <a:xfrm rot="19450926">
            <a:off x="6840614" y="7143986"/>
            <a:ext cx="9918959" cy="9504920"/>
          </a:xfrm>
          <a:prstGeom prst="blockArc">
            <a:avLst>
              <a:gd name="adj1" fmla="val 14977627"/>
              <a:gd name="adj2" fmla="val 17469328"/>
              <a:gd name="adj3" fmla="val 5280"/>
            </a:avLst>
          </a:prstGeom>
          <a:solidFill>
            <a:srgbClr val="FFFEF2">
              <a:alpha val="83000"/>
            </a:srgbClr>
          </a:solidFill>
          <a:ln>
            <a:solidFill>
              <a:srgbClr val="FEF7D3">
                <a:alpha val="4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294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CDC56EA-CA5F-5D4C-A610-1E3B39DA302E}"/>
              </a:ext>
            </a:extLst>
          </p:cNvPr>
          <p:cNvSpPr/>
          <p:nvPr/>
        </p:nvSpPr>
        <p:spPr>
          <a:xfrm>
            <a:off x="7352844" y="8881752"/>
            <a:ext cx="1575610" cy="8259987"/>
          </a:xfrm>
          <a:prstGeom prst="rect">
            <a:avLst/>
          </a:prstGeom>
          <a:noFill/>
        </p:spPr>
        <p:txBody>
          <a:bodyPr wrap="square" lIns="377190" tIns="188595" rIns="377190" bIns="188595" numCol="1">
            <a:prstTxWarp prst="textDeflate">
              <a:avLst>
                <a:gd name="adj" fmla="val 0"/>
              </a:avLst>
            </a:prstTxWarp>
            <a:spAutoFit/>
          </a:bodyPr>
          <a:lstStyle/>
          <a:p>
            <a:pPr algn="ctr"/>
            <a:r>
              <a:rPr lang="en-US" sz="22275" b="1" spc="207" dirty="0">
                <a:ln w="38100" cmpd="sng">
                  <a:solidFill>
                    <a:schemeClr val="bg1">
                      <a:lumMod val="95000"/>
                    </a:schemeClr>
                  </a:solidFill>
                  <a:prstDash val="solid"/>
                </a:ln>
                <a:effectLst/>
                <a:latin typeface="Bauhaus 93" pitchFamily="82" charset="77"/>
                <a:cs typeface="Kannada MN" pitchFamily="2" charset="0"/>
              </a:rPr>
              <a:t>l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B033B29-A7AE-7343-ABBB-F37104DE832F}"/>
              </a:ext>
            </a:extLst>
          </p:cNvPr>
          <p:cNvGrpSpPr/>
          <p:nvPr/>
        </p:nvGrpSpPr>
        <p:grpSpPr>
          <a:xfrm>
            <a:off x="13197658" y="8639059"/>
            <a:ext cx="4920705" cy="4920705"/>
            <a:chOff x="4331823" y="2657095"/>
            <a:chExt cx="3941180" cy="3941180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3F67765F-8A4A-9A49-B3D7-4802E90D3A56}"/>
                </a:ext>
              </a:extLst>
            </p:cNvPr>
            <p:cNvGrpSpPr/>
            <p:nvPr/>
          </p:nvGrpSpPr>
          <p:grpSpPr>
            <a:xfrm>
              <a:off x="4331823" y="2657095"/>
              <a:ext cx="3941180" cy="3941180"/>
              <a:chOff x="4884516" y="2273292"/>
              <a:chExt cx="3941180" cy="3941180"/>
            </a:xfrm>
            <a:scene3d>
              <a:camera prst="orthographicFront"/>
              <a:lightRig rig="brightRoom" dir="t"/>
            </a:scene3d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4299C17E-C7BF-9048-8608-B542ADFCDF94}"/>
                  </a:ext>
                </a:extLst>
              </p:cNvPr>
              <p:cNvSpPr/>
              <p:nvPr/>
            </p:nvSpPr>
            <p:spPr>
              <a:xfrm>
                <a:off x="4884516" y="2273292"/>
                <a:ext cx="3941180" cy="394118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sp3d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 dirty="0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29F3F082-462C-674A-A612-8D2F51F33D6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69021" y="3457797"/>
                <a:ext cx="1572168" cy="1572170"/>
              </a:xfrm>
              <a:prstGeom prst="ellipse">
                <a:avLst/>
              </a:prstGeom>
              <a:solidFill>
                <a:srgbClr val="FFFEF2"/>
              </a:solidFill>
              <a:ln>
                <a:noFill/>
              </a:ln>
              <a:sp3d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 dirty="0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2A6EF715-97E9-924C-B892-D5FC6C355943}"/>
                  </a:ext>
                </a:extLst>
              </p:cNvPr>
              <p:cNvSpPr/>
              <p:nvPr/>
            </p:nvSpPr>
            <p:spPr>
              <a:xfrm>
                <a:off x="6158669" y="3518842"/>
                <a:ext cx="1391401" cy="672761"/>
              </a:xfrm>
              <a:custGeom>
                <a:avLst/>
                <a:gdLst>
                  <a:gd name="connsiteX0" fmla="*/ 307373 w 609034"/>
                  <a:gd name="connsiteY0" fmla="*/ 11 h 294476"/>
                  <a:gd name="connsiteX1" fmla="*/ 460931 w 609034"/>
                  <a:gd name="connsiteY1" fmla="*/ 42811 h 294476"/>
                  <a:gd name="connsiteX2" fmla="*/ 601680 w 609034"/>
                  <a:gd name="connsiteY2" fmla="*/ 231054 h 294476"/>
                  <a:gd name="connsiteX3" fmla="*/ 609034 w 609034"/>
                  <a:gd name="connsiteY3" fmla="*/ 294476 h 294476"/>
                  <a:gd name="connsiteX4" fmla="*/ 578473 w 609034"/>
                  <a:gd name="connsiteY4" fmla="*/ 294476 h 294476"/>
                  <a:gd name="connsiteX5" fmla="*/ 571991 w 609034"/>
                  <a:gd name="connsiteY5" fmla="*/ 238580 h 294476"/>
                  <a:gd name="connsiteX6" fmla="*/ 445315 w 609034"/>
                  <a:gd name="connsiteY6" fmla="*/ 69157 h 294476"/>
                  <a:gd name="connsiteX7" fmla="*/ 168263 w 609034"/>
                  <a:gd name="connsiteY7" fmla="*/ 66777 h 294476"/>
                  <a:gd name="connsiteX8" fmla="*/ 38694 w 609034"/>
                  <a:gd name="connsiteY8" fmla="*/ 233998 h 294476"/>
                  <a:gd name="connsiteX9" fmla="*/ 30626 w 609034"/>
                  <a:gd name="connsiteY9" fmla="*/ 294476 h 294476"/>
                  <a:gd name="connsiteX10" fmla="*/ 0 w 609034"/>
                  <a:gd name="connsiteY10" fmla="*/ 294476 h 294476"/>
                  <a:gd name="connsiteX11" fmla="*/ 9140 w 609034"/>
                  <a:gd name="connsiteY11" fmla="*/ 225964 h 294476"/>
                  <a:gd name="connsiteX12" fmla="*/ 153102 w 609034"/>
                  <a:gd name="connsiteY12" fmla="*/ 40166 h 294476"/>
                  <a:gd name="connsiteX13" fmla="*/ 307373 w 609034"/>
                  <a:gd name="connsiteY13" fmla="*/ 11 h 294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09034" h="294476">
                    <a:moveTo>
                      <a:pt x="307373" y="11"/>
                    </a:moveTo>
                    <a:cubicBezTo>
                      <a:pt x="360541" y="468"/>
                      <a:pt x="413590" y="14751"/>
                      <a:pt x="460931" y="42811"/>
                    </a:cubicBezTo>
                    <a:cubicBezTo>
                      <a:pt x="531944" y="84902"/>
                      <a:pt x="581925" y="153139"/>
                      <a:pt x="601680" y="231054"/>
                    </a:cubicBezTo>
                    <a:lnTo>
                      <a:pt x="609034" y="294476"/>
                    </a:lnTo>
                    <a:lnTo>
                      <a:pt x="578473" y="294476"/>
                    </a:lnTo>
                    <a:lnTo>
                      <a:pt x="571991" y="238580"/>
                    </a:lnTo>
                    <a:cubicBezTo>
                      <a:pt x="554212" y="168455"/>
                      <a:pt x="509227" y="107040"/>
                      <a:pt x="445315" y="69157"/>
                    </a:cubicBezTo>
                    <a:cubicBezTo>
                      <a:pt x="360099" y="18647"/>
                      <a:pt x="254335" y="17738"/>
                      <a:pt x="168263" y="66777"/>
                    </a:cubicBezTo>
                    <a:cubicBezTo>
                      <a:pt x="103709" y="103556"/>
                      <a:pt x="57676" y="164189"/>
                      <a:pt x="38694" y="233998"/>
                    </a:cubicBezTo>
                    <a:lnTo>
                      <a:pt x="30626" y="294476"/>
                    </a:lnTo>
                    <a:lnTo>
                      <a:pt x="0" y="294476"/>
                    </a:lnTo>
                    <a:lnTo>
                      <a:pt x="9140" y="225964"/>
                    </a:lnTo>
                    <a:cubicBezTo>
                      <a:pt x="30231" y="148400"/>
                      <a:pt x="81378" y="81031"/>
                      <a:pt x="153102" y="40166"/>
                    </a:cubicBezTo>
                    <a:cubicBezTo>
                      <a:pt x="200919" y="12923"/>
                      <a:pt x="254205" y="-446"/>
                      <a:pt x="307373" y="11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 cap="rnd"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30294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34AF4F80-F734-7B4B-B294-1743484FE9B6}"/>
                  </a:ext>
                </a:extLst>
              </p:cNvPr>
              <p:cNvSpPr/>
              <p:nvPr/>
            </p:nvSpPr>
            <p:spPr>
              <a:xfrm rot="10800000">
                <a:off x="6165050" y="4310667"/>
                <a:ext cx="1383757" cy="642099"/>
              </a:xfrm>
              <a:custGeom>
                <a:avLst/>
                <a:gdLst>
                  <a:gd name="connsiteX0" fmla="*/ 605688 w 605688"/>
                  <a:gd name="connsiteY0" fmla="*/ 281055 h 281055"/>
                  <a:gd name="connsiteX1" fmla="*/ 575127 w 605688"/>
                  <a:gd name="connsiteY1" fmla="*/ 281055 h 281055"/>
                  <a:gd name="connsiteX2" fmla="*/ 570201 w 605688"/>
                  <a:gd name="connsiteY2" fmla="*/ 238580 h 281055"/>
                  <a:gd name="connsiteX3" fmla="*/ 443525 w 605688"/>
                  <a:gd name="connsiteY3" fmla="*/ 69157 h 281055"/>
                  <a:gd name="connsiteX4" fmla="*/ 166473 w 605688"/>
                  <a:gd name="connsiteY4" fmla="*/ 66777 h 281055"/>
                  <a:gd name="connsiteX5" fmla="*/ 36904 w 605688"/>
                  <a:gd name="connsiteY5" fmla="*/ 233998 h 281055"/>
                  <a:gd name="connsiteX6" fmla="*/ 30626 w 605688"/>
                  <a:gd name="connsiteY6" fmla="*/ 281055 h 281055"/>
                  <a:gd name="connsiteX7" fmla="*/ 0 w 605688"/>
                  <a:gd name="connsiteY7" fmla="*/ 281055 h 281055"/>
                  <a:gd name="connsiteX8" fmla="*/ 7350 w 605688"/>
                  <a:gd name="connsiteY8" fmla="*/ 225964 h 281055"/>
                  <a:gd name="connsiteX9" fmla="*/ 151312 w 605688"/>
                  <a:gd name="connsiteY9" fmla="*/ 40166 h 281055"/>
                  <a:gd name="connsiteX10" fmla="*/ 459141 w 605688"/>
                  <a:gd name="connsiteY10" fmla="*/ 42811 h 281055"/>
                  <a:gd name="connsiteX11" fmla="*/ 599890 w 605688"/>
                  <a:gd name="connsiteY11" fmla="*/ 231054 h 281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05688" h="281055">
                    <a:moveTo>
                      <a:pt x="605688" y="281055"/>
                    </a:moveTo>
                    <a:lnTo>
                      <a:pt x="575127" y="281055"/>
                    </a:lnTo>
                    <a:lnTo>
                      <a:pt x="570201" y="238580"/>
                    </a:lnTo>
                    <a:cubicBezTo>
                      <a:pt x="552422" y="168455"/>
                      <a:pt x="507437" y="107040"/>
                      <a:pt x="443525" y="69157"/>
                    </a:cubicBezTo>
                    <a:cubicBezTo>
                      <a:pt x="358309" y="18647"/>
                      <a:pt x="252545" y="17738"/>
                      <a:pt x="166473" y="66777"/>
                    </a:cubicBezTo>
                    <a:cubicBezTo>
                      <a:pt x="101919" y="103556"/>
                      <a:pt x="55886" y="164189"/>
                      <a:pt x="36904" y="233998"/>
                    </a:cubicBezTo>
                    <a:lnTo>
                      <a:pt x="30626" y="281055"/>
                    </a:lnTo>
                    <a:lnTo>
                      <a:pt x="0" y="281055"/>
                    </a:lnTo>
                    <a:lnTo>
                      <a:pt x="7350" y="225964"/>
                    </a:lnTo>
                    <a:cubicBezTo>
                      <a:pt x="28441" y="148400"/>
                      <a:pt x="79587" y="81031"/>
                      <a:pt x="151312" y="40166"/>
                    </a:cubicBezTo>
                    <a:cubicBezTo>
                      <a:pt x="246945" y="-14320"/>
                      <a:pt x="364458" y="-13310"/>
                      <a:pt x="459141" y="42811"/>
                    </a:cubicBezTo>
                    <a:cubicBezTo>
                      <a:pt x="530153" y="84902"/>
                      <a:pt x="580135" y="153139"/>
                      <a:pt x="599890" y="231054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 cap="rnd"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30294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1B9C0568-4459-F442-9782-65E8E28544C6}"/>
                  </a:ext>
                </a:extLst>
              </p:cNvPr>
              <p:cNvGrpSpPr/>
              <p:nvPr/>
            </p:nvGrpSpPr>
            <p:grpSpPr>
              <a:xfrm>
                <a:off x="6159507" y="4146718"/>
                <a:ext cx="1391893" cy="210793"/>
                <a:chOff x="6159507" y="4146718"/>
                <a:chExt cx="1391893" cy="210793"/>
              </a:xfrm>
              <a:solidFill>
                <a:schemeClr val="bg2">
                  <a:lumMod val="25000"/>
                </a:schemeClr>
              </a:solidFill>
            </p:grpSpPr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79B9097F-0C86-3147-9915-5C9178FEBD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480307" y="4146718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/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9452D207-2F23-1F40-9545-FE79062BDB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480307" y="4283243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/>
                </a:p>
              </p:txBody>
            </p:sp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473CD9A1-4198-0644-8C0A-6A2BD2819452}"/>
                    </a:ext>
                  </a:extLst>
                </p:cNvPr>
                <p:cNvGrpSpPr/>
                <p:nvPr/>
              </p:nvGrpSpPr>
              <p:grpSpPr>
                <a:xfrm>
                  <a:off x="6159507" y="4149893"/>
                  <a:ext cx="77443" cy="207618"/>
                  <a:chOff x="6162682" y="4149893"/>
                  <a:chExt cx="77443" cy="207618"/>
                </a:xfrm>
                <a:grpFill/>
              </p:grpSpPr>
              <p:sp>
                <p:nvSpPr>
                  <p:cNvPr id="31" name="Oval 30">
                    <a:extLst>
                      <a:ext uri="{FF2B5EF4-FFF2-40B4-BE49-F238E27FC236}">
                        <a16:creationId xmlns:a16="http://schemas.microsoft.com/office/drawing/2014/main" id="{ED105B4D-FDAD-7546-96F7-D9DE9503C77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162682" y="4149893"/>
                    <a:ext cx="71093" cy="71093"/>
                  </a:xfrm>
                  <a:prstGeom prst="ellipse">
                    <a:avLst/>
                  </a:prstGeom>
                  <a:grpFill/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/>
                  </a:p>
                </p:txBody>
              </p:sp>
              <p:sp>
                <p:nvSpPr>
                  <p:cNvPr id="32" name="Oval 31">
                    <a:extLst>
                      <a:ext uri="{FF2B5EF4-FFF2-40B4-BE49-F238E27FC236}">
                        <a16:creationId xmlns:a16="http://schemas.microsoft.com/office/drawing/2014/main" id="{8289EF0D-987C-7341-89F9-CD37D38EDAE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169032" y="4286418"/>
                    <a:ext cx="71093" cy="71093"/>
                  </a:xfrm>
                  <a:prstGeom prst="ellipse">
                    <a:avLst/>
                  </a:prstGeom>
                  <a:grpFill/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 dirty="0"/>
                  </a:p>
                </p:txBody>
              </p:sp>
            </p:grpSp>
          </p:grpSp>
        </p:grpSp>
        <p:sp>
          <p:nvSpPr>
            <p:cNvPr id="22" name="Block Arc 21">
              <a:extLst>
                <a:ext uri="{FF2B5EF4-FFF2-40B4-BE49-F238E27FC236}">
                  <a16:creationId xmlns:a16="http://schemas.microsoft.com/office/drawing/2014/main" id="{212B9728-AED5-3441-AA09-D7246A4EC1B7}"/>
                </a:ext>
              </a:extLst>
            </p:cNvPr>
            <p:cNvSpPr/>
            <p:nvPr/>
          </p:nvSpPr>
          <p:spPr>
            <a:xfrm rot="19450926">
              <a:off x="4725622" y="2958528"/>
              <a:ext cx="2404596" cy="2304223"/>
            </a:xfrm>
            <a:prstGeom prst="blockArc">
              <a:avLst>
                <a:gd name="adj1" fmla="val 14977627"/>
                <a:gd name="adj2" fmla="val 17469328"/>
                <a:gd name="adj3" fmla="val 5280"/>
              </a:avLst>
            </a:prstGeom>
            <a:solidFill>
              <a:srgbClr val="FFFEF2">
                <a:alpha val="83000"/>
              </a:srgbClr>
            </a:solidFill>
            <a:ln>
              <a:solidFill>
                <a:srgbClr val="FEF7D3">
                  <a:alpha val="4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294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CB28C0A-7B56-3345-AA16-8FE758510A2A}"/>
              </a:ext>
            </a:extLst>
          </p:cNvPr>
          <p:cNvGrpSpPr/>
          <p:nvPr/>
        </p:nvGrpSpPr>
        <p:grpSpPr>
          <a:xfrm>
            <a:off x="18266665" y="8639059"/>
            <a:ext cx="4920705" cy="4920705"/>
            <a:chOff x="4331823" y="2657095"/>
            <a:chExt cx="3941180" cy="394118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05456C62-E97E-604D-BEBF-97669F7DF4AA}"/>
                </a:ext>
              </a:extLst>
            </p:cNvPr>
            <p:cNvGrpSpPr/>
            <p:nvPr/>
          </p:nvGrpSpPr>
          <p:grpSpPr>
            <a:xfrm>
              <a:off x="4331823" y="2657095"/>
              <a:ext cx="3941180" cy="3941180"/>
              <a:chOff x="4884516" y="2273292"/>
              <a:chExt cx="3941180" cy="3941180"/>
            </a:xfrm>
            <a:scene3d>
              <a:camera prst="orthographicFront"/>
              <a:lightRig rig="brightRoom" dir="t"/>
            </a:scene3d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43FD37C8-9C6D-9C46-A2C2-797F21C13A13}"/>
                  </a:ext>
                </a:extLst>
              </p:cNvPr>
              <p:cNvSpPr/>
              <p:nvPr/>
            </p:nvSpPr>
            <p:spPr>
              <a:xfrm>
                <a:off x="4884516" y="2273292"/>
                <a:ext cx="3941180" cy="3941180"/>
              </a:xfrm>
              <a:prstGeom prst="ellipse">
                <a:avLst/>
              </a:prstGeom>
              <a:solidFill>
                <a:srgbClr val="3D36A5"/>
              </a:solidFill>
              <a:ln>
                <a:noFill/>
              </a:ln>
              <a:sp3d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 dirty="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62EAF9A5-F6F5-D648-8767-5E8209F41D8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69021" y="3457797"/>
                <a:ext cx="1572168" cy="1572170"/>
              </a:xfrm>
              <a:prstGeom prst="ellipse">
                <a:avLst/>
              </a:prstGeom>
              <a:solidFill>
                <a:srgbClr val="FFFEF2"/>
              </a:solidFill>
              <a:ln>
                <a:noFill/>
              </a:ln>
              <a:sp3d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 dirty="0"/>
              </a:p>
            </p:txBody>
          </p:sp>
          <p:sp>
            <p:nvSpPr>
              <p:cNvPr id="38" name="Freeform 37">
                <a:extLst>
                  <a:ext uri="{FF2B5EF4-FFF2-40B4-BE49-F238E27FC236}">
                    <a16:creationId xmlns:a16="http://schemas.microsoft.com/office/drawing/2014/main" id="{1D199735-9038-6E49-867F-353A8B261546}"/>
                  </a:ext>
                </a:extLst>
              </p:cNvPr>
              <p:cNvSpPr/>
              <p:nvPr/>
            </p:nvSpPr>
            <p:spPr>
              <a:xfrm>
                <a:off x="6158669" y="3518842"/>
                <a:ext cx="1391401" cy="672761"/>
              </a:xfrm>
              <a:custGeom>
                <a:avLst/>
                <a:gdLst>
                  <a:gd name="connsiteX0" fmla="*/ 307373 w 609034"/>
                  <a:gd name="connsiteY0" fmla="*/ 11 h 294476"/>
                  <a:gd name="connsiteX1" fmla="*/ 460931 w 609034"/>
                  <a:gd name="connsiteY1" fmla="*/ 42811 h 294476"/>
                  <a:gd name="connsiteX2" fmla="*/ 601680 w 609034"/>
                  <a:gd name="connsiteY2" fmla="*/ 231054 h 294476"/>
                  <a:gd name="connsiteX3" fmla="*/ 609034 w 609034"/>
                  <a:gd name="connsiteY3" fmla="*/ 294476 h 294476"/>
                  <a:gd name="connsiteX4" fmla="*/ 578473 w 609034"/>
                  <a:gd name="connsiteY4" fmla="*/ 294476 h 294476"/>
                  <a:gd name="connsiteX5" fmla="*/ 571991 w 609034"/>
                  <a:gd name="connsiteY5" fmla="*/ 238580 h 294476"/>
                  <a:gd name="connsiteX6" fmla="*/ 445315 w 609034"/>
                  <a:gd name="connsiteY6" fmla="*/ 69157 h 294476"/>
                  <a:gd name="connsiteX7" fmla="*/ 168263 w 609034"/>
                  <a:gd name="connsiteY7" fmla="*/ 66777 h 294476"/>
                  <a:gd name="connsiteX8" fmla="*/ 38694 w 609034"/>
                  <a:gd name="connsiteY8" fmla="*/ 233998 h 294476"/>
                  <a:gd name="connsiteX9" fmla="*/ 30626 w 609034"/>
                  <a:gd name="connsiteY9" fmla="*/ 294476 h 294476"/>
                  <a:gd name="connsiteX10" fmla="*/ 0 w 609034"/>
                  <a:gd name="connsiteY10" fmla="*/ 294476 h 294476"/>
                  <a:gd name="connsiteX11" fmla="*/ 9140 w 609034"/>
                  <a:gd name="connsiteY11" fmla="*/ 225964 h 294476"/>
                  <a:gd name="connsiteX12" fmla="*/ 153102 w 609034"/>
                  <a:gd name="connsiteY12" fmla="*/ 40166 h 294476"/>
                  <a:gd name="connsiteX13" fmla="*/ 307373 w 609034"/>
                  <a:gd name="connsiteY13" fmla="*/ 11 h 294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09034" h="294476">
                    <a:moveTo>
                      <a:pt x="307373" y="11"/>
                    </a:moveTo>
                    <a:cubicBezTo>
                      <a:pt x="360541" y="468"/>
                      <a:pt x="413590" y="14751"/>
                      <a:pt x="460931" y="42811"/>
                    </a:cubicBezTo>
                    <a:cubicBezTo>
                      <a:pt x="531944" y="84902"/>
                      <a:pt x="581925" y="153139"/>
                      <a:pt x="601680" y="231054"/>
                    </a:cubicBezTo>
                    <a:lnTo>
                      <a:pt x="609034" y="294476"/>
                    </a:lnTo>
                    <a:lnTo>
                      <a:pt x="578473" y="294476"/>
                    </a:lnTo>
                    <a:lnTo>
                      <a:pt x="571991" y="238580"/>
                    </a:lnTo>
                    <a:cubicBezTo>
                      <a:pt x="554212" y="168455"/>
                      <a:pt x="509227" y="107040"/>
                      <a:pt x="445315" y="69157"/>
                    </a:cubicBezTo>
                    <a:cubicBezTo>
                      <a:pt x="360099" y="18647"/>
                      <a:pt x="254335" y="17738"/>
                      <a:pt x="168263" y="66777"/>
                    </a:cubicBezTo>
                    <a:cubicBezTo>
                      <a:pt x="103709" y="103556"/>
                      <a:pt x="57676" y="164189"/>
                      <a:pt x="38694" y="233998"/>
                    </a:cubicBezTo>
                    <a:lnTo>
                      <a:pt x="30626" y="294476"/>
                    </a:lnTo>
                    <a:lnTo>
                      <a:pt x="0" y="294476"/>
                    </a:lnTo>
                    <a:lnTo>
                      <a:pt x="9140" y="225964"/>
                    </a:lnTo>
                    <a:cubicBezTo>
                      <a:pt x="30231" y="148400"/>
                      <a:pt x="81378" y="81031"/>
                      <a:pt x="153102" y="40166"/>
                    </a:cubicBezTo>
                    <a:cubicBezTo>
                      <a:pt x="200919" y="12923"/>
                      <a:pt x="254205" y="-446"/>
                      <a:pt x="307373" y="11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 cap="rnd"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30294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Freeform 38">
                <a:extLst>
                  <a:ext uri="{FF2B5EF4-FFF2-40B4-BE49-F238E27FC236}">
                    <a16:creationId xmlns:a16="http://schemas.microsoft.com/office/drawing/2014/main" id="{D8AEC302-D08E-F942-9F8D-F897E2366FBD}"/>
                  </a:ext>
                </a:extLst>
              </p:cNvPr>
              <p:cNvSpPr/>
              <p:nvPr/>
            </p:nvSpPr>
            <p:spPr>
              <a:xfrm rot="10800000">
                <a:off x="6165050" y="4310667"/>
                <a:ext cx="1383757" cy="642099"/>
              </a:xfrm>
              <a:custGeom>
                <a:avLst/>
                <a:gdLst>
                  <a:gd name="connsiteX0" fmla="*/ 605688 w 605688"/>
                  <a:gd name="connsiteY0" fmla="*/ 281055 h 281055"/>
                  <a:gd name="connsiteX1" fmla="*/ 575127 w 605688"/>
                  <a:gd name="connsiteY1" fmla="*/ 281055 h 281055"/>
                  <a:gd name="connsiteX2" fmla="*/ 570201 w 605688"/>
                  <a:gd name="connsiteY2" fmla="*/ 238580 h 281055"/>
                  <a:gd name="connsiteX3" fmla="*/ 443525 w 605688"/>
                  <a:gd name="connsiteY3" fmla="*/ 69157 h 281055"/>
                  <a:gd name="connsiteX4" fmla="*/ 166473 w 605688"/>
                  <a:gd name="connsiteY4" fmla="*/ 66777 h 281055"/>
                  <a:gd name="connsiteX5" fmla="*/ 36904 w 605688"/>
                  <a:gd name="connsiteY5" fmla="*/ 233998 h 281055"/>
                  <a:gd name="connsiteX6" fmla="*/ 30626 w 605688"/>
                  <a:gd name="connsiteY6" fmla="*/ 281055 h 281055"/>
                  <a:gd name="connsiteX7" fmla="*/ 0 w 605688"/>
                  <a:gd name="connsiteY7" fmla="*/ 281055 h 281055"/>
                  <a:gd name="connsiteX8" fmla="*/ 7350 w 605688"/>
                  <a:gd name="connsiteY8" fmla="*/ 225964 h 281055"/>
                  <a:gd name="connsiteX9" fmla="*/ 151312 w 605688"/>
                  <a:gd name="connsiteY9" fmla="*/ 40166 h 281055"/>
                  <a:gd name="connsiteX10" fmla="*/ 459141 w 605688"/>
                  <a:gd name="connsiteY10" fmla="*/ 42811 h 281055"/>
                  <a:gd name="connsiteX11" fmla="*/ 599890 w 605688"/>
                  <a:gd name="connsiteY11" fmla="*/ 231054 h 281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05688" h="281055">
                    <a:moveTo>
                      <a:pt x="605688" y="281055"/>
                    </a:moveTo>
                    <a:lnTo>
                      <a:pt x="575127" y="281055"/>
                    </a:lnTo>
                    <a:lnTo>
                      <a:pt x="570201" y="238580"/>
                    </a:lnTo>
                    <a:cubicBezTo>
                      <a:pt x="552422" y="168455"/>
                      <a:pt x="507437" y="107040"/>
                      <a:pt x="443525" y="69157"/>
                    </a:cubicBezTo>
                    <a:cubicBezTo>
                      <a:pt x="358309" y="18647"/>
                      <a:pt x="252545" y="17738"/>
                      <a:pt x="166473" y="66777"/>
                    </a:cubicBezTo>
                    <a:cubicBezTo>
                      <a:pt x="101919" y="103556"/>
                      <a:pt x="55886" y="164189"/>
                      <a:pt x="36904" y="233998"/>
                    </a:cubicBezTo>
                    <a:lnTo>
                      <a:pt x="30626" y="281055"/>
                    </a:lnTo>
                    <a:lnTo>
                      <a:pt x="0" y="281055"/>
                    </a:lnTo>
                    <a:lnTo>
                      <a:pt x="7350" y="225964"/>
                    </a:lnTo>
                    <a:cubicBezTo>
                      <a:pt x="28441" y="148400"/>
                      <a:pt x="79587" y="81031"/>
                      <a:pt x="151312" y="40166"/>
                    </a:cubicBezTo>
                    <a:cubicBezTo>
                      <a:pt x="246945" y="-14320"/>
                      <a:pt x="364458" y="-13310"/>
                      <a:pt x="459141" y="42811"/>
                    </a:cubicBezTo>
                    <a:cubicBezTo>
                      <a:pt x="530153" y="84902"/>
                      <a:pt x="580135" y="153139"/>
                      <a:pt x="599890" y="231054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 cap="rnd"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30294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B39C2179-4EBE-1C47-A4F4-11B1B7CAC04B}"/>
                  </a:ext>
                </a:extLst>
              </p:cNvPr>
              <p:cNvGrpSpPr/>
              <p:nvPr/>
            </p:nvGrpSpPr>
            <p:grpSpPr>
              <a:xfrm>
                <a:off x="6159507" y="4146718"/>
                <a:ext cx="1391893" cy="210793"/>
                <a:chOff x="6159507" y="4146718"/>
                <a:chExt cx="1391893" cy="210793"/>
              </a:xfrm>
              <a:solidFill>
                <a:schemeClr val="bg2">
                  <a:lumMod val="25000"/>
                </a:schemeClr>
              </a:solidFill>
            </p:grpSpPr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17299939-120C-AE45-A7B7-12A79F6566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480307" y="4146718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/>
                </a:p>
              </p:txBody>
            </p: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EB4A906B-C077-0047-97B7-7DB5353FFB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480307" y="4283243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/>
                </a:p>
              </p:txBody>
            </p:sp>
            <p:grpSp>
              <p:nvGrpSpPr>
                <p:cNvPr id="44" name="Group 43">
                  <a:extLst>
                    <a:ext uri="{FF2B5EF4-FFF2-40B4-BE49-F238E27FC236}">
                      <a16:creationId xmlns:a16="http://schemas.microsoft.com/office/drawing/2014/main" id="{226DAEFD-E495-2D4A-970E-D561BE882785}"/>
                    </a:ext>
                  </a:extLst>
                </p:cNvPr>
                <p:cNvGrpSpPr/>
                <p:nvPr/>
              </p:nvGrpSpPr>
              <p:grpSpPr>
                <a:xfrm>
                  <a:off x="6159507" y="4149893"/>
                  <a:ext cx="77443" cy="207618"/>
                  <a:chOff x="6162682" y="4149893"/>
                  <a:chExt cx="77443" cy="207618"/>
                </a:xfrm>
                <a:grpFill/>
              </p:grpSpPr>
              <p:sp>
                <p:nvSpPr>
                  <p:cNvPr id="45" name="Oval 44">
                    <a:extLst>
                      <a:ext uri="{FF2B5EF4-FFF2-40B4-BE49-F238E27FC236}">
                        <a16:creationId xmlns:a16="http://schemas.microsoft.com/office/drawing/2014/main" id="{27E316C3-F220-224B-AED5-060B1DA7C75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162682" y="4149893"/>
                    <a:ext cx="71093" cy="71093"/>
                  </a:xfrm>
                  <a:prstGeom prst="ellipse">
                    <a:avLst/>
                  </a:prstGeom>
                  <a:grpFill/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/>
                  </a:p>
                </p:txBody>
              </p:sp>
              <p:sp>
                <p:nvSpPr>
                  <p:cNvPr id="46" name="Oval 45">
                    <a:extLst>
                      <a:ext uri="{FF2B5EF4-FFF2-40B4-BE49-F238E27FC236}">
                        <a16:creationId xmlns:a16="http://schemas.microsoft.com/office/drawing/2014/main" id="{AAE0E3C2-8231-E04C-92EF-7070B57AD3E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169032" y="4286418"/>
                    <a:ext cx="71093" cy="71093"/>
                  </a:xfrm>
                  <a:prstGeom prst="ellipse">
                    <a:avLst/>
                  </a:prstGeom>
                  <a:grpFill/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 dirty="0"/>
                  </a:p>
                </p:txBody>
              </p:sp>
            </p:grpSp>
          </p:grpSp>
        </p:grpSp>
        <p:sp>
          <p:nvSpPr>
            <p:cNvPr id="35" name="Block Arc 34">
              <a:extLst>
                <a:ext uri="{FF2B5EF4-FFF2-40B4-BE49-F238E27FC236}">
                  <a16:creationId xmlns:a16="http://schemas.microsoft.com/office/drawing/2014/main" id="{F32E1C8D-F236-E64D-880A-4FA19707B4D8}"/>
                </a:ext>
              </a:extLst>
            </p:cNvPr>
            <p:cNvSpPr/>
            <p:nvPr/>
          </p:nvSpPr>
          <p:spPr>
            <a:xfrm rot="19450926">
              <a:off x="4725622" y="2958528"/>
              <a:ext cx="2404596" cy="2304223"/>
            </a:xfrm>
            <a:prstGeom prst="blockArc">
              <a:avLst>
                <a:gd name="adj1" fmla="val 14977627"/>
                <a:gd name="adj2" fmla="val 17469328"/>
                <a:gd name="adj3" fmla="val 5280"/>
              </a:avLst>
            </a:prstGeom>
            <a:solidFill>
              <a:srgbClr val="FFFEF2">
                <a:alpha val="83000"/>
              </a:srgbClr>
            </a:solidFill>
            <a:ln>
              <a:solidFill>
                <a:srgbClr val="FEF7D3">
                  <a:alpha val="4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294">
                <a:solidFill>
                  <a:schemeClr val="tx1"/>
                </a:solidFill>
              </a:endParaRPr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E39176C6-A6F9-7445-B24C-BA3A49DD37DD}"/>
              </a:ext>
            </a:extLst>
          </p:cNvPr>
          <p:cNvSpPr/>
          <p:nvPr/>
        </p:nvSpPr>
        <p:spPr>
          <a:xfrm>
            <a:off x="23164575" y="5213299"/>
            <a:ext cx="1575610" cy="8259987"/>
          </a:xfrm>
          <a:prstGeom prst="rect">
            <a:avLst/>
          </a:prstGeom>
          <a:noFill/>
        </p:spPr>
        <p:txBody>
          <a:bodyPr wrap="square" lIns="377190" tIns="188595" rIns="377190" bIns="188595" numCol="1">
            <a:prstTxWarp prst="textDeflate">
              <a:avLst>
                <a:gd name="adj" fmla="val 0"/>
              </a:avLst>
            </a:prstTxWarp>
            <a:spAutoFit/>
          </a:bodyPr>
          <a:lstStyle/>
          <a:p>
            <a:pPr algn="ctr"/>
            <a:r>
              <a:rPr lang="en-US" sz="22275" b="1" spc="207" dirty="0">
                <a:ln w="38100" cmpd="sng">
                  <a:solidFill>
                    <a:schemeClr val="bg1">
                      <a:lumMod val="95000"/>
                    </a:schemeClr>
                  </a:solidFill>
                  <a:prstDash val="solid"/>
                </a:ln>
                <a:effectLst/>
                <a:latin typeface="Bauhaus 93" pitchFamily="82" charset="77"/>
                <a:cs typeface="Kannada MN" pitchFamily="2" charset="0"/>
              </a:rPr>
              <a:t>l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CFA9795-2C23-0B4B-A122-CCE85B727E73}"/>
              </a:ext>
            </a:extLst>
          </p:cNvPr>
          <p:cNvSpPr/>
          <p:nvPr/>
        </p:nvSpPr>
        <p:spPr>
          <a:xfrm>
            <a:off x="25114160" y="5213299"/>
            <a:ext cx="1957581" cy="8259987"/>
          </a:xfrm>
          <a:prstGeom prst="rect">
            <a:avLst/>
          </a:prstGeom>
          <a:noFill/>
        </p:spPr>
        <p:txBody>
          <a:bodyPr wrap="square" lIns="377190" tIns="188595" rIns="377190" bIns="188595" numCol="1">
            <a:prstTxWarp prst="textDeflate">
              <a:avLst>
                <a:gd name="adj" fmla="val 0"/>
              </a:avLst>
            </a:prstTxWarp>
            <a:spAutoFit/>
          </a:bodyPr>
          <a:lstStyle/>
          <a:p>
            <a:pPr algn="ctr"/>
            <a:r>
              <a:rPr lang="en-US" sz="22275" b="1" spc="207" dirty="0">
                <a:ln w="38100" cmpd="sng">
                  <a:solidFill>
                    <a:schemeClr val="bg1">
                      <a:lumMod val="95000"/>
                    </a:schemeClr>
                  </a:solidFill>
                  <a:prstDash val="solid"/>
                </a:ln>
                <a:effectLst/>
                <a:latin typeface="Bauhaus 93" pitchFamily="82" charset="77"/>
                <a:cs typeface="Kannada MN" pitchFamily="2" charset="0"/>
              </a:rPr>
              <a:t>t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A02C606-798E-884E-A810-768777901FCF}"/>
              </a:ext>
            </a:extLst>
          </p:cNvPr>
          <p:cNvGrpSpPr/>
          <p:nvPr/>
        </p:nvGrpSpPr>
        <p:grpSpPr>
          <a:xfrm>
            <a:off x="27346265" y="8639059"/>
            <a:ext cx="4920705" cy="4920705"/>
            <a:chOff x="4331823" y="2657095"/>
            <a:chExt cx="3941180" cy="3941180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A8CB13FF-C1A2-4643-93BF-B26D76258EEE}"/>
                </a:ext>
              </a:extLst>
            </p:cNvPr>
            <p:cNvGrpSpPr/>
            <p:nvPr/>
          </p:nvGrpSpPr>
          <p:grpSpPr>
            <a:xfrm>
              <a:off x="4331823" y="2657095"/>
              <a:ext cx="3941180" cy="3941180"/>
              <a:chOff x="4884516" y="2273292"/>
              <a:chExt cx="3941180" cy="3941180"/>
            </a:xfrm>
            <a:scene3d>
              <a:camera prst="orthographicFront"/>
              <a:lightRig rig="brightRoom" dir="t"/>
            </a:scene3d>
          </p:grpSpPr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7EEB9B4F-2BC6-1B4B-820E-C9F3D1299269}"/>
                  </a:ext>
                </a:extLst>
              </p:cNvPr>
              <p:cNvSpPr/>
              <p:nvPr/>
            </p:nvSpPr>
            <p:spPr>
              <a:xfrm>
                <a:off x="4884516" y="2273292"/>
                <a:ext cx="3941180" cy="3941180"/>
              </a:xfrm>
              <a:prstGeom prst="ellipse">
                <a:avLst/>
              </a:prstGeom>
              <a:solidFill>
                <a:srgbClr val="A942BA"/>
              </a:solidFill>
              <a:ln>
                <a:noFill/>
              </a:ln>
              <a:sp3d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 dirty="0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37357B9A-2C14-4A4E-B161-11865356E6F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69021" y="3457797"/>
                <a:ext cx="1572168" cy="1572170"/>
              </a:xfrm>
              <a:prstGeom prst="ellipse">
                <a:avLst/>
              </a:prstGeom>
              <a:solidFill>
                <a:srgbClr val="FFFEF2"/>
              </a:solidFill>
              <a:ln>
                <a:noFill/>
              </a:ln>
              <a:sp3d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 dirty="0"/>
              </a:p>
            </p:txBody>
          </p:sp>
          <p:sp>
            <p:nvSpPr>
              <p:cNvPr id="67" name="Freeform 66">
                <a:extLst>
                  <a:ext uri="{FF2B5EF4-FFF2-40B4-BE49-F238E27FC236}">
                    <a16:creationId xmlns:a16="http://schemas.microsoft.com/office/drawing/2014/main" id="{ACFA0F75-8CFC-2F45-A536-4113228379C9}"/>
                  </a:ext>
                </a:extLst>
              </p:cNvPr>
              <p:cNvSpPr/>
              <p:nvPr/>
            </p:nvSpPr>
            <p:spPr>
              <a:xfrm>
                <a:off x="6158669" y="3518842"/>
                <a:ext cx="1391401" cy="672761"/>
              </a:xfrm>
              <a:custGeom>
                <a:avLst/>
                <a:gdLst>
                  <a:gd name="connsiteX0" fmla="*/ 307373 w 609034"/>
                  <a:gd name="connsiteY0" fmla="*/ 11 h 294476"/>
                  <a:gd name="connsiteX1" fmla="*/ 460931 w 609034"/>
                  <a:gd name="connsiteY1" fmla="*/ 42811 h 294476"/>
                  <a:gd name="connsiteX2" fmla="*/ 601680 w 609034"/>
                  <a:gd name="connsiteY2" fmla="*/ 231054 h 294476"/>
                  <a:gd name="connsiteX3" fmla="*/ 609034 w 609034"/>
                  <a:gd name="connsiteY3" fmla="*/ 294476 h 294476"/>
                  <a:gd name="connsiteX4" fmla="*/ 578473 w 609034"/>
                  <a:gd name="connsiteY4" fmla="*/ 294476 h 294476"/>
                  <a:gd name="connsiteX5" fmla="*/ 571991 w 609034"/>
                  <a:gd name="connsiteY5" fmla="*/ 238580 h 294476"/>
                  <a:gd name="connsiteX6" fmla="*/ 445315 w 609034"/>
                  <a:gd name="connsiteY6" fmla="*/ 69157 h 294476"/>
                  <a:gd name="connsiteX7" fmla="*/ 168263 w 609034"/>
                  <a:gd name="connsiteY7" fmla="*/ 66777 h 294476"/>
                  <a:gd name="connsiteX8" fmla="*/ 38694 w 609034"/>
                  <a:gd name="connsiteY8" fmla="*/ 233998 h 294476"/>
                  <a:gd name="connsiteX9" fmla="*/ 30626 w 609034"/>
                  <a:gd name="connsiteY9" fmla="*/ 294476 h 294476"/>
                  <a:gd name="connsiteX10" fmla="*/ 0 w 609034"/>
                  <a:gd name="connsiteY10" fmla="*/ 294476 h 294476"/>
                  <a:gd name="connsiteX11" fmla="*/ 9140 w 609034"/>
                  <a:gd name="connsiteY11" fmla="*/ 225964 h 294476"/>
                  <a:gd name="connsiteX12" fmla="*/ 153102 w 609034"/>
                  <a:gd name="connsiteY12" fmla="*/ 40166 h 294476"/>
                  <a:gd name="connsiteX13" fmla="*/ 307373 w 609034"/>
                  <a:gd name="connsiteY13" fmla="*/ 11 h 294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09034" h="294476">
                    <a:moveTo>
                      <a:pt x="307373" y="11"/>
                    </a:moveTo>
                    <a:cubicBezTo>
                      <a:pt x="360541" y="468"/>
                      <a:pt x="413590" y="14751"/>
                      <a:pt x="460931" y="42811"/>
                    </a:cubicBezTo>
                    <a:cubicBezTo>
                      <a:pt x="531944" y="84902"/>
                      <a:pt x="581925" y="153139"/>
                      <a:pt x="601680" y="231054"/>
                    </a:cubicBezTo>
                    <a:lnTo>
                      <a:pt x="609034" y="294476"/>
                    </a:lnTo>
                    <a:lnTo>
                      <a:pt x="578473" y="294476"/>
                    </a:lnTo>
                    <a:lnTo>
                      <a:pt x="571991" y="238580"/>
                    </a:lnTo>
                    <a:cubicBezTo>
                      <a:pt x="554212" y="168455"/>
                      <a:pt x="509227" y="107040"/>
                      <a:pt x="445315" y="69157"/>
                    </a:cubicBezTo>
                    <a:cubicBezTo>
                      <a:pt x="360099" y="18647"/>
                      <a:pt x="254335" y="17738"/>
                      <a:pt x="168263" y="66777"/>
                    </a:cubicBezTo>
                    <a:cubicBezTo>
                      <a:pt x="103709" y="103556"/>
                      <a:pt x="57676" y="164189"/>
                      <a:pt x="38694" y="233998"/>
                    </a:cubicBezTo>
                    <a:lnTo>
                      <a:pt x="30626" y="294476"/>
                    </a:lnTo>
                    <a:lnTo>
                      <a:pt x="0" y="294476"/>
                    </a:lnTo>
                    <a:lnTo>
                      <a:pt x="9140" y="225964"/>
                    </a:lnTo>
                    <a:cubicBezTo>
                      <a:pt x="30231" y="148400"/>
                      <a:pt x="81378" y="81031"/>
                      <a:pt x="153102" y="40166"/>
                    </a:cubicBezTo>
                    <a:cubicBezTo>
                      <a:pt x="200919" y="12923"/>
                      <a:pt x="254205" y="-446"/>
                      <a:pt x="307373" y="11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 cap="rnd"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30294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Freeform 67">
                <a:extLst>
                  <a:ext uri="{FF2B5EF4-FFF2-40B4-BE49-F238E27FC236}">
                    <a16:creationId xmlns:a16="http://schemas.microsoft.com/office/drawing/2014/main" id="{E081679A-260D-3E43-9786-9A7AFB90323B}"/>
                  </a:ext>
                </a:extLst>
              </p:cNvPr>
              <p:cNvSpPr/>
              <p:nvPr/>
            </p:nvSpPr>
            <p:spPr>
              <a:xfrm rot="10800000">
                <a:off x="6165050" y="4310667"/>
                <a:ext cx="1383757" cy="642099"/>
              </a:xfrm>
              <a:custGeom>
                <a:avLst/>
                <a:gdLst>
                  <a:gd name="connsiteX0" fmla="*/ 605688 w 605688"/>
                  <a:gd name="connsiteY0" fmla="*/ 281055 h 281055"/>
                  <a:gd name="connsiteX1" fmla="*/ 575127 w 605688"/>
                  <a:gd name="connsiteY1" fmla="*/ 281055 h 281055"/>
                  <a:gd name="connsiteX2" fmla="*/ 570201 w 605688"/>
                  <a:gd name="connsiteY2" fmla="*/ 238580 h 281055"/>
                  <a:gd name="connsiteX3" fmla="*/ 443525 w 605688"/>
                  <a:gd name="connsiteY3" fmla="*/ 69157 h 281055"/>
                  <a:gd name="connsiteX4" fmla="*/ 166473 w 605688"/>
                  <a:gd name="connsiteY4" fmla="*/ 66777 h 281055"/>
                  <a:gd name="connsiteX5" fmla="*/ 36904 w 605688"/>
                  <a:gd name="connsiteY5" fmla="*/ 233998 h 281055"/>
                  <a:gd name="connsiteX6" fmla="*/ 30626 w 605688"/>
                  <a:gd name="connsiteY6" fmla="*/ 281055 h 281055"/>
                  <a:gd name="connsiteX7" fmla="*/ 0 w 605688"/>
                  <a:gd name="connsiteY7" fmla="*/ 281055 h 281055"/>
                  <a:gd name="connsiteX8" fmla="*/ 7350 w 605688"/>
                  <a:gd name="connsiteY8" fmla="*/ 225964 h 281055"/>
                  <a:gd name="connsiteX9" fmla="*/ 151312 w 605688"/>
                  <a:gd name="connsiteY9" fmla="*/ 40166 h 281055"/>
                  <a:gd name="connsiteX10" fmla="*/ 459141 w 605688"/>
                  <a:gd name="connsiteY10" fmla="*/ 42811 h 281055"/>
                  <a:gd name="connsiteX11" fmla="*/ 599890 w 605688"/>
                  <a:gd name="connsiteY11" fmla="*/ 231054 h 281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05688" h="281055">
                    <a:moveTo>
                      <a:pt x="605688" y="281055"/>
                    </a:moveTo>
                    <a:lnTo>
                      <a:pt x="575127" y="281055"/>
                    </a:lnTo>
                    <a:lnTo>
                      <a:pt x="570201" y="238580"/>
                    </a:lnTo>
                    <a:cubicBezTo>
                      <a:pt x="552422" y="168455"/>
                      <a:pt x="507437" y="107040"/>
                      <a:pt x="443525" y="69157"/>
                    </a:cubicBezTo>
                    <a:cubicBezTo>
                      <a:pt x="358309" y="18647"/>
                      <a:pt x="252545" y="17738"/>
                      <a:pt x="166473" y="66777"/>
                    </a:cubicBezTo>
                    <a:cubicBezTo>
                      <a:pt x="101919" y="103556"/>
                      <a:pt x="55886" y="164189"/>
                      <a:pt x="36904" y="233998"/>
                    </a:cubicBezTo>
                    <a:lnTo>
                      <a:pt x="30626" y="281055"/>
                    </a:lnTo>
                    <a:lnTo>
                      <a:pt x="0" y="281055"/>
                    </a:lnTo>
                    <a:lnTo>
                      <a:pt x="7350" y="225964"/>
                    </a:lnTo>
                    <a:cubicBezTo>
                      <a:pt x="28441" y="148400"/>
                      <a:pt x="79587" y="81031"/>
                      <a:pt x="151312" y="40166"/>
                    </a:cubicBezTo>
                    <a:cubicBezTo>
                      <a:pt x="246945" y="-14320"/>
                      <a:pt x="364458" y="-13310"/>
                      <a:pt x="459141" y="42811"/>
                    </a:cubicBezTo>
                    <a:cubicBezTo>
                      <a:pt x="530153" y="84902"/>
                      <a:pt x="580135" y="153139"/>
                      <a:pt x="599890" y="231054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 cap="rnd"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30294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73C412B7-11F1-1B41-9546-94605EB3B328}"/>
                  </a:ext>
                </a:extLst>
              </p:cNvPr>
              <p:cNvGrpSpPr/>
              <p:nvPr/>
            </p:nvGrpSpPr>
            <p:grpSpPr>
              <a:xfrm>
                <a:off x="6159507" y="4146718"/>
                <a:ext cx="1391893" cy="210793"/>
                <a:chOff x="6159507" y="4146718"/>
                <a:chExt cx="1391893" cy="210793"/>
              </a:xfrm>
              <a:solidFill>
                <a:schemeClr val="bg2">
                  <a:lumMod val="25000"/>
                </a:schemeClr>
              </a:solidFill>
            </p:grpSpPr>
            <p:sp>
              <p:nvSpPr>
                <p:cNvPr id="70" name="Oval 69">
                  <a:extLst>
                    <a:ext uri="{FF2B5EF4-FFF2-40B4-BE49-F238E27FC236}">
                      <a16:creationId xmlns:a16="http://schemas.microsoft.com/office/drawing/2014/main" id="{E4F97A3F-AC07-414D-BF3A-402BE10F2C2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480307" y="4146718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/>
                </a:p>
              </p:txBody>
            </p:sp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BE93BBB8-B505-C64B-9949-E1FCCE00A1E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480307" y="4283243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/>
                </a:p>
              </p:txBody>
            </p:sp>
            <p:grpSp>
              <p:nvGrpSpPr>
                <p:cNvPr id="72" name="Group 71">
                  <a:extLst>
                    <a:ext uri="{FF2B5EF4-FFF2-40B4-BE49-F238E27FC236}">
                      <a16:creationId xmlns:a16="http://schemas.microsoft.com/office/drawing/2014/main" id="{626F690F-6BEE-974C-A1E5-8703D5B95BF1}"/>
                    </a:ext>
                  </a:extLst>
                </p:cNvPr>
                <p:cNvGrpSpPr/>
                <p:nvPr/>
              </p:nvGrpSpPr>
              <p:grpSpPr>
                <a:xfrm>
                  <a:off x="6159507" y="4149893"/>
                  <a:ext cx="77443" cy="207618"/>
                  <a:chOff x="6162682" y="4149893"/>
                  <a:chExt cx="77443" cy="207618"/>
                </a:xfrm>
                <a:grpFill/>
              </p:grpSpPr>
              <p:sp>
                <p:nvSpPr>
                  <p:cNvPr id="73" name="Oval 72">
                    <a:extLst>
                      <a:ext uri="{FF2B5EF4-FFF2-40B4-BE49-F238E27FC236}">
                        <a16:creationId xmlns:a16="http://schemas.microsoft.com/office/drawing/2014/main" id="{D5BC99FC-0A95-284E-9253-0F532990B48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162682" y="4149893"/>
                    <a:ext cx="71093" cy="71093"/>
                  </a:xfrm>
                  <a:prstGeom prst="ellipse">
                    <a:avLst/>
                  </a:prstGeom>
                  <a:grpFill/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/>
                  </a:p>
                </p:txBody>
              </p:sp>
              <p:sp>
                <p:nvSpPr>
                  <p:cNvPr id="74" name="Oval 73">
                    <a:extLst>
                      <a:ext uri="{FF2B5EF4-FFF2-40B4-BE49-F238E27FC236}">
                        <a16:creationId xmlns:a16="http://schemas.microsoft.com/office/drawing/2014/main" id="{57C07C99-2397-954E-A34A-0CBD013CCB3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169032" y="4286418"/>
                    <a:ext cx="71093" cy="71093"/>
                  </a:xfrm>
                  <a:prstGeom prst="ellipse">
                    <a:avLst/>
                  </a:prstGeom>
                  <a:grpFill/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 dirty="0"/>
                  </a:p>
                </p:txBody>
              </p:sp>
            </p:grpSp>
          </p:grpSp>
        </p:grpSp>
        <p:sp>
          <p:nvSpPr>
            <p:cNvPr id="54" name="Block Arc 53">
              <a:extLst>
                <a:ext uri="{FF2B5EF4-FFF2-40B4-BE49-F238E27FC236}">
                  <a16:creationId xmlns:a16="http://schemas.microsoft.com/office/drawing/2014/main" id="{AF156B65-8890-F346-B36E-BB187CB1E90C}"/>
                </a:ext>
              </a:extLst>
            </p:cNvPr>
            <p:cNvSpPr/>
            <p:nvPr/>
          </p:nvSpPr>
          <p:spPr>
            <a:xfrm rot="19450926">
              <a:off x="4725622" y="2958528"/>
              <a:ext cx="2404596" cy="2304223"/>
            </a:xfrm>
            <a:prstGeom prst="blockArc">
              <a:avLst>
                <a:gd name="adj1" fmla="val 14977627"/>
                <a:gd name="adj2" fmla="val 17469328"/>
                <a:gd name="adj3" fmla="val 5280"/>
              </a:avLst>
            </a:prstGeom>
            <a:solidFill>
              <a:srgbClr val="FFFEF2">
                <a:alpha val="83000"/>
              </a:srgbClr>
            </a:solidFill>
            <a:ln>
              <a:solidFill>
                <a:srgbClr val="FEF7D3">
                  <a:alpha val="4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294">
                <a:solidFill>
                  <a:schemeClr val="tx1"/>
                </a:solidFill>
              </a:endParaRP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F3E61DD3-63EA-B24D-B30E-0AA5E013DC3F}"/>
              </a:ext>
            </a:extLst>
          </p:cNvPr>
          <p:cNvGrpSpPr/>
          <p:nvPr/>
        </p:nvGrpSpPr>
        <p:grpSpPr>
          <a:xfrm>
            <a:off x="32359567" y="8639059"/>
            <a:ext cx="4920705" cy="4920705"/>
            <a:chOff x="4331823" y="2657095"/>
            <a:chExt cx="3941180" cy="3941180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672DDB6C-D8DE-4F4C-B3E4-37EB7B5E575A}"/>
                </a:ext>
              </a:extLst>
            </p:cNvPr>
            <p:cNvGrpSpPr/>
            <p:nvPr/>
          </p:nvGrpSpPr>
          <p:grpSpPr>
            <a:xfrm>
              <a:off x="4331823" y="2657095"/>
              <a:ext cx="3941180" cy="3941180"/>
              <a:chOff x="4884516" y="2273292"/>
              <a:chExt cx="3941180" cy="3941180"/>
            </a:xfrm>
            <a:scene3d>
              <a:camera prst="orthographicFront"/>
              <a:lightRig rig="brightRoom" dir="t"/>
            </a:scene3d>
          </p:grpSpPr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4E0C402C-A4C5-2A43-AC8A-FE03089A0F99}"/>
                  </a:ext>
                </a:extLst>
              </p:cNvPr>
              <p:cNvSpPr/>
              <p:nvPr/>
            </p:nvSpPr>
            <p:spPr>
              <a:xfrm>
                <a:off x="4884516" y="2273292"/>
                <a:ext cx="3941180" cy="394118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sp3d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 dirty="0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7978F36D-D39E-D042-B7D1-0E1F8D8288D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69021" y="3457797"/>
                <a:ext cx="1572168" cy="1572170"/>
              </a:xfrm>
              <a:prstGeom prst="ellipse">
                <a:avLst/>
              </a:prstGeom>
              <a:solidFill>
                <a:srgbClr val="FFFEF2"/>
              </a:solidFill>
              <a:ln>
                <a:noFill/>
              </a:ln>
              <a:sp3d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 dirty="0"/>
              </a:p>
            </p:txBody>
          </p:sp>
          <p:sp>
            <p:nvSpPr>
              <p:cNvPr id="82" name="Freeform 81">
                <a:extLst>
                  <a:ext uri="{FF2B5EF4-FFF2-40B4-BE49-F238E27FC236}">
                    <a16:creationId xmlns:a16="http://schemas.microsoft.com/office/drawing/2014/main" id="{3332D73B-F5AF-554F-BA34-7DAD461AD7BB}"/>
                  </a:ext>
                </a:extLst>
              </p:cNvPr>
              <p:cNvSpPr/>
              <p:nvPr/>
            </p:nvSpPr>
            <p:spPr>
              <a:xfrm>
                <a:off x="6158669" y="3518842"/>
                <a:ext cx="1391401" cy="672761"/>
              </a:xfrm>
              <a:custGeom>
                <a:avLst/>
                <a:gdLst>
                  <a:gd name="connsiteX0" fmla="*/ 307373 w 609034"/>
                  <a:gd name="connsiteY0" fmla="*/ 11 h 294476"/>
                  <a:gd name="connsiteX1" fmla="*/ 460931 w 609034"/>
                  <a:gd name="connsiteY1" fmla="*/ 42811 h 294476"/>
                  <a:gd name="connsiteX2" fmla="*/ 601680 w 609034"/>
                  <a:gd name="connsiteY2" fmla="*/ 231054 h 294476"/>
                  <a:gd name="connsiteX3" fmla="*/ 609034 w 609034"/>
                  <a:gd name="connsiteY3" fmla="*/ 294476 h 294476"/>
                  <a:gd name="connsiteX4" fmla="*/ 578473 w 609034"/>
                  <a:gd name="connsiteY4" fmla="*/ 294476 h 294476"/>
                  <a:gd name="connsiteX5" fmla="*/ 571991 w 609034"/>
                  <a:gd name="connsiteY5" fmla="*/ 238580 h 294476"/>
                  <a:gd name="connsiteX6" fmla="*/ 445315 w 609034"/>
                  <a:gd name="connsiteY6" fmla="*/ 69157 h 294476"/>
                  <a:gd name="connsiteX7" fmla="*/ 168263 w 609034"/>
                  <a:gd name="connsiteY7" fmla="*/ 66777 h 294476"/>
                  <a:gd name="connsiteX8" fmla="*/ 38694 w 609034"/>
                  <a:gd name="connsiteY8" fmla="*/ 233998 h 294476"/>
                  <a:gd name="connsiteX9" fmla="*/ 30626 w 609034"/>
                  <a:gd name="connsiteY9" fmla="*/ 294476 h 294476"/>
                  <a:gd name="connsiteX10" fmla="*/ 0 w 609034"/>
                  <a:gd name="connsiteY10" fmla="*/ 294476 h 294476"/>
                  <a:gd name="connsiteX11" fmla="*/ 9140 w 609034"/>
                  <a:gd name="connsiteY11" fmla="*/ 225964 h 294476"/>
                  <a:gd name="connsiteX12" fmla="*/ 153102 w 609034"/>
                  <a:gd name="connsiteY12" fmla="*/ 40166 h 294476"/>
                  <a:gd name="connsiteX13" fmla="*/ 307373 w 609034"/>
                  <a:gd name="connsiteY13" fmla="*/ 11 h 294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09034" h="294476">
                    <a:moveTo>
                      <a:pt x="307373" y="11"/>
                    </a:moveTo>
                    <a:cubicBezTo>
                      <a:pt x="360541" y="468"/>
                      <a:pt x="413590" y="14751"/>
                      <a:pt x="460931" y="42811"/>
                    </a:cubicBezTo>
                    <a:cubicBezTo>
                      <a:pt x="531944" y="84902"/>
                      <a:pt x="581925" y="153139"/>
                      <a:pt x="601680" y="231054"/>
                    </a:cubicBezTo>
                    <a:lnTo>
                      <a:pt x="609034" y="294476"/>
                    </a:lnTo>
                    <a:lnTo>
                      <a:pt x="578473" y="294476"/>
                    </a:lnTo>
                    <a:lnTo>
                      <a:pt x="571991" y="238580"/>
                    </a:lnTo>
                    <a:cubicBezTo>
                      <a:pt x="554212" y="168455"/>
                      <a:pt x="509227" y="107040"/>
                      <a:pt x="445315" y="69157"/>
                    </a:cubicBezTo>
                    <a:cubicBezTo>
                      <a:pt x="360099" y="18647"/>
                      <a:pt x="254335" y="17738"/>
                      <a:pt x="168263" y="66777"/>
                    </a:cubicBezTo>
                    <a:cubicBezTo>
                      <a:pt x="103709" y="103556"/>
                      <a:pt x="57676" y="164189"/>
                      <a:pt x="38694" y="233998"/>
                    </a:cubicBezTo>
                    <a:lnTo>
                      <a:pt x="30626" y="294476"/>
                    </a:lnTo>
                    <a:lnTo>
                      <a:pt x="0" y="294476"/>
                    </a:lnTo>
                    <a:lnTo>
                      <a:pt x="9140" y="225964"/>
                    </a:lnTo>
                    <a:cubicBezTo>
                      <a:pt x="30231" y="148400"/>
                      <a:pt x="81378" y="81031"/>
                      <a:pt x="153102" y="40166"/>
                    </a:cubicBezTo>
                    <a:cubicBezTo>
                      <a:pt x="200919" y="12923"/>
                      <a:pt x="254205" y="-446"/>
                      <a:pt x="307373" y="11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 cap="rnd"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30294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Freeform 83">
                <a:extLst>
                  <a:ext uri="{FF2B5EF4-FFF2-40B4-BE49-F238E27FC236}">
                    <a16:creationId xmlns:a16="http://schemas.microsoft.com/office/drawing/2014/main" id="{3E35B24F-6C07-CE46-BD43-7247F0BA4C23}"/>
                  </a:ext>
                </a:extLst>
              </p:cNvPr>
              <p:cNvSpPr/>
              <p:nvPr/>
            </p:nvSpPr>
            <p:spPr>
              <a:xfrm rot="10800000">
                <a:off x="6165050" y="4310667"/>
                <a:ext cx="1383757" cy="642099"/>
              </a:xfrm>
              <a:custGeom>
                <a:avLst/>
                <a:gdLst>
                  <a:gd name="connsiteX0" fmla="*/ 605688 w 605688"/>
                  <a:gd name="connsiteY0" fmla="*/ 281055 h 281055"/>
                  <a:gd name="connsiteX1" fmla="*/ 575127 w 605688"/>
                  <a:gd name="connsiteY1" fmla="*/ 281055 h 281055"/>
                  <a:gd name="connsiteX2" fmla="*/ 570201 w 605688"/>
                  <a:gd name="connsiteY2" fmla="*/ 238580 h 281055"/>
                  <a:gd name="connsiteX3" fmla="*/ 443525 w 605688"/>
                  <a:gd name="connsiteY3" fmla="*/ 69157 h 281055"/>
                  <a:gd name="connsiteX4" fmla="*/ 166473 w 605688"/>
                  <a:gd name="connsiteY4" fmla="*/ 66777 h 281055"/>
                  <a:gd name="connsiteX5" fmla="*/ 36904 w 605688"/>
                  <a:gd name="connsiteY5" fmla="*/ 233998 h 281055"/>
                  <a:gd name="connsiteX6" fmla="*/ 30626 w 605688"/>
                  <a:gd name="connsiteY6" fmla="*/ 281055 h 281055"/>
                  <a:gd name="connsiteX7" fmla="*/ 0 w 605688"/>
                  <a:gd name="connsiteY7" fmla="*/ 281055 h 281055"/>
                  <a:gd name="connsiteX8" fmla="*/ 7350 w 605688"/>
                  <a:gd name="connsiteY8" fmla="*/ 225964 h 281055"/>
                  <a:gd name="connsiteX9" fmla="*/ 151312 w 605688"/>
                  <a:gd name="connsiteY9" fmla="*/ 40166 h 281055"/>
                  <a:gd name="connsiteX10" fmla="*/ 459141 w 605688"/>
                  <a:gd name="connsiteY10" fmla="*/ 42811 h 281055"/>
                  <a:gd name="connsiteX11" fmla="*/ 599890 w 605688"/>
                  <a:gd name="connsiteY11" fmla="*/ 231054 h 281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05688" h="281055">
                    <a:moveTo>
                      <a:pt x="605688" y="281055"/>
                    </a:moveTo>
                    <a:lnTo>
                      <a:pt x="575127" y="281055"/>
                    </a:lnTo>
                    <a:lnTo>
                      <a:pt x="570201" y="238580"/>
                    </a:lnTo>
                    <a:cubicBezTo>
                      <a:pt x="552422" y="168455"/>
                      <a:pt x="507437" y="107040"/>
                      <a:pt x="443525" y="69157"/>
                    </a:cubicBezTo>
                    <a:cubicBezTo>
                      <a:pt x="358309" y="18647"/>
                      <a:pt x="252545" y="17738"/>
                      <a:pt x="166473" y="66777"/>
                    </a:cubicBezTo>
                    <a:cubicBezTo>
                      <a:pt x="101919" y="103556"/>
                      <a:pt x="55886" y="164189"/>
                      <a:pt x="36904" y="233998"/>
                    </a:cubicBezTo>
                    <a:lnTo>
                      <a:pt x="30626" y="281055"/>
                    </a:lnTo>
                    <a:lnTo>
                      <a:pt x="0" y="281055"/>
                    </a:lnTo>
                    <a:lnTo>
                      <a:pt x="7350" y="225964"/>
                    </a:lnTo>
                    <a:cubicBezTo>
                      <a:pt x="28441" y="148400"/>
                      <a:pt x="79587" y="81031"/>
                      <a:pt x="151312" y="40166"/>
                    </a:cubicBezTo>
                    <a:cubicBezTo>
                      <a:pt x="246945" y="-14320"/>
                      <a:pt x="364458" y="-13310"/>
                      <a:pt x="459141" y="42811"/>
                    </a:cubicBezTo>
                    <a:cubicBezTo>
                      <a:pt x="530153" y="84902"/>
                      <a:pt x="580135" y="153139"/>
                      <a:pt x="599890" y="231054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 cap="rnd"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30294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E031DA32-0408-E240-B5DB-1BE058747079}"/>
                  </a:ext>
                </a:extLst>
              </p:cNvPr>
              <p:cNvGrpSpPr/>
              <p:nvPr/>
            </p:nvGrpSpPr>
            <p:grpSpPr>
              <a:xfrm>
                <a:off x="6159507" y="4146718"/>
                <a:ext cx="1391893" cy="210793"/>
                <a:chOff x="6159507" y="4146718"/>
                <a:chExt cx="1391893" cy="210793"/>
              </a:xfrm>
              <a:solidFill>
                <a:schemeClr val="bg2">
                  <a:lumMod val="25000"/>
                </a:schemeClr>
              </a:solidFill>
            </p:grpSpPr>
            <p:sp>
              <p:nvSpPr>
                <p:cNvPr id="86" name="Oval 85">
                  <a:extLst>
                    <a:ext uri="{FF2B5EF4-FFF2-40B4-BE49-F238E27FC236}">
                      <a16:creationId xmlns:a16="http://schemas.microsoft.com/office/drawing/2014/main" id="{A9DA5387-6DE4-874C-B483-245E9E0C18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480307" y="4146718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/>
                </a:p>
              </p:txBody>
            </p:sp>
            <p:sp>
              <p:nvSpPr>
                <p:cNvPr id="87" name="Oval 86">
                  <a:extLst>
                    <a:ext uri="{FF2B5EF4-FFF2-40B4-BE49-F238E27FC236}">
                      <a16:creationId xmlns:a16="http://schemas.microsoft.com/office/drawing/2014/main" id="{2B922273-D93E-E44E-98CD-4C557B1857D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480307" y="4283243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/>
                </a:p>
              </p:txBody>
            </p:sp>
            <p:grpSp>
              <p:nvGrpSpPr>
                <p:cNvPr id="88" name="Group 87">
                  <a:extLst>
                    <a:ext uri="{FF2B5EF4-FFF2-40B4-BE49-F238E27FC236}">
                      <a16:creationId xmlns:a16="http://schemas.microsoft.com/office/drawing/2014/main" id="{BCB689A9-FD50-FA4B-82BB-120169A35FC9}"/>
                    </a:ext>
                  </a:extLst>
                </p:cNvPr>
                <p:cNvGrpSpPr/>
                <p:nvPr/>
              </p:nvGrpSpPr>
              <p:grpSpPr>
                <a:xfrm>
                  <a:off x="6159507" y="4149893"/>
                  <a:ext cx="77443" cy="207618"/>
                  <a:chOff x="6162682" y="4149893"/>
                  <a:chExt cx="77443" cy="207618"/>
                </a:xfrm>
                <a:grpFill/>
              </p:grpSpPr>
              <p:sp>
                <p:nvSpPr>
                  <p:cNvPr id="89" name="Oval 88">
                    <a:extLst>
                      <a:ext uri="{FF2B5EF4-FFF2-40B4-BE49-F238E27FC236}">
                        <a16:creationId xmlns:a16="http://schemas.microsoft.com/office/drawing/2014/main" id="{BB31B1ED-B3FB-2249-B173-9EECA72B03C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162682" y="4149893"/>
                    <a:ext cx="71093" cy="71093"/>
                  </a:xfrm>
                  <a:prstGeom prst="ellipse">
                    <a:avLst/>
                  </a:prstGeom>
                  <a:grpFill/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/>
                  </a:p>
                </p:txBody>
              </p:sp>
              <p:sp>
                <p:nvSpPr>
                  <p:cNvPr id="90" name="Oval 89">
                    <a:extLst>
                      <a:ext uri="{FF2B5EF4-FFF2-40B4-BE49-F238E27FC236}">
                        <a16:creationId xmlns:a16="http://schemas.microsoft.com/office/drawing/2014/main" id="{93396391-CDCB-CC44-AF7D-2A8D3050A97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169032" y="4286418"/>
                    <a:ext cx="71093" cy="71093"/>
                  </a:xfrm>
                  <a:prstGeom prst="ellipse">
                    <a:avLst/>
                  </a:prstGeom>
                  <a:grpFill/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 dirty="0"/>
                  </a:p>
                </p:txBody>
              </p:sp>
            </p:grpSp>
          </p:grpSp>
        </p:grpSp>
        <p:sp>
          <p:nvSpPr>
            <p:cNvPr id="77" name="Block Arc 76">
              <a:extLst>
                <a:ext uri="{FF2B5EF4-FFF2-40B4-BE49-F238E27FC236}">
                  <a16:creationId xmlns:a16="http://schemas.microsoft.com/office/drawing/2014/main" id="{64CE59FC-C328-1440-A5F4-562F7CCC641F}"/>
                </a:ext>
              </a:extLst>
            </p:cNvPr>
            <p:cNvSpPr/>
            <p:nvPr/>
          </p:nvSpPr>
          <p:spPr>
            <a:xfrm rot="19450926">
              <a:off x="4725622" y="2958528"/>
              <a:ext cx="2404596" cy="2304223"/>
            </a:xfrm>
            <a:prstGeom prst="blockArc">
              <a:avLst>
                <a:gd name="adj1" fmla="val 14977627"/>
                <a:gd name="adj2" fmla="val 17469328"/>
                <a:gd name="adj3" fmla="val 5280"/>
              </a:avLst>
            </a:prstGeom>
            <a:solidFill>
              <a:srgbClr val="FFFEF2">
                <a:alpha val="83000"/>
              </a:srgbClr>
            </a:solidFill>
            <a:ln>
              <a:solidFill>
                <a:srgbClr val="FEF7D3">
                  <a:alpha val="4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294">
                <a:solidFill>
                  <a:schemeClr val="tx1"/>
                </a:solidFill>
              </a:endParaRPr>
            </a:p>
          </p:txBody>
        </p:sp>
      </p:grpSp>
      <p:sp>
        <p:nvSpPr>
          <p:cNvPr id="91" name="Rectangle 90">
            <a:extLst>
              <a:ext uri="{FF2B5EF4-FFF2-40B4-BE49-F238E27FC236}">
                <a16:creationId xmlns:a16="http://schemas.microsoft.com/office/drawing/2014/main" id="{C432A022-AEAE-9E46-AADB-F91A06742482}"/>
              </a:ext>
            </a:extLst>
          </p:cNvPr>
          <p:cNvSpPr/>
          <p:nvPr/>
        </p:nvSpPr>
        <p:spPr>
          <a:xfrm>
            <a:off x="37392746" y="5213299"/>
            <a:ext cx="1575610" cy="8259987"/>
          </a:xfrm>
          <a:prstGeom prst="rect">
            <a:avLst/>
          </a:prstGeom>
          <a:noFill/>
        </p:spPr>
        <p:txBody>
          <a:bodyPr wrap="square" lIns="377190" tIns="188595" rIns="377190" bIns="188595" numCol="1">
            <a:prstTxWarp prst="textDeflate">
              <a:avLst>
                <a:gd name="adj" fmla="val 0"/>
              </a:avLst>
            </a:prstTxWarp>
            <a:spAutoFit/>
          </a:bodyPr>
          <a:lstStyle/>
          <a:p>
            <a:pPr algn="ctr"/>
            <a:r>
              <a:rPr lang="en-US" sz="22275" b="1" spc="207" dirty="0">
                <a:ln w="38100" cmpd="sng">
                  <a:solidFill>
                    <a:schemeClr val="bg1">
                      <a:lumMod val="95000"/>
                    </a:schemeClr>
                  </a:solidFill>
                  <a:prstDash val="solid"/>
                </a:ln>
                <a:effectLst/>
                <a:latin typeface="Bauhaus 93" pitchFamily="82" charset="77"/>
                <a:cs typeface="Kannada MN" pitchFamily="2" charset="0"/>
              </a:rPr>
              <a:t>l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3E06CBA-93FD-B84A-A0AA-E0F4ADF50C7A}"/>
              </a:ext>
            </a:extLst>
          </p:cNvPr>
          <p:cNvGrpSpPr/>
          <p:nvPr/>
        </p:nvGrpSpPr>
        <p:grpSpPr>
          <a:xfrm>
            <a:off x="8224185" y="8639059"/>
            <a:ext cx="4920705" cy="4920705"/>
            <a:chOff x="4331823" y="2657095"/>
            <a:chExt cx="3941180" cy="3941180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C560E091-8CB6-A448-96A1-F2943EFF3993}"/>
                </a:ext>
              </a:extLst>
            </p:cNvPr>
            <p:cNvGrpSpPr/>
            <p:nvPr/>
          </p:nvGrpSpPr>
          <p:grpSpPr>
            <a:xfrm>
              <a:off x="4331823" y="2657095"/>
              <a:ext cx="3941180" cy="3941180"/>
              <a:chOff x="4884516" y="2273292"/>
              <a:chExt cx="3941180" cy="3941180"/>
            </a:xfrm>
            <a:scene3d>
              <a:camera prst="orthographicFront"/>
              <a:lightRig rig="brightRoom" dir="t"/>
            </a:scene3d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8769FF67-A55B-8940-94C2-FA598D8598EF}"/>
                  </a:ext>
                </a:extLst>
              </p:cNvPr>
              <p:cNvSpPr/>
              <p:nvPr/>
            </p:nvSpPr>
            <p:spPr>
              <a:xfrm>
                <a:off x="4884516" y="2273292"/>
                <a:ext cx="3941180" cy="3941180"/>
              </a:xfrm>
              <a:prstGeom prst="ellipse">
                <a:avLst/>
              </a:prstGeom>
              <a:solidFill>
                <a:srgbClr val="ED7D30"/>
              </a:solidFill>
              <a:ln>
                <a:noFill/>
              </a:ln>
              <a:sp3d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 dirty="0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AEA3DE16-2C82-9546-9752-F02BBCF1496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69021" y="3457797"/>
                <a:ext cx="1572168" cy="1572170"/>
              </a:xfrm>
              <a:prstGeom prst="ellipse">
                <a:avLst/>
              </a:prstGeom>
              <a:solidFill>
                <a:srgbClr val="FFFEF2"/>
              </a:solidFill>
              <a:ln>
                <a:noFill/>
              </a:ln>
              <a:sp3d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 dirty="0"/>
              </a:p>
            </p:txBody>
          </p:sp>
          <p:sp>
            <p:nvSpPr>
              <p:cNvPr id="55" name="Freeform 54">
                <a:extLst>
                  <a:ext uri="{FF2B5EF4-FFF2-40B4-BE49-F238E27FC236}">
                    <a16:creationId xmlns:a16="http://schemas.microsoft.com/office/drawing/2014/main" id="{B0757022-BEAF-E447-BFAB-ADCA93804EF9}"/>
                  </a:ext>
                </a:extLst>
              </p:cNvPr>
              <p:cNvSpPr/>
              <p:nvPr/>
            </p:nvSpPr>
            <p:spPr>
              <a:xfrm>
                <a:off x="6158669" y="3518842"/>
                <a:ext cx="1391401" cy="672761"/>
              </a:xfrm>
              <a:custGeom>
                <a:avLst/>
                <a:gdLst>
                  <a:gd name="connsiteX0" fmla="*/ 307373 w 609034"/>
                  <a:gd name="connsiteY0" fmla="*/ 11 h 294476"/>
                  <a:gd name="connsiteX1" fmla="*/ 460931 w 609034"/>
                  <a:gd name="connsiteY1" fmla="*/ 42811 h 294476"/>
                  <a:gd name="connsiteX2" fmla="*/ 601680 w 609034"/>
                  <a:gd name="connsiteY2" fmla="*/ 231054 h 294476"/>
                  <a:gd name="connsiteX3" fmla="*/ 609034 w 609034"/>
                  <a:gd name="connsiteY3" fmla="*/ 294476 h 294476"/>
                  <a:gd name="connsiteX4" fmla="*/ 578473 w 609034"/>
                  <a:gd name="connsiteY4" fmla="*/ 294476 h 294476"/>
                  <a:gd name="connsiteX5" fmla="*/ 571991 w 609034"/>
                  <a:gd name="connsiteY5" fmla="*/ 238580 h 294476"/>
                  <a:gd name="connsiteX6" fmla="*/ 445315 w 609034"/>
                  <a:gd name="connsiteY6" fmla="*/ 69157 h 294476"/>
                  <a:gd name="connsiteX7" fmla="*/ 168263 w 609034"/>
                  <a:gd name="connsiteY7" fmla="*/ 66777 h 294476"/>
                  <a:gd name="connsiteX8" fmla="*/ 38694 w 609034"/>
                  <a:gd name="connsiteY8" fmla="*/ 233998 h 294476"/>
                  <a:gd name="connsiteX9" fmla="*/ 30626 w 609034"/>
                  <a:gd name="connsiteY9" fmla="*/ 294476 h 294476"/>
                  <a:gd name="connsiteX10" fmla="*/ 0 w 609034"/>
                  <a:gd name="connsiteY10" fmla="*/ 294476 h 294476"/>
                  <a:gd name="connsiteX11" fmla="*/ 9140 w 609034"/>
                  <a:gd name="connsiteY11" fmla="*/ 225964 h 294476"/>
                  <a:gd name="connsiteX12" fmla="*/ 153102 w 609034"/>
                  <a:gd name="connsiteY12" fmla="*/ 40166 h 294476"/>
                  <a:gd name="connsiteX13" fmla="*/ 307373 w 609034"/>
                  <a:gd name="connsiteY13" fmla="*/ 11 h 294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09034" h="294476">
                    <a:moveTo>
                      <a:pt x="307373" y="11"/>
                    </a:moveTo>
                    <a:cubicBezTo>
                      <a:pt x="360541" y="468"/>
                      <a:pt x="413590" y="14751"/>
                      <a:pt x="460931" y="42811"/>
                    </a:cubicBezTo>
                    <a:cubicBezTo>
                      <a:pt x="531944" y="84902"/>
                      <a:pt x="581925" y="153139"/>
                      <a:pt x="601680" y="231054"/>
                    </a:cubicBezTo>
                    <a:lnTo>
                      <a:pt x="609034" y="294476"/>
                    </a:lnTo>
                    <a:lnTo>
                      <a:pt x="578473" y="294476"/>
                    </a:lnTo>
                    <a:lnTo>
                      <a:pt x="571991" y="238580"/>
                    </a:lnTo>
                    <a:cubicBezTo>
                      <a:pt x="554212" y="168455"/>
                      <a:pt x="509227" y="107040"/>
                      <a:pt x="445315" y="69157"/>
                    </a:cubicBezTo>
                    <a:cubicBezTo>
                      <a:pt x="360099" y="18647"/>
                      <a:pt x="254335" y="17738"/>
                      <a:pt x="168263" y="66777"/>
                    </a:cubicBezTo>
                    <a:cubicBezTo>
                      <a:pt x="103709" y="103556"/>
                      <a:pt x="57676" y="164189"/>
                      <a:pt x="38694" y="233998"/>
                    </a:cubicBezTo>
                    <a:lnTo>
                      <a:pt x="30626" y="294476"/>
                    </a:lnTo>
                    <a:lnTo>
                      <a:pt x="0" y="294476"/>
                    </a:lnTo>
                    <a:lnTo>
                      <a:pt x="9140" y="225964"/>
                    </a:lnTo>
                    <a:cubicBezTo>
                      <a:pt x="30231" y="148400"/>
                      <a:pt x="81378" y="81031"/>
                      <a:pt x="153102" y="40166"/>
                    </a:cubicBezTo>
                    <a:cubicBezTo>
                      <a:pt x="200919" y="12923"/>
                      <a:pt x="254205" y="-446"/>
                      <a:pt x="307373" y="11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 cap="rnd"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30294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Freeform 55">
                <a:extLst>
                  <a:ext uri="{FF2B5EF4-FFF2-40B4-BE49-F238E27FC236}">
                    <a16:creationId xmlns:a16="http://schemas.microsoft.com/office/drawing/2014/main" id="{9621EA39-13B8-AA4D-BA56-32E65365BC7D}"/>
                  </a:ext>
                </a:extLst>
              </p:cNvPr>
              <p:cNvSpPr/>
              <p:nvPr/>
            </p:nvSpPr>
            <p:spPr>
              <a:xfrm rot="10800000">
                <a:off x="6165050" y="4310667"/>
                <a:ext cx="1383757" cy="642099"/>
              </a:xfrm>
              <a:custGeom>
                <a:avLst/>
                <a:gdLst>
                  <a:gd name="connsiteX0" fmla="*/ 605688 w 605688"/>
                  <a:gd name="connsiteY0" fmla="*/ 281055 h 281055"/>
                  <a:gd name="connsiteX1" fmla="*/ 575127 w 605688"/>
                  <a:gd name="connsiteY1" fmla="*/ 281055 h 281055"/>
                  <a:gd name="connsiteX2" fmla="*/ 570201 w 605688"/>
                  <a:gd name="connsiteY2" fmla="*/ 238580 h 281055"/>
                  <a:gd name="connsiteX3" fmla="*/ 443525 w 605688"/>
                  <a:gd name="connsiteY3" fmla="*/ 69157 h 281055"/>
                  <a:gd name="connsiteX4" fmla="*/ 166473 w 605688"/>
                  <a:gd name="connsiteY4" fmla="*/ 66777 h 281055"/>
                  <a:gd name="connsiteX5" fmla="*/ 36904 w 605688"/>
                  <a:gd name="connsiteY5" fmla="*/ 233998 h 281055"/>
                  <a:gd name="connsiteX6" fmla="*/ 30626 w 605688"/>
                  <a:gd name="connsiteY6" fmla="*/ 281055 h 281055"/>
                  <a:gd name="connsiteX7" fmla="*/ 0 w 605688"/>
                  <a:gd name="connsiteY7" fmla="*/ 281055 h 281055"/>
                  <a:gd name="connsiteX8" fmla="*/ 7350 w 605688"/>
                  <a:gd name="connsiteY8" fmla="*/ 225964 h 281055"/>
                  <a:gd name="connsiteX9" fmla="*/ 151312 w 605688"/>
                  <a:gd name="connsiteY9" fmla="*/ 40166 h 281055"/>
                  <a:gd name="connsiteX10" fmla="*/ 459141 w 605688"/>
                  <a:gd name="connsiteY10" fmla="*/ 42811 h 281055"/>
                  <a:gd name="connsiteX11" fmla="*/ 599890 w 605688"/>
                  <a:gd name="connsiteY11" fmla="*/ 231054 h 281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05688" h="281055">
                    <a:moveTo>
                      <a:pt x="605688" y="281055"/>
                    </a:moveTo>
                    <a:lnTo>
                      <a:pt x="575127" y="281055"/>
                    </a:lnTo>
                    <a:lnTo>
                      <a:pt x="570201" y="238580"/>
                    </a:lnTo>
                    <a:cubicBezTo>
                      <a:pt x="552422" y="168455"/>
                      <a:pt x="507437" y="107040"/>
                      <a:pt x="443525" y="69157"/>
                    </a:cubicBezTo>
                    <a:cubicBezTo>
                      <a:pt x="358309" y="18647"/>
                      <a:pt x="252545" y="17738"/>
                      <a:pt x="166473" y="66777"/>
                    </a:cubicBezTo>
                    <a:cubicBezTo>
                      <a:pt x="101919" y="103556"/>
                      <a:pt x="55886" y="164189"/>
                      <a:pt x="36904" y="233998"/>
                    </a:cubicBezTo>
                    <a:lnTo>
                      <a:pt x="30626" y="281055"/>
                    </a:lnTo>
                    <a:lnTo>
                      <a:pt x="0" y="281055"/>
                    </a:lnTo>
                    <a:lnTo>
                      <a:pt x="7350" y="225964"/>
                    </a:lnTo>
                    <a:cubicBezTo>
                      <a:pt x="28441" y="148400"/>
                      <a:pt x="79587" y="81031"/>
                      <a:pt x="151312" y="40166"/>
                    </a:cubicBezTo>
                    <a:cubicBezTo>
                      <a:pt x="246945" y="-14320"/>
                      <a:pt x="364458" y="-13310"/>
                      <a:pt x="459141" y="42811"/>
                    </a:cubicBezTo>
                    <a:cubicBezTo>
                      <a:pt x="530153" y="84902"/>
                      <a:pt x="580135" y="153139"/>
                      <a:pt x="599890" y="231054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 cap="rnd"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30294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733B18B2-8AFC-E441-AA34-184C263D279B}"/>
                  </a:ext>
                </a:extLst>
              </p:cNvPr>
              <p:cNvGrpSpPr/>
              <p:nvPr/>
            </p:nvGrpSpPr>
            <p:grpSpPr>
              <a:xfrm>
                <a:off x="6159507" y="4146718"/>
                <a:ext cx="1391893" cy="210793"/>
                <a:chOff x="6159507" y="4146718"/>
                <a:chExt cx="1391893" cy="210793"/>
              </a:xfrm>
              <a:solidFill>
                <a:schemeClr val="bg2">
                  <a:lumMod val="25000"/>
                </a:schemeClr>
              </a:solidFill>
            </p:grpSpPr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47B81950-B628-CF45-9856-486573E8DE1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480307" y="4146718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/>
                </a:p>
              </p:txBody>
            </p:sp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3311C3E2-04EE-AD4D-B329-FD9C2127FA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480307" y="4283243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/>
                </a:p>
              </p:txBody>
            </p:sp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DD7AAAAC-5D12-F74E-B8F9-65E4C75AE5B1}"/>
                    </a:ext>
                  </a:extLst>
                </p:cNvPr>
                <p:cNvGrpSpPr/>
                <p:nvPr/>
              </p:nvGrpSpPr>
              <p:grpSpPr>
                <a:xfrm>
                  <a:off x="6159507" y="4149893"/>
                  <a:ext cx="77443" cy="207618"/>
                  <a:chOff x="6162682" y="4149893"/>
                  <a:chExt cx="77443" cy="207618"/>
                </a:xfrm>
                <a:grpFill/>
              </p:grpSpPr>
              <p:sp>
                <p:nvSpPr>
                  <p:cNvPr id="64" name="Oval 63">
                    <a:extLst>
                      <a:ext uri="{FF2B5EF4-FFF2-40B4-BE49-F238E27FC236}">
                        <a16:creationId xmlns:a16="http://schemas.microsoft.com/office/drawing/2014/main" id="{D7175C10-483B-6048-8C56-114BC7AD8FB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162682" y="4149893"/>
                    <a:ext cx="71093" cy="71093"/>
                  </a:xfrm>
                  <a:prstGeom prst="ellipse">
                    <a:avLst/>
                  </a:prstGeom>
                  <a:grpFill/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/>
                  </a:p>
                </p:txBody>
              </p:sp>
              <p:sp>
                <p:nvSpPr>
                  <p:cNvPr id="80" name="Oval 79">
                    <a:extLst>
                      <a:ext uri="{FF2B5EF4-FFF2-40B4-BE49-F238E27FC236}">
                        <a16:creationId xmlns:a16="http://schemas.microsoft.com/office/drawing/2014/main" id="{F3E1C25C-D82E-A849-AB64-B38B326033D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169032" y="4286418"/>
                    <a:ext cx="71093" cy="71093"/>
                  </a:xfrm>
                  <a:prstGeom prst="ellipse">
                    <a:avLst/>
                  </a:prstGeom>
                  <a:grpFill/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 dirty="0"/>
                  </a:p>
                </p:txBody>
              </p:sp>
            </p:grpSp>
          </p:grpSp>
        </p:grpSp>
        <p:sp>
          <p:nvSpPr>
            <p:cNvPr id="81" name="Block Arc 80">
              <a:extLst>
                <a:ext uri="{FF2B5EF4-FFF2-40B4-BE49-F238E27FC236}">
                  <a16:creationId xmlns:a16="http://schemas.microsoft.com/office/drawing/2014/main" id="{10A617ED-6249-4C4A-9A30-4C99A6CEB2F2}"/>
                </a:ext>
              </a:extLst>
            </p:cNvPr>
            <p:cNvSpPr/>
            <p:nvPr/>
          </p:nvSpPr>
          <p:spPr>
            <a:xfrm rot="19450926">
              <a:off x="4725622" y="2958528"/>
              <a:ext cx="2404596" cy="2304223"/>
            </a:xfrm>
            <a:prstGeom prst="blockArc">
              <a:avLst>
                <a:gd name="adj1" fmla="val 14977627"/>
                <a:gd name="adj2" fmla="val 17469328"/>
                <a:gd name="adj3" fmla="val 5280"/>
              </a:avLst>
            </a:prstGeom>
            <a:solidFill>
              <a:srgbClr val="FFFEF2">
                <a:alpha val="83000"/>
              </a:srgbClr>
            </a:solidFill>
            <a:ln>
              <a:solidFill>
                <a:srgbClr val="FEF7D3">
                  <a:alpha val="4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294" dirty="0">
                <a:solidFill>
                  <a:schemeClr val="tx1"/>
                </a:solidFill>
              </a:endParaRPr>
            </a:p>
          </p:txBody>
        </p:sp>
      </p:grpSp>
      <p:sp>
        <p:nvSpPr>
          <p:cNvPr id="93" name="Subtitle 2">
            <a:extLst>
              <a:ext uri="{FF2B5EF4-FFF2-40B4-BE49-F238E27FC236}">
                <a16:creationId xmlns:a16="http://schemas.microsoft.com/office/drawing/2014/main" id="{F83853CB-6CCA-C448-AE03-BE7B393C8843}"/>
              </a:ext>
            </a:extLst>
          </p:cNvPr>
          <p:cNvSpPr txBox="1">
            <a:spLocks/>
          </p:cNvSpPr>
          <p:nvPr/>
        </p:nvSpPr>
        <p:spPr>
          <a:xfrm>
            <a:off x="9690462" y="10245295"/>
            <a:ext cx="1978524" cy="2151204"/>
          </a:xfrm>
          <a:prstGeom prst="rect">
            <a:avLst/>
          </a:prstGeom>
          <a:effectLst>
            <a:outerShdw blurRad="114300" dist="12700" dir="4920000" algn="tl" rotWithShape="0">
              <a:prstClr val="black">
                <a:alpha val="49000"/>
              </a:prstClr>
            </a:outerShdw>
            <a:softEdge rad="31750"/>
          </a:effectLst>
          <a:scene3d>
            <a:camera prst="orthographicFront"/>
            <a:lightRig rig="brightRoom" dir="t"/>
          </a:scene3d>
          <a:sp3d prstMaterial="matte"/>
        </p:spPr>
        <p:txBody>
          <a:bodyPr vert="horz" lIns="377190" tIns="188595" rIns="377190" bIns="188595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900" dirty="0">
                <a:latin typeface="Cambria" panose="020405030504060302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94" name="Subtitle 2">
            <a:extLst>
              <a:ext uri="{FF2B5EF4-FFF2-40B4-BE49-F238E27FC236}">
                <a16:creationId xmlns:a16="http://schemas.microsoft.com/office/drawing/2014/main" id="{706606EA-B924-014B-9262-B1D5A94A524E}"/>
              </a:ext>
            </a:extLst>
          </p:cNvPr>
          <p:cNvSpPr txBox="1">
            <a:spLocks/>
          </p:cNvSpPr>
          <p:nvPr/>
        </p:nvSpPr>
        <p:spPr>
          <a:xfrm>
            <a:off x="14661764" y="10245295"/>
            <a:ext cx="1978524" cy="2151204"/>
          </a:xfrm>
          <a:prstGeom prst="rect">
            <a:avLst/>
          </a:prstGeom>
          <a:effectLst>
            <a:outerShdw blurRad="114300" dist="12700" dir="4920000" algn="tl" rotWithShape="0">
              <a:prstClr val="black">
                <a:alpha val="49000"/>
              </a:prstClr>
            </a:outerShdw>
            <a:softEdge rad="31750"/>
          </a:effectLst>
          <a:scene3d>
            <a:camera prst="orthographicFront"/>
            <a:lightRig rig="brightRoom" dir="t"/>
          </a:scene3d>
          <a:sp3d prstMaterial="matte"/>
        </p:spPr>
        <p:txBody>
          <a:bodyPr vert="horz" lIns="377190" tIns="188595" rIns="377190" bIns="188595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900" dirty="0">
                <a:latin typeface="Cambria" panose="020405030504060302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95" name="Subtitle 2">
            <a:extLst>
              <a:ext uri="{FF2B5EF4-FFF2-40B4-BE49-F238E27FC236}">
                <a16:creationId xmlns:a16="http://schemas.microsoft.com/office/drawing/2014/main" id="{2A805969-59CF-1649-8554-6016851F0E30}"/>
              </a:ext>
            </a:extLst>
          </p:cNvPr>
          <p:cNvSpPr txBox="1">
            <a:spLocks/>
          </p:cNvSpPr>
          <p:nvPr/>
        </p:nvSpPr>
        <p:spPr>
          <a:xfrm>
            <a:off x="19773678" y="10245295"/>
            <a:ext cx="1978524" cy="2151204"/>
          </a:xfrm>
          <a:prstGeom prst="rect">
            <a:avLst/>
          </a:prstGeom>
          <a:effectLst>
            <a:outerShdw blurRad="114300" dist="12700" dir="4920000" algn="tl" rotWithShape="0">
              <a:prstClr val="black">
                <a:alpha val="49000"/>
              </a:prstClr>
            </a:outerShdw>
            <a:softEdge rad="31750"/>
          </a:effectLst>
          <a:scene3d>
            <a:camera prst="orthographicFront"/>
            <a:lightRig rig="brightRoom" dir="t"/>
          </a:scene3d>
          <a:sp3d prstMaterial="matte"/>
        </p:spPr>
        <p:txBody>
          <a:bodyPr vert="horz" lIns="377190" tIns="188595" rIns="377190" bIns="188595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900" dirty="0">
                <a:latin typeface="Cambria" panose="02040503050406030204" pitchFamily="18" charset="0"/>
                <a:cs typeface="Times New Roman" panose="02020603050405020304" pitchFamily="18" charset="0"/>
              </a:rPr>
              <a:t>2 </a:t>
            </a:r>
          </a:p>
        </p:txBody>
      </p:sp>
      <p:sp>
        <p:nvSpPr>
          <p:cNvPr id="109" name="Subtitle 2">
            <a:extLst>
              <a:ext uri="{FF2B5EF4-FFF2-40B4-BE49-F238E27FC236}">
                <a16:creationId xmlns:a16="http://schemas.microsoft.com/office/drawing/2014/main" id="{476956F3-6433-7D44-9157-F946C1F9B925}"/>
              </a:ext>
            </a:extLst>
          </p:cNvPr>
          <p:cNvSpPr txBox="1">
            <a:spLocks/>
          </p:cNvSpPr>
          <p:nvPr/>
        </p:nvSpPr>
        <p:spPr>
          <a:xfrm>
            <a:off x="28789848" y="10245295"/>
            <a:ext cx="1978524" cy="2151204"/>
          </a:xfrm>
          <a:prstGeom prst="rect">
            <a:avLst/>
          </a:prstGeom>
          <a:effectLst>
            <a:outerShdw blurRad="114300" dist="12700" dir="4920000" algn="tl" rotWithShape="0">
              <a:prstClr val="black">
                <a:alpha val="49000"/>
              </a:prstClr>
            </a:outerShdw>
            <a:softEdge rad="31750"/>
          </a:effectLst>
          <a:scene3d>
            <a:camera prst="orthographicFront"/>
            <a:lightRig rig="brightRoom" dir="t"/>
          </a:scene3d>
          <a:sp3d prstMaterial="matte"/>
        </p:spPr>
        <p:txBody>
          <a:bodyPr vert="horz" lIns="377190" tIns="188595" rIns="377190" bIns="188595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900" dirty="0">
                <a:latin typeface="Cambria" panose="02040503050406030204" pitchFamily="18" charset="0"/>
                <a:cs typeface="Times New Roman" panose="02020603050405020304" pitchFamily="18" charset="0"/>
              </a:rPr>
              <a:t>4 </a:t>
            </a:r>
          </a:p>
        </p:txBody>
      </p:sp>
      <p:sp>
        <p:nvSpPr>
          <p:cNvPr id="110" name="Subtitle 2">
            <a:extLst>
              <a:ext uri="{FF2B5EF4-FFF2-40B4-BE49-F238E27FC236}">
                <a16:creationId xmlns:a16="http://schemas.microsoft.com/office/drawing/2014/main" id="{A5DE5D5F-6B84-E443-AD1B-70EA146648E5}"/>
              </a:ext>
            </a:extLst>
          </p:cNvPr>
          <p:cNvSpPr txBox="1">
            <a:spLocks/>
          </p:cNvSpPr>
          <p:nvPr/>
        </p:nvSpPr>
        <p:spPr>
          <a:xfrm>
            <a:off x="33876942" y="10245295"/>
            <a:ext cx="1978524" cy="2151204"/>
          </a:xfrm>
          <a:prstGeom prst="rect">
            <a:avLst/>
          </a:prstGeom>
          <a:effectLst>
            <a:outerShdw blurRad="114300" dist="12700" dir="4920000" algn="tl" rotWithShape="0">
              <a:prstClr val="black">
                <a:alpha val="49000"/>
              </a:prstClr>
            </a:outerShdw>
            <a:softEdge rad="31750"/>
          </a:effectLst>
          <a:scene3d>
            <a:camera prst="orthographicFront"/>
            <a:lightRig rig="brightRoom" dir="t"/>
          </a:scene3d>
          <a:sp3d prstMaterial="matte"/>
        </p:spPr>
        <p:txBody>
          <a:bodyPr vert="horz" lIns="377190" tIns="188595" rIns="377190" bIns="188595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900" dirty="0">
                <a:latin typeface="Cambria" panose="02040503050406030204" pitchFamily="18" charset="0"/>
                <a:cs typeface="Times New Roman" panose="02020603050405020304" pitchFamily="18" charset="0"/>
              </a:rPr>
              <a:t>3 </a:t>
            </a:r>
          </a:p>
        </p:txBody>
      </p:sp>
    </p:spTree>
    <p:extLst>
      <p:ext uri="{BB962C8B-B14F-4D97-AF65-F5344CB8AC3E}">
        <p14:creationId xmlns:p14="http://schemas.microsoft.com/office/powerpoint/2010/main" val="41495112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lock Arc 82">
            <a:extLst>
              <a:ext uri="{FF2B5EF4-FFF2-40B4-BE49-F238E27FC236}">
                <a16:creationId xmlns:a16="http://schemas.microsoft.com/office/drawing/2014/main" id="{F42FF5C1-81C9-9049-BEEC-4907E5C4024C}"/>
              </a:ext>
            </a:extLst>
          </p:cNvPr>
          <p:cNvSpPr/>
          <p:nvPr/>
        </p:nvSpPr>
        <p:spPr>
          <a:xfrm rot="19450926">
            <a:off x="6840614" y="7143986"/>
            <a:ext cx="9918959" cy="9504920"/>
          </a:xfrm>
          <a:prstGeom prst="blockArc">
            <a:avLst>
              <a:gd name="adj1" fmla="val 14977627"/>
              <a:gd name="adj2" fmla="val 17469328"/>
              <a:gd name="adj3" fmla="val 5280"/>
            </a:avLst>
          </a:prstGeom>
          <a:solidFill>
            <a:srgbClr val="FFFEF2">
              <a:alpha val="83000"/>
            </a:srgbClr>
          </a:solidFill>
          <a:ln>
            <a:solidFill>
              <a:srgbClr val="FEF7D3">
                <a:alpha val="4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294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CDC56EA-CA5F-5D4C-A610-1E3B39DA302E}"/>
              </a:ext>
            </a:extLst>
          </p:cNvPr>
          <p:cNvSpPr/>
          <p:nvPr/>
        </p:nvSpPr>
        <p:spPr>
          <a:xfrm>
            <a:off x="7352844" y="8881752"/>
            <a:ext cx="1575610" cy="8259987"/>
          </a:xfrm>
          <a:prstGeom prst="rect">
            <a:avLst/>
          </a:prstGeom>
          <a:noFill/>
        </p:spPr>
        <p:txBody>
          <a:bodyPr wrap="square" lIns="377190" tIns="188595" rIns="377190" bIns="188595" numCol="1">
            <a:prstTxWarp prst="textDeflate">
              <a:avLst>
                <a:gd name="adj" fmla="val 0"/>
              </a:avLst>
            </a:prstTxWarp>
            <a:spAutoFit/>
          </a:bodyPr>
          <a:lstStyle/>
          <a:p>
            <a:pPr algn="ctr"/>
            <a:r>
              <a:rPr lang="en-US" sz="22275" b="1" spc="207" dirty="0">
                <a:ln w="38100" cmpd="sng">
                  <a:solidFill>
                    <a:schemeClr val="bg1">
                      <a:lumMod val="95000"/>
                    </a:schemeClr>
                  </a:solidFill>
                  <a:prstDash val="solid"/>
                </a:ln>
                <a:effectLst/>
                <a:latin typeface="Bauhaus 93" pitchFamily="82" charset="77"/>
                <a:cs typeface="Kannada MN" pitchFamily="2" charset="0"/>
              </a:rPr>
              <a:t>l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B033B29-A7AE-7343-ABBB-F37104DE832F}"/>
              </a:ext>
            </a:extLst>
          </p:cNvPr>
          <p:cNvGrpSpPr/>
          <p:nvPr/>
        </p:nvGrpSpPr>
        <p:grpSpPr>
          <a:xfrm>
            <a:off x="13197658" y="8639059"/>
            <a:ext cx="4920705" cy="4920705"/>
            <a:chOff x="4331823" y="2657095"/>
            <a:chExt cx="3941180" cy="3941180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3F67765F-8A4A-9A49-B3D7-4802E90D3A56}"/>
                </a:ext>
              </a:extLst>
            </p:cNvPr>
            <p:cNvGrpSpPr/>
            <p:nvPr/>
          </p:nvGrpSpPr>
          <p:grpSpPr>
            <a:xfrm>
              <a:off x="4331823" y="2657095"/>
              <a:ext cx="3941180" cy="3941180"/>
              <a:chOff x="4884516" y="2273292"/>
              <a:chExt cx="3941180" cy="3941180"/>
            </a:xfrm>
            <a:scene3d>
              <a:camera prst="orthographicFront"/>
              <a:lightRig rig="brightRoom" dir="t"/>
            </a:scene3d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4299C17E-C7BF-9048-8608-B542ADFCDF94}"/>
                  </a:ext>
                </a:extLst>
              </p:cNvPr>
              <p:cNvSpPr/>
              <p:nvPr/>
            </p:nvSpPr>
            <p:spPr>
              <a:xfrm>
                <a:off x="4884516" y="2273292"/>
                <a:ext cx="3941180" cy="394118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sp3d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 dirty="0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29F3F082-462C-674A-A612-8D2F51F33D6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69021" y="3457797"/>
                <a:ext cx="1572168" cy="1572170"/>
              </a:xfrm>
              <a:prstGeom prst="ellipse">
                <a:avLst/>
              </a:prstGeom>
              <a:solidFill>
                <a:srgbClr val="FFFEF2"/>
              </a:solidFill>
              <a:ln>
                <a:noFill/>
              </a:ln>
              <a:sp3d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 dirty="0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2A6EF715-97E9-924C-B892-D5FC6C355943}"/>
                  </a:ext>
                </a:extLst>
              </p:cNvPr>
              <p:cNvSpPr/>
              <p:nvPr/>
            </p:nvSpPr>
            <p:spPr>
              <a:xfrm>
                <a:off x="6158669" y="3518842"/>
                <a:ext cx="1391401" cy="672761"/>
              </a:xfrm>
              <a:custGeom>
                <a:avLst/>
                <a:gdLst>
                  <a:gd name="connsiteX0" fmla="*/ 307373 w 609034"/>
                  <a:gd name="connsiteY0" fmla="*/ 11 h 294476"/>
                  <a:gd name="connsiteX1" fmla="*/ 460931 w 609034"/>
                  <a:gd name="connsiteY1" fmla="*/ 42811 h 294476"/>
                  <a:gd name="connsiteX2" fmla="*/ 601680 w 609034"/>
                  <a:gd name="connsiteY2" fmla="*/ 231054 h 294476"/>
                  <a:gd name="connsiteX3" fmla="*/ 609034 w 609034"/>
                  <a:gd name="connsiteY3" fmla="*/ 294476 h 294476"/>
                  <a:gd name="connsiteX4" fmla="*/ 578473 w 609034"/>
                  <a:gd name="connsiteY4" fmla="*/ 294476 h 294476"/>
                  <a:gd name="connsiteX5" fmla="*/ 571991 w 609034"/>
                  <a:gd name="connsiteY5" fmla="*/ 238580 h 294476"/>
                  <a:gd name="connsiteX6" fmla="*/ 445315 w 609034"/>
                  <a:gd name="connsiteY6" fmla="*/ 69157 h 294476"/>
                  <a:gd name="connsiteX7" fmla="*/ 168263 w 609034"/>
                  <a:gd name="connsiteY7" fmla="*/ 66777 h 294476"/>
                  <a:gd name="connsiteX8" fmla="*/ 38694 w 609034"/>
                  <a:gd name="connsiteY8" fmla="*/ 233998 h 294476"/>
                  <a:gd name="connsiteX9" fmla="*/ 30626 w 609034"/>
                  <a:gd name="connsiteY9" fmla="*/ 294476 h 294476"/>
                  <a:gd name="connsiteX10" fmla="*/ 0 w 609034"/>
                  <a:gd name="connsiteY10" fmla="*/ 294476 h 294476"/>
                  <a:gd name="connsiteX11" fmla="*/ 9140 w 609034"/>
                  <a:gd name="connsiteY11" fmla="*/ 225964 h 294476"/>
                  <a:gd name="connsiteX12" fmla="*/ 153102 w 609034"/>
                  <a:gd name="connsiteY12" fmla="*/ 40166 h 294476"/>
                  <a:gd name="connsiteX13" fmla="*/ 307373 w 609034"/>
                  <a:gd name="connsiteY13" fmla="*/ 11 h 294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09034" h="294476">
                    <a:moveTo>
                      <a:pt x="307373" y="11"/>
                    </a:moveTo>
                    <a:cubicBezTo>
                      <a:pt x="360541" y="468"/>
                      <a:pt x="413590" y="14751"/>
                      <a:pt x="460931" y="42811"/>
                    </a:cubicBezTo>
                    <a:cubicBezTo>
                      <a:pt x="531944" y="84902"/>
                      <a:pt x="581925" y="153139"/>
                      <a:pt x="601680" y="231054"/>
                    </a:cubicBezTo>
                    <a:lnTo>
                      <a:pt x="609034" y="294476"/>
                    </a:lnTo>
                    <a:lnTo>
                      <a:pt x="578473" y="294476"/>
                    </a:lnTo>
                    <a:lnTo>
                      <a:pt x="571991" y="238580"/>
                    </a:lnTo>
                    <a:cubicBezTo>
                      <a:pt x="554212" y="168455"/>
                      <a:pt x="509227" y="107040"/>
                      <a:pt x="445315" y="69157"/>
                    </a:cubicBezTo>
                    <a:cubicBezTo>
                      <a:pt x="360099" y="18647"/>
                      <a:pt x="254335" y="17738"/>
                      <a:pt x="168263" y="66777"/>
                    </a:cubicBezTo>
                    <a:cubicBezTo>
                      <a:pt x="103709" y="103556"/>
                      <a:pt x="57676" y="164189"/>
                      <a:pt x="38694" y="233998"/>
                    </a:cubicBezTo>
                    <a:lnTo>
                      <a:pt x="30626" y="294476"/>
                    </a:lnTo>
                    <a:lnTo>
                      <a:pt x="0" y="294476"/>
                    </a:lnTo>
                    <a:lnTo>
                      <a:pt x="9140" y="225964"/>
                    </a:lnTo>
                    <a:cubicBezTo>
                      <a:pt x="30231" y="148400"/>
                      <a:pt x="81378" y="81031"/>
                      <a:pt x="153102" y="40166"/>
                    </a:cubicBezTo>
                    <a:cubicBezTo>
                      <a:pt x="200919" y="12923"/>
                      <a:pt x="254205" y="-446"/>
                      <a:pt x="307373" y="11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 cap="rnd"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30294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34AF4F80-F734-7B4B-B294-1743484FE9B6}"/>
                  </a:ext>
                </a:extLst>
              </p:cNvPr>
              <p:cNvSpPr/>
              <p:nvPr/>
            </p:nvSpPr>
            <p:spPr>
              <a:xfrm rot="10800000">
                <a:off x="6165050" y="4310667"/>
                <a:ext cx="1383757" cy="642099"/>
              </a:xfrm>
              <a:custGeom>
                <a:avLst/>
                <a:gdLst>
                  <a:gd name="connsiteX0" fmla="*/ 605688 w 605688"/>
                  <a:gd name="connsiteY0" fmla="*/ 281055 h 281055"/>
                  <a:gd name="connsiteX1" fmla="*/ 575127 w 605688"/>
                  <a:gd name="connsiteY1" fmla="*/ 281055 h 281055"/>
                  <a:gd name="connsiteX2" fmla="*/ 570201 w 605688"/>
                  <a:gd name="connsiteY2" fmla="*/ 238580 h 281055"/>
                  <a:gd name="connsiteX3" fmla="*/ 443525 w 605688"/>
                  <a:gd name="connsiteY3" fmla="*/ 69157 h 281055"/>
                  <a:gd name="connsiteX4" fmla="*/ 166473 w 605688"/>
                  <a:gd name="connsiteY4" fmla="*/ 66777 h 281055"/>
                  <a:gd name="connsiteX5" fmla="*/ 36904 w 605688"/>
                  <a:gd name="connsiteY5" fmla="*/ 233998 h 281055"/>
                  <a:gd name="connsiteX6" fmla="*/ 30626 w 605688"/>
                  <a:gd name="connsiteY6" fmla="*/ 281055 h 281055"/>
                  <a:gd name="connsiteX7" fmla="*/ 0 w 605688"/>
                  <a:gd name="connsiteY7" fmla="*/ 281055 h 281055"/>
                  <a:gd name="connsiteX8" fmla="*/ 7350 w 605688"/>
                  <a:gd name="connsiteY8" fmla="*/ 225964 h 281055"/>
                  <a:gd name="connsiteX9" fmla="*/ 151312 w 605688"/>
                  <a:gd name="connsiteY9" fmla="*/ 40166 h 281055"/>
                  <a:gd name="connsiteX10" fmla="*/ 459141 w 605688"/>
                  <a:gd name="connsiteY10" fmla="*/ 42811 h 281055"/>
                  <a:gd name="connsiteX11" fmla="*/ 599890 w 605688"/>
                  <a:gd name="connsiteY11" fmla="*/ 231054 h 281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05688" h="281055">
                    <a:moveTo>
                      <a:pt x="605688" y="281055"/>
                    </a:moveTo>
                    <a:lnTo>
                      <a:pt x="575127" y="281055"/>
                    </a:lnTo>
                    <a:lnTo>
                      <a:pt x="570201" y="238580"/>
                    </a:lnTo>
                    <a:cubicBezTo>
                      <a:pt x="552422" y="168455"/>
                      <a:pt x="507437" y="107040"/>
                      <a:pt x="443525" y="69157"/>
                    </a:cubicBezTo>
                    <a:cubicBezTo>
                      <a:pt x="358309" y="18647"/>
                      <a:pt x="252545" y="17738"/>
                      <a:pt x="166473" y="66777"/>
                    </a:cubicBezTo>
                    <a:cubicBezTo>
                      <a:pt x="101919" y="103556"/>
                      <a:pt x="55886" y="164189"/>
                      <a:pt x="36904" y="233998"/>
                    </a:cubicBezTo>
                    <a:lnTo>
                      <a:pt x="30626" y="281055"/>
                    </a:lnTo>
                    <a:lnTo>
                      <a:pt x="0" y="281055"/>
                    </a:lnTo>
                    <a:lnTo>
                      <a:pt x="7350" y="225964"/>
                    </a:lnTo>
                    <a:cubicBezTo>
                      <a:pt x="28441" y="148400"/>
                      <a:pt x="79587" y="81031"/>
                      <a:pt x="151312" y="40166"/>
                    </a:cubicBezTo>
                    <a:cubicBezTo>
                      <a:pt x="246945" y="-14320"/>
                      <a:pt x="364458" y="-13310"/>
                      <a:pt x="459141" y="42811"/>
                    </a:cubicBezTo>
                    <a:cubicBezTo>
                      <a:pt x="530153" y="84902"/>
                      <a:pt x="580135" y="153139"/>
                      <a:pt x="599890" y="231054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 cap="rnd"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30294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1B9C0568-4459-F442-9782-65E8E28544C6}"/>
                  </a:ext>
                </a:extLst>
              </p:cNvPr>
              <p:cNvGrpSpPr/>
              <p:nvPr/>
            </p:nvGrpSpPr>
            <p:grpSpPr>
              <a:xfrm>
                <a:off x="6159507" y="4146718"/>
                <a:ext cx="1391893" cy="210793"/>
                <a:chOff x="6159507" y="4146718"/>
                <a:chExt cx="1391893" cy="210793"/>
              </a:xfrm>
              <a:solidFill>
                <a:schemeClr val="bg2">
                  <a:lumMod val="25000"/>
                </a:schemeClr>
              </a:solidFill>
            </p:grpSpPr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79B9097F-0C86-3147-9915-5C9178FEBD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480307" y="4146718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/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9452D207-2F23-1F40-9545-FE79062BDB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480307" y="4283243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/>
                </a:p>
              </p:txBody>
            </p:sp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473CD9A1-4198-0644-8C0A-6A2BD2819452}"/>
                    </a:ext>
                  </a:extLst>
                </p:cNvPr>
                <p:cNvGrpSpPr/>
                <p:nvPr/>
              </p:nvGrpSpPr>
              <p:grpSpPr>
                <a:xfrm>
                  <a:off x="6159507" y="4149893"/>
                  <a:ext cx="77443" cy="207618"/>
                  <a:chOff x="6162682" y="4149893"/>
                  <a:chExt cx="77443" cy="207618"/>
                </a:xfrm>
                <a:grpFill/>
              </p:grpSpPr>
              <p:sp>
                <p:nvSpPr>
                  <p:cNvPr id="31" name="Oval 30">
                    <a:extLst>
                      <a:ext uri="{FF2B5EF4-FFF2-40B4-BE49-F238E27FC236}">
                        <a16:creationId xmlns:a16="http://schemas.microsoft.com/office/drawing/2014/main" id="{ED105B4D-FDAD-7546-96F7-D9DE9503C77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162682" y="4149893"/>
                    <a:ext cx="71093" cy="71093"/>
                  </a:xfrm>
                  <a:prstGeom prst="ellipse">
                    <a:avLst/>
                  </a:prstGeom>
                  <a:grpFill/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/>
                  </a:p>
                </p:txBody>
              </p:sp>
              <p:sp>
                <p:nvSpPr>
                  <p:cNvPr id="32" name="Oval 31">
                    <a:extLst>
                      <a:ext uri="{FF2B5EF4-FFF2-40B4-BE49-F238E27FC236}">
                        <a16:creationId xmlns:a16="http://schemas.microsoft.com/office/drawing/2014/main" id="{8289EF0D-987C-7341-89F9-CD37D38EDAE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169032" y="4286418"/>
                    <a:ext cx="71093" cy="71093"/>
                  </a:xfrm>
                  <a:prstGeom prst="ellipse">
                    <a:avLst/>
                  </a:prstGeom>
                  <a:grpFill/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 dirty="0"/>
                  </a:p>
                </p:txBody>
              </p:sp>
            </p:grpSp>
          </p:grpSp>
        </p:grpSp>
        <p:sp>
          <p:nvSpPr>
            <p:cNvPr id="22" name="Block Arc 21">
              <a:extLst>
                <a:ext uri="{FF2B5EF4-FFF2-40B4-BE49-F238E27FC236}">
                  <a16:creationId xmlns:a16="http://schemas.microsoft.com/office/drawing/2014/main" id="{212B9728-AED5-3441-AA09-D7246A4EC1B7}"/>
                </a:ext>
              </a:extLst>
            </p:cNvPr>
            <p:cNvSpPr/>
            <p:nvPr/>
          </p:nvSpPr>
          <p:spPr>
            <a:xfrm rot="19450926">
              <a:off x="4725622" y="2958528"/>
              <a:ext cx="2404596" cy="2304223"/>
            </a:xfrm>
            <a:prstGeom prst="blockArc">
              <a:avLst>
                <a:gd name="adj1" fmla="val 14977627"/>
                <a:gd name="adj2" fmla="val 17469328"/>
                <a:gd name="adj3" fmla="val 5280"/>
              </a:avLst>
            </a:prstGeom>
            <a:solidFill>
              <a:srgbClr val="FFFEF2">
                <a:alpha val="83000"/>
              </a:srgbClr>
            </a:solidFill>
            <a:ln>
              <a:solidFill>
                <a:srgbClr val="FEF7D3">
                  <a:alpha val="4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294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CB28C0A-7B56-3345-AA16-8FE758510A2A}"/>
              </a:ext>
            </a:extLst>
          </p:cNvPr>
          <p:cNvGrpSpPr/>
          <p:nvPr/>
        </p:nvGrpSpPr>
        <p:grpSpPr>
          <a:xfrm>
            <a:off x="18266665" y="8639059"/>
            <a:ext cx="4920705" cy="4920705"/>
            <a:chOff x="4331823" y="2657095"/>
            <a:chExt cx="3941180" cy="394118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05456C62-E97E-604D-BEBF-97669F7DF4AA}"/>
                </a:ext>
              </a:extLst>
            </p:cNvPr>
            <p:cNvGrpSpPr/>
            <p:nvPr/>
          </p:nvGrpSpPr>
          <p:grpSpPr>
            <a:xfrm>
              <a:off x="4331823" y="2657095"/>
              <a:ext cx="3941180" cy="3941180"/>
              <a:chOff x="4884516" y="2273292"/>
              <a:chExt cx="3941180" cy="3941180"/>
            </a:xfrm>
            <a:scene3d>
              <a:camera prst="orthographicFront"/>
              <a:lightRig rig="brightRoom" dir="t"/>
            </a:scene3d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43FD37C8-9C6D-9C46-A2C2-797F21C13A13}"/>
                  </a:ext>
                </a:extLst>
              </p:cNvPr>
              <p:cNvSpPr/>
              <p:nvPr/>
            </p:nvSpPr>
            <p:spPr>
              <a:xfrm>
                <a:off x="4884516" y="2273292"/>
                <a:ext cx="3941180" cy="3941180"/>
              </a:xfrm>
              <a:prstGeom prst="ellipse">
                <a:avLst/>
              </a:prstGeom>
              <a:solidFill>
                <a:srgbClr val="3D36A5"/>
              </a:solidFill>
              <a:ln>
                <a:noFill/>
              </a:ln>
              <a:sp3d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 dirty="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62EAF9A5-F6F5-D648-8767-5E8209F41D8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69021" y="3457797"/>
                <a:ext cx="1572168" cy="1572170"/>
              </a:xfrm>
              <a:prstGeom prst="ellipse">
                <a:avLst/>
              </a:prstGeom>
              <a:solidFill>
                <a:srgbClr val="FFFEF2"/>
              </a:solidFill>
              <a:ln>
                <a:noFill/>
              </a:ln>
              <a:sp3d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 dirty="0"/>
              </a:p>
            </p:txBody>
          </p:sp>
          <p:sp>
            <p:nvSpPr>
              <p:cNvPr id="38" name="Freeform 37">
                <a:extLst>
                  <a:ext uri="{FF2B5EF4-FFF2-40B4-BE49-F238E27FC236}">
                    <a16:creationId xmlns:a16="http://schemas.microsoft.com/office/drawing/2014/main" id="{1D199735-9038-6E49-867F-353A8B261546}"/>
                  </a:ext>
                </a:extLst>
              </p:cNvPr>
              <p:cNvSpPr/>
              <p:nvPr/>
            </p:nvSpPr>
            <p:spPr>
              <a:xfrm>
                <a:off x="6158669" y="3518842"/>
                <a:ext cx="1391401" cy="672761"/>
              </a:xfrm>
              <a:custGeom>
                <a:avLst/>
                <a:gdLst>
                  <a:gd name="connsiteX0" fmla="*/ 307373 w 609034"/>
                  <a:gd name="connsiteY0" fmla="*/ 11 h 294476"/>
                  <a:gd name="connsiteX1" fmla="*/ 460931 w 609034"/>
                  <a:gd name="connsiteY1" fmla="*/ 42811 h 294476"/>
                  <a:gd name="connsiteX2" fmla="*/ 601680 w 609034"/>
                  <a:gd name="connsiteY2" fmla="*/ 231054 h 294476"/>
                  <a:gd name="connsiteX3" fmla="*/ 609034 w 609034"/>
                  <a:gd name="connsiteY3" fmla="*/ 294476 h 294476"/>
                  <a:gd name="connsiteX4" fmla="*/ 578473 w 609034"/>
                  <a:gd name="connsiteY4" fmla="*/ 294476 h 294476"/>
                  <a:gd name="connsiteX5" fmla="*/ 571991 w 609034"/>
                  <a:gd name="connsiteY5" fmla="*/ 238580 h 294476"/>
                  <a:gd name="connsiteX6" fmla="*/ 445315 w 609034"/>
                  <a:gd name="connsiteY6" fmla="*/ 69157 h 294476"/>
                  <a:gd name="connsiteX7" fmla="*/ 168263 w 609034"/>
                  <a:gd name="connsiteY7" fmla="*/ 66777 h 294476"/>
                  <a:gd name="connsiteX8" fmla="*/ 38694 w 609034"/>
                  <a:gd name="connsiteY8" fmla="*/ 233998 h 294476"/>
                  <a:gd name="connsiteX9" fmla="*/ 30626 w 609034"/>
                  <a:gd name="connsiteY9" fmla="*/ 294476 h 294476"/>
                  <a:gd name="connsiteX10" fmla="*/ 0 w 609034"/>
                  <a:gd name="connsiteY10" fmla="*/ 294476 h 294476"/>
                  <a:gd name="connsiteX11" fmla="*/ 9140 w 609034"/>
                  <a:gd name="connsiteY11" fmla="*/ 225964 h 294476"/>
                  <a:gd name="connsiteX12" fmla="*/ 153102 w 609034"/>
                  <a:gd name="connsiteY12" fmla="*/ 40166 h 294476"/>
                  <a:gd name="connsiteX13" fmla="*/ 307373 w 609034"/>
                  <a:gd name="connsiteY13" fmla="*/ 11 h 294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09034" h="294476">
                    <a:moveTo>
                      <a:pt x="307373" y="11"/>
                    </a:moveTo>
                    <a:cubicBezTo>
                      <a:pt x="360541" y="468"/>
                      <a:pt x="413590" y="14751"/>
                      <a:pt x="460931" y="42811"/>
                    </a:cubicBezTo>
                    <a:cubicBezTo>
                      <a:pt x="531944" y="84902"/>
                      <a:pt x="581925" y="153139"/>
                      <a:pt x="601680" y="231054"/>
                    </a:cubicBezTo>
                    <a:lnTo>
                      <a:pt x="609034" y="294476"/>
                    </a:lnTo>
                    <a:lnTo>
                      <a:pt x="578473" y="294476"/>
                    </a:lnTo>
                    <a:lnTo>
                      <a:pt x="571991" y="238580"/>
                    </a:lnTo>
                    <a:cubicBezTo>
                      <a:pt x="554212" y="168455"/>
                      <a:pt x="509227" y="107040"/>
                      <a:pt x="445315" y="69157"/>
                    </a:cubicBezTo>
                    <a:cubicBezTo>
                      <a:pt x="360099" y="18647"/>
                      <a:pt x="254335" y="17738"/>
                      <a:pt x="168263" y="66777"/>
                    </a:cubicBezTo>
                    <a:cubicBezTo>
                      <a:pt x="103709" y="103556"/>
                      <a:pt x="57676" y="164189"/>
                      <a:pt x="38694" y="233998"/>
                    </a:cubicBezTo>
                    <a:lnTo>
                      <a:pt x="30626" y="294476"/>
                    </a:lnTo>
                    <a:lnTo>
                      <a:pt x="0" y="294476"/>
                    </a:lnTo>
                    <a:lnTo>
                      <a:pt x="9140" y="225964"/>
                    </a:lnTo>
                    <a:cubicBezTo>
                      <a:pt x="30231" y="148400"/>
                      <a:pt x="81378" y="81031"/>
                      <a:pt x="153102" y="40166"/>
                    </a:cubicBezTo>
                    <a:cubicBezTo>
                      <a:pt x="200919" y="12923"/>
                      <a:pt x="254205" y="-446"/>
                      <a:pt x="307373" y="11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 cap="rnd"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30294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Freeform 38">
                <a:extLst>
                  <a:ext uri="{FF2B5EF4-FFF2-40B4-BE49-F238E27FC236}">
                    <a16:creationId xmlns:a16="http://schemas.microsoft.com/office/drawing/2014/main" id="{D8AEC302-D08E-F942-9F8D-F897E2366FBD}"/>
                  </a:ext>
                </a:extLst>
              </p:cNvPr>
              <p:cNvSpPr/>
              <p:nvPr/>
            </p:nvSpPr>
            <p:spPr>
              <a:xfrm rot="10800000">
                <a:off x="6165050" y="4310667"/>
                <a:ext cx="1383757" cy="642099"/>
              </a:xfrm>
              <a:custGeom>
                <a:avLst/>
                <a:gdLst>
                  <a:gd name="connsiteX0" fmla="*/ 605688 w 605688"/>
                  <a:gd name="connsiteY0" fmla="*/ 281055 h 281055"/>
                  <a:gd name="connsiteX1" fmla="*/ 575127 w 605688"/>
                  <a:gd name="connsiteY1" fmla="*/ 281055 h 281055"/>
                  <a:gd name="connsiteX2" fmla="*/ 570201 w 605688"/>
                  <a:gd name="connsiteY2" fmla="*/ 238580 h 281055"/>
                  <a:gd name="connsiteX3" fmla="*/ 443525 w 605688"/>
                  <a:gd name="connsiteY3" fmla="*/ 69157 h 281055"/>
                  <a:gd name="connsiteX4" fmla="*/ 166473 w 605688"/>
                  <a:gd name="connsiteY4" fmla="*/ 66777 h 281055"/>
                  <a:gd name="connsiteX5" fmla="*/ 36904 w 605688"/>
                  <a:gd name="connsiteY5" fmla="*/ 233998 h 281055"/>
                  <a:gd name="connsiteX6" fmla="*/ 30626 w 605688"/>
                  <a:gd name="connsiteY6" fmla="*/ 281055 h 281055"/>
                  <a:gd name="connsiteX7" fmla="*/ 0 w 605688"/>
                  <a:gd name="connsiteY7" fmla="*/ 281055 h 281055"/>
                  <a:gd name="connsiteX8" fmla="*/ 7350 w 605688"/>
                  <a:gd name="connsiteY8" fmla="*/ 225964 h 281055"/>
                  <a:gd name="connsiteX9" fmla="*/ 151312 w 605688"/>
                  <a:gd name="connsiteY9" fmla="*/ 40166 h 281055"/>
                  <a:gd name="connsiteX10" fmla="*/ 459141 w 605688"/>
                  <a:gd name="connsiteY10" fmla="*/ 42811 h 281055"/>
                  <a:gd name="connsiteX11" fmla="*/ 599890 w 605688"/>
                  <a:gd name="connsiteY11" fmla="*/ 231054 h 281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05688" h="281055">
                    <a:moveTo>
                      <a:pt x="605688" y="281055"/>
                    </a:moveTo>
                    <a:lnTo>
                      <a:pt x="575127" y="281055"/>
                    </a:lnTo>
                    <a:lnTo>
                      <a:pt x="570201" y="238580"/>
                    </a:lnTo>
                    <a:cubicBezTo>
                      <a:pt x="552422" y="168455"/>
                      <a:pt x="507437" y="107040"/>
                      <a:pt x="443525" y="69157"/>
                    </a:cubicBezTo>
                    <a:cubicBezTo>
                      <a:pt x="358309" y="18647"/>
                      <a:pt x="252545" y="17738"/>
                      <a:pt x="166473" y="66777"/>
                    </a:cubicBezTo>
                    <a:cubicBezTo>
                      <a:pt x="101919" y="103556"/>
                      <a:pt x="55886" y="164189"/>
                      <a:pt x="36904" y="233998"/>
                    </a:cubicBezTo>
                    <a:lnTo>
                      <a:pt x="30626" y="281055"/>
                    </a:lnTo>
                    <a:lnTo>
                      <a:pt x="0" y="281055"/>
                    </a:lnTo>
                    <a:lnTo>
                      <a:pt x="7350" y="225964"/>
                    </a:lnTo>
                    <a:cubicBezTo>
                      <a:pt x="28441" y="148400"/>
                      <a:pt x="79587" y="81031"/>
                      <a:pt x="151312" y="40166"/>
                    </a:cubicBezTo>
                    <a:cubicBezTo>
                      <a:pt x="246945" y="-14320"/>
                      <a:pt x="364458" y="-13310"/>
                      <a:pt x="459141" y="42811"/>
                    </a:cubicBezTo>
                    <a:cubicBezTo>
                      <a:pt x="530153" y="84902"/>
                      <a:pt x="580135" y="153139"/>
                      <a:pt x="599890" y="231054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 cap="rnd"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30294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B39C2179-4EBE-1C47-A4F4-11B1B7CAC04B}"/>
                  </a:ext>
                </a:extLst>
              </p:cNvPr>
              <p:cNvGrpSpPr/>
              <p:nvPr/>
            </p:nvGrpSpPr>
            <p:grpSpPr>
              <a:xfrm>
                <a:off x="6159507" y="4146718"/>
                <a:ext cx="1391893" cy="210793"/>
                <a:chOff x="6159507" y="4146718"/>
                <a:chExt cx="1391893" cy="210793"/>
              </a:xfrm>
              <a:solidFill>
                <a:schemeClr val="bg2">
                  <a:lumMod val="25000"/>
                </a:schemeClr>
              </a:solidFill>
            </p:grpSpPr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17299939-120C-AE45-A7B7-12A79F6566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480307" y="4146718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/>
                </a:p>
              </p:txBody>
            </p: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EB4A906B-C077-0047-97B7-7DB5353FFB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480307" y="4283243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/>
                </a:p>
              </p:txBody>
            </p:sp>
            <p:grpSp>
              <p:nvGrpSpPr>
                <p:cNvPr id="44" name="Group 43">
                  <a:extLst>
                    <a:ext uri="{FF2B5EF4-FFF2-40B4-BE49-F238E27FC236}">
                      <a16:creationId xmlns:a16="http://schemas.microsoft.com/office/drawing/2014/main" id="{226DAEFD-E495-2D4A-970E-D561BE882785}"/>
                    </a:ext>
                  </a:extLst>
                </p:cNvPr>
                <p:cNvGrpSpPr/>
                <p:nvPr/>
              </p:nvGrpSpPr>
              <p:grpSpPr>
                <a:xfrm>
                  <a:off x="6159507" y="4149893"/>
                  <a:ext cx="77443" cy="207618"/>
                  <a:chOff x="6162682" y="4149893"/>
                  <a:chExt cx="77443" cy="207618"/>
                </a:xfrm>
                <a:grpFill/>
              </p:grpSpPr>
              <p:sp>
                <p:nvSpPr>
                  <p:cNvPr id="45" name="Oval 44">
                    <a:extLst>
                      <a:ext uri="{FF2B5EF4-FFF2-40B4-BE49-F238E27FC236}">
                        <a16:creationId xmlns:a16="http://schemas.microsoft.com/office/drawing/2014/main" id="{27E316C3-F220-224B-AED5-060B1DA7C75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162682" y="4149893"/>
                    <a:ext cx="71093" cy="71093"/>
                  </a:xfrm>
                  <a:prstGeom prst="ellipse">
                    <a:avLst/>
                  </a:prstGeom>
                  <a:grpFill/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/>
                  </a:p>
                </p:txBody>
              </p:sp>
              <p:sp>
                <p:nvSpPr>
                  <p:cNvPr id="46" name="Oval 45">
                    <a:extLst>
                      <a:ext uri="{FF2B5EF4-FFF2-40B4-BE49-F238E27FC236}">
                        <a16:creationId xmlns:a16="http://schemas.microsoft.com/office/drawing/2014/main" id="{AAE0E3C2-8231-E04C-92EF-7070B57AD3E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169032" y="4286418"/>
                    <a:ext cx="71093" cy="71093"/>
                  </a:xfrm>
                  <a:prstGeom prst="ellipse">
                    <a:avLst/>
                  </a:prstGeom>
                  <a:grpFill/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 dirty="0"/>
                  </a:p>
                </p:txBody>
              </p:sp>
            </p:grpSp>
          </p:grpSp>
        </p:grpSp>
        <p:sp>
          <p:nvSpPr>
            <p:cNvPr id="35" name="Block Arc 34">
              <a:extLst>
                <a:ext uri="{FF2B5EF4-FFF2-40B4-BE49-F238E27FC236}">
                  <a16:creationId xmlns:a16="http://schemas.microsoft.com/office/drawing/2014/main" id="{F32E1C8D-F236-E64D-880A-4FA19707B4D8}"/>
                </a:ext>
              </a:extLst>
            </p:cNvPr>
            <p:cNvSpPr/>
            <p:nvPr/>
          </p:nvSpPr>
          <p:spPr>
            <a:xfrm rot="19450926">
              <a:off x="4725622" y="2958528"/>
              <a:ext cx="2404596" cy="2304223"/>
            </a:xfrm>
            <a:prstGeom prst="blockArc">
              <a:avLst>
                <a:gd name="adj1" fmla="val 14977627"/>
                <a:gd name="adj2" fmla="val 17469328"/>
                <a:gd name="adj3" fmla="val 5280"/>
              </a:avLst>
            </a:prstGeom>
            <a:solidFill>
              <a:srgbClr val="FFFEF2">
                <a:alpha val="83000"/>
              </a:srgbClr>
            </a:solidFill>
            <a:ln>
              <a:solidFill>
                <a:srgbClr val="FEF7D3">
                  <a:alpha val="4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294">
                <a:solidFill>
                  <a:schemeClr val="tx1"/>
                </a:solidFill>
              </a:endParaRPr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E39176C6-A6F9-7445-B24C-BA3A49DD37DD}"/>
              </a:ext>
            </a:extLst>
          </p:cNvPr>
          <p:cNvSpPr/>
          <p:nvPr/>
        </p:nvSpPr>
        <p:spPr>
          <a:xfrm>
            <a:off x="23164575" y="5213299"/>
            <a:ext cx="1575610" cy="9563553"/>
          </a:xfrm>
          <a:prstGeom prst="rect">
            <a:avLst/>
          </a:prstGeom>
          <a:noFill/>
        </p:spPr>
        <p:txBody>
          <a:bodyPr wrap="square" lIns="377190" tIns="188595" rIns="377190" bIns="188595" numCol="1">
            <a:prstTxWarp prst="textDeflate">
              <a:avLst>
                <a:gd name="adj" fmla="val 0"/>
              </a:avLst>
            </a:prstTxWarp>
            <a:spAutoFit/>
          </a:bodyPr>
          <a:lstStyle/>
          <a:p>
            <a:pPr algn="ctr"/>
            <a:r>
              <a:rPr lang="en-US" sz="22275" b="1" spc="207" dirty="0">
                <a:ln w="38100" cmpd="sng">
                  <a:solidFill>
                    <a:schemeClr val="bg1">
                      <a:lumMod val="95000"/>
                    </a:schemeClr>
                  </a:solidFill>
                  <a:prstDash val="solid"/>
                </a:ln>
                <a:effectLst/>
                <a:latin typeface="Bauhaus 93" pitchFamily="82" charset="77"/>
                <a:cs typeface="Kannada MN" pitchFamily="2" charset="0"/>
              </a:rPr>
              <a:t>l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CFA9795-2C23-0B4B-A122-CCE85B727E73}"/>
              </a:ext>
            </a:extLst>
          </p:cNvPr>
          <p:cNvSpPr/>
          <p:nvPr/>
        </p:nvSpPr>
        <p:spPr>
          <a:xfrm>
            <a:off x="10910601" y="13582202"/>
            <a:ext cx="1957581" cy="8259987"/>
          </a:xfrm>
          <a:prstGeom prst="rect">
            <a:avLst/>
          </a:prstGeom>
          <a:noFill/>
        </p:spPr>
        <p:txBody>
          <a:bodyPr wrap="square" lIns="377190" tIns="188595" rIns="377190" bIns="188595" numCol="1">
            <a:prstTxWarp prst="textDeflate">
              <a:avLst>
                <a:gd name="adj" fmla="val 0"/>
              </a:avLst>
            </a:prstTxWarp>
            <a:spAutoFit/>
          </a:bodyPr>
          <a:lstStyle/>
          <a:p>
            <a:pPr algn="ctr"/>
            <a:r>
              <a:rPr lang="en-US" sz="22275" b="1" spc="207" dirty="0">
                <a:ln w="38100" cmpd="sng">
                  <a:solidFill>
                    <a:schemeClr val="bg1">
                      <a:lumMod val="95000"/>
                    </a:schemeClr>
                  </a:solidFill>
                  <a:prstDash val="solid"/>
                </a:ln>
                <a:effectLst/>
                <a:latin typeface="Bauhaus 93" pitchFamily="82" charset="77"/>
                <a:cs typeface="Kannada MN" pitchFamily="2" charset="0"/>
              </a:rPr>
              <a:t>t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A02C606-798E-884E-A810-768777901FCF}"/>
              </a:ext>
            </a:extLst>
          </p:cNvPr>
          <p:cNvGrpSpPr/>
          <p:nvPr/>
        </p:nvGrpSpPr>
        <p:grpSpPr>
          <a:xfrm>
            <a:off x="13142703" y="17007960"/>
            <a:ext cx="4920705" cy="4920705"/>
            <a:chOff x="4331823" y="2657095"/>
            <a:chExt cx="3941180" cy="3941180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A8CB13FF-C1A2-4643-93BF-B26D76258EEE}"/>
                </a:ext>
              </a:extLst>
            </p:cNvPr>
            <p:cNvGrpSpPr/>
            <p:nvPr/>
          </p:nvGrpSpPr>
          <p:grpSpPr>
            <a:xfrm>
              <a:off x="4331823" y="2657095"/>
              <a:ext cx="3941180" cy="3941180"/>
              <a:chOff x="4884516" y="2273292"/>
              <a:chExt cx="3941180" cy="3941180"/>
            </a:xfrm>
            <a:scene3d>
              <a:camera prst="orthographicFront"/>
              <a:lightRig rig="brightRoom" dir="t"/>
            </a:scene3d>
          </p:grpSpPr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7EEB9B4F-2BC6-1B4B-820E-C9F3D1299269}"/>
                  </a:ext>
                </a:extLst>
              </p:cNvPr>
              <p:cNvSpPr/>
              <p:nvPr/>
            </p:nvSpPr>
            <p:spPr>
              <a:xfrm>
                <a:off x="4884516" y="2273292"/>
                <a:ext cx="3941180" cy="3941180"/>
              </a:xfrm>
              <a:prstGeom prst="ellipse">
                <a:avLst/>
              </a:prstGeom>
              <a:solidFill>
                <a:srgbClr val="A942BA"/>
              </a:solidFill>
              <a:ln>
                <a:noFill/>
              </a:ln>
              <a:sp3d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 dirty="0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37357B9A-2C14-4A4E-B161-11865356E6F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69021" y="3457797"/>
                <a:ext cx="1572168" cy="1572170"/>
              </a:xfrm>
              <a:prstGeom prst="ellipse">
                <a:avLst/>
              </a:prstGeom>
              <a:solidFill>
                <a:srgbClr val="FFFEF2"/>
              </a:solidFill>
              <a:ln>
                <a:noFill/>
              </a:ln>
              <a:sp3d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 dirty="0"/>
              </a:p>
            </p:txBody>
          </p:sp>
          <p:sp>
            <p:nvSpPr>
              <p:cNvPr id="67" name="Freeform 66">
                <a:extLst>
                  <a:ext uri="{FF2B5EF4-FFF2-40B4-BE49-F238E27FC236}">
                    <a16:creationId xmlns:a16="http://schemas.microsoft.com/office/drawing/2014/main" id="{ACFA0F75-8CFC-2F45-A536-4113228379C9}"/>
                  </a:ext>
                </a:extLst>
              </p:cNvPr>
              <p:cNvSpPr/>
              <p:nvPr/>
            </p:nvSpPr>
            <p:spPr>
              <a:xfrm>
                <a:off x="6158669" y="3518842"/>
                <a:ext cx="1391401" cy="672761"/>
              </a:xfrm>
              <a:custGeom>
                <a:avLst/>
                <a:gdLst>
                  <a:gd name="connsiteX0" fmla="*/ 307373 w 609034"/>
                  <a:gd name="connsiteY0" fmla="*/ 11 h 294476"/>
                  <a:gd name="connsiteX1" fmla="*/ 460931 w 609034"/>
                  <a:gd name="connsiteY1" fmla="*/ 42811 h 294476"/>
                  <a:gd name="connsiteX2" fmla="*/ 601680 w 609034"/>
                  <a:gd name="connsiteY2" fmla="*/ 231054 h 294476"/>
                  <a:gd name="connsiteX3" fmla="*/ 609034 w 609034"/>
                  <a:gd name="connsiteY3" fmla="*/ 294476 h 294476"/>
                  <a:gd name="connsiteX4" fmla="*/ 578473 w 609034"/>
                  <a:gd name="connsiteY4" fmla="*/ 294476 h 294476"/>
                  <a:gd name="connsiteX5" fmla="*/ 571991 w 609034"/>
                  <a:gd name="connsiteY5" fmla="*/ 238580 h 294476"/>
                  <a:gd name="connsiteX6" fmla="*/ 445315 w 609034"/>
                  <a:gd name="connsiteY6" fmla="*/ 69157 h 294476"/>
                  <a:gd name="connsiteX7" fmla="*/ 168263 w 609034"/>
                  <a:gd name="connsiteY7" fmla="*/ 66777 h 294476"/>
                  <a:gd name="connsiteX8" fmla="*/ 38694 w 609034"/>
                  <a:gd name="connsiteY8" fmla="*/ 233998 h 294476"/>
                  <a:gd name="connsiteX9" fmla="*/ 30626 w 609034"/>
                  <a:gd name="connsiteY9" fmla="*/ 294476 h 294476"/>
                  <a:gd name="connsiteX10" fmla="*/ 0 w 609034"/>
                  <a:gd name="connsiteY10" fmla="*/ 294476 h 294476"/>
                  <a:gd name="connsiteX11" fmla="*/ 9140 w 609034"/>
                  <a:gd name="connsiteY11" fmla="*/ 225964 h 294476"/>
                  <a:gd name="connsiteX12" fmla="*/ 153102 w 609034"/>
                  <a:gd name="connsiteY12" fmla="*/ 40166 h 294476"/>
                  <a:gd name="connsiteX13" fmla="*/ 307373 w 609034"/>
                  <a:gd name="connsiteY13" fmla="*/ 11 h 294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09034" h="294476">
                    <a:moveTo>
                      <a:pt x="307373" y="11"/>
                    </a:moveTo>
                    <a:cubicBezTo>
                      <a:pt x="360541" y="468"/>
                      <a:pt x="413590" y="14751"/>
                      <a:pt x="460931" y="42811"/>
                    </a:cubicBezTo>
                    <a:cubicBezTo>
                      <a:pt x="531944" y="84902"/>
                      <a:pt x="581925" y="153139"/>
                      <a:pt x="601680" y="231054"/>
                    </a:cubicBezTo>
                    <a:lnTo>
                      <a:pt x="609034" y="294476"/>
                    </a:lnTo>
                    <a:lnTo>
                      <a:pt x="578473" y="294476"/>
                    </a:lnTo>
                    <a:lnTo>
                      <a:pt x="571991" y="238580"/>
                    </a:lnTo>
                    <a:cubicBezTo>
                      <a:pt x="554212" y="168455"/>
                      <a:pt x="509227" y="107040"/>
                      <a:pt x="445315" y="69157"/>
                    </a:cubicBezTo>
                    <a:cubicBezTo>
                      <a:pt x="360099" y="18647"/>
                      <a:pt x="254335" y="17738"/>
                      <a:pt x="168263" y="66777"/>
                    </a:cubicBezTo>
                    <a:cubicBezTo>
                      <a:pt x="103709" y="103556"/>
                      <a:pt x="57676" y="164189"/>
                      <a:pt x="38694" y="233998"/>
                    </a:cubicBezTo>
                    <a:lnTo>
                      <a:pt x="30626" y="294476"/>
                    </a:lnTo>
                    <a:lnTo>
                      <a:pt x="0" y="294476"/>
                    </a:lnTo>
                    <a:lnTo>
                      <a:pt x="9140" y="225964"/>
                    </a:lnTo>
                    <a:cubicBezTo>
                      <a:pt x="30231" y="148400"/>
                      <a:pt x="81378" y="81031"/>
                      <a:pt x="153102" y="40166"/>
                    </a:cubicBezTo>
                    <a:cubicBezTo>
                      <a:pt x="200919" y="12923"/>
                      <a:pt x="254205" y="-446"/>
                      <a:pt x="307373" y="11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 cap="rnd"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30294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Freeform 67">
                <a:extLst>
                  <a:ext uri="{FF2B5EF4-FFF2-40B4-BE49-F238E27FC236}">
                    <a16:creationId xmlns:a16="http://schemas.microsoft.com/office/drawing/2014/main" id="{E081679A-260D-3E43-9786-9A7AFB90323B}"/>
                  </a:ext>
                </a:extLst>
              </p:cNvPr>
              <p:cNvSpPr/>
              <p:nvPr/>
            </p:nvSpPr>
            <p:spPr>
              <a:xfrm rot="10800000">
                <a:off x="6165050" y="4310667"/>
                <a:ext cx="1383757" cy="642099"/>
              </a:xfrm>
              <a:custGeom>
                <a:avLst/>
                <a:gdLst>
                  <a:gd name="connsiteX0" fmla="*/ 605688 w 605688"/>
                  <a:gd name="connsiteY0" fmla="*/ 281055 h 281055"/>
                  <a:gd name="connsiteX1" fmla="*/ 575127 w 605688"/>
                  <a:gd name="connsiteY1" fmla="*/ 281055 h 281055"/>
                  <a:gd name="connsiteX2" fmla="*/ 570201 w 605688"/>
                  <a:gd name="connsiteY2" fmla="*/ 238580 h 281055"/>
                  <a:gd name="connsiteX3" fmla="*/ 443525 w 605688"/>
                  <a:gd name="connsiteY3" fmla="*/ 69157 h 281055"/>
                  <a:gd name="connsiteX4" fmla="*/ 166473 w 605688"/>
                  <a:gd name="connsiteY4" fmla="*/ 66777 h 281055"/>
                  <a:gd name="connsiteX5" fmla="*/ 36904 w 605688"/>
                  <a:gd name="connsiteY5" fmla="*/ 233998 h 281055"/>
                  <a:gd name="connsiteX6" fmla="*/ 30626 w 605688"/>
                  <a:gd name="connsiteY6" fmla="*/ 281055 h 281055"/>
                  <a:gd name="connsiteX7" fmla="*/ 0 w 605688"/>
                  <a:gd name="connsiteY7" fmla="*/ 281055 h 281055"/>
                  <a:gd name="connsiteX8" fmla="*/ 7350 w 605688"/>
                  <a:gd name="connsiteY8" fmla="*/ 225964 h 281055"/>
                  <a:gd name="connsiteX9" fmla="*/ 151312 w 605688"/>
                  <a:gd name="connsiteY9" fmla="*/ 40166 h 281055"/>
                  <a:gd name="connsiteX10" fmla="*/ 459141 w 605688"/>
                  <a:gd name="connsiteY10" fmla="*/ 42811 h 281055"/>
                  <a:gd name="connsiteX11" fmla="*/ 599890 w 605688"/>
                  <a:gd name="connsiteY11" fmla="*/ 231054 h 281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05688" h="281055">
                    <a:moveTo>
                      <a:pt x="605688" y="281055"/>
                    </a:moveTo>
                    <a:lnTo>
                      <a:pt x="575127" y="281055"/>
                    </a:lnTo>
                    <a:lnTo>
                      <a:pt x="570201" y="238580"/>
                    </a:lnTo>
                    <a:cubicBezTo>
                      <a:pt x="552422" y="168455"/>
                      <a:pt x="507437" y="107040"/>
                      <a:pt x="443525" y="69157"/>
                    </a:cubicBezTo>
                    <a:cubicBezTo>
                      <a:pt x="358309" y="18647"/>
                      <a:pt x="252545" y="17738"/>
                      <a:pt x="166473" y="66777"/>
                    </a:cubicBezTo>
                    <a:cubicBezTo>
                      <a:pt x="101919" y="103556"/>
                      <a:pt x="55886" y="164189"/>
                      <a:pt x="36904" y="233998"/>
                    </a:cubicBezTo>
                    <a:lnTo>
                      <a:pt x="30626" y="281055"/>
                    </a:lnTo>
                    <a:lnTo>
                      <a:pt x="0" y="281055"/>
                    </a:lnTo>
                    <a:lnTo>
                      <a:pt x="7350" y="225964"/>
                    </a:lnTo>
                    <a:cubicBezTo>
                      <a:pt x="28441" y="148400"/>
                      <a:pt x="79587" y="81031"/>
                      <a:pt x="151312" y="40166"/>
                    </a:cubicBezTo>
                    <a:cubicBezTo>
                      <a:pt x="246945" y="-14320"/>
                      <a:pt x="364458" y="-13310"/>
                      <a:pt x="459141" y="42811"/>
                    </a:cubicBezTo>
                    <a:cubicBezTo>
                      <a:pt x="530153" y="84902"/>
                      <a:pt x="580135" y="153139"/>
                      <a:pt x="599890" y="231054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 cap="rnd"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30294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73C412B7-11F1-1B41-9546-94605EB3B328}"/>
                  </a:ext>
                </a:extLst>
              </p:cNvPr>
              <p:cNvGrpSpPr/>
              <p:nvPr/>
            </p:nvGrpSpPr>
            <p:grpSpPr>
              <a:xfrm>
                <a:off x="6159507" y="4146718"/>
                <a:ext cx="1391893" cy="210793"/>
                <a:chOff x="6159507" y="4146718"/>
                <a:chExt cx="1391893" cy="210793"/>
              </a:xfrm>
              <a:solidFill>
                <a:schemeClr val="bg2">
                  <a:lumMod val="25000"/>
                </a:schemeClr>
              </a:solidFill>
            </p:grpSpPr>
            <p:sp>
              <p:nvSpPr>
                <p:cNvPr id="70" name="Oval 69">
                  <a:extLst>
                    <a:ext uri="{FF2B5EF4-FFF2-40B4-BE49-F238E27FC236}">
                      <a16:creationId xmlns:a16="http://schemas.microsoft.com/office/drawing/2014/main" id="{E4F97A3F-AC07-414D-BF3A-402BE10F2C2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480307" y="4146718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/>
                </a:p>
              </p:txBody>
            </p:sp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BE93BBB8-B505-C64B-9949-E1FCCE00A1E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480307" y="4283243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/>
                </a:p>
              </p:txBody>
            </p:sp>
            <p:grpSp>
              <p:nvGrpSpPr>
                <p:cNvPr id="72" name="Group 71">
                  <a:extLst>
                    <a:ext uri="{FF2B5EF4-FFF2-40B4-BE49-F238E27FC236}">
                      <a16:creationId xmlns:a16="http://schemas.microsoft.com/office/drawing/2014/main" id="{626F690F-6BEE-974C-A1E5-8703D5B95BF1}"/>
                    </a:ext>
                  </a:extLst>
                </p:cNvPr>
                <p:cNvGrpSpPr/>
                <p:nvPr/>
              </p:nvGrpSpPr>
              <p:grpSpPr>
                <a:xfrm>
                  <a:off x="6159507" y="4149893"/>
                  <a:ext cx="77443" cy="207618"/>
                  <a:chOff x="6162682" y="4149893"/>
                  <a:chExt cx="77443" cy="207618"/>
                </a:xfrm>
                <a:grpFill/>
              </p:grpSpPr>
              <p:sp>
                <p:nvSpPr>
                  <p:cNvPr id="73" name="Oval 72">
                    <a:extLst>
                      <a:ext uri="{FF2B5EF4-FFF2-40B4-BE49-F238E27FC236}">
                        <a16:creationId xmlns:a16="http://schemas.microsoft.com/office/drawing/2014/main" id="{D5BC99FC-0A95-284E-9253-0F532990B48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162682" y="4149893"/>
                    <a:ext cx="71093" cy="71093"/>
                  </a:xfrm>
                  <a:prstGeom prst="ellipse">
                    <a:avLst/>
                  </a:prstGeom>
                  <a:grpFill/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/>
                  </a:p>
                </p:txBody>
              </p:sp>
              <p:sp>
                <p:nvSpPr>
                  <p:cNvPr id="74" name="Oval 73">
                    <a:extLst>
                      <a:ext uri="{FF2B5EF4-FFF2-40B4-BE49-F238E27FC236}">
                        <a16:creationId xmlns:a16="http://schemas.microsoft.com/office/drawing/2014/main" id="{57C07C99-2397-954E-A34A-0CBD013CCB3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169032" y="4286418"/>
                    <a:ext cx="71093" cy="71093"/>
                  </a:xfrm>
                  <a:prstGeom prst="ellipse">
                    <a:avLst/>
                  </a:prstGeom>
                  <a:grpFill/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 dirty="0"/>
                  </a:p>
                </p:txBody>
              </p:sp>
            </p:grpSp>
          </p:grpSp>
        </p:grpSp>
        <p:sp>
          <p:nvSpPr>
            <p:cNvPr id="54" name="Block Arc 53">
              <a:extLst>
                <a:ext uri="{FF2B5EF4-FFF2-40B4-BE49-F238E27FC236}">
                  <a16:creationId xmlns:a16="http://schemas.microsoft.com/office/drawing/2014/main" id="{AF156B65-8890-F346-B36E-BB187CB1E90C}"/>
                </a:ext>
              </a:extLst>
            </p:cNvPr>
            <p:cNvSpPr/>
            <p:nvPr/>
          </p:nvSpPr>
          <p:spPr>
            <a:xfrm rot="19450926">
              <a:off x="4725622" y="2958528"/>
              <a:ext cx="2404596" cy="2304223"/>
            </a:xfrm>
            <a:prstGeom prst="blockArc">
              <a:avLst>
                <a:gd name="adj1" fmla="val 14977627"/>
                <a:gd name="adj2" fmla="val 17469328"/>
                <a:gd name="adj3" fmla="val 5280"/>
              </a:avLst>
            </a:prstGeom>
            <a:solidFill>
              <a:srgbClr val="FFFEF2">
                <a:alpha val="83000"/>
              </a:srgbClr>
            </a:solidFill>
            <a:ln>
              <a:solidFill>
                <a:srgbClr val="FEF7D3">
                  <a:alpha val="4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294">
                <a:solidFill>
                  <a:schemeClr val="tx1"/>
                </a:solidFill>
              </a:endParaRP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F3E61DD3-63EA-B24D-B30E-0AA5E013DC3F}"/>
              </a:ext>
            </a:extLst>
          </p:cNvPr>
          <p:cNvGrpSpPr/>
          <p:nvPr/>
        </p:nvGrpSpPr>
        <p:grpSpPr>
          <a:xfrm>
            <a:off x="18156007" y="17007960"/>
            <a:ext cx="4920705" cy="4920705"/>
            <a:chOff x="4331823" y="2657095"/>
            <a:chExt cx="3941180" cy="3941180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672DDB6C-D8DE-4F4C-B3E4-37EB7B5E575A}"/>
                </a:ext>
              </a:extLst>
            </p:cNvPr>
            <p:cNvGrpSpPr/>
            <p:nvPr/>
          </p:nvGrpSpPr>
          <p:grpSpPr>
            <a:xfrm>
              <a:off x="4331823" y="2657095"/>
              <a:ext cx="3941180" cy="3941180"/>
              <a:chOff x="4884516" y="2273292"/>
              <a:chExt cx="3941180" cy="3941180"/>
            </a:xfrm>
            <a:scene3d>
              <a:camera prst="orthographicFront"/>
              <a:lightRig rig="brightRoom" dir="t"/>
            </a:scene3d>
          </p:grpSpPr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4E0C402C-A4C5-2A43-AC8A-FE03089A0F99}"/>
                  </a:ext>
                </a:extLst>
              </p:cNvPr>
              <p:cNvSpPr/>
              <p:nvPr/>
            </p:nvSpPr>
            <p:spPr>
              <a:xfrm>
                <a:off x="4884516" y="2273292"/>
                <a:ext cx="3941180" cy="394118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sp3d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 dirty="0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7978F36D-D39E-D042-B7D1-0E1F8D8288D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69021" y="3457797"/>
                <a:ext cx="1572168" cy="1572170"/>
              </a:xfrm>
              <a:prstGeom prst="ellipse">
                <a:avLst/>
              </a:prstGeom>
              <a:solidFill>
                <a:srgbClr val="FFFEF2"/>
              </a:solidFill>
              <a:ln>
                <a:noFill/>
              </a:ln>
              <a:sp3d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 dirty="0"/>
              </a:p>
            </p:txBody>
          </p:sp>
          <p:sp>
            <p:nvSpPr>
              <p:cNvPr id="82" name="Freeform 81">
                <a:extLst>
                  <a:ext uri="{FF2B5EF4-FFF2-40B4-BE49-F238E27FC236}">
                    <a16:creationId xmlns:a16="http://schemas.microsoft.com/office/drawing/2014/main" id="{3332D73B-F5AF-554F-BA34-7DAD461AD7BB}"/>
                  </a:ext>
                </a:extLst>
              </p:cNvPr>
              <p:cNvSpPr/>
              <p:nvPr/>
            </p:nvSpPr>
            <p:spPr>
              <a:xfrm>
                <a:off x="6158669" y="3518842"/>
                <a:ext cx="1391401" cy="672761"/>
              </a:xfrm>
              <a:custGeom>
                <a:avLst/>
                <a:gdLst>
                  <a:gd name="connsiteX0" fmla="*/ 307373 w 609034"/>
                  <a:gd name="connsiteY0" fmla="*/ 11 h 294476"/>
                  <a:gd name="connsiteX1" fmla="*/ 460931 w 609034"/>
                  <a:gd name="connsiteY1" fmla="*/ 42811 h 294476"/>
                  <a:gd name="connsiteX2" fmla="*/ 601680 w 609034"/>
                  <a:gd name="connsiteY2" fmla="*/ 231054 h 294476"/>
                  <a:gd name="connsiteX3" fmla="*/ 609034 w 609034"/>
                  <a:gd name="connsiteY3" fmla="*/ 294476 h 294476"/>
                  <a:gd name="connsiteX4" fmla="*/ 578473 w 609034"/>
                  <a:gd name="connsiteY4" fmla="*/ 294476 h 294476"/>
                  <a:gd name="connsiteX5" fmla="*/ 571991 w 609034"/>
                  <a:gd name="connsiteY5" fmla="*/ 238580 h 294476"/>
                  <a:gd name="connsiteX6" fmla="*/ 445315 w 609034"/>
                  <a:gd name="connsiteY6" fmla="*/ 69157 h 294476"/>
                  <a:gd name="connsiteX7" fmla="*/ 168263 w 609034"/>
                  <a:gd name="connsiteY7" fmla="*/ 66777 h 294476"/>
                  <a:gd name="connsiteX8" fmla="*/ 38694 w 609034"/>
                  <a:gd name="connsiteY8" fmla="*/ 233998 h 294476"/>
                  <a:gd name="connsiteX9" fmla="*/ 30626 w 609034"/>
                  <a:gd name="connsiteY9" fmla="*/ 294476 h 294476"/>
                  <a:gd name="connsiteX10" fmla="*/ 0 w 609034"/>
                  <a:gd name="connsiteY10" fmla="*/ 294476 h 294476"/>
                  <a:gd name="connsiteX11" fmla="*/ 9140 w 609034"/>
                  <a:gd name="connsiteY11" fmla="*/ 225964 h 294476"/>
                  <a:gd name="connsiteX12" fmla="*/ 153102 w 609034"/>
                  <a:gd name="connsiteY12" fmla="*/ 40166 h 294476"/>
                  <a:gd name="connsiteX13" fmla="*/ 307373 w 609034"/>
                  <a:gd name="connsiteY13" fmla="*/ 11 h 294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09034" h="294476">
                    <a:moveTo>
                      <a:pt x="307373" y="11"/>
                    </a:moveTo>
                    <a:cubicBezTo>
                      <a:pt x="360541" y="468"/>
                      <a:pt x="413590" y="14751"/>
                      <a:pt x="460931" y="42811"/>
                    </a:cubicBezTo>
                    <a:cubicBezTo>
                      <a:pt x="531944" y="84902"/>
                      <a:pt x="581925" y="153139"/>
                      <a:pt x="601680" y="231054"/>
                    </a:cubicBezTo>
                    <a:lnTo>
                      <a:pt x="609034" y="294476"/>
                    </a:lnTo>
                    <a:lnTo>
                      <a:pt x="578473" y="294476"/>
                    </a:lnTo>
                    <a:lnTo>
                      <a:pt x="571991" y="238580"/>
                    </a:lnTo>
                    <a:cubicBezTo>
                      <a:pt x="554212" y="168455"/>
                      <a:pt x="509227" y="107040"/>
                      <a:pt x="445315" y="69157"/>
                    </a:cubicBezTo>
                    <a:cubicBezTo>
                      <a:pt x="360099" y="18647"/>
                      <a:pt x="254335" y="17738"/>
                      <a:pt x="168263" y="66777"/>
                    </a:cubicBezTo>
                    <a:cubicBezTo>
                      <a:pt x="103709" y="103556"/>
                      <a:pt x="57676" y="164189"/>
                      <a:pt x="38694" y="233998"/>
                    </a:cubicBezTo>
                    <a:lnTo>
                      <a:pt x="30626" y="294476"/>
                    </a:lnTo>
                    <a:lnTo>
                      <a:pt x="0" y="294476"/>
                    </a:lnTo>
                    <a:lnTo>
                      <a:pt x="9140" y="225964"/>
                    </a:lnTo>
                    <a:cubicBezTo>
                      <a:pt x="30231" y="148400"/>
                      <a:pt x="81378" y="81031"/>
                      <a:pt x="153102" y="40166"/>
                    </a:cubicBezTo>
                    <a:cubicBezTo>
                      <a:pt x="200919" y="12923"/>
                      <a:pt x="254205" y="-446"/>
                      <a:pt x="307373" y="11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 cap="rnd"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30294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Freeform 83">
                <a:extLst>
                  <a:ext uri="{FF2B5EF4-FFF2-40B4-BE49-F238E27FC236}">
                    <a16:creationId xmlns:a16="http://schemas.microsoft.com/office/drawing/2014/main" id="{3E35B24F-6C07-CE46-BD43-7247F0BA4C23}"/>
                  </a:ext>
                </a:extLst>
              </p:cNvPr>
              <p:cNvSpPr/>
              <p:nvPr/>
            </p:nvSpPr>
            <p:spPr>
              <a:xfrm rot="10800000">
                <a:off x="6165050" y="4310667"/>
                <a:ext cx="1383757" cy="642099"/>
              </a:xfrm>
              <a:custGeom>
                <a:avLst/>
                <a:gdLst>
                  <a:gd name="connsiteX0" fmla="*/ 605688 w 605688"/>
                  <a:gd name="connsiteY0" fmla="*/ 281055 h 281055"/>
                  <a:gd name="connsiteX1" fmla="*/ 575127 w 605688"/>
                  <a:gd name="connsiteY1" fmla="*/ 281055 h 281055"/>
                  <a:gd name="connsiteX2" fmla="*/ 570201 w 605688"/>
                  <a:gd name="connsiteY2" fmla="*/ 238580 h 281055"/>
                  <a:gd name="connsiteX3" fmla="*/ 443525 w 605688"/>
                  <a:gd name="connsiteY3" fmla="*/ 69157 h 281055"/>
                  <a:gd name="connsiteX4" fmla="*/ 166473 w 605688"/>
                  <a:gd name="connsiteY4" fmla="*/ 66777 h 281055"/>
                  <a:gd name="connsiteX5" fmla="*/ 36904 w 605688"/>
                  <a:gd name="connsiteY5" fmla="*/ 233998 h 281055"/>
                  <a:gd name="connsiteX6" fmla="*/ 30626 w 605688"/>
                  <a:gd name="connsiteY6" fmla="*/ 281055 h 281055"/>
                  <a:gd name="connsiteX7" fmla="*/ 0 w 605688"/>
                  <a:gd name="connsiteY7" fmla="*/ 281055 h 281055"/>
                  <a:gd name="connsiteX8" fmla="*/ 7350 w 605688"/>
                  <a:gd name="connsiteY8" fmla="*/ 225964 h 281055"/>
                  <a:gd name="connsiteX9" fmla="*/ 151312 w 605688"/>
                  <a:gd name="connsiteY9" fmla="*/ 40166 h 281055"/>
                  <a:gd name="connsiteX10" fmla="*/ 459141 w 605688"/>
                  <a:gd name="connsiteY10" fmla="*/ 42811 h 281055"/>
                  <a:gd name="connsiteX11" fmla="*/ 599890 w 605688"/>
                  <a:gd name="connsiteY11" fmla="*/ 231054 h 281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05688" h="281055">
                    <a:moveTo>
                      <a:pt x="605688" y="281055"/>
                    </a:moveTo>
                    <a:lnTo>
                      <a:pt x="575127" y="281055"/>
                    </a:lnTo>
                    <a:lnTo>
                      <a:pt x="570201" y="238580"/>
                    </a:lnTo>
                    <a:cubicBezTo>
                      <a:pt x="552422" y="168455"/>
                      <a:pt x="507437" y="107040"/>
                      <a:pt x="443525" y="69157"/>
                    </a:cubicBezTo>
                    <a:cubicBezTo>
                      <a:pt x="358309" y="18647"/>
                      <a:pt x="252545" y="17738"/>
                      <a:pt x="166473" y="66777"/>
                    </a:cubicBezTo>
                    <a:cubicBezTo>
                      <a:pt x="101919" y="103556"/>
                      <a:pt x="55886" y="164189"/>
                      <a:pt x="36904" y="233998"/>
                    </a:cubicBezTo>
                    <a:lnTo>
                      <a:pt x="30626" y="281055"/>
                    </a:lnTo>
                    <a:lnTo>
                      <a:pt x="0" y="281055"/>
                    </a:lnTo>
                    <a:lnTo>
                      <a:pt x="7350" y="225964"/>
                    </a:lnTo>
                    <a:cubicBezTo>
                      <a:pt x="28441" y="148400"/>
                      <a:pt x="79587" y="81031"/>
                      <a:pt x="151312" y="40166"/>
                    </a:cubicBezTo>
                    <a:cubicBezTo>
                      <a:pt x="246945" y="-14320"/>
                      <a:pt x="364458" y="-13310"/>
                      <a:pt x="459141" y="42811"/>
                    </a:cubicBezTo>
                    <a:cubicBezTo>
                      <a:pt x="530153" y="84902"/>
                      <a:pt x="580135" y="153139"/>
                      <a:pt x="599890" y="231054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 cap="rnd"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30294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E031DA32-0408-E240-B5DB-1BE058747079}"/>
                  </a:ext>
                </a:extLst>
              </p:cNvPr>
              <p:cNvGrpSpPr/>
              <p:nvPr/>
            </p:nvGrpSpPr>
            <p:grpSpPr>
              <a:xfrm>
                <a:off x="6159507" y="4146718"/>
                <a:ext cx="1391893" cy="210793"/>
                <a:chOff x="6159507" y="4146718"/>
                <a:chExt cx="1391893" cy="210793"/>
              </a:xfrm>
              <a:solidFill>
                <a:schemeClr val="bg2">
                  <a:lumMod val="25000"/>
                </a:schemeClr>
              </a:solidFill>
            </p:grpSpPr>
            <p:sp>
              <p:nvSpPr>
                <p:cNvPr id="86" name="Oval 85">
                  <a:extLst>
                    <a:ext uri="{FF2B5EF4-FFF2-40B4-BE49-F238E27FC236}">
                      <a16:creationId xmlns:a16="http://schemas.microsoft.com/office/drawing/2014/main" id="{A9DA5387-6DE4-874C-B483-245E9E0C18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480307" y="4146718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/>
                </a:p>
              </p:txBody>
            </p:sp>
            <p:sp>
              <p:nvSpPr>
                <p:cNvPr id="87" name="Oval 86">
                  <a:extLst>
                    <a:ext uri="{FF2B5EF4-FFF2-40B4-BE49-F238E27FC236}">
                      <a16:creationId xmlns:a16="http://schemas.microsoft.com/office/drawing/2014/main" id="{2B922273-D93E-E44E-98CD-4C557B1857D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480307" y="4283243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/>
                </a:p>
              </p:txBody>
            </p:sp>
            <p:grpSp>
              <p:nvGrpSpPr>
                <p:cNvPr id="88" name="Group 87">
                  <a:extLst>
                    <a:ext uri="{FF2B5EF4-FFF2-40B4-BE49-F238E27FC236}">
                      <a16:creationId xmlns:a16="http://schemas.microsoft.com/office/drawing/2014/main" id="{BCB689A9-FD50-FA4B-82BB-120169A35FC9}"/>
                    </a:ext>
                  </a:extLst>
                </p:cNvPr>
                <p:cNvGrpSpPr/>
                <p:nvPr/>
              </p:nvGrpSpPr>
              <p:grpSpPr>
                <a:xfrm>
                  <a:off x="6159507" y="4149893"/>
                  <a:ext cx="77443" cy="207618"/>
                  <a:chOff x="6162682" y="4149893"/>
                  <a:chExt cx="77443" cy="207618"/>
                </a:xfrm>
                <a:grpFill/>
              </p:grpSpPr>
              <p:sp>
                <p:nvSpPr>
                  <p:cNvPr id="89" name="Oval 88">
                    <a:extLst>
                      <a:ext uri="{FF2B5EF4-FFF2-40B4-BE49-F238E27FC236}">
                        <a16:creationId xmlns:a16="http://schemas.microsoft.com/office/drawing/2014/main" id="{BB31B1ED-B3FB-2249-B173-9EECA72B03C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162682" y="4149893"/>
                    <a:ext cx="71093" cy="71093"/>
                  </a:xfrm>
                  <a:prstGeom prst="ellipse">
                    <a:avLst/>
                  </a:prstGeom>
                  <a:grpFill/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/>
                  </a:p>
                </p:txBody>
              </p:sp>
              <p:sp>
                <p:nvSpPr>
                  <p:cNvPr id="90" name="Oval 89">
                    <a:extLst>
                      <a:ext uri="{FF2B5EF4-FFF2-40B4-BE49-F238E27FC236}">
                        <a16:creationId xmlns:a16="http://schemas.microsoft.com/office/drawing/2014/main" id="{93396391-CDCB-CC44-AF7D-2A8D3050A97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169032" y="4286418"/>
                    <a:ext cx="71093" cy="71093"/>
                  </a:xfrm>
                  <a:prstGeom prst="ellipse">
                    <a:avLst/>
                  </a:prstGeom>
                  <a:grpFill/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 dirty="0"/>
                  </a:p>
                </p:txBody>
              </p:sp>
            </p:grpSp>
          </p:grpSp>
        </p:grpSp>
        <p:sp>
          <p:nvSpPr>
            <p:cNvPr id="77" name="Block Arc 76">
              <a:extLst>
                <a:ext uri="{FF2B5EF4-FFF2-40B4-BE49-F238E27FC236}">
                  <a16:creationId xmlns:a16="http://schemas.microsoft.com/office/drawing/2014/main" id="{64CE59FC-C328-1440-A5F4-562F7CCC641F}"/>
                </a:ext>
              </a:extLst>
            </p:cNvPr>
            <p:cNvSpPr/>
            <p:nvPr/>
          </p:nvSpPr>
          <p:spPr>
            <a:xfrm rot="19450926">
              <a:off x="4725622" y="2958528"/>
              <a:ext cx="2404596" cy="2304223"/>
            </a:xfrm>
            <a:prstGeom prst="blockArc">
              <a:avLst>
                <a:gd name="adj1" fmla="val 14977627"/>
                <a:gd name="adj2" fmla="val 17469328"/>
                <a:gd name="adj3" fmla="val 5280"/>
              </a:avLst>
            </a:prstGeom>
            <a:solidFill>
              <a:srgbClr val="FFFEF2">
                <a:alpha val="83000"/>
              </a:srgbClr>
            </a:solidFill>
            <a:ln>
              <a:solidFill>
                <a:srgbClr val="FEF7D3">
                  <a:alpha val="4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294">
                <a:solidFill>
                  <a:schemeClr val="tx1"/>
                </a:solidFill>
              </a:endParaRPr>
            </a:p>
          </p:txBody>
        </p:sp>
      </p:grpSp>
      <p:sp>
        <p:nvSpPr>
          <p:cNvPr id="91" name="Rectangle 90">
            <a:extLst>
              <a:ext uri="{FF2B5EF4-FFF2-40B4-BE49-F238E27FC236}">
                <a16:creationId xmlns:a16="http://schemas.microsoft.com/office/drawing/2014/main" id="{C432A022-AEAE-9E46-AADB-F91A06742482}"/>
              </a:ext>
            </a:extLst>
          </p:cNvPr>
          <p:cNvSpPr/>
          <p:nvPr/>
        </p:nvSpPr>
        <p:spPr>
          <a:xfrm>
            <a:off x="23189190" y="13582202"/>
            <a:ext cx="1575610" cy="8259987"/>
          </a:xfrm>
          <a:prstGeom prst="rect">
            <a:avLst/>
          </a:prstGeom>
          <a:noFill/>
        </p:spPr>
        <p:txBody>
          <a:bodyPr wrap="square" lIns="377190" tIns="188595" rIns="377190" bIns="188595" numCol="1">
            <a:prstTxWarp prst="textDeflate">
              <a:avLst>
                <a:gd name="adj" fmla="val 0"/>
              </a:avLst>
            </a:prstTxWarp>
            <a:spAutoFit/>
          </a:bodyPr>
          <a:lstStyle/>
          <a:p>
            <a:pPr algn="ctr"/>
            <a:r>
              <a:rPr lang="en-US" sz="22275" b="1" spc="207" dirty="0">
                <a:ln w="38100" cmpd="sng">
                  <a:solidFill>
                    <a:schemeClr val="bg1">
                      <a:lumMod val="95000"/>
                    </a:schemeClr>
                  </a:solidFill>
                  <a:prstDash val="solid"/>
                </a:ln>
                <a:effectLst/>
                <a:latin typeface="Bauhaus 93" pitchFamily="82" charset="77"/>
                <a:cs typeface="Kannada MN" pitchFamily="2" charset="0"/>
              </a:rPr>
              <a:t>l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3E06CBA-93FD-B84A-A0AA-E0F4ADF50C7A}"/>
              </a:ext>
            </a:extLst>
          </p:cNvPr>
          <p:cNvGrpSpPr/>
          <p:nvPr/>
        </p:nvGrpSpPr>
        <p:grpSpPr>
          <a:xfrm>
            <a:off x="8224185" y="8639059"/>
            <a:ext cx="4920705" cy="4920705"/>
            <a:chOff x="4331823" y="2657095"/>
            <a:chExt cx="3941180" cy="3941180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C560E091-8CB6-A448-96A1-F2943EFF3993}"/>
                </a:ext>
              </a:extLst>
            </p:cNvPr>
            <p:cNvGrpSpPr/>
            <p:nvPr/>
          </p:nvGrpSpPr>
          <p:grpSpPr>
            <a:xfrm>
              <a:off x="4331823" y="2657095"/>
              <a:ext cx="3941180" cy="3941180"/>
              <a:chOff x="4884516" y="2273292"/>
              <a:chExt cx="3941180" cy="3941180"/>
            </a:xfrm>
            <a:scene3d>
              <a:camera prst="orthographicFront"/>
              <a:lightRig rig="brightRoom" dir="t"/>
            </a:scene3d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8769FF67-A55B-8940-94C2-FA598D8598EF}"/>
                  </a:ext>
                </a:extLst>
              </p:cNvPr>
              <p:cNvSpPr/>
              <p:nvPr/>
            </p:nvSpPr>
            <p:spPr>
              <a:xfrm>
                <a:off x="4884516" y="2273292"/>
                <a:ext cx="3941180" cy="3941180"/>
              </a:xfrm>
              <a:prstGeom prst="ellipse">
                <a:avLst/>
              </a:prstGeom>
              <a:solidFill>
                <a:srgbClr val="ED7D30"/>
              </a:solidFill>
              <a:ln>
                <a:noFill/>
              </a:ln>
              <a:sp3d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 dirty="0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AEA3DE16-2C82-9546-9752-F02BBCF1496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69021" y="3457797"/>
                <a:ext cx="1572168" cy="1572170"/>
              </a:xfrm>
              <a:prstGeom prst="ellipse">
                <a:avLst/>
              </a:prstGeom>
              <a:solidFill>
                <a:srgbClr val="FFFEF2"/>
              </a:solidFill>
              <a:ln>
                <a:noFill/>
              </a:ln>
              <a:sp3d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 dirty="0"/>
              </a:p>
            </p:txBody>
          </p:sp>
          <p:sp>
            <p:nvSpPr>
              <p:cNvPr id="55" name="Freeform 54">
                <a:extLst>
                  <a:ext uri="{FF2B5EF4-FFF2-40B4-BE49-F238E27FC236}">
                    <a16:creationId xmlns:a16="http://schemas.microsoft.com/office/drawing/2014/main" id="{B0757022-BEAF-E447-BFAB-ADCA93804EF9}"/>
                  </a:ext>
                </a:extLst>
              </p:cNvPr>
              <p:cNvSpPr/>
              <p:nvPr/>
            </p:nvSpPr>
            <p:spPr>
              <a:xfrm>
                <a:off x="6158669" y="3518842"/>
                <a:ext cx="1391401" cy="672761"/>
              </a:xfrm>
              <a:custGeom>
                <a:avLst/>
                <a:gdLst>
                  <a:gd name="connsiteX0" fmla="*/ 307373 w 609034"/>
                  <a:gd name="connsiteY0" fmla="*/ 11 h 294476"/>
                  <a:gd name="connsiteX1" fmla="*/ 460931 w 609034"/>
                  <a:gd name="connsiteY1" fmla="*/ 42811 h 294476"/>
                  <a:gd name="connsiteX2" fmla="*/ 601680 w 609034"/>
                  <a:gd name="connsiteY2" fmla="*/ 231054 h 294476"/>
                  <a:gd name="connsiteX3" fmla="*/ 609034 w 609034"/>
                  <a:gd name="connsiteY3" fmla="*/ 294476 h 294476"/>
                  <a:gd name="connsiteX4" fmla="*/ 578473 w 609034"/>
                  <a:gd name="connsiteY4" fmla="*/ 294476 h 294476"/>
                  <a:gd name="connsiteX5" fmla="*/ 571991 w 609034"/>
                  <a:gd name="connsiteY5" fmla="*/ 238580 h 294476"/>
                  <a:gd name="connsiteX6" fmla="*/ 445315 w 609034"/>
                  <a:gd name="connsiteY6" fmla="*/ 69157 h 294476"/>
                  <a:gd name="connsiteX7" fmla="*/ 168263 w 609034"/>
                  <a:gd name="connsiteY7" fmla="*/ 66777 h 294476"/>
                  <a:gd name="connsiteX8" fmla="*/ 38694 w 609034"/>
                  <a:gd name="connsiteY8" fmla="*/ 233998 h 294476"/>
                  <a:gd name="connsiteX9" fmla="*/ 30626 w 609034"/>
                  <a:gd name="connsiteY9" fmla="*/ 294476 h 294476"/>
                  <a:gd name="connsiteX10" fmla="*/ 0 w 609034"/>
                  <a:gd name="connsiteY10" fmla="*/ 294476 h 294476"/>
                  <a:gd name="connsiteX11" fmla="*/ 9140 w 609034"/>
                  <a:gd name="connsiteY11" fmla="*/ 225964 h 294476"/>
                  <a:gd name="connsiteX12" fmla="*/ 153102 w 609034"/>
                  <a:gd name="connsiteY12" fmla="*/ 40166 h 294476"/>
                  <a:gd name="connsiteX13" fmla="*/ 307373 w 609034"/>
                  <a:gd name="connsiteY13" fmla="*/ 11 h 294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09034" h="294476">
                    <a:moveTo>
                      <a:pt x="307373" y="11"/>
                    </a:moveTo>
                    <a:cubicBezTo>
                      <a:pt x="360541" y="468"/>
                      <a:pt x="413590" y="14751"/>
                      <a:pt x="460931" y="42811"/>
                    </a:cubicBezTo>
                    <a:cubicBezTo>
                      <a:pt x="531944" y="84902"/>
                      <a:pt x="581925" y="153139"/>
                      <a:pt x="601680" y="231054"/>
                    </a:cubicBezTo>
                    <a:lnTo>
                      <a:pt x="609034" y="294476"/>
                    </a:lnTo>
                    <a:lnTo>
                      <a:pt x="578473" y="294476"/>
                    </a:lnTo>
                    <a:lnTo>
                      <a:pt x="571991" y="238580"/>
                    </a:lnTo>
                    <a:cubicBezTo>
                      <a:pt x="554212" y="168455"/>
                      <a:pt x="509227" y="107040"/>
                      <a:pt x="445315" y="69157"/>
                    </a:cubicBezTo>
                    <a:cubicBezTo>
                      <a:pt x="360099" y="18647"/>
                      <a:pt x="254335" y="17738"/>
                      <a:pt x="168263" y="66777"/>
                    </a:cubicBezTo>
                    <a:cubicBezTo>
                      <a:pt x="103709" y="103556"/>
                      <a:pt x="57676" y="164189"/>
                      <a:pt x="38694" y="233998"/>
                    </a:cubicBezTo>
                    <a:lnTo>
                      <a:pt x="30626" y="294476"/>
                    </a:lnTo>
                    <a:lnTo>
                      <a:pt x="0" y="294476"/>
                    </a:lnTo>
                    <a:lnTo>
                      <a:pt x="9140" y="225964"/>
                    </a:lnTo>
                    <a:cubicBezTo>
                      <a:pt x="30231" y="148400"/>
                      <a:pt x="81378" y="81031"/>
                      <a:pt x="153102" y="40166"/>
                    </a:cubicBezTo>
                    <a:cubicBezTo>
                      <a:pt x="200919" y="12923"/>
                      <a:pt x="254205" y="-446"/>
                      <a:pt x="307373" y="11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 cap="rnd"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30294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Freeform 55">
                <a:extLst>
                  <a:ext uri="{FF2B5EF4-FFF2-40B4-BE49-F238E27FC236}">
                    <a16:creationId xmlns:a16="http://schemas.microsoft.com/office/drawing/2014/main" id="{9621EA39-13B8-AA4D-BA56-32E65365BC7D}"/>
                  </a:ext>
                </a:extLst>
              </p:cNvPr>
              <p:cNvSpPr/>
              <p:nvPr/>
            </p:nvSpPr>
            <p:spPr>
              <a:xfrm rot="10800000">
                <a:off x="6165050" y="4310667"/>
                <a:ext cx="1383757" cy="642099"/>
              </a:xfrm>
              <a:custGeom>
                <a:avLst/>
                <a:gdLst>
                  <a:gd name="connsiteX0" fmla="*/ 605688 w 605688"/>
                  <a:gd name="connsiteY0" fmla="*/ 281055 h 281055"/>
                  <a:gd name="connsiteX1" fmla="*/ 575127 w 605688"/>
                  <a:gd name="connsiteY1" fmla="*/ 281055 h 281055"/>
                  <a:gd name="connsiteX2" fmla="*/ 570201 w 605688"/>
                  <a:gd name="connsiteY2" fmla="*/ 238580 h 281055"/>
                  <a:gd name="connsiteX3" fmla="*/ 443525 w 605688"/>
                  <a:gd name="connsiteY3" fmla="*/ 69157 h 281055"/>
                  <a:gd name="connsiteX4" fmla="*/ 166473 w 605688"/>
                  <a:gd name="connsiteY4" fmla="*/ 66777 h 281055"/>
                  <a:gd name="connsiteX5" fmla="*/ 36904 w 605688"/>
                  <a:gd name="connsiteY5" fmla="*/ 233998 h 281055"/>
                  <a:gd name="connsiteX6" fmla="*/ 30626 w 605688"/>
                  <a:gd name="connsiteY6" fmla="*/ 281055 h 281055"/>
                  <a:gd name="connsiteX7" fmla="*/ 0 w 605688"/>
                  <a:gd name="connsiteY7" fmla="*/ 281055 h 281055"/>
                  <a:gd name="connsiteX8" fmla="*/ 7350 w 605688"/>
                  <a:gd name="connsiteY8" fmla="*/ 225964 h 281055"/>
                  <a:gd name="connsiteX9" fmla="*/ 151312 w 605688"/>
                  <a:gd name="connsiteY9" fmla="*/ 40166 h 281055"/>
                  <a:gd name="connsiteX10" fmla="*/ 459141 w 605688"/>
                  <a:gd name="connsiteY10" fmla="*/ 42811 h 281055"/>
                  <a:gd name="connsiteX11" fmla="*/ 599890 w 605688"/>
                  <a:gd name="connsiteY11" fmla="*/ 231054 h 281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05688" h="281055">
                    <a:moveTo>
                      <a:pt x="605688" y="281055"/>
                    </a:moveTo>
                    <a:lnTo>
                      <a:pt x="575127" y="281055"/>
                    </a:lnTo>
                    <a:lnTo>
                      <a:pt x="570201" y="238580"/>
                    </a:lnTo>
                    <a:cubicBezTo>
                      <a:pt x="552422" y="168455"/>
                      <a:pt x="507437" y="107040"/>
                      <a:pt x="443525" y="69157"/>
                    </a:cubicBezTo>
                    <a:cubicBezTo>
                      <a:pt x="358309" y="18647"/>
                      <a:pt x="252545" y="17738"/>
                      <a:pt x="166473" y="66777"/>
                    </a:cubicBezTo>
                    <a:cubicBezTo>
                      <a:pt x="101919" y="103556"/>
                      <a:pt x="55886" y="164189"/>
                      <a:pt x="36904" y="233998"/>
                    </a:cubicBezTo>
                    <a:lnTo>
                      <a:pt x="30626" y="281055"/>
                    </a:lnTo>
                    <a:lnTo>
                      <a:pt x="0" y="281055"/>
                    </a:lnTo>
                    <a:lnTo>
                      <a:pt x="7350" y="225964"/>
                    </a:lnTo>
                    <a:cubicBezTo>
                      <a:pt x="28441" y="148400"/>
                      <a:pt x="79587" y="81031"/>
                      <a:pt x="151312" y="40166"/>
                    </a:cubicBezTo>
                    <a:cubicBezTo>
                      <a:pt x="246945" y="-14320"/>
                      <a:pt x="364458" y="-13310"/>
                      <a:pt x="459141" y="42811"/>
                    </a:cubicBezTo>
                    <a:cubicBezTo>
                      <a:pt x="530153" y="84902"/>
                      <a:pt x="580135" y="153139"/>
                      <a:pt x="599890" y="231054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 cap="rnd"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30294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733B18B2-8AFC-E441-AA34-184C263D279B}"/>
                  </a:ext>
                </a:extLst>
              </p:cNvPr>
              <p:cNvGrpSpPr/>
              <p:nvPr/>
            </p:nvGrpSpPr>
            <p:grpSpPr>
              <a:xfrm>
                <a:off x="6159507" y="4146718"/>
                <a:ext cx="1391893" cy="210793"/>
                <a:chOff x="6159507" y="4146718"/>
                <a:chExt cx="1391893" cy="210793"/>
              </a:xfrm>
              <a:solidFill>
                <a:schemeClr val="bg2">
                  <a:lumMod val="25000"/>
                </a:schemeClr>
              </a:solidFill>
            </p:grpSpPr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47B81950-B628-CF45-9856-486573E8DE1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480307" y="4146718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/>
                </a:p>
              </p:txBody>
            </p:sp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3311C3E2-04EE-AD4D-B329-FD9C2127FA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480307" y="4283243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/>
                </a:p>
              </p:txBody>
            </p:sp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DD7AAAAC-5D12-F74E-B8F9-65E4C75AE5B1}"/>
                    </a:ext>
                  </a:extLst>
                </p:cNvPr>
                <p:cNvGrpSpPr/>
                <p:nvPr/>
              </p:nvGrpSpPr>
              <p:grpSpPr>
                <a:xfrm>
                  <a:off x="6159507" y="4149893"/>
                  <a:ext cx="77443" cy="207618"/>
                  <a:chOff x="6162682" y="4149893"/>
                  <a:chExt cx="77443" cy="207618"/>
                </a:xfrm>
                <a:grpFill/>
              </p:grpSpPr>
              <p:sp>
                <p:nvSpPr>
                  <p:cNvPr id="64" name="Oval 63">
                    <a:extLst>
                      <a:ext uri="{FF2B5EF4-FFF2-40B4-BE49-F238E27FC236}">
                        <a16:creationId xmlns:a16="http://schemas.microsoft.com/office/drawing/2014/main" id="{D7175C10-483B-6048-8C56-114BC7AD8FB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162682" y="4149893"/>
                    <a:ext cx="71093" cy="71093"/>
                  </a:xfrm>
                  <a:prstGeom prst="ellipse">
                    <a:avLst/>
                  </a:prstGeom>
                  <a:grpFill/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/>
                  </a:p>
                </p:txBody>
              </p:sp>
              <p:sp>
                <p:nvSpPr>
                  <p:cNvPr id="80" name="Oval 79">
                    <a:extLst>
                      <a:ext uri="{FF2B5EF4-FFF2-40B4-BE49-F238E27FC236}">
                        <a16:creationId xmlns:a16="http://schemas.microsoft.com/office/drawing/2014/main" id="{F3E1C25C-D82E-A849-AB64-B38B326033D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169032" y="4286418"/>
                    <a:ext cx="71093" cy="71093"/>
                  </a:xfrm>
                  <a:prstGeom prst="ellipse">
                    <a:avLst/>
                  </a:prstGeom>
                  <a:grpFill/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 dirty="0"/>
                  </a:p>
                </p:txBody>
              </p:sp>
            </p:grpSp>
          </p:grpSp>
        </p:grpSp>
        <p:sp>
          <p:nvSpPr>
            <p:cNvPr id="81" name="Block Arc 80">
              <a:extLst>
                <a:ext uri="{FF2B5EF4-FFF2-40B4-BE49-F238E27FC236}">
                  <a16:creationId xmlns:a16="http://schemas.microsoft.com/office/drawing/2014/main" id="{10A617ED-6249-4C4A-9A30-4C99A6CEB2F2}"/>
                </a:ext>
              </a:extLst>
            </p:cNvPr>
            <p:cNvSpPr/>
            <p:nvPr/>
          </p:nvSpPr>
          <p:spPr>
            <a:xfrm rot="19450926">
              <a:off x="4725622" y="2958528"/>
              <a:ext cx="2404596" cy="2304223"/>
            </a:xfrm>
            <a:prstGeom prst="blockArc">
              <a:avLst>
                <a:gd name="adj1" fmla="val 14977627"/>
                <a:gd name="adj2" fmla="val 17469328"/>
                <a:gd name="adj3" fmla="val 5280"/>
              </a:avLst>
            </a:prstGeom>
            <a:solidFill>
              <a:srgbClr val="FFFEF2">
                <a:alpha val="83000"/>
              </a:srgbClr>
            </a:solidFill>
            <a:ln>
              <a:solidFill>
                <a:srgbClr val="FEF7D3">
                  <a:alpha val="4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294" dirty="0">
                <a:solidFill>
                  <a:schemeClr val="tx1"/>
                </a:solidFill>
              </a:endParaRPr>
            </a:p>
          </p:txBody>
        </p:sp>
      </p:grpSp>
      <p:sp>
        <p:nvSpPr>
          <p:cNvPr id="93" name="Subtitle 2">
            <a:extLst>
              <a:ext uri="{FF2B5EF4-FFF2-40B4-BE49-F238E27FC236}">
                <a16:creationId xmlns:a16="http://schemas.microsoft.com/office/drawing/2014/main" id="{F83853CB-6CCA-C448-AE03-BE7B393C8843}"/>
              </a:ext>
            </a:extLst>
          </p:cNvPr>
          <p:cNvSpPr txBox="1">
            <a:spLocks/>
          </p:cNvSpPr>
          <p:nvPr/>
        </p:nvSpPr>
        <p:spPr>
          <a:xfrm>
            <a:off x="9690462" y="10245295"/>
            <a:ext cx="1978524" cy="2151204"/>
          </a:xfrm>
          <a:prstGeom prst="rect">
            <a:avLst/>
          </a:prstGeom>
          <a:effectLst>
            <a:outerShdw blurRad="114300" dist="12700" dir="4920000" algn="tl" rotWithShape="0">
              <a:prstClr val="black">
                <a:alpha val="49000"/>
              </a:prstClr>
            </a:outerShdw>
            <a:softEdge rad="31750"/>
          </a:effectLst>
          <a:scene3d>
            <a:camera prst="orthographicFront"/>
            <a:lightRig rig="brightRoom" dir="t"/>
          </a:scene3d>
          <a:sp3d prstMaterial="matte"/>
        </p:spPr>
        <p:txBody>
          <a:bodyPr vert="horz" lIns="377190" tIns="188595" rIns="377190" bIns="188595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900" dirty="0">
                <a:latin typeface="Cambria" panose="020405030504060302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94" name="Subtitle 2">
            <a:extLst>
              <a:ext uri="{FF2B5EF4-FFF2-40B4-BE49-F238E27FC236}">
                <a16:creationId xmlns:a16="http://schemas.microsoft.com/office/drawing/2014/main" id="{706606EA-B924-014B-9262-B1D5A94A524E}"/>
              </a:ext>
            </a:extLst>
          </p:cNvPr>
          <p:cNvSpPr txBox="1">
            <a:spLocks/>
          </p:cNvSpPr>
          <p:nvPr/>
        </p:nvSpPr>
        <p:spPr>
          <a:xfrm>
            <a:off x="14661764" y="10245295"/>
            <a:ext cx="1978524" cy="2151204"/>
          </a:xfrm>
          <a:prstGeom prst="rect">
            <a:avLst/>
          </a:prstGeom>
          <a:effectLst>
            <a:outerShdw blurRad="114300" dist="12700" dir="4920000" algn="tl" rotWithShape="0">
              <a:prstClr val="black">
                <a:alpha val="49000"/>
              </a:prstClr>
            </a:outerShdw>
            <a:softEdge rad="31750"/>
          </a:effectLst>
          <a:scene3d>
            <a:camera prst="orthographicFront"/>
            <a:lightRig rig="brightRoom" dir="t"/>
          </a:scene3d>
          <a:sp3d prstMaterial="matte"/>
        </p:spPr>
        <p:txBody>
          <a:bodyPr vert="horz" lIns="377190" tIns="188595" rIns="377190" bIns="188595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900" dirty="0">
                <a:latin typeface="Cambria" panose="020405030504060302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95" name="Subtitle 2">
            <a:extLst>
              <a:ext uri="{FF2B5EF4-FFF2-40B4-BE49-F238E27FC236}">
                <a16:creationId xmlns:a16="http://schemas.microsoft.com/office/drawing/2014/main" id="{2A805969-59CF-1649-8554-6016851F0E30}"/>
              </a:ext>
            </a:extLst>
          </p:cNvPr>
          <p:cNvSpPr txBox="1">
            <a:spLocks/>
          </p:cNvSpPr>
          <p:nvPr/>
        </p:nvSpPr>
        <p:spPr>
          <a:xfrm>
            <a:off x="19773678" y="10245295"/>
            <a:ext cx="1978524" cy="2151204"/>
          </a:xfrm>
          <a:prstGeom prst="rect">
            <a:avLst/>
          </a:prstGeom>
          <a:effectLst>
            <a:outerShdw blurRad="114300" dist="12700" dir="4920000" algn="tl" rotWithShape="0">
              <a:prstClr val="black">
                <a:alpha val="49000"/>
              </a:prstClr>
            </a:outerShdw>
            <a:softEdge rad="31750"/>
          </a:effectLst>
          <a:scene3d>
            <a:camera prst="orthographicFront"/>
            <a:lightRig rig="brightRoom" dir="t"/>
          </a:scene3d>
          <a:sp3d prstMaterial="matte"/>
        </p:spPr>
        <p:txBody>
          <a:bodyPr vert="horz" lIns="377190" tIns="188595" rIns="377190" bIns="188595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900" dirty="0">
                <a:latin typeface="Cambria" panose="02040503050406030204" pitchFamily="18" charset="0"/>
                <a:cs typeface="Times New Roman" panose="02020603050405020304" pitchFamily="18" charset="0"/>
              </a:rPr>
              <a:t>2 </a:t>
            </a:r>
          </a:p>
        </p:txBody>
      </p:sp>
      <p:sp>
        <p:nvSpPr>
          <p:cNvPr id="109" name="Subtitle 2">
            <a:extLst>
              <a:ext uri="{FF2B5EF4-FFF2-40B4-BE49-F238E27FC236}">
                <a16:creationId xmlns:a16="http://schemas.microsoft.com/office/drawing/2014/main" id="{476956F3-6433-7D44-9157-F946C1F9B925}"/>
              </a:ext>
            </a:extLst>
          </p:cNvPr>
          <p:cNvSpPr txBox="1">
            <a:spLocks/>
          </p:cNvSpPr>
          <p:nvPr/>
        </p:nvSpPr>
        <p:spPr>
          <a:xfrm>
            <a:off x="14586288" y="18614199"/>
            <a:ext cx="1978524" cy="2151204"/>
          </a:xfrm>
          <a:prstGeom prst="rect">
            <a:avLst/>
          </a:prstGeom>
          <a:effectLst>
            <a:outerShdw blurRad="114300" dist="12700" dir="4920000" algn="tl" rotWithShape="0">
              <a:prstClr val="black">
                <a:alpha val="49000"/>
              </a:prstClr>
            </a:outerShdw>
            <a:softEdge rad="31750"/>
          </a:effectLst>
          <a:scene3d>
            <a:camera prst="orthographicFront"/>
            <a:lightRig rig="brightRoom" dir="t"/>
          </a:scene3d>
          <a:sp3d prstMaterial="matte"/>
        </p:spPr>
        <p:txBody>
          <a:bodyPr vert="horz" lIns="377190" tIns="188595" rIns="377190" bIns="188595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900" dirty="0">
                <a:latin typeface="Cambria" panose="02040503050406030204" pitchFamily="18" charset="0"/>
                <a:cs typeface="Times New Roman" panose="02020603050405020304" pitchFamily="18" charset="0"/>
              </a:rPr>
              <a:t>4 </a:t>
            </a:r>
          </a:p>
        </p:txBody>
      </p:sp>
      <p:sp>
        <p:nvSpPr>
          <p:cNvPr id="110" name="Subtitle 2">
            <a:extLst>
              <a:ext uri="{FF2B5EF4-FFF2-40B4-BE49-F238E27FC236}">
                <a16:creationId xmlns:a16="http://schemas.microsoft.com/office/drawing/2014/main" id="{A5DE5D5F-6B84-E443-AD1B-70EA146648E5}"/>
              </a:ext>
            </a:extLst>
          </p:cNvPr>
          <p:cNvSpPr txBox="1">
            <a:spLocks/>
          </p:cNvSpPr>
          <p:nvPr/>
        </p:nvSpPr>
        <p:spPr>
          <a:xfrm>
            <a:off x="19673383" y="18614199"/>
            <a:ext cx="1978524" cy="2151204"/>
          </a:xfrm>
          <a:prstGeom prst="rect">
            <a:avLst/>
          </a:prstGeom>
          <a:effectLst>
            <a:outerShdw blurRad="114300" dist="12700" dir="4920000" algn="tl" rotWithShape="0">
              <a:prstClr val="black">
                <a:alpha val="49000"/>
              </a:prstClr>
            </a:outerShdw>
            <a:softEdge rad="31750"/>
          </a:effectLst>
          <a:scene3d>
            <a:camera prst="orthographicFront"/>
            <a:lightRig rig="brightRoom" dir="t"/>
          </a:scene3d>
          <a:sp3d prstMaterial="matte"/>
        </p:spPr>
        <p:txBody>
          <a:bodyPr vert="horz" lIns="377190" tIns="188595" rIns="377190" bIns="188595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900" dirty="0">
                <a:latin typeface="Cambria" panose="02040503050406030204" pitchFamily="18" charset="0"/>
                <a:cs typeface="Times New Roman" panose="02020603050405020304" pitchFamily="18" charset="0"/>
              </a:rPr>
              <a:t>3 </a:t>
            </a:r>
          </a:p>
        </p:txBody>
      </p:sp>
    </p:spTree>
    <p:extLst>
      <p:ext uri="{BB962C8B-B14F-4D97-AF65-F5344CB8AC3E}">
        <p14:creationId xmlns:p14="http://schemas.microsoft.com/office/powerpoint/2010/main" val="26105366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oup 96">
            <a:extLst>
              <a:ext uri="{FF2B5EF4-FFF2-40B4-BE49-F238E27FC236}">
                <a16:creationId xmlns:a16="http://schemas.microsoft.com/office/drawing/2014/main" id="{231D2154-AC10-8642-BC81-D1CC31EB9577}"/>
              </a:ext>
            </a:extLst>
          </p:cNvPr>
          <p:cNvGrpSpPr/>
          <p:nvPr/>
        </p:nvGrpSpPr>
        <p:grpSpPr>
          <a:xfrm>
            <a:off x="16005952" y="4965795"/>
            <a:ext cx="16257368" cy="16257368"/>
            <a:chOff x="4884516" y="2273292"/>
            <a:chExt cx="3941180" cy="3941180"/>
          </a:xfrm>
          <a:scene3d>
            <a:camera prst="orthographicFront"/>
            <a:lightRig rig="brightRoom" dir="t"/>
          </a:scene3d>
        </p:grpSpPr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5B45C5F4-EAA3-134E-988C-4216D6CFCF6D}"/>
                </a:ext>
              </a:extLst>
            </p:cNvPr>
            <p:cNvSpPr/>
            <p:nvPr/>
          </p:nvSpPr>
          <p:spPr>
            <a:xfrm>
              <a:off x="4884516" y="2273292"/>
              <a:ext cx="3941180" cy="39411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294" dirty="0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69CBE07A-706C-294C-8DF4-6DBBC907AF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69021" y="3457797"/>
              <a:ext cx="1572168" cy="1572170"/>
            </a:xfrm>
            <a:prstGeom prst="ellipse">
              <a:avLst/>
            </a:prstGeom>
            <a:solidFill>
              <a:srgbClr val="FFFEF2"/>
            </a:solidFill>
            <a:ln>
              <a:noFill/>
            </a:ln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294" dirty="0"/>
            </a:p>
          </p:txBody>
        </p:sp>
        <p:sp>
          <p:nvSpPr>
            <p:cNvPr id="100" name="Freeform 99">
              <a:extLst>
                <a:ext uri="{FF2B5EF4-FFF2-40B4-BE49-F238E27FC236}">
                  <a16:creationId xmlns:a16="http://schemas.microsoft.com/office/drawing/2014/main" id="{55FF4577-522C-C14E-83DF-7850E7B4FD44}"/>
                </a:ext>
              </a:extLst>
            </p:cNvPr>
            <p:cNvSpPr/>
            <p:nvPr/>
          </p:nvSpPr>
          <p:spPr>
            <a:xfrm>
              <a:off x="6158669" y="3518842"/>
              <a:ext cx="1391401" cy="672761"/>
            </a:xfrm>
            <a:custGeom>
              <a:avLst/>
              <a:gdLst>
                <a:gd name="connsiteX0" fmla="*/ 307373 w 609034"/>
                <a:gd name="connsiteY0" fmla="*/ 11 h 294476"/>
                <a:gd name="connsiteX1" fmla="*/ 460931 w 609034"/>
                <a:gd name="connsiteY1" fmla="*/ 42811 h 294476"/>
                <a:gd name="connsiteX2" fmla="*/ 601680 w 609034"/>
                <a:gd name="connsiteY2" fmla="*/ 231054 h 294476"/>
                <a:gd name="connsiteX3" fmla="*/ 609034 w 609034"/>
                <a:gd name="connsiteY3" fmla="*/ 294476 h 294476"/>
                <a:gd name="connsiteX4" fmla="*/ 578473 w 609034"/>
                <a:gd name="connsiteY4" fmla="*/ 294476 h 294476"/>
                <a:gd name="connsiteX5" fmla="*/ 571991 w 609034"/>
                <a:gd name="connsiteY5" fmla="*/ 238580 h 294476"/>
                <a:gd name="connsiteX6" fmla="*/ 445315 w 609034"/>
                <a:gd name="connsiteY6" fmla="*/ 69157 h 294476"/>
                <a:gd name="connsiteX7" fmla="*/ 168263 w 609034"/>
                <a:gd name="connsiteY7" fmla="*/ 66777 h 294476"/>
                <a:gd name="connsiteX8" fmla="*/ 38694 w 609034"/>
                <a:gd name="connsiteY8" fmla="*/ 233998 h 294476"/>
                <a:gd name="connsiteX9" fmla="*/ 30626 w 609034"/>
                <a:gd name="connsiteY9" fmla="*/ 294476 h 294476"/>
                <a:gd name="connsiteX10" fmla="*/ 0 w 609034"/>
                <a:gd name="connsiteY10" fmla="*/ 294476 h 294476"/>
                <a:gd name="connsiteX11" fmla="*/ 9140 w 609034"/>
                <a:gd name="connsiteY11" fmla="*/ 225964 h 294476"/>
                <a:gd name="connsiteX12" fmla="*/ 153102 w 609034"/>
                <a:gd name="connsiteY12" fmla="*/ 40166 h 294476"/>
                <a:gd name="connsiteX13" fmla="*/ 307373 w 609034"/>
                <a:gd name="connsiteY13" fmla="*/ 11 h 294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09034" h="294476">
                  <a:moveTo>
                    <a:pt x="307373" y="11"/>
                  </a:moveTo>
                  <a:cubicBezTo>
                    <a:pt x="360541" y="468"/>
                    <a:pt x="413590" y="14751"/>
                    <a:pt x="460931" y="42811"/>
                  </a:cubicBezTo>
                  <a:cubicBezTo>
                    <a:pt x="531944" y="84902"/>
                    <a:pt x="581925" y="153139"/>
                    <a:pt x="601680" y="231054"/>
                  </a:cubicBezTo>
                  <a:lnTo>
                    <a:pt x="609034" y="294476"/>
                  </a:lnTo>
                  <a:lnTo>
                    <a:pt x="578473" y="294476"/>
                  </a:lnTo>
                  <a:lnTo>
                    <a:pt x="571991" y="238580"/>
                  </a:lnTo>
                  <a:cubicBezTo>
                    <a:pt x="554212" y="168455"/>
                    <a:pt x="509227" y="107040"/>
                    <a:pt x="445315" y="69157"/>
                  </a:cubicBezTo>
                  <a:cubicBezTo>
                    <a:pt x="360099" y="18647"/>
                    <a:pt x="254335" y="17738"/>
                    <a:pt x="168263" y="66777"/>
                  </a:cubicBezTo>
                  <a:cubicBezTo>
                    <a:pt x="103709" y="103556"/>
                    <a:pt x="57676" y="164189"/>
                    <a:pt x="38694" y="233998"/>
                  </a:cubicBezTo>
                  <a:lnTo>
                    <a:pt x="30626" y="294476"/>
                  </a:lnTo>
                  <a:lnTo>
                    <a:pt x="0" y="294476"/>
                  </a:lnTo>
                  <a:lnTo>
                    <a:pt x="9140" y="225964"/>
                  </a:lnTo>
                  <a:cubicBezTo>
                    <a:pt x="30231" y="148400"/>
                    <a:pt x="81378" y="81031"/>
                    <a:pt x="153102" y="40166"/>
                  </a:cubicBezTo>
                  <a:cubicBezTo>
                    <a:pt x="200919" y="12923"/>
                    <a:pt x="254205" y="-446"/>
                    <a:pt x="307373" y="11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 cap="rnd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p3d prstMaterial="matte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0294" dirty="0">
                <a:solidFill>
                  <a:schemeClr val="tx1"/>
                </a:solidFill>
              </a:endParaRPr>
            </a:p>
          </p:txBody>
        </p:sp>
        <p:sp>
          <p:nvSpPr>
            <p:cNvPr id="101" name="Freeform 100">
              <a:extLst>
                <a:ext uri="{FF2B5EF4-FFF2-40B4-BE49-F238E27FC236}">
                  <a16:creationId xmlns:a16="http://schemas.microsoft.com/office/drawing/2014/main" id="{B674735E-6C96-B84F-9AEB-4EF7F35F1096}"/>
                </a:ext>
              </a:extLst>
            </p:cNvPr>
            <p:cNvSpPr/>
            <p:nvPr/>
          </p:nvSpPr>
          <p:spPr>
            <a:xfrm rot="10800000">
              <a:off x="6165050" y="4310667"/>
              <a:ext cx="1383757" cy="642099"/>
            </a:xfrm>
            <a:custGeom>
              <a:avLst/>
              <a:gdLst>
                <a:gd name="connsiteX0" fmla="*/ 605688 w 605688"/>
                <a:gd name="connsiteY0" fmla="*/ 281055 h 281055"/>
                <a:gd name="connsiteX1" fmla="*/ 575127 w 605688"/>
                <a:gd name="connsiteY1" fmla="*/ 281055 h 281055"/>
                <a:gd name="connsiteX2" fmla="*/ 570201 w 605688"/>
                <a:gd name="connsiteY2" fmla="*/ 238580 h 281055"/>
                <a:gd name="connsiteX3" fmla="*/ 443525 w 605688"/>
                <a:gd name="connsiteY3" fmla="*/ 69157 h 281055"/>
                <a:gd name="connsiteX4" fmla="*/ 166473 w 605688"/>
                <a:gd name="connsiteY4" fmla="*/ 66777 h 281055"/>
                <a:gd name="connsiteX5" fmla="*/ 36904 w 605688"/>
                <a:gd name="connsiteY5" fmla="*/ 233998 h 281055"/>
                <a:gd name="connsiteX6" fmla="*/ 30626 w 605688"/>
                <a:gd name="connsiteY6" fmla="*/ 281055 h 281055"/>
                <a:gd name="connsiteX7" fmla="*/ 0 w 605688"/>
                <a:gd name="connsiteY7" fmla="*/ 281055 h 281055"/>
                <a:gd name="connsiteX8" fmla="*/ 7350 w 605688"/>
                <a:gd name="connsiteY8" fmla="*/ 225964 h 281055"/>
                <a:gd name="connsiteX9" fmla="*/ 151312 w 605688"/>
                <a:gd name="connsiteY9" fmla="*/ 40166 h 281055"/>
                <a:gd name="connsiteX10" fmla="*/ 459141 w 605688"/>
                <a:gd name="connsiteY10" fmla="*/ 42811 h 281055"/>
                <a:gd name="connsiteX11" fmla="*/ 599890 w 605688"/>
                <a:gd name="connsiteY11" fmla="*/ 231054 h 281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05688" h="281055">
                  <a:moveTo>
                    <a:pt x="605688" y="281055"/>
                  </a:moveTo>
                  <a:lnTo>
                    <a:pt x="575127" y="281055"/>
                  </a:lnTo>
                  <a:lnTo>
                    <a:pt x="570201" y="238580"/>
                  </a:lnTo>
                  <a:cubicBezTo>
                    <a:pt x="552422" y="168455"/>
                    <a:pt x="507437" y="107040"/>
                    <a:pt x="443525" y="69157"/>
                  </a:cubicBezTo>
                  <a:cubicBezTo>
                    <a:pt x="358309" y="18647"/>
                    <a:pt x="252545" y="17738"/>
                    <a:pt x="166473" y="66777"/>
                  </a:cubicBezTo>
                  <a:cubicBezTo>
                    <a:pt x="101919" y="103556"/>
                    <a:pt x="55886" y="164189"/>
                    <a:pt x="36904" y="233998"/>
                  </a:cubicBezTo>
                  <a:lnTo>
                    <a:pt x="30626" y="281055"/>
                  </a:lnTo>
                  <a:lnTo>
                    <a:pt x="0" y="281055"/>
                  </a:lnTo>
                  <a:lnTo>
                    <a:pt x="7350" y="225964"/>
                  </a:lnTo>
                  <a:cubicBezTo>
                    <a:pt x="28441" y="148400"/>
                    <a:pt x="79587" y="81031"/>
                    <a:pt x="151312" y="40166"/>
                  </a:cubicBezTo>
                  <a:cubicBezTo>
                    <a:pt x="246945" y="-14320"/>
                    <a:pt x="364458" y="-13310"/>
                    <a:pt x="459141" y="42811"/>
                  </a:cubicBezTo>
                  <a:cubicBezTo>
                    <a:pt x="530153" y="84902"/>
                    <a:pt x="580135" y="153139"/>
                    <a:pt x="599890" y="231054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 cap="rnd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p3d prstMaterial="matte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0294" dirty="0">
                <a:solidFill>
                  <a:schemeClr val="tx1"/>
                </a:solidFill>
              </a:endParaRPr>
            </a:p>
          </p:txBody>
        </p: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6F7CE254-9AB0-6C49-B1B0-4986395D57D2}"/>
                </a:ext>
              </a:extLst>
            </p:cNvPr>
            <p:cNvGrpSpPr/>
            <p:nvPr/>
          </p:nvGrpSpPr>
          <p:grpSpPr>
            <a:xfrm>
              <a:off x="6159507" y="4146718"/>
              <a:ext cx="1391893" cy="210793"/>
              <a:chOff x="6159507" y="4146718"/>
              <a:chExt cx="1391893" cy="210793"/>
            </a:xfrm>
            <a:solidFill>
              <a:schemeClr val="bg2">
                <a:lumMod val="25000"/>
              </a:schemeClr>
            </a:solidFill>
          </p:grpSpPr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4F42DA18-F03B-7B42-8858-E88D5ABAD58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80307" y="4146718"/>
                <a:ext cx="71093" cy="71093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/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6DA7F4BC-C89B-FB43-B07F-57DEB6342EE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80307" y="4283243"/>
                <a:ext cx="71093" cy="71093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/>
              </a:p>
            </p:txBody>
          </p:sp>
          <p:grpSp>
            <p:nvGrpSpPr>
              <p:cNvPr id="106" name="Group 105">
                <a:extLst>
                  <a:ext uri="{FF2B5EF4-FFF2-40B4-BE49-F238E27FC236}">
                    <a16:creationId xmlns:a16="http://schemas.microsoft.com/office/drawing/2014/main" id="{66B9C544-58D2-854E-9D69-12AE8876A3C5}"/>
                  </a:ext>
                </a:extLst>
              </p:cNvPr>
              <p:cNvGrpSpPr/>
              <p:nvPr/>
            </p:nvGrpSpPr>
            <p:grpSpPr>
              <a:xfrm>
                <a:off x="6159507" y="4149893"/>
                <a:ext cx="77443" cy="207618"/>
                <a:chOff x="6162682" y="4149893"/>
                <a:chExt cx="77443" cy="207618"/>
              </a:xfrm>
              <a:grpFill/>
            </p:grpSpPr>
            <p:sp>
              <p:nvSpPr>
                <p:cNvPr id="107" name="Oval 106">
                  <a:extLst>
                    <a:ext uri="{FF2B5EF4-FFF2-40B4-BE49-F238E27FC236}">
                      <a16:creationId xmlns:a16="http://schemas.microsoft.com/office/drawing/2014/main" id="{BD7E558A-DAE2-4640-9F43-B0A120B39C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162682" y="4149893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/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DCDD59E5-FA31-1044-9FEB-D5C902C1CE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169032" y="4286418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 dirty="0"/>
                </a:p>
              </p:txBody>
            </p:sp>
          </p:grpSp>
        </p:grpSp>
        <p:sp>
          <p:nvSpPr>
            <p:cNvPr id="103" name="Subtitle 2">
              <a:extLst>
                <a:ext uri="{FF2B5EF4-FFF2-40B4-BE49-F238E27FC236}">
                  <a16:creationId xmlns:a16="http://schemas.microsoft.com/office/drawing/2014/main" id="{23F2C432-0D18-504E-BE34-A4A32B75DC3A}"/>
                </a:ext>
              </a:extLst>
            </p:cNvPr>
            <p:cNvSpPr txBox="1">
              <a:spLocks/>
            </p:cNvSpPr>
            <p:nvPr/>
          </p:nvSpPr>
          <p:spPr>
            <a:xfrm>
              <a:off x="5879545" y="3782437"/>
              <a:ext cx="1992340" cy="853436"/>
            </a:xfrm>
            <a:prstGeom prst="rect">
              <a:avLst/>
            </a:prstGeom>
            <a:effectLst>
              <a:outerShdw blurRad="114300" dist="12700" dir="4920000" algn="tl" rotWithShape="0">
                <a:prstClr val="black">
                  <a:alpha val="49000"/>
                </a:prstClr>
              </a:outerShdw>
              <a:softEdge rad="31750"/>
            </a:effectLst>
            <a:sp3d prstMaterial="matte"/>
          </p:spPr>
          <p:txBody>
            <a:bodyPr vert="horz" lIns="377190" tIns="188595" rIns="377190" bIns="188595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2275" dirty="0">
                  <a:latin typeface="Cambria" panose="02040503050406030204" pitchFamily="18" charset="0"/>
                  <a:cs typeface="Times New Roman" panose="02020603050405020304" pitchFamily="18" charset="0"/>
                </a:rPr>
                <a:t>v1</a:t>
              </a:r>
            </a:p>
          </p:txBody>
        </p:sp>
      </p:grpSp>
      <p:sp>
        <p:nvSpPr>
          <p:cNvPr id="111" name="Block Arc 110">
            <a:extLst>
              <a:ext uri="{FF2B5EF4-FFF2-40B4-BE49-F238E27FC236}">
                <a16:creationId xmlns:a16="http://schemas.microsoft.com/office/drawing/2014/main" id="{090BC762-196E-864F-AC0A-042A599FFDDE}"/>
              </a:ext>
            </a:extLst>
          </p:cNvPr>
          <p:cNvSpPr/>
          <p:nvPr/>
        </p:nvSpPr>
        <p:spPr>
          <a:xfrm rot="19450926">
            <a:off x="18251061" y="6161465"/>
            <a:ext cx="9918959" cy="9504920"/>
          </a:xfrm>
          <a:prstGeom prst="blockArc">
            <a:avLst>
              <a:gd name="adj1" fmla="val 14977627"/>
              <a:gd name="adj2" fmla="val 17469328"/>
              <a:gd name="adj3" fmla="val 5280"/>
            </a:avLst>
          </a:prstGeom>
          <a:solidFill>
            <a:srgbClr val="FFFEF2">
              <a:alpha val="83000"/>
            </a:srgbClr>
          </a:solidFill>
          <a:ln>
            <a:solidFill>
              <a:srgbClr val="FEF7D3">
                <a:alpha val="4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294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CDC56EA-CA5F-5D4C-A610-1E3B39DA302E}"/>
              </a:ext>
            </a:extLst>
          </p:cNvPr>
          <p:cNvSpPr/>
          <p:nvPr/>
        </p:nvSpPr>
        <p:spPr>
          <a:xfrm>
            <a:off x="15794718" y="2811530"/>
            <a:ext cx="3889780" cy="6602331"/>
          </a:xfrm>
          <a:prstGeom prst="rect">
            <a:avLst/>
          </a:prstGeom>
          <a:noFill/>
        </p:spPr>
        <p:txBody>
          <a:bodyPr wrap="square" lIns="377190" tIns="188595" rIns="377190" bIns="188595" numCol="1">
            <a:prstTxWarp prst="textDeflate">
              <a:avLst>
                <a:gd name="adj" fmla="val 0"/>
              </a:avLst>
            </a:prstTxWarp>
            <a:spAutoFit/>
          </a:bodyPr>
          <a:lstStyle/>
          <a:p>
            <a:pPr algn="ctr"/>
            <a:r>
              <a:rPr lang="en-US" sz="22275" b="1" spc="207" dirty="0">
                <a:ln w="38100" cmpd="sng">
                  <a:solidFill>
                    <a:schemeClr val="bg1">
                      <a:lumMod val="95000"/>
                    </a:schemeClr>
                  </a:solidFill>
                  <a:prstDash val="solid"/>
                </a:ln>
                <a:effectLst/>
                <a:latin typeface="Bauhaus 93" pitchFamily="82" charset="77"/>
                <a:cs typeface="Kannada MN" pitchFamily="2" charset="0"/>
              </a:rPr>
              <a:t>p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B033B29-A7AE-7343-ABBB-F37104DE832F}"/>
              </a:ext>
            </a:extLst>
          </p:cNvPr>
          <p:cNvGrpSpPr/>
          <p:nvPr/>
        </p:nvGrpSpPr>
        <p:grpSpPr>
          <a:xfrm>
            <a:off x="19857311" y="2745622"/>
            <a:ext cx="4920705" cy="4920705"/>
            <a:chOff x="4331823" y="2657095"/>
            <a:chExt cx="3941180" cy="3941180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3F67765F-8A4A-9A49-B3D7-4802E90D3A56}"/>
                </a:ext>
              </a:extLst>
            </p:cNvPr>
            <p:cNvGrpSpPr/>
            <p:nvPr/>
          </p:nvGrpSpPr>
          <p:grpSpPr>
            <a:xfrm>
              <a:off x="4331823" y="2657095"/>
              <a:ext cx="3941180" cy="3941180"/>
              <a:chOff x="4884516" y="2273292"/>
              <a:chExt cx="3941180" cy="3941180"/>
            </a:xfrm>
            <a:scene3d>
              <a:camera prst="orthographicFront"/>
              <a:lightRig rig="brightRoom" dir="t"/>
            </a:scene3d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4299C17E-C7BF-9048-8608-B542ADFCDF94}"/>
                  </a:ext>
                </a:extLst>
              </p:cNvPr>
              <p:cNvSpPr/>
              <p:nvPr/>
            </p:nvSpPr>
            <p:spPr>
              <a:xfrm>
                <a:off x="4884516" y="2273292"/>
                <a:ext cx="3941180" cy="3941180"/>
              </a:xfrm>
              <a:prstGeom prst="ellipse">
                <a:avLst/>
              </a:prstGeom>
              <a:solidFill>
                <a:srgbClr val="00B050"/>
              </a:solidFill>
              <a:ln w="38100">
                <a:solidFill>
                  <a:schemeClr val="bg1"/>
                </a:solidFill>
              </a:ln>
              <a:sp3d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 dirty="0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29F3F082-462C-674A-A612-8D2F51F33D6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69021" y="3457797"/>
                <a:ext cx="1572168" cy="1572170"/>
              </a:xfrm>
              <a:prstGeom prst="ellipse">
                <a:avLst/>
              </a:prstGeom>
              <a:solidFill>
                <a:srgbClr val="FFFEF2"/>
              </a:solidFill>
              <a:ln>
                <a:noFill/>
              </a:ln>
              <a:sp3d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 dirty="0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2A6EF715-97E9-924C-B892-D5FC6C355943}"/>
                  </a:ext>
                </a:extLst>
              </p:cNvPr>
              <p:cNvSpPr/>
              <p:nvPr/>
            </p:nvSpPr>
            <p:spPr>
              <a:xfrm>
                <a:off x="6158669" y="3518842"/>
                <a:ext cx="1391401" cy="672761"/>
              </a:xfrm>
              <a:custGeom>
                <a:avLst/>
                <a:gdLst>
                  <a:gd name="connsiteX0" fmla="*/ 307373 w 609034"/>
                  <a:gd name="connsiteY0" fmla="*/ 11 h 294476"/>
                  <a:gd name="connsiteX1" fmla="*/ 460931 w 609034"/>
                  <a:gd name="connsiteY1" fmla="*/ 42811 h 294476"/>
                  <a:gd name="connsiteX2" fmla="*/ 601680 w 609034"/>
                  <a:gd name="connsiteY2" fmla="*/ 231054 h 294476"/>
                  <a:gd name="connsiteX3" fmla="*/ 609034 w 609034"/>
                  <a:gd name="connsiteY3" fmla="*/ 294476 h 294476"/>
                  <a:gd name="connsiteX4" fmla="*/ 578473 w 609034"/>
                  <a:gd name="connsiteY4" fmla="*/ 294476 h 294476"/>
                  <a:gd name="connsiteX5" fmla="*/ 571991 w 609034"/>
                  <a:gd name="connsiteY5" fmla="*/ 238580 h 294476"/>
                  <a:gd name="connsiteX6" fmla="*/ 445315 w 609034"/>
                  <a:gd name="connsiteY6" fmla="*/ 69157 h 294476"/>
                  <a:gd name="connsiteX7" fmla="*/ 168263 w 609034"/>
                  <a:gd name="connsiteY7" fmla="*/ 66777 h 294476"/>
                  <a:gd name="connsiteX8" fmla="*/ 38694 w 609034"/>
                  <a:gd name="connsiteY8" fmla="*/ 233998 h 294476"/>
                  <a:gd name="connsiteX9" fmla="*/ 30626 w 609034"/>
                  <a:gd name="connsiteY9" fmla="*/ 294476 h 294476"/>
                  <a:gd name="connsiteX10" fmla="*/ 0 w 609034"/>
                  <a:gd name="connsiteY10" fmla="*/ 294476 h 294476"/>
                  <a:gd name="connsiteX11" fmla="*/ 9140 w 609034"/>
                  <a:gd name="connsiteY11" fmla="*/ 225964 h 294476"/>
                  <a:gd name="connsiteX12" fmla="*/ 153102 w 609034"/>
                  <a:gd name="connsiteY12" fmla="*/ 40166 h 294476"/>
                  <a:gd name="connsiteX13" fmla="*/ 307373 w 609034"/>
                  <a:gd name="connsiteY13" fmla="*/ 11 h 294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09034" h="294476">
                    <a:moveTo>
                      <a:pt x="307373" y="11"/>
                    </a:moveTo>
                    <a:cubicBezTo>
                      <a:pt x="360541" y="468"/>
                      <a:pt x="413590" y="14751"/>
                      <a:pt x="460931" y="42811"/>
                    </a:cubicBezTo>
                    <a:cubicBezTo>
                      <a:pt x="531944" y="84902"/>
                      <a:pt x="581925" y="153139"/>
                      <a:pt x="601680" y="231054"/>
                    </a:cubicBezTo>
                    <a:lnTo>
                      <a:pt x="609034" y="294476"/>
                    </a:lnTo>
                    <a:lnTo>
                      <a:pt x="578473" y="294476"/>
                    </a:lnTo>
                    <a:lnTo>
                      <a:pt x="571991" y="238580"/>
                    </a:lnTo>
                    <a:cubicBezTo>
                      <a:pt x="554212" y="168455"/>
                      <a:pt x="509227" y="107040"/>
                      <a:pt x="445315" y="69157"/>
                    </a:cubicBezTo>
                    <a:cubicBezTo>
                      <a:pt x="360099" y="18647"/>
                      <a:pt x="254335" y="17738"/>
                      <a:pt x="168263" y="66777"/>
                    </a:cubicBezTo>
                    <a:cubicBezTo>
                      <a:pt x="103709" y="103556"/>
                      <a:pt x="57676" y="164189"/>
                      <a:pt x="38694" y="233998"/>
                    </a:cubicBezTo>
                    <a:lnTo>
                      <a:pt x="30626" y="294476"/>
                    </a:lnTo>
                    <a:lnTo>
                      <a:pt x="0" y="294476"/>
                    </a:lnTo>
                    <a:lnTo>
                      <a:pt x="9140" y="225964"/>
                    </a:lnTo>
                    <a:cubicBezTo>
                      <a:pt x="30231" y="148400"/>
                      <a:pt x="81378" y="81031"/>
                      <a:pt x="153102" y="40166"/>
                    </a:cubicBezTo>
                    <a:cubicBezTo>
                      <a:pt x="200919" y="12923"/>
                      <a:pt x="254205" y="-446"/>
                      <a:pt x="307373" y="11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 cap="rnd"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30294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34AF4F80-F734-7B4B-B294-1743484FE9B6}"/>
                  </a:ext>
                </a:extLst>
              </p:cNvPr>
              <p:cNvSpPr/>
              <p:nvPr/>
            </p:nvSpPr>
            <p:spPr>
              <a:xfrm rot="10800000">
                <a:off x="6165050" y="4310667"/>
                <a:ext cx="1383757" cy="642099"/>
              </a:xfrm>
              <a:custGeom>
                <a:avLst/>
                <a:gdLst>
                  <a:gd name="connsiteX0" fmla="*/ 605688 w 605688"/>
                  <a:gd name="connsiteY0" fmla="*/ 281055 h 281055"/>
                  <a:gd name="connsiteX1" fmla="*/ 575127 w 605688"/>
                  <a:gd name="connsiteY1" fmla="*/ 281055 h 281055"/>
                  <a:gd name="connsiteX2" fmla="*/ 570201 w 605688"/>
                  <a:gd name="connsiteY2" fmla="*/ 238580 h 281055"/>
                  <a:gd name="connsiteX3" fmla="*/ 443525 w 605688"/>
                  <a:gd name="connsiteY3" fmla="*/ 69157 h 281055"/>
                  <a:gd name="connsiteX4" fmla="*/ 166473 w 605688"/>
                  <a:gd name="connsiteY4" fmla="*/ 66777 h 281055"/>
                  <a:gd name="connsiteX5" fmla="*/ 36904 w 605688"/>
                  <a:gd name="connsiteY5" fmla="*/ 233998 h 281055"/>
                  <a:gd name="connsiteX6" fmla="*/ 30626 w 605688"/>
                  <a:gd name="connsiteY6" fmla="*/ 281055 h 281055"/>
                  <a:gd name="connsiteX7" fmla="*/ 0 w 605688"/>
                  <a:gd name="connsiteY7" fmla="*/ 281055 h 281055"/>
                  <a:gd name="connsiteX8" fmla="*/ 7350 w 605688"/>
                  <a:gd name="connsiteY8" fmla="*/ 225964 h 281055"/>
                  <a:gd name="connsiteX9" fmla="*/ 151312 w 605688"/>
                  <a:gd name="connsiteY9" fmla="*/ 40166 h 281055"/>
                  <a:gd name="connsiteX10" fmla="*/ 459141 w 605688"/>
                  <a:gd name="connsiteY10" fmla="*/ 42811 h 281055"/>
                  <a:gd name="connsiteX11" fmla="*/ 599890 w 605688"/>
                  <a:gd name="connsiteY11" fmla="*/ 231054 h 281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05688" h="281055">
                    <a:moveTo>
                      <a:pt x="605688" y="281055"/>
                    </a:moveTo>
                    <a:lnTo>
                      <a:pt x="575127" y="281055"/>
                    </a:lnTo>
                    <a:lnTo>
                      <a:pt x="570201" y="238580"/>
                    </a:lnTo>
                    <a:cubicBezTo>
                      <a:pt x="552422" y="168455"/>
                      <a:pt x="507437" y="107040"/>
                      <a:pt x="443525" y="69157"/>
                    </a:cubicBezTo>
                    <a:cubicBezTo>
                      <a:pt x="358309" y="18647"/>
                      <a:pt x="252545" y="17738"/>
                      <a:pt x="166473" y="66777"/>
                    </a:cubicBezTo>
                    <a:cubicBezTo>
                      <a:pt x="101919" y="103556"/>
                      <a:pt x="55886" y="164189"/>
                      <a:pt x="36904" y="233998"/>
                    </a:cubicBezTo>
                    <a:lnTo>
                      <a:pt x="30626" y="281055"/>
                    </a:lnTo>
                    <a:lnTo>
                      <a:pt x="0" y="281055"/>
                    </a:lnTo>
                    <a:lnTo>
                      <a:pt x="7350" y="225964"/>
                    </a:lnTo>
                    <a:cubicBezTo>
                      <a:pt x="28441" y="148400"/>
                      <a:pt x="79587" y="81031"/>
                      <a:pt x="151312" y="40166"/>
                    </a:cubicBezTo>
                    <a:cubicBezTo>
                      <a:pt x="246945" y="-14320"/>
                      <a:pt x="364458" y="-13310"/>
                      <a:pt x="459141" y="42811"/>
                    </a:cubicBezTo>
                    <a:cubicBezTo>
                      <a:pt x="530153" y="84902"/>
                      <a:pt x="580135" y="153139"/>
                      <a:pt x="599890" y="231054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 cap="rnd"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30294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1B9C0568-4459-F442-9782-65E8E28544C6}"/>
                  </a:ext>
                </a:extLst>
              </p:cNvPr>
              <p:cNvGrpSpPr/>
              <p:nvPr/>
            </p:nvGrpSpPr>
            <p:grpSpPr>
              <a:xfrm>
                <a:off x="6159507" y="4146718"/>
                <a:ext cx="1391893" cy="210793"/>
                <a:chOff x="6159507" y="4146718"/>
                <a:chExt cx="1391893" cy="210793"/>
              </a:xfrm>
              <a:solidFill>
                <a:schemeClr val="bg2">
                  <a:lumMod val="25000"/>
                </a:schemeClr>
              </a:solidFill>
            </p:grpSpPr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79B9097F-0C86-3147-9915-5C9178FEBD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480307" y="4146718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/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9452D207-2F23-1F40-9545-FE79062BDB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480307" y="4283243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/>
                </a:p>
              </p:txBody>
            </p:sp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473CD9A1-4198-0644-8C0A-6A2BD2819452}"/>
                    </a:ext>
                  </a:extLst>
                </p:cNvPr>
                <p:cNvGrpSpPr/>
                <p:nvPr/>
              </p:nvGrpSpPr>
              <p:grpSpPr>
                <a:xfrm>
                  <a:off x="6159507" y="4149893"/>
                  <a:ext cx="77443" cy="207618"/>
                  <a:chOff x="6162682" y="4149893"/>
                  <a:chExt cx="77443" cy="207618"/>
                </a:xfrm>
                <a:grpFill/>
              </p:grpSpPr>
              <p:sp>
                <p:nvSpPr>
                  <p:cNvPr id="31" name="Oval 30">
                    <a:extLst>
                      <a:ext uri="{FF2B5EF4-FFF2-40B4-BE49-F238E27FC236}">
                        <a16:creationId xmlns:a16="http://schemas.microsoft.com/office/drawing/2014/main" id="{ED105B4D-FDAD-7546-96F7-D9DE9503C77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162682" y="4149893"/>
                    <a:ext cx="71093" cy="71093"/>
                  </a:xfrm>
                  <a:prstGeom prst="ellipse">
                    <a:avLst/>
                  </a:prstGeom>
                  <a:grpFill/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/>
                  </a:p>
                </p:txBody>
              </p:sp>
              <p:sp>
                <p:nvSpPr>
                  <p:cNvPr id="32" name="Oval 31">
                    <a:extLst>
                      <a:ext uri="{FF2B5EF4-FFF2-40B4-BE49-F238E27FC236}">
                        <a16:creationId xmlns:a16="http://schemas.microsoft.com/office/drawing/2014/main" id="{8289EF0D-987C-7341-89F9-CD37D38EDAE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169032" y="4286418"/>
                    <a:ext cx="71093" cy="71093"/>
                  </a:xfrm>
                  <a:prstGeom prst="ellipse">
                    <a:avLst/>
                  </a:prstGeom>
                  <a:grpFill/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 dirty="0"/>
                  </a:p>
                </p:txBody>
              </p:sp>
            </p:grpSp>
          </p:grpSp>
        </p:grpSp>
        <p:sp>
          <p:nvSpPr>
            <p:cNvPr id="22" name="Block Arc 21">
              <a:extLst>
                <a:ext uri="{FF2B5EF4-FFF2-40B4-BE49-F238E27FC236}">
                  <a16:creationId xmlns:a16="http://schemas.microsoft.com/office/drawing/2014/main" id="{212B9728-AED5-3441-AA09-D7246A4EC1B7}"/>
                </a:ext>
              </a:extLst>
            </p:cNvPr>
            <p:cNvSpPr/>
            <p:nvPr/>
          </p:nvSpPr>
          <p:spPr>
            <a:xfrm rot="19450926">
              <a:off x="4725622" y="2958528"/>
              <a:ext cx="2404596" cy="2304223"/>
            </a:xfrm>
            <a:prstGeom prst="blockArc">
              <a:avLst>
                <a:gd name="adj1" fmla="val 14977627"/>
                <a:gd name="adj2" fmla="val 17469328"/>
                <a:gd name="adj3" fmla="val 5280"/>
              </a:avLst>
            </a:prstGeom>
            <a:solidFill>
              <a:srgbClr val="FFFEF2">
                <a:alpha val="83000"/>
              </a:srgbClr>
            </a:solidFill>
            <a:ln>
              <a:solidFill>
                <a:srgbClr val="FEF7D3">
                  <a:alpha val="4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294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CB28C0A-7B56-3345-AA16-8FE758510A2A}"/>
              </a:ext>
            </a:extLst>
          </p:cNvPr>
          <p:cNvGrpSpPr/>
          <p:nvPr/>
        </p:nvGrpSpPr>
        <p:grpSpPr>
          <a:xfrm>
            <a:off x="24926317" y="2745622"/>
            <a:ext cx="4920705" cy="4920705"/>
            <a:chOff x="4331823" y="2657095"/>
            <a:chExt cx="3941180" cy="394118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05456C62-E97E-604D-BEBF-97669F7DF4AA}"/>
                </a:ext>
              </a:extLst>
            </p:cNvPr>
            <p:cNvGrpSpPr/>
            <p:nvPr/>
          </p:nvGrpSpPr>
          <p:grpSpPr>
            <a:xfrm>
              <a:off x="4331823" y="2657095"/>
              <a:ext cx="3941180" cy="3941180"/>
              <a:chOff x="4884516" y="2273292"/>
              <a:chExt cx="3941180" cy="3941180"/>
            </a:xfrm>
            <a:scene3d>
              <a:camera prst="orthographicFront"/>
              <a:lightRig rig="brightRoom" dir="t"/>
            </a:scene3d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43FD37C8-9C6D-9C46-A2C2-797F21C13A13}"/>
                  </a:ext>
                </a:extLst>
              </p:cNvPr>
              <p:cNvSpPr/>
              <p:nvPr/>
            </p:nvSpPr>
            <p:spPr>
              <a:xfrm>
                <a:off x="4884516" y="2273292"/>
                <a:ext cx="3941180" cy="3941180"/>
              </a:xfrm>
              <a:prstGeom prst="ellipse">
                <a:avLst/>
              </a:prstGeom>
              <a:solidFill>
                <a:srgbClr val="3D36A5"/>
              </a:solidFill>
              <a:ln w="38100">
                <a:solidFill>
                  <a:schemeClr val="bg1"/>
                </a:solidFill>
              </a:ln>
              <a:sp3d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 dirty="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62EAF9A5-F6F5-D648-8767-5E8209F41D8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69021" y="3457797"/>
                <a:ext cx="1572168" cy="1572170"/>
              </a:xfrm>
              <a:prstGeom prst="ellipse">
                <a:avLst/>
              </a:prstGeom>
              <a:solidFill>
                <a:srgbClr val="FFFEF2"/>
              </a:solidFill>
              <a:ln>
                <a:noFill/>
              </a:ln>
              <a:sp3d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 dirty="0"/>
              </a:p>
            </p:txBody>
          </p:sp>
          <p:sp>
            <p:nvSpPr>
              <p:cNvPr id="38" name="Freeform 37">
                <a:extLst>
                  <a:ext uri="{FF2B5EF4-FFF2-40B4-BE49-F238E27FC236}">
                    <a16:creationId xmlns:a16="http://schemas.microsoft.com/office/drawing/2014/main" id="{1D199735-9038-6E49-867F-353A8B261546}"/>
                  </a:ext>
                </a:extLst>
              </p:cNvPr>
              <p:cNvSpPr/>
              <p:nvPr/>
            </p:nvSpPr>
            <p:spPr>
              <a:xfrm>
                <a:off x="6158669" y="3518842"/>
                <a:ext cx="1391401" cy="672761"/>
              </a:xfrm>
              <a:custGeom>
                <a:avLst/>
                <a:gdLst>
                  <a:gd name="connsiteX0" fmla="*/ 307373 w 609034"/>
                  <a:gd name="connsiteY0" fmla="*/ 11 h 294476"/>
                  <a:gd name="connsiteX1" fmla="*/ 460931 w 609034"/>
                  <a:gd name="connsiteY1" fmla="*/ 42811 h 294476"/>
                  <a:gd name="connsiteX2" fmla="*/ 601680 w 609034"/>
                  <a:gd name="connsiteY2" fmla="*/ 231054 h 294476"/>
                  <a:gd name="connsiteX3" fmla="*/ 609034 w 609034"/>
                  <a:gd name="connsiteY3" fmla="*/ 294476 h 294476"/>
                  <a:gd name="connsiteX4" fmla="*/ 578473 w 609034"/>
                  <a:gd name="connsiteY4" fmla="*/ 294476 h 294476"/>
                  <a:gd name="connsiteX5" fmla="*/ 571991 w 609034"/>
                  <a:gd name="connsiteY5" fmla="*/ 238580 h 294476"/>
                  <a:gd name="connsiteX6" fmla="*/ 445315 w 609034"/>
                  <a:gd name="connsiteY6" fmla="*/ 69157 h 294476"/>
                  <a:gd name="connsiteX7" fmla="*/ 168263 w 609034"/>
                  <a:gd name="connsiteY7" fmla="*/ 66777 h 294476"/>
                  <a:gd name="connsiteX8" fmla="*/ 38694 w 609034"/>
                  <a:gd name="connsiteY8" fmla="*/ 233998 h 294476"/>
                  <a:gd name="connsiteX9" fmla="*/ 30626 w 609034"/>
                  <a:gd name="connsiteY9" fmla="*/ 294476 h 294476"/>
                  <a:gd name="connsiteX10" fmla="*/ 0 w 609034"/>
                  <a:gd name="connsiteY10" fmla="*/ 294476 h 294476"/>
                  <a:gd name="connsiteX11" fmla="*/ 9140 w 609034"/>
                  <a:gd name="connsiteY11" fmla="*/ 225964 h 294476"/>
                  <a:gd name="connsiteX12" fmla="*/ 153102 w 609034"/>
                  <a:gd name="connsiteY12" fmla="*/ 40166 h 294476"/>
                  <a:gd name="connsiteX13" fmla="*/ 307373 w 609034"/>
                  <a:gd name="connsiteY13" fmla="*/ 11 h 294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09034" h="294476">
                    <a:moveTo>
                      <a:pt x="307373" y="11"/>
                    </a:moveTo>
                    <a:cubicBezTo>
                      <a:pt x="360541" y="468"/>
                      <a:pt x="413590" y="14751"/>
                      <a:pt x="460931" y="42811"/>
                    </a:cubicBezTo>
                    <a:cubicBezTo>
                      <a:pt x="531944" y="84902"/>
                      <a:pt x="581925" y="153139"/>
                      <a:pt x="601680" y="231054"/>
                    </a:cubicBezTo>
                    <a:lnTo>
                      <a:pt x="609034" y="294476"/>
                    </a:lnTo>
                    <a:lnTo>
                      <a:pt x="578473" y="294476"/>
                    </a:lnTo>
                    <a:lnTo>
                      <a:pt x="571991" y="238580"/>
                    </a:lnTo>
                    <a:cubicBezTo>
                      <a:pt x="554212" y="168455"/>
                      <a:pt x="509227" y="107040"/>
                      <a:pt x="445315" y="69157"/>
                    </a:cubicBezTo>
                    <a:cubicBezTo>
                      <a:pt x="360099" y="18647"/>
                      <a:pt x="254335" y="17738"/>
                      <a:pt x="168263" y="66777"/>
                    </a:cubicBezTo>
                    <a:cubicBezTo>
                      <a:pt x="103709" y="103556"/>
                      <a:pt x="57676" y="164189"/>
                      <a:pt x="38694" y="233998"/>
                    </a:cubicBezTo>
                    <a:lnTo>
                      <a:pt x="30626" y="294476"/>
                    </a:lnTo>
                    <a:lnTo>
                      <a:pt x="0" y="294476"/>
                    </a:lnTo>
                    <a:lnTo>
                      <a:pt x="9140" y="225964"/>
                    </a:lnTo>
                    <a:cubicBezTo>
                      <a:pt x="30231" y="148400"/>
                      <a:pt x="81378" y="81031"/>
                      <a:pt x="153102" y="40166"/>
                    </a:cubicBezTo>
                    <a:cubicBezTo>
                      <a:pt x="200919" y="12923"/>
                      <a:pt x="254205" y="-446"/>
                      <a:pt x="307373" y="11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 cap="rnd"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30294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Freeform 38">
                <a:extLst>
                  <a:ext uri="{FF2B5EF4-FFF2-40B4-BE49-F238E27FC236}">
                    <a16:creationId xmlns:a16="http://schemas.microsoft.com/office/drawing/2014/main" id="{D8AEC302-D08E-F942-9F8D-F897E2366FBD}"/>
                  </a:ext>
                </a:extLst>
              </p:cNvPr>
              <p:cNvSpPr/>
              <p:nvPr/>
            </p:nvSpPr>
            <p:spPr>
              <a:xfrm rot="10800000">
                <a:off x="6165050" y="4310667"/>
                <a:ext cx="1383757" cy="642099"/>
              </a:xfrm>
              <a:custGeom>
                <a:avLst/>
                <a:gdLst>
                  <a:gd name="connsiteX0" fmla="*/ 605688 w 605688"/>
                  <a:gd name="connsiteY0" fmla="*/ 281055 h 281055"/>
                  <a:gd name="connsiteX1" fmla="*/ 575127 w 605688"/>
                  <a:gd name="connsiteY1" fmla="*/ 281055 h 281055"/>
                  <a:gd name="connsiteX2" fmla="*/ 570201 w 605688"/>
                  <a:gd name="connsiteY2" fmla="*/ 238580 h 281055"/>
                  <a:gd name="connsiteX3" fmla="*/ 443525 w 605688"/>
                  <a:gd name="connsiteY3" fmla="*/ 69157 h 281055"/>
                  <a:gd name="connsiteX4" fmla="*/ 166473 w 605688"/>
                  <a:gd name="connsiteY4" fmla="*/ 66777 h 281055"/>
                  <a:gd name="connsiteX5" fmla="*/ 36904 w 605688"/>
                  <a:gd name="connsiteY5" fmla="*/ 233998 h 281055"/>
                  <a:gd name="connsiteX6" fmla="*/ 30626 w 605688"/>
                  <a:gd name="connsiteY6" fmla="*/ 281055 h 281055"/>
                  <a:gd name="connsiteX7" fmla="*/ 0 w 605688"/>
                  <a:gd name="connsiteY7" fmla="*/ 281055 h 281055"/>
                  <a:gd name="connsiteX8" fmla="*/ 7350 w 605688"/>
                  <a:gd name="connsiteY8" fmla="*/ 225964 h 281055"/>
                  <a:gd name="connsiteX9" fmla="*/ 151312 w 605688"/>
                  <a:gd name="connsiteY9" fmla="*/ 40166 h 281055"/>
                  <a:gd name="connsiteX10" fmla="*/ 459141 w 605688"/>
                  <a:gd name="connsiteY10" fmla="*/ 42811 h 281055"/>
                  <a:gd name="connsiteX11" fmla="*/ 599890 w 605688"/>
                  <a:gd name="connsiteY11" fmla="*/ 231054 h 281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05688" h="281055">
                    <a:moveTo>
                      <a:pt x="605688" y="281055"/>
                    </a:moveTo>
                    <a:lnTo>
                      <a:pt x="575127" y="281055"/>
                    </a:lnTo>
                    <a:lnTo>
                      <a:pt x="570201" y="238580"/>
                    </a:lnTo>
                    <a:cubicBezTo>
                      <a:pt x="552422" y="168455"/>
                      <a:pt x="507437" y="107040"/>
                      <a:pt x="443525" y="69157"/>
                    </a:cubicBezTo>
                    <a:cubicBezTo>
                      <a:pt x="358309" y="18647"/>
                      <a:pt x="252545" y="17738"/>
                      <a:pt x="166473" y="66777"/>
                    </a:cubicBezTo>
                    <a:cubicBezTo>
                      <a:pt x="101919" y="103556"/>
                      <a:pt x="55886" y="164189"/>
                      <a:pt x="36904" y="233998"/>
                    </a:cubicBezTo>
                    <a:lnTo>
                      <a:pt x="30626" y="281055"/>
                    </a:lnTo>
                    <a:lnTo>
                      <a:pt x="0" y="281055"/>
                    </a:lnTo>
                    <a:lnTo>
                      <a:pt x="7350" y="225964"/>
                    </a:lnTo>
                    <a:cubicBezTo>
                      <a:pt x="28441" y="148400"/>
                      <a:pt x="79587" y="81031"/>
                      <a:pt x="151312" y="40166"/>
                    </a:cubicBezTo>
                    <a:cubicBezTo>
                      <a:pt x="246945" y="-14320"/>
                      <a:pt x="364458" y="-13310"/>
                      <a:pt x="459141" y="42811"/>
                    </a:cubicBezTo>
                    <a:cubicBezTo>
                      <a:pt x="530153" y="84902"/>
                      <a:pt x="580135" y="153139"/>
                      <a:pt x="599890" y="231054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 cap="rnd"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30294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B39C2179-4EBE-1C47-A4F4-11B1B7CAC04B}"/>
                  </a:ext>
                </a:extLst>
              </p:cNvPr>
              <p:cNvGrpSpPr/>
              <p:nvPr/>
            </p:nvGrpSpPr>
            <p:grpSpPr>
              <a:xfrm>
                <a:off x="6159507" y="4146718"/>
                <a:ext cx="1391893" cy="210793"/>
                <a:chOff x="6159507" y="4146718"/>
                <a:chExt cx="1391893" cy="210793"/>
              </a:xfrm>
              <a:solidFill>
                <a:schemeClr val="bg2">
                  <a:lumMod val="25000"/>
                </a:schemeClr>
              </a:solidFill>
            </p:grpSpPr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17299939-120C-AE45-A7B7-12A79F6566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480307" y="4146718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/>
                </a:p>
              </p:txBody>
            </p: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EB4A906B-C077-0047-97B7-7DB5353FFB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480307" y="4283243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/>
                </a:p>
              </p:txBody>
            </p:sp>
            <p:grpSp>
              <p:nvGrpSpPr>
                <p:cNvPr id="44" name="Group 43">
                  <a:extLst>
                    <a:ext uri="{FF2B5EF4-FFF2-40B4-BE49-F238E27FC236}">
                      <a16:creationId xmlns:a16="http://schemas.microsoft.com/office/drawing/2014/main" id="{226DAEFD-E495-2D4A-970E-D561BE882785}"/>
                    </a:ext>
                  </a:extLst>
                </p:cNvPr>
                <p:cNvGrpSpPr/>
                <p:nvPr/>
              </p:nvGrpSpPr>
              <p:grpSpPr>
                <a:xfrm>
                  <a:off x="6159507" y="4149893"/>
                  <a:ext cx="77443" cy="207618"/>
                  <a:chOff x="6162682" y="4149893"/>
                  <a:chExt cx="77443" cy="207618"/>
                </a:xfrm>
                <a:grpFill/>
              </p:grpSpPr>
              <p:sp>
                <p:nvSpPr>
                  <p:cNvPr id="45" name="Oval 44">
                    <a:extLst>
                      <a:ext uri="{FF2B5EF4-FFF2-40B4-BE49-F238E27FC236}">
                        <a16:creationId xmlns:a16="http://schemas.microsoft.com/office/drawing/2014/main" id="{27E316C3-F220-224B-AED5-060B1DA7C75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162682" y="4149893"/>
                    <a:ext cx="71093" cy="71093"/>
                  </a:xfrm>
                  <a:prstGeom prst="ellipse">
                    <a:avLst/>
                  </a:prstGeom>
                  <a:grpFill/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/>
                  </a:p>
                </p:txBody>
              </p:sp>
              <p:sp>
                <p:nvSpPr>
                  <p:cNvPr id="46" name="Oval 45">
                    <a:extLst>
                      <a:ext uri="{FF2B5EF4-FFF2-40B4-BE49-F238E27FC236}">
                        <a16:creationId xmlns:a16="http://schemas.microsoft.com/office/drawing/2014/main" id="{AAE0E3C2-8231-E04C-92EF-7070B57AD3E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169032" y="4286418"/>
                    <a:ext cx="71093" cy="71093"/>
                  </a:xfrm>
                  <a:prstGeom prst="ellipse">
                    <a:avLst/>
                  </a:prstGeom>
                  <a:grpFill/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 dirty="0"/>
                  </a:p>
                </p:txBody>
              </p:sp>
            </p:grpSp>
          </p:grpSp>
        </p:grpSp>
        <p:sp>
          <p:nvSpPr>
            <p:cNvPr id="35" name="Block Arc 34">
              <a:extLst>
                <a:ext uri="{FF2B5EF4-FFF2-40B4-BE49-F238E27FC236}">
                  <a16:creationId xmlns:a16="http://schemas.microsoft.com/office/drawing/2014/main" id="{F32E1C8D-F236-E64D-880A-4FA19707B4D8}"/>
                </a:ext>
              </a:extLst>
            </p:cNvPr>
            <p:cNvSpPr/>
            <p:nvPr/>
          </p:nvSpPr>
          <p:spPr>
            <a:xfrm rot="19450926">
              <a:off x="4725622" y="2958528"/>
              <a:ext cx="2404596" cy="2304223"/>
            </a:xfrm>
            <a:prstGeom prst="blockArc">
              <a:avLst>
                <a:gd name="adj1" fmla="val 14977627"/>
                <a:gd name="adj2" fmla="val 17469328"/>
                <a:gd name="adj3" fmla="val 5280"/>
              </a:avLst>
            </a:prstGeom>
            <a:solidFill>
              <a:srgbClr val="FFFEF2">
                <a:alpha val="83000"/>
              </a:srgbClr>
            </a:solidFill>
            <a:ln>
              <a:solidFill>
                <a:srgbClr val="FEF7D3">
                  <a:alpha val="4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294">
                <a:solidFill>
                  <a:schemeClr val="tx1"/>
                </a:solidFill>
              </a:endParaRPr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E39176C6-A6F9-7445-B24C-BA3A49DD37DD}"/>
              </a:ext>
            </a:extLst>
          </p:cNvPr>
          <p:cNvSpPr/>
          <p:nvPr/>
        </p:nvSpPr>
        <p:spPr>
          <a:xfrm>
            <a:off x="30059978" y="396567"/>
            <a:ext cx="1588550" cy="6600887"/>
          </a:xfrm>
          <a:prstGeom prst="rect">
            <a:avLst/>
          </a:prstGeom>
          <a:noFill/>
        </p:spPr>
        <p:txBody>
          <a:bodyPr wrap="square" lIns="377190" tIns="188595" rIns="377190" bIns="188595" numCol="1">
            <a:prstTxWarp prst="textDeflate">
              <a:avLst>
                <a:gd name="adj" fmla="val 0"/>
              </a:avLst>
            </a:prstTxWarp>
            <a:spAutoFit/>
          </a:bodyPr>
          <a:lstStyle/>
          <a:p>
            <a:pPr algn="ctr"/>
            <a:r>
              <a:rPr lang="en-US" sz="22275" b="1" spc="207" dirty="0">
                <a:ln w="38100" cmpd="sng">
                  <a:solidFill>
                    <a:schemeClr val="bg1">
                      <a:lumMod val="95000"/>
                    </a:schemeClr>
                  </a:solidFill>
                  <a:prstDash val="solid"/>
                </a:ln>
                <a:effectLst/>
                <a:latin typeface="Bauhaus 93" pitchFamily="82" charset="77"/>
                <a:cs typeface="Kannada MN" pitchFamily="2" charset="0"/>
              </a:rPr>
              <a:t>l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CFA9795-2C23-0B4B-A122-CCE85B727E73}"/>
              </a:ext>
            </a:extLst>
          </p:cNvPr>
          <p:cNvSpPr/>
          <p:nvPr/>
        </p:nvSpPr>
        <p:spPr>
          <a:xfrm>
            <a:off x="16509424" y="17236240"/>
            <a:ext cx="2585810" cy="5968463"/>
          </a:xfrm>
          <a:prstGeom prst="rect">
            <a:avLst/>
          </a:prstGeom>
          <a:noFill/>
        </p:spPr>
        <p:txBody>
          <a:bodyPr wrap="square" lIns="377190" tIns="188595" rIns="377190" bIns="188595" numCol="1">
            <a:prstTxWarp prst="textDeflate">
              <a:avLst>
                <a:gd name="adj" fmla="val 0"/>
              </a:avLst>
            </a:prstTxWarp>
            <a:spAutoFit/>
          </a:bodyPr>
          <a:lstStyle/>
          <a:p>
            <a:pPr algn="ctr"/>
            <a:r>
              <a:rPr lang="en-US" sz="22275" b="1" spc="207" dirty="0">
                <a:ln w="38100" cmpd="sng">
                  <a:solidFill>
                    <a:schemeClr val="bg1">
                      <a:lumMod val="95000"/>
                    </a:schemeClr>
                  </a:solidFill>
                  <a:prstDash val="solid"/>
                </a:ln>
                <a:effectLst/>
                <a:latin typeface="Bauhaus 93" pitchFamily="82" charset="77"/>
                <a:cs typeface="Kannada MN" pitchFamily="2" charset="0"/>
              </a:rPr>
              <a:t>t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A02C606-798E-884E-A810-768777901FCF}"/>
              </a:ext>
            </a:extLst>
          </p:cNvPr>
          <p:cNvGrpSpPr/>
          <p:nvPr/>
        </p:nvGrpSpPr>
        <p:grpSpPr>
          <a:xfrm>
            <a:off x="19154095" y="18186687"/>
            <a:ext cx="4920705" cy="4920705"/>
            <a:chOff x="4331823" y="2657095"/>
            <a:chExt cx="3941180" cy="3941180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A8CB13FF-C1A2-4643-93BF-B26D76258EEE}"/>
                </a:ext>
              </a:extLst>
            </p:cNvPr>
            <p:cNvGrpSpPr/>
            <p:nvPr/>
          </p:nvGrpSpPr>
          <p:grpSpPr>
            <a:xfrm>
              <a:off x="4331823" y="2657095"/>
              <a:ext cx="3941180" cy="3941180"/>
              <a:chOff x="4884516" y="2273292"/>
              <a:chExt cx="3941180" cy="3941180"/>
            </a:xfrm>
            <a:scene3d>
              <a:camera prst="orthographicFront"/>
              <a:lightRig rig="brightRoom" dir="t"/>
            </a:scene3d>
          </p:grpSpPr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7EEB9B4F-2BC6-1B4B-820E-C9F3D1299269}"/>
                  </a:ext>
                </a:extLst>
              </p:cNvPr>
              <p:cNvSpPr/>
              <p:nvPr/>
            </p:nvSpPr>
            <p:spPr>
              <a:xfrm>
                <a:off x="4884516" y="2273292"/>
                <a:ext cx="3941180" cy="3941180"/>
              </a:xfrm>
              <a:prstGeom prst="ellipse">
                <a:avLst/>
              </a:prstGeom>
              <a:solidFill>
                <a:srgbClr val="A942BA"/>
              </a:solidFill>
              <a:ln w="38100">
                <a:solidFill>
                  <a:schemeClr val="bg1"/>
                </a:solidFill>
              </a:ln>
              <a:sp3d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 dirty="0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37357B9A-2C14-4A4E-B161-11865356E6F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69021" y="3457797"/>
                <a:ext cx="1572168" cy="1572170"/>
              </a:xfrm>
              <a:prstGeom prst="ellipse">
                <a:avLst/>
              </a:prstGeom>
              <a:solidFill>
                <a:srgbClr val="FFFEF2"/>
              </a:solidFill>
              <a:ln>
                <a:noFill/>
              </a:ln>
              <a:sp3d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 dirty="0"/>
              </a:p>
            </p:txBody>
          </p:sp>
          <p:sp>
            <p:nvSpPr>
              <p:cNvPr id="67" name="Freeform 66">
                <a:extLst>
                  <a:ext uri="{FF2B5EF4-FFF2-40B4-BE49-F238E27FC236}">
                    <a16:creationId xmlns:a16="http://schemas.microsoft.com/office/drawing/2014/main" id="{ACFA0F75-8CFC-2F45-A536-4113228379C9}"/>
                  </a:ext>
                </a:extLst>
              </p:cNvPr>
              <p:cNvSpPr/>
              <p:nvPr/>
            </p:nvSpPr>
            <p:spPr>
              <a:xfrm>
                <a:off x="6158669" y="3518842"/>
                <a:ext cx="1391401" cy="672761"/>
              </a:xfrm>
              <a:custGeom>
                <a:avLst/>
                <a:gdLst>
                  <a:gd name="connsiteX0" fmla="*/ 307373 w 609034"/>
                  <a:gd name="connsiteY0" fmla="*/ 11 h 294476"/>
                  <a:gd name="connsiteX1" fmla="*/ 460931 w 609034"/>
                  <a:gd name="connsiteY1" fmla="*/ 42811 h 294476"/>
                  <a:gd name="connsiteX2" fmla="*/ 601680 w 609034"/>
                  <a:gd name="connsiteY2" fmla="*/ 231054 h 294476"/>
                  <a:gd name="connsiteX3" fmla="*/ 609034 w 609034"/>
                  <a:gd name="connsiteY3" fmla="*/ 294476 h 294476"/>
                  <a:gd name="connsiteX4" fmla="*/ 578473 w 609034"/>
                  <a:gd name="connsiteY4" fmla="*/ 294476 h 294476"/>
                  <a:gd name="connsiteX5" fmla="*/ 571991 w 609034"/>
                  <a:gd name="connsiteY5" fmla="*/ 238580 h 294476"/>
                  <a:gd name="connsiteX6" fmla="*/ 445315 w 609034"/>
                  <a:gd name="connsiteY6" fmla="*/ 69157 h 294476"/>
                  <a:gd name="connsiteX7" fmla="*/ 168263 w 609034"/>
                  <a:gd name="connsiteY7" fmla="*/ 66777 h 294476"/>
                  <a:gd name="connsiteX8" fmla="*/ 38694 w 609034"/>
                  <a:gd name="connsiteY8" fmla="*/ 233998 h 294476"/>
                  <a:gd name="connsiteX9" fmla="*/ 30626 w 609034"/>
                  <a:gd name="connsiteY9" fmla="*/ 294476 h 294476"/>
                  <a:gd name="connsiteX10" fmla="*/ 0 w 609034"/>
                  <a:gd name="connsiteY10" fmla="*/ 294476 h 294476"/>
                  <a:gd name="connsiteX11" fmla="*/ 9140 w 609034"/>
                  <a:gd name="connsiteY11" fmla="*/ 225964 h 294476"/>
                  <a:gd name="connsiteX12" fmla="*/ 153102 w 609034"/>
                  <a:gd name="connsiteY12" fmla="*/ 40166 h 294476"/>
                  <a:gd name="connsiteX13" fmla="*/ 307373 w 609034"/>
                  <a:gd name="connsiteY13" fmla="*/ 11 h 294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09034" h="294476">
                    <a:moveTo>
                      <a:pt x="307373" y="11"/>
                    </a:moveTo>
                    <a:cubicBezTo>
                      <a:pt x="360541" y="468"/>
                      <a:pt x="413590" y="14751"/>
                      <a:pt x="460931" y="42811"/>
                    </a:cubicBezTo>
                    <a:cubicBezTo>
                      <a:pt x="531944" y="84902"/>
                      <a:pt x="581925" y="153139"/>
                      <a:pt x="601680" y="231054"/>
                    </a:cubicBezTo>
                    <a:lnTo>
                      <a:pt x="609034" y="294476"/>
                    </a:lnTo>
                    <a:lnTo>
                      <a:pt x="578473" y="294476"/>
                    </a:lnTo>
                    <a:lnTo>
                      <a:pt x="571991" y="238580"/>
                    </a:lnTo>
                    <a:cubicBezTo>
                      <a:pt x="554212" y="168455"/>
                      <a:pt x="509227" y="107040"/>
                      <a:pt x="445315" y="69157"/>
                    </a:cubicBezTo>
                    <a:cubicBezTo>
                      <a:pt x="360099" y="18647"/>
                      <a:pt x="254335" y="17738"/>
                      <a:pt x="168263" y="66777"/>
                    </a:cubicBezTo>
                    <a:cubicBezTo>
                      <a:pt x="103709" y="103556"/>
                      <a:pt x="57676" y="164189"/>
                      <a:pt x="38694" y="233998"/>
                    </a:cubicBezTo>
                    <a:lnTo>
                      <a:pt x="30626" y="294476"/>
                    </a:lnTo>
                    <a:lnTo>
                      <a:pt x="0" y="294476"/>
                    </a:lnTo>
                    <a:lnTo>
                      <a:pt x="9140" y="225964"/>
                    </a:lnTo>
                    <a:cubicBezTo>
                      <a:pt x="30231" y="148400"/>
                      <a:pt x="81378" y="81031"/>
                      <a:pt x="153102" y="40166"/>
                    </a:cubicBezTo>
                    <a:cubicBezTo>
                      <a:pt x="200919" y="12923"/>
                      <a:pt x="254205" y="-446"/>
                      <a:pt x="307373" y="11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 cap="rnd"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30294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Freeform 67">
                <a:extLst>
                  <a:ext uri="{FF2B5EF4-FFF2-40B4-BE49-F238E27FC236}">
                    <a16:creationId xmlns:a16="http://schemas.microsoft.com/office/drawing/2014/main" id="{E081679A-260D-3E43-9786-9A7AFB90323B}"/>
                  </a:ext>
                </a:extLst>
              </p:cNvPr>
              <p:cNvSpPr/>
              <p:nvPr/>
            </p:nvSpPr>
            <p:spPr>
              <a:xfrm rot="10800000">
                <a:off x="6165050" y="4310667"/>
                <a:ext cx="1383757" cy="642099"/>
              </a:xfrm>
              <a:custGeom>
                <a:avLst/>
                <a:gdLst>
                  <a:gd name="connsiteX0" fmla="*/ 605688 w 605688"/>
                  <a:gd name="connsiteY0" fmla="*/ 281055 h 281055"/>
                  <a:gd name="connsiteX1" fmla="*/ 575127 w 605688"/>
                  <a:gd name="connsiteY1" fmla="*/ 281055 h 281055"/>
                  <a:gd name="connsiteX2" fmla="*/ 570201 w 605688"/>
                  <a:gd name="connsiteY2" fmla="*/ 238580 h 281055"/>
                  <a:gd name="connsiteX3" fmla="*/ 443525 w 605688"/>
                  <a:gd name="connsiteY3" fmla="*/ 69157 h 281055"/>
                  <a:gd name="connsiteX4" fmla="*/ 166473 w 605688"/>
                  <a:gd name="connsiteY4" fmla="*/ 66777 h 281055"/>
                  <a:gd name="connsiteX5" fmla="*/ 36904 w 605688"/>
                  <a:gd name="connsiteY5" fmla="*/ 233998 h 281055"/>
                  <a:gd name="connsiteX6" fmla="*/ 30626 w 605688"/>
                  <a:gd name="connsiteY6" fmla="*/ 281055 h 281055"/>
                  <a:gd name="connsiteX7" fmla="*/ 0 w 605688"/>
                  <a:gd name="connsiteY7" fmla="*/ 281055 h 281055"/>
                  <a:gd name="connsiteX8" fmla="*/ 7350 w 605688"/>
                  <a:gd name="connsiteY8" fmla="*/ 225964 h 281055"/>
                  <a:gd name="connsiteX9" fmla="*/ 151312 w 605688"/>
                  <a:gd name="connsiteY9" fmla="*/ 40166 h 281055"/>
                  <a:gd name="connsiteX10" fmla="*/ 459141 w 605688"/>
                  <a:gd name="connsiteY10" fmla="*/ 42811 h 281055"/>
                  <a:gd name="connsiteX11" fmla="*/ 599890 w 605688"/>
                  <a:gd name="connsiteY11" fmla="*/ 231054 h 281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05688" h="281055">
                    <a:moveTo>
                      <a:pt x="605688" y="281055"/>
                    </a:moveTo>
                    <a:lnTo>
                      <a:pt x="575127" y="281055"/>
                    </a:lnTo>
                    <a:lnTo>
                      <a:pt x="570201" y="238580"/>
                    </a:lnTo>
                    <a:cubicBezTo>
                      <a:pt x="552422" y="168455"/>
                      <a:pt x="507437" y="107040"/>
                      <a:pt x="443525" y="69157"/>
                    </a:cubicBezTo>
                    <a:cubicBezTo>
                      <a:pt x="358309" y="18647"/>
                      <a:pt x="252545" y="17738"/>
                      <a:pt x="166473" y="66777"/>
                    </a:cubicBezTo>
                    <a:cubicBezTo>
                      <a:pt x="101919" y="103556"/>
                      <a:pt x="55886" y="164189"/>
                      <a:pt x="36904" y="233998"/>
                    </a:cubicBezTo>
                    <a:lnTo>
                      <a:pt x="30626" y="281055"/>
                    </a:lnTo>
                    <a:lnTo>
                      <a:pt x="0" y="281055"/>
                    </a:lnTo>
                    <a:lnTo>
                      <a:pt x="7350" y="225964"/>
                    </a:lnTo>
                    <a:cubicBezTo>
                      <a:pt x="28441" y="148400"/>
                      <a:pt x="79587" y="81031"/>
                      <a:pt x="151312" y="40166"/>
                    </a:cubicBezTo>
                    <a:cubicBezTo>
                      <a:pt x="246945" y="-14320"/>
                      <a:pt x="364458" y="-13310"/>
                      <a:pt x="459141" y="42811"/>
                    </a:cubicBezTo>
                    <a:cubicBezTo>
                      <a:pt x="530153" y="84902"/>
                      <a:pt x="580135" y="153139"/>
                      <a:pt x="599890" y="231054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 cap="rnd"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30294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73C412B7-11F1-1B41-9546-94605EB3B328}"/>
                  </a:ext>
                </a:extLst>
              </p:cNvPr>
              <p:cNvGrpSpPr/>
              <p:nvPr/>
            </p:nvGrpSpPr>
            <p:grpSpPr>
              <a:xfrm>
                <a:off x="6159507" y="4146718"/>
                <a:ext cx="1391893" cy="210793"/>
                <a:chOff x="6159507" y="4146718"/>
                <a:chExt cx="1391893" cy="210793"/>
              </a:xfrm>
              <a:solidFill>
                <a:schemeClr val="bg2">
                  <a:lumMod val="25000"/>
                </a:schemeClr>
              </a:solidFill>
            </p:grpSpPr>
            <p:sp>
              <p:nvSpPr>
                <p:cNvPr id="70" name="Oval 69">
                  <a:extLst>
                    <a:ext uri="{FF2B5EF4-FFF2-40B4-BE49-F238E27FC236}">
                      <a16:creationId xmlns:a16="http://schemas.microsoft.com/office/drawing/2014/main" id="{E4F97A3F-AC07-414D-BF3A-402BE10F2C2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480307" y="4146718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/>
                </a:p>
              </p:txBody>
            </p:sp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BE93BBB8-B505-C64B-9949-E1FCCE00A1E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480307" y="4283243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/>
                </a:p>
              </p:txBody>
            </p:sp>
            <p:grpSp>
              <p:nvGrpSpPr>
                <p:cNvPr id="72" name="Group 71">
                  <a:extLst>
                    <a:ext uri="{FF2B5EF4-FFF2-40B4-BE49-F238E27FC236}">
                      <a16:creationId xmlns:a16="http://schemas.microsoft.com/office/drawing/2014/main" id="{626F690F-6BEE-974C-A1E5-8703D5B95BF1}"/>
                    </a:ext>
                  </a:extLst>
                </p:cNvPr>
                <p:cNvGrpSpPr/>
                <p:nvPr/>
              </p:nvGrpSpPr>
              <p:grpSpPr>
                <a:xfrm>
                  <a:off x="6159507" y="4149893"/>
                  <a:ext cx="77443" cy="207618"/>
                  <a:chOff x="6162682" y="4149893"/>
                  <a:chExt cx="77443" cy="207618"/>
                </a:xfrm>
                <a:grpFill/>
              </p:grpSpPr>
              <p:sp>
                <p:nvSpPr>
                  <p:cNvPr id="73" name="Oval 72">
                    <a:extLst>
                      <a:ext uri="{FF2B5EF4-FFF2-40B4-BE49-F238E27FC236}">
                        <a16:creationId xmlns:a16="http://schemas.microsoft.com/office/drawing/2014/main" id="{D5BC99FC-0A95-284E-9253-0F532990B48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162682" y="4149893"/>
                    <a:ext cx="71093" cy="71093"/>
                  </a:xfrm>
                  <a:prstGeom prst="ellipse">
                    <a:avLst/>
                  </a:prstGeom>
                  <a:grpFill/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/>
                  </a:p>
                </p:txBody>
              </p:sp>
              <p:sp>
                <p:nvSpPr>
                  <p:cNvPr id="74" name="Oval 73">
                    <a:extLst>
                      <a:ext uri="{FF2B5EF4-FFF2-40B4-BE49-F238E27FC236}">
                        <a16:creationId xmlns:a16="http://schemas.microsoft.com/office/drawing/2014/main" id="{57C07C99-2397-954E-A34A-0CBD013CCB3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169032" y="4286418"/>
                    <a:ext cx="71093" cy="71093"/>
                  </a:xfrm>
                  <a:prstGeom prst="ellipse">
                    <a:avLst/>
                  </a:prstGeom>
                  <a:grpFill/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 dirty="0"/>
                  </a:p>
                </p:txBody>
              </p:sp>
            </p:grpSp>
          </p:grpSp>
        </p:grpSp>
        <p:sp>
          <p:nvSpPr>
            <p:cNvPr id="54" name="Block Arc 53">
              <a:extLst>
                <a:ext uri="{FF2B5EF4-FFF2-40B4-BE49-F238E27FC236}">
                  <a16:creationId xmlns:a16="http://schemas.microsoft.com/office/drawing/2014/main" id="{AF156B65-8890-F346-B36E-BB187CB1E90C}"/>
                </a:ext>
              </a:extLst>
            </p:cNvPr>
            <p:cNvSpPr/>
            <p:nvPr/>
          </p:nvSpPr>
          <p:spPr>
            <a:xfrm rot="19450926">
              <a:off x="4725622" y="2958528"/>
              <a:ext cx="2404596" cy="2304223"/>
            </a:xfrm>
            <a:prstGeom prst="blockArc">
              <a:avLst>
                <a:gd name="adj1" fmla="val 14977627"/>
                <a:gd name="adj2" fmla="val 17469328"/>
                <a:gd name="adj3" fmla="val 5280"/>
              </a:avLst>
            </a:prstGeom>
            <a:solidFill>
              <a:srgbClr val="FFFEF2">
                <a:alpha val="83000"/>
              </a:srgbClr>
            </a:solidFill>
            <a:ln>
              <a:solidFill>
                <a:srgbClr val="FEF7D3">
                  <a:alpha val="4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294">
                <a:solidFill>
                  <a:schemeClr val="tx1"/>
                </a:solidFill>
              </a:endParaRP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F3E61DD3-63EA-B24D-B30E-0AA5E013DC3F}"/>
              </a:ext>
            </a:extLst>
          </p:cNvPr>
          <p:cNvGrpSpPr/>
          <p:nvPr/>
        </p:nvGrpSpPr>
        <p:grpSpPr>
          <a:xfrm>
            <a:off x="24167397" y="18186687"/>
            <a:ext cx="4920705" cy="4920705"/>
            <a:chOff x="4331823" y="2657095"/>
            <a:chExt cx="3941180" cy="3941180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672DDB6C-D8DE-4F4C-B3E4-37EB7B5E575A}"/>
                </a:ext>
              </a:extLst>
            </p:cNvPr>
            <p:cNvGrpSpPr/>
            <p:nvPr/>
          </p:nvGrpSpPr>
          <p:grpSpPr>
            <a:xfrm>
              <a:off x="4331823" y="2657095"/>
              <a:ext cx="3941180" cy="3941180"/>
              <a:chOff x="4884516" y="2273292"/>
              <a:chExt cx="3941180" cy="3941180"/>
            </a:xfrm>
            <a:scene3d>
              <a:camera prst="orthographicFront"/>
              <a:lightRig rig="brightRoom" dir="t"/>
            </a:scene3d>
          </p:grpSpPr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4E0C402C-A4C5-2A43-AC8A-FE03089A0F99}"/>
                  </a:ext>
                </a:extLst>
              </p:cNvPr>
              <p:cNvSpPr/>
              <p:nvPr/>
            </p:nvSpPr>
            <p:spPr>
              <a:xfrm>
                <a:off x="4884516" y="2273292"/>
                <a:ext cx="3941180" cy="3941180"/>
              </a:xfrm>
              <a:prstGeom prst="ellipse">
                <a:avLst/>
              </a:prstGeom>
              <a:solidFill>
                <a:srgbClr val="C00000"/>
              </a:solidFill>
              <a:ln w="38100">
                <a:solidFill>
                  <a:schemeClr val="bg1"/>
                </a:solidFill>
              </a:ln>
              <a:sp3d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 dirty="0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7978F36D-D39E-D042-B7D1-0E1F8D8288D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69021" y="3457797"/>
                <a:ext cx="1572168" cy="1572170"/>
              </a:xfrm>
              <a:prstGeom prst="ellipse">
                <a:avLst/>
              </a:prstGeom>
              <a:solidFill>
                <a:srgbClr val="FFFEF2"/>
              </a:solidFill>
              <a:ln>
                <a:noFill/>
              </a:ln>
              <a:sp3d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 dirty="0"/>
              </a:p>
            </p:txBody>
          </p:sp>
          <p:sp>
            <p:nvSpPr>
              <p:cNvPr id="82" name="Freeform 81">
                <a:extLst>
                  <a:ext uri="{FF2B5EF4-FFF2-40B4-BE49-F238E27FC236}">
                    <a16:creationId xmlns:a16="http://schemas.microsoft.com/office/drawing/2014/main" id="{3332D73B-F5AF-554F-BA34-7DAD461AD7BB}"/>
                  </a:ext>
                </a:extLst>
              </p:cNvPr>
              <p:cNvSpPr/>
              <p:nvPr/>
            </p:nvSpPr>
            <p:spPr>
              <a:xfrm>
                <a:off x="6158669" y="3518842"/>
                <a:ext cx="1391401" cy="672761"/>
              </a:xfrm>
              <a:custGeom>
                <a:avLst/>
                <a:gdLst>
                  <a:gd name="connsiteX0" fmla="*/ 307373 w 609034"/>
                  <a:gd name="connsiteY0" fmla="*/ 11 h 294476"/>
                  <a:gd name="connsiteX1" fmla="*/ 460931 w 609034"/>
                  <a:gd name="connsiteY1" fmla="*/ 42811 h 294476"/>
                  <a:gd name="connsiteX2" fmla="*/ 601680 w 609034"/>
                  <a:gd name="connsiteY2" fmla="*/ 231054 h 294476"/>
                  <a:gd name="connsiteX3" fmla="*/ 609034 w 609034"/>
                  <a:gd name="connsiteY3" fmla="*/ 294476 h 294476"/>
                  <a:gd name="connsiteX4" fmla="*/ 578473 w 609034"/>
                  <a:gd name="connsiteY4" fmla="*/ 294476 h 294476"/>
                  <a:gd name="connsiteX5" fmla="*/ 571991 w 609034"/>
                  <a:gd name="connsiteY5" fmla="*/ 238580 h 294476"/>
                  <a:gd name="connsiteX6" fmla="*/ 445315 w 609034"/>
                  <a:gd name="connsiteY6" fmla="*/ 69157 h 294476"/>
                  <a:gd name="connsiteX7" fmla="*/ 168263 w 609034"/>
                  <a:gd name="connsiteY7" fmla="*/ 66777 h 294476"/>
                  <a:gd name="connsiteX8" fmla="*/ 38694 w 609034"/>
                  <a:gd name="connsiteY8" fmla="*/ 233998 h 294476"/>
                  <a:gd name="connsiteX9" fmla="*/ 30626 w 609034"/>
                  <a:gd name="connsiteY9" fmla="*/ 294476 h 294476"/>
                  <a:gd name="connsiteX10" fmla="*/ 0 w 609034"/>
                  <a:gd name="connsiteY10" fmla="*/ 294476 h 294476"/>
                  <a:gd name="connsiteX11" fmla="*/ 9140 w 609034"/>
                  <a:gd name="connsiteY11" fmla="*/ 225964 h 294476"/>
                  <a:gd name="connsiteX12" fmla="*/ 153102 w 609034"/>
                  <a:gd name="connsiteY12" fmla="*/ 40166 h 294476"/>
                  <a:gd name="connsiteX13" fmla="*/ 307373 w 609034"/>
                  <a:gd name="connsiteY13" fmla="*/ 11 h 294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09034" h="294476">
                    <a:moveTo>
                      <a:pt x="307373" y="11"/>
                    </a:moveTo>
                    <a:cubicBezTo>
                      <a:pt x="360541" y="468"/>
                      <a:pt x="413590" y="14751"/>
                      <a:pt x="460931" y="42811"/>
                    </a:cubicBezTo>
                    <a:cubicBezTo>
                      <a:pt x="531944" y="84902"/>
                      <a:pt x="581925" y="153139"/>
                      <a:pt x="601680" y="231054"/>
                    </a:cubicBezTo>
                    <a:lnTo>
                      <a:pt x="609034" y="294476"/>
                    </a:lnTo>
                    <a:lnTo>
                      <a:pt x="578473" y="294476"/>
                    </a:lnTo>
                    <a:lnTo>
                      <a:pt x="571991" y="238580"/>
                    </a:lnTo>
                    <a:cubicBezTo>
                      <a:pt x="554212" y="168455"/>
                      <a:pt x="509227" y="107040"/>
                      <a:pt x="445315" y="69157"/>
                    </a:cubicBezTo>
                    <a:cubicBezTo>
                      <a:pt x="360099" y="18647"/>
                      <a:pt x="254335" y="17738"/>
                      <a:pt x="168263" y="66777"/>
                    </a:cubicBezTo>
                    <a:cubicBezTo>
                      <a:pt x="103709" y="103556"/>
                      <a:pt x="57676" y="164189"/>
                      <a:pt x="38694" y="233998"/>
                    </a:cubicBezTo>
                    <a:lnTo>
                      <a:pt x="30626" y="294476"/>
                    </a:lnTo>
                    <a:lnTo>
                      <a:pt x="0" y="294476"/>
                    </a:lnTo>
                    <a:lnTo>
                      <a:pt x="9140" y="225964"/>
                    </a:lnTo>
                    <a:cubicBezTo>
                      <a:pt x="30231" y="148400"/>
                      <a:pt x="81378" y="81031"/>
                      <a:pt x="153102" y="40166"/>
                    </a:cubicBezTo>
                    <a:cubicBezTo>
                      <a:pt x="200919" y="12923"/>
                      <a:pt x="254205" y="-446"/>
                      <a:pt x="307373" y="11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 cap="rnd"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30294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Freeform 83">
                <a:extLst>
                  <a:ext uri="{FF2B5EF4-FFF2-40B4-BE49-F238E27FC236}">
                    <a16:creationId xmlns:a16="http://schemas.microsoft.com/office/drawing/2014/main" id="{3E35B24F-6C07-CE46-BD43-7247F0BA4C23}"/>
                  </a:ext>
                </a:extLst>
              </p:cNvPr>
              <p:cNvSpPr/>
              <p:nvPr/>
            </p:nvSpPr>
            <p:spPr>
              <a:xfrm rot="10800000">
                <a:off x="6165050" y="4310667"/>
                <a:ext cx="1383757" cy="642099"/>
              </a:xfrm>
              <a:custGeom>
                <a:avLst/>
                <a:gdLst>
                  <a:gd name="connsiteX0" fmla="*/ 605688 w 605688"/>
                  <a:gd name="connsiteY0" fmla="*/ 281055 h 281055"/>
                  <a:gd name="connsiteX1" fmla="*/ 575127 w 605688"/>
                  <a:gd name="connsiteY1" fmla="*/ 281055 h 281055"/>
                  <a:gd name="connsiteX2" fmla="*/ 570201 w 605688"/>
                  <a:gd name="connsiteY2" fmla="*/ 238580 h 281055"/>
                  <a:gd name="connsiteX3" fmla="*/ 443525 w 605688"/>
                  <a:gd name="connsiteY3" fmla="*/ 69157 h 281055"/>
                  <a:gd name="connsiteX4" fmla="*/ 166473 w 605688"/>
                  <a:gd name="connsiteY4" fmla="*/ 66777 h 281055"/>
                  <a:gd name="connsiteX5" fmla="*/ 36904 w 605688"/>
                  <a:gd name="connsiteY5" fmla="*/ 233998 h 281055"/>
                  <a:gd name="connsiteX6" fmla="*/ 30626 w 605688"/>
                  <a:gd name="connsiteY6" fmla="*/ 281055 h 281055"/>
                  <a:gd name="connsiteX7" fmla="*/ 0 w 605688"/>
                  <a:gd name="connsiteY7" fmla="*/ 281055 h 281055"/>
                  <a:gd name="connsiteX8" fmla="*/ 7350 w 605688"/>
                  <a:gd name="connsiteY8" fmla="*/ 225964 h 281055"/>
                  <a:gd name="connsiteX9" fmla="*/ 151312 w 605688"/>
                  <a:gd name="connsiteY9" fmla="*/ 40166 h 281055"/>
                  <a:gd name="connsiteX10" fmla="*/ 459141 w 605688"/>
                  <a:gd name="connsiteY10" fmla="*/ 42811 h 281055"/>
                  <a:gd name="connsiteX11" fmla="*/ 599890 w 605688"/>
                  <a:gd name="connsiteY11" fmla="*/ 231054 h 281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05688" h="281055">
                    <a:moveTo>
                      <a:pt x="605688" y="281055"/>
                    </a:moveTo>
                    <a:lnTo>
                      <a:pt x="575127" y="281055"/>
                    </a:lnTo>
                    <a:lnTo>
                      <a:pt x="570201" y="238580"/>
                    </a:lnTo>
                    <a:cubicBezTo>
                      <a:pt x="552422" y="168455"/>
                      <a:pt x="507437" y="107040"/>
                      <a:pt x="443525" y="69157"/>
                    </a:cubicBezTo>
                    <a:cubicBezTo>
                      <a:pt x="358309" y="18647"/>
                      <a:pt x="252545" y="17738"/>
                      <a:pt x="166473" y="66777"/>
                    </a:cubicBezTo>
                    <a:cubicBezTo>
                      <a:pt x="101919" y="103556"/>
                      <a:pt x="55886" y="164189"/>
                      <a:pt x="36904" y="233998"/>
                    </a:cubicBezTo>
                    <a:lnTo>
                      <a:pt x="30626" y="281055"/>
                    </a:lnTo>
                    <a:lnTo>
                      <a:pt x="0" y="281055"/>
                    </a:lnTo>
                    <a:lnTo>
                      <a:pt x="7350" y="225964"/>
                    </a:lnTo>
                    <a:cubicBezTo>
                      <a:pt x="28441" y="148400"/>
                      <a:pt x="79587" y="81031"/>
                      <a:pt x="151312" y="40166"/>
                    </a:cubicBezTo>
                    <a:cubicBezTo>
                      <a:pt x="246945" y="-14320"/>
                      <a:pt x="364458" y="-13310"/>
                      <a:pt x="459141" y="42811"/>
                    </a:cubicBezTo>
                    <a:cubicBezTo>
                      <a:pt x="530153" y="84902"/>
                      <a:pt x="580135" y="153139"/>
                      <a:pt x="599890" y="231054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 cap="rnd"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30294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E031DA32-0408-E240-B5DB-1BE058747079}"/>
                  </a:ext>
                </a:extLst>
              </p:cNvPr>
              <p:cNvGrpSpPr/>
              <p:nvPr/>
            </p:nvGrpSpPr>
            <p:grpSpPr>
              <a:xfrm>
                <a:off x="6159507" y="4146718"/>
                <a:ext cx="1391893" cy="210793"/>
                <a:chOff x="6159507" y="4146718"/>
                <a:chExt cx="1391893" cy="210793"/>
              </a:xfrm>
              <a:solidFill>
                <a:schemeClr val="bg2">
                  <a:lumMod val="25000"/>
                </a:schemeClr>
              </a:solidFill>
            </p:grpSpPr>
            <p:sp>
              <p:nvSpPr>
                <p:cNvPr id="86" name="Oval 85">
                  <a:extLst>
                    <a:ext uri="{FF2B5EF4-FFF2-40B4-BE49-F238E27FC236}">
                      <a16:creationId xmlns:a16="http://schemas.microsoft.com/office/drawing/2014/main" id="{A9DA5387-6DE4-874C-B483-245E9E0C18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480307" y="4146718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/>
                </a:p>
              </p:txBody>
            </p:sp>
            <p:sp>
              <p:nvSpPr>
                <p:cNvPr id="87" name="Oval 86">
                  <a:extLst>
                    <a:ext uri="{FF2B5EF4-FFF2-40B4-BE49-F238E27FC236}">
                      <a16:creationId xmlns:a16="http://schemas.microsoft.com/office/drawing/2014/main" id="{2B922273-D93E-E44E-98CD-4C557B1857D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480307" y="4283243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/>
                </a:p>
              </p:txBody>
            </p:sp>
            <p:grpSp>
              <p:nvGrpSpPr>
                <p:cNvPr id="88" name="Group 87">
                  <a:extLst>
                    <a:ext uri="{FF2B5EF4-FFF2-40B4-BE49-F238E27FC236}">
                      <a16:creationId xmlns:a16="http://schemas.microsoft.com/office/drawing/2014/main" id="{BCB689A9-FD50-FA4B-82BB-120169A35FC9}"/>
                    </a:ext>
                  </a:extLst>
                </p:cNvPr>
                <p:cNvGrpSpPr/>
                <p:nvPr/>
              </p:nvGrpSpPr>
              <p:grpSpPr>
                <a:xfrm>
                  <a:off x="6159507" y="4149893"/>
                  <a:ext cx="77443" cy="207618"/>
                  <a:chOff x="6162682" y="4149893"/>
                  <a:chExt cx="77443" cy="207618"/>
                </a:xfrm>
                <a:grpFill/>
              </p:grpSpPr>
              <p:sp>
                <p:nvSpPr>
                  <p:cNvPr id="89" name="Oval 88">
                    <a:extLst>
                      <a:ext uri="{FF2B5EF4-FFF2-40B4-BE49-F238E27FC236}">
                        <a16:creationId xmlns:a16="http://schemas.microsoft.com/office/drawing/2014/main" id="{BB31B1ED-B3FB-2249-B173-9EECA72B03C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162682" y="4149893"/>
                    <a:ext cx="71093" cy="71093"/>
                  </a:xfrm>
                  <a:prstGeom prst="ellipse">
                    <a:avLst/>
                  </a:prstGeom>
                  <a:grpFill/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/>
                  </a:p>
                </p:txBody>
              </p:sp>
              <p:sp>
                <p:nvSpPr>
                  <p:cNvPr id="90" name="Oval 89">
                    <a:extLst>
                      <a:ext uri="{FF2B5EF4-FFF2-40B4-BE49-F238E27FC236}">
                        <a16:creationId xmlns:a16="http://schemas.microsoft.com/office/drawing/2014/main" id="{93396391-CDCB-CC44-AF7D-2A8D3050A97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169032" y="4286418"/>
                    <a:ext cx="71093" cy="71093"/>
                  </a:xfrm>
                  <a:prstGeom prst="ellipse">
                    <a:avLst/>
                  </a:prstGeom>
                  <a:grpFill/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 dirty="0"/>
                  </a:p>
                </p:txBody>
              </p:sp>
            </p:grpSp>
          </p:grpSp>
        </p:grpSp>
        <p:sp>
          <p:nvSpPr>
            <p:cNvPr id="77" name="Block Arc 76">
              <a:extLst>
                <a:ext uri="{FF2B5EF4-FFF2-40B4-BE49-F238E27FC236}">
                  <a16:creationId xmlns:a16="http://schemas.microsoft.com/office/drawing/2014/main" id="{64CE59FC-C328-1440-A5F4-562F7CCC641F}"/>
                </a:ext>
              </a:extLst>
            </p:cNvPr>
            <p:cNvSpPr/>
            <p:nvPr/>
          </p:nvSpPr>
          <p:spPr>
            <a:xfrm rot="19450926">
              <a:off x="4725622" y="2958528"/>
              <a:ext cx="2404596" cy="2304223"/>
            </a:xfrm>
            <a:prstGeom prst="blockArc">
              <a:avLst>
                <a:gd name="adj1" fmla="val 14977627"/>
                <a:gd name="adj2" fmla="val 17469328"/>
                <a:gd name="adj3" fmla="val 5280"/>
              </a:avLst>
            </a:prstGeom>
            <a:solidFill>
              <a:srgbClr val="FFFEF2">
                <a:alpha val="83000"/>
              </a:srgbClr>
            </a:solidFill>
            <a:ln>
              <a:solidFill>
                <a:srgbClr val="FEF7D3">
                  <a:alpha val="4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294">
                <a:solidFill>
                  <a:schemeClr val="tx1"/>
                </a:solidFill>
              </a:endParaRPr>
            </a:p>
          </p:txBody>
        </p:sp>
      </p:grpSp>
      <p:sp>
        <p:nvSpPr>
          <p:cNvPr id="94" name="Subtitle 2">
            <a:extLst>
              <a:ext uri="{FF2B5EF4-FFF2-40B4-BE49-F238E27FC236}">
                <a16:creationId xmlns:a16="http://schemas.microsoft.com/office/drawing/2014/main" id="{706606EA-B924-014B-9262-B1D5A94A524E}"/>
              </a:ext>
            </a:extLst>
          </p:cNvPr>
          <p:cNvSpPr txBox="1">
            <a:spLocks/>
          </p:cNvSpPr>
          <p:nvPr/>
        </p:nvSpPr>
        <p:spPr>
          <a:xfrm>
            <a:off x="21321415" y="4351858"/>
            <a:ext cx="1978524" cy="2151204"/>
          </a:xfrm>
          <a:prstGeom prst="rect">
            <a:avLst/>
          </a:prstGeom>
          <a:effectLst>
            <a:outerShdw blurRad="114300" dist="12700" dir="4920000" algn="tl" rotWithShape="0">
              <a:prstClr val="black">
                <a:alpha val="49000"/>
              </a:prstClr>
            </a:outerShdw>
            <a:softEdge rad="31750"/>
          </a:effectLst>
          <a:scene3d>
            <a:camera prst="orthographicFront"/>
            <a:lightRig rig="brightRoom" dir="t"/>
          </a:scene3d>
          <a:sp3d prstMaterial="matte"/>
        </p:spPr>
        <p:txBody>
          <a:bodyPr vert="horz" lIns="377190" tIns="188595" rIns="377190" bIns="188595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900" dirty="0">
                <a:latin typeface="Cambria" panose="020405030504060302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95" name="Subtitle 2">
            <a:extLst>
              <a:ext uri="{FF2B5EF4-FFF2-40B4-BE49-F238E27FC236}">
                <a16:creationId xmlns:a16="http://schemas.microsoft.com/office/drawing/2014/main" id="{2A805969-59CF-1649-8554-6016851F0E30}"/>
              </a:ext>
            </a:extLst>
          </p:cNvPr>
          <p:cNvSpPr txBox="1">
            <a:spLocks/>
          </p:cNvSpPr>
          <p:nvPr/>
        </p:nvSpPr>
        <p:spPr>
          <a:xfrm>
            <a:off x="26433330" y="4351858"/>
            <a:ext cx="1978524" cy="2151204"/>
          </a:xfrm>
          <a:prstGeom prst="rect">
            <a:avLst/>
          </a:prstGeom>
          <a:effectLst>
            <a:outerShdw blurRad="114300" dist="12700" dir="4920000" algn="tl" rotWithShape="0">
              <a:prstClr val="black">
                <a:alpha val="49000"/>
              </a:prstClr>
            </a:outerShdw>
            <a:softEdge rad="31750"/>
          </a:effectLst>
          <a:scene3d>
            <a:camera prst="orthographicFront"/>
            <a:lightRig rig="brightRoom" dir="t"/>
          </a:scene3d>
          <a:sp3d prstMaterial="matte"/>
        </p:spPr>
        <p:txBody>
          <a:bodyPr vert="horz" lIns="377190" tIns="188595" rIns="377190" bIns="188595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900" dirty="0">
                <a:latin typeface="Cambria" panose="02040503050406030204" pitchFamily="18" charset="0"/>
                <a:cs typeface="Times New Roman" panose="02020603050405020304" pitchFamily="18" charset="0"/>
              </a:rPr>
              <a:t>2 </a:t>
            </a:r>
          </a:p>
        </p:txBody>
      </p:sp>
      <p:sp>
        <p:nvSpPr>
          <p:cNvPr id="109" name="Subtitle 2">
            <a:extLst>
              <a:ext uri="{FF2B5EF4-FFF2-40B4-BE49-F238E27FC236}">
                <a16:creationId xmlns:a16="http://schemas.microsoft.com/office/drawing/2014/main" id="{476956F3-6433-7D44-9157-F946C1F9B925}"/>
              </a:ext>
            </a:extLst>
          </p:cNvPr>
          <p:cNvSpPr txBox="1">
            <a:spLocks/>
          </p:cNvSpPr>
          <p:nvPr/>
        </p:nvSpPr>
        <p:spPr>
          <a:xfrm>
            <a:off x="20597680" y="19792926"/>
            <a:ext cx="1978524" cy="2151204"/>
          </a:xfrm>
          <a:prstGeom prst="rect">
            <a:avLst/>
          </a:prstGeom>
          <a:effectLst>
            <a:outerShdw blurRad="114300" dist="12700" dir="4920000" algn="tl" rotWithShape="0">
              <a:prstClr val="black">
                <a:alpha val="49000"/>
              </a:prstClr>
            </a:outerShdw>
            <a:softEdge rad="31750"/>
          </a:effectLst>
          <a:scene3d>
            <a:camera prst="orthographicFront"/>
            <a:lightRig rig="brightRoom" dir="t"/>
          </a:scene3d>
          <a:sp3d prstMaterial="matte"/>
        </p:spPr>
        <p:txBody>
          <a:bodyPr vert="horz" lIns="377190" tIns="188595" rIns="377190" bIns="188595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900" dirty="0">
                <a:latin typeface="Cambria" panose="02040503050406030204" pitchFamily="18" charset="0"/>
                <a:cs typeface="Times New Roman" panose="02020603050405020304" pitchFamily="18" charset="0"/>
              </a:rPr>
              <a:t>4 </a:t>
            </a:r>
          </a:p>
        </p:txBody>
      </p:sp>
      <p:sp>
        <p:nvSpPr>
          <p:cNvPr id="110" name="Subtitle 2">
            <a:extLst>
              <a:ext uri="{FF2B5EF4-FFF2-40B4-BE49-F238E27FC236}">
                <a16:creationId xmlns:a16="http://schemas.microsoft.com/office/drawing/2014/main" id="{A5DE5D5F-6B84-E443-AD1B-70EA146648E5}"/>
              </a:ext>
            </a:extLst>
          </p:cNvPr>
          <p:cNvSpPr txBox="1">
            <a:spLocks/>
          </p:cNvSpPr>
          <p:nvPr/>
        </p:nvSpPr>
        <p:spPr>
          <a:xfrm>
            <a:off x="25684774" y="19792926"/>
            <a:ext cx="1978524" cy="2151204"/>
          </a:xfrm>
          <a:prstGeom prst="rect">
            <a:avLst/>
          </a:prstGeom>
          <a:effectLst>
            <a:outerShdw blurRad="114300" dist="12700" dir="4920000" algn="tl" rotWithShape="0">
              <a:prstClr val="black">
                <a:alpha val="49000"/>
              </a:prstClr>
            </a:outerShdw>
            <a:softEdge rad="31750"/>
          </a:effectLst>
          <a:scene3d>
            <a:camera prst="orthographicFront"/>
            <a:lightRig rig="brightRoom" dir="t"/>
          </a:scene3d>
          <a:sp3d prstMaterial="matte"/>
        </p:spPr>
        <p:txBody>
          <a:bodyPr vert="horz" lIns="377190" tIns="188595" rIns="377190" bIns="188595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900" dirty="0">
                <a:latin typeface="Cambria" panose="02040503050406030204" pitchFamily="18" charset="0"/>
                <a:cs typeface="Times New Roman" panose="02020603050405020304" pitchFamily="18" charset="0"/>
              </a:rPr>
              <a:t>3 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42D32AF4-CFDA-1643-9221-5DC7D724B17B}"/>
              </a:ext>
            </a:extLst>
          </p:cNvPr>
          <p:cNvSpPr/>
          <p:nvPr/>
        </p:nvSpPr>
        <p:spPr>
          <a:xfrm>
            <a:off x="29470619" y="16544938"/>
            <a:ext cx="1588550" cy="6600887"/>
          </a:xfrm>
          <a:prstGeom prst="rect">
            <a:avLst/>
          </a:prstGeom>
          <a:noFill/>
        </p:spPr>
        <p:txBody>
          <a:bodyPr wrap="square" lIns="377190" tIns="188595" rIns="377190" bIns="188595" numCol="1">
            <a:prstTxWarp prst="textDeflate">
              <a:avLst>
                <a:gd name="adj" fmla="val 0"/>
              </a:avLst>
            </a:prstTxWarp>
            <a:spAutoFit/>
          </a:bodyPr>
          <a:lstStyle/>
          <a:p>
            <a:pPr algn="ctr"/>
            <a:r>
              <a:rPr lang="en-US" sz="22275" b="1" spc="207" dirty="0">
                <a:ln w="38100" cmpd="sng">
                  <a:solidFill>
                    <a:schemeClr val="bg1">
                      <a:lumMod val="95000"/>
                    </a:schemeClr>
                  </a:solidFill>
                  <a:prstDash val="solid"/>
                </a:ln>
                <a:effectLst/>
                <a:latin typeface="Bauhaus 93" pitchFamily="82" charset="77"/>
                <a:cs typeface="Kannada MN" pitchFamily="2" charset="0"/>
              </a:rPr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7467317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794F85C-4DB8-8945-B335-61755415B0C9}"/>
              </a:ext>
            </a:extLst>
          </p:cNvPr>
          <p:cNvGrpSpPr/>
          <p:nvPr/>
        </p:nvGrpSpPr>
        <p:grpSpPr>
          <a:xfrm>
            <a:off x="14393123" y="8102994"/>
            <a:ext cx="17254916" cy="11152407"/>
            <a:chOff x="13084656" y="10899265"/>
            <a:chExt cx="15686287" cy="1013855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81EAC90-CEDA-5D4B-AD3C-6503C5250449}"/>
                </a:ext>
              </a:extLst>
            </p:cNvPr>
            <p:cNvGrpSpPr/>
            <p:nvPr/>
          </p:nvGrpSpPr>
          <p:grpSpPr>
            <a:xfrm>
              <a:off x="16330685" y="12511268"/>
              <a:ext cx="4473368" cy="4473368"/>
              <a:chOff x="1670642" y="3569854"/>
              <a:chExt cx="1192898" cy="1192898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BB033B29-A7AE-7343-ABBB-F37104DE832F}"/>
                  </a:ext>
                </a:extLst>
              </p:cNvPr>
              <p:cNvGrpSpPr/>
              <p:nvPr/>
            </p:nvGrpSpPr>
            <p:grpSpPr>
              <a:xfrm>
                <a:off x="1670642" y="3569854"/>
                <a:ext cx="1192898" cy="1192898"/>
                <a:chOff x="4331823" y="2657095"/>
                <a:chExt cx="3941180" cy="3941180"/>
              </a:xfrm>
            </p:grpSpPr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3F67765F-8A4A-9A49-B3D7-4802E90D3A56}"/>
                    </a:ext>
                  </a:extLst>
                </p:cNvPr>
                <p:cNvGrpSpPr/>
                <p:nvPr/>
              </p:nvGrpSpPr>
              <p:grpSpPr>
                <a:xfrm>
                  <a:off x="4331823" y="2657095"/>
                  <a:ext cx="3941180" cy="3941180"/>
                  <a:chOff x="4884516" y="2273292"/>
                  <a:chExt cx="3941180" cy="3941180"/>
                </a:xfrm>
                <a:scene3d>
                  <a:camera prst="orthographicFront"/>
                  <a:lightRig rig="brightRoom" dir="t"/>
                </a:scene3d>
              </p:grpSpPr>
              <p:sp>
                <p:nvSpPr>
                  <p:cNvPr id="23" name="Oval 22">
                    <a:extLst>
                      <a:ext uri="{FF2B5EF4-FFF2-40B4-BE49-F238E27FC236}">
                        <a16:creationId xmlns:a16="http://schemas.microsoft.com/office/drawing/2014/main" id="{4299C17E-C7BF-9048-8608-B542ADFCDF94}"/>
                      </a:ext>
                    </a:extLst>
                  </p:cNvPr>
                  <p:cNvSpPr/>
                  <p:nvPr/>
                </p:nvSpPr>
                <p:spPr>
                  <a:xfrm>
                    <a:off x="4884516" y="2273292"/>
                    <a:ext cx="3941180" cy="3941180"/>
                  </a:xfrm>
                  <a:prstGeom prst="ellipse">
                    <a:avLst/>
                  </a:prstGeom>
                  <a:solidFill>
                    <a:srgbClr val="068A40"/>
                  </a:solidFill>
                  <a:ln>
                    <a:noFill/>
                  </a:ln>
                  <a:sp3d prstMaterial="matte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 dirty="0"/>
                  </a:p>
                </p:txBody>
              </p:sp>
              <p:sp>
                <p:nvSpPr>
                  <p:cNvPr id="24" name="Oval 23">
                    <a:extLst>
                      <a:ext uri="{FF2B5EF4-FFF2-40B4-BE49-F238E27FC236}">
                        <a16:creationId xmlns:a16="http://schemas.microsoft.com/office/drawing/2014/main" id="{29F3F082-462C-674A-A612-8D2F51F33D6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069021" y="3457797"/>
                    <a:ext cx="1572168" cy="1572170"/>
                  </a:xfrm>
                  <a:prstGeom prst="ellipse">
                    <a:avLst/>
                  </a:prstGeom>
                  <a:solidFill>
                    <a:srgbClr val="FFFEF2"/>
                  </a:solidFill>
                  <a:ln>
                    <a:noFill/>
                  </a:ln>
                  <a:sp3d prstMaterial="matte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 dirty="0"/>
                  </a:p>
                </p:txBody>
              </p:sp>
              <p:sp>
                <p:nvSpPr>
                  <p:cNvPr id="25" name="Freeform 24">
                    <a:extLst>
                      <a:ext uri="{FF2B5EF4-FFF2-40B4-BE49-F238E27FC236}">
                        <a16:creationId xmlns:a16="http://schemas.microsoft.com/office/drawing/2014/main" id="{2A6EF715-97E9-924C-B892-D5FC6C355943}"/>
                      </a:ext>
                    </a:extLst>
                  </p:cNvPr>
                  <p:cNvSpPr/>
                  <p:nvPr/>
                </p:nvSpPr>
                <p:spPr>
                  <a:xfrm>
                    <a:off x="6158669" y="3518842"/>
                    <a:ext cx="1391401" cy="672761"/>
                  </a:xfrm>
                  <a:custGeom>
                    <a:avLst/>
                    <a:gdLst>
                      <a:gd name="connsiteX0" fmla="*/ 307373 w 609034"/>
                      <a:gd name="connsiteY0" fmla="*/ 11 h 294476"/>
                      <a:gd name="connsiteX1" fmla="*/ 460931 w 609034"/>
                      <a:gd name="connsiteY1" fmla="*/ 42811 h 294476"/>
                      <a:gd name="connsiteX2" fmla="*/ 601680 w 609034"/>
                      <a:gd name="connsiteY2" fmla="*/ 231054 h 294476"/>
                      <a:gd name="connsiteX3" fmla="*/ 609034 w 609034"/>
                      <a:gd name="connsiteY3" fmla="*/ 294476 h 294476"/>
                      <a:gd name="connsiteX4" fmla="*/ 578473 w 609034"/>
                      <a:gd name="connsiteY4" fmla="*/ 294476 h 294476"/>
                      <a:gd name="connsiteX5" fmla="*/ 571991 w 609034"/>
                      <a:gd name="connsiteY5" fmla="*/ 238580 h 294476"/>
                      <a:gd name="connsiteX6" fmla="*/ 445315 w 609034"/>
                      <a:gd name="connsiteY6" fmla="*/ 69157 h 294476"/>
                      <a:gd name="connsiteX7" fmla="*/ 168263 w 609034"/>
                      <a:gd name="connsiteY7" fmla="*/ 66777 h 294476"/>
                      <a:gd name="connsiteX8" fmla="*/ 38694 w 609034"/>
                      <a:gd name="connsiteY8" fmla="*/ 233998 h 294476"/>
                      <a:gd name="connsiteX9" fmla="*/ 30626 w 609034"/>
                      <a:gd name="connsiteY9" fmla="*/ 294476 h 294476"/>
                      <a:gd name="connsiteX10" fmla="*/ 0 w 609034"/>
                      <a:gd name="connsiteY10" fmla="*/ 294476 h 294476"/>
                      <a:gd name="connsiteX11" fmla="*/ 9140 w 609034"/>
                      <a:gd name="connsiteY11" fmla="*/ 225964 h 294476"/>
                      <a:gd name="connsiteX12" fmla="*/ 153102 w 609034"/>
                      <a:gd name="connsiteY12" fmla="*/ 40166 h 294476"/>
                      <a:gd name="connsiteX13" fmla="*/ 307373 w 609034"/>
                      <a:gd name="connsiteY13" fmla="*/ 11 h 2944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609034" h="294476">
                        <a:moveTo>
                          <a:pt x="307373" y="11"/>
                        </a:moveTo>
                        <a:cubicBezTo>
                          <a:pt x="360541" y="468"/>
                          <a:pt x="413590" y="14751"/>
                          <a:pt x="460931" y="42811"/>
                        </a:cubicBezTo>
                        <a:cubicBezTo>
                          <a:pt x="531944" y="84902"/>
                          <a:pt x="581925" y="153139"/>
                          <a:pt x="601680" y="231054"/>
                        </a:cubicBezTo>
                        <a:lnTo>
                          <a:pt x="609034" y="294476"/>
                        </a:lnTo>
                        <a:lnTo>
                          <a:pt x="578473" y="294476"/>
                        </a:lnTo>
                        <a:lnTo>
                          <a:pt x="571991" y="238580"/>
                        </a:lnTo>
                        <a:cubicBezTo>
                          <a:pt x="554212" y="168455"/>
                          <a:pt x="509227" y="107040"/>
                          <a:pt x="445315" y="69157"/>
                        </a:cubicBezTo>
                        <a:cubicBezTo>
                          <a:pt x="360099" y="18647"/>
                          <a:pt x="254335" y="17738"/>
                          <a:pt x="168263" y="66777"/>
                        </a:cubicBezTo>
                        <a:cubicBezTo>
                          <a:pt x="103709" y="103556"/>
                          <a:pt x="57676" y="164189"/>
                          <a:pt x="38694" y="233998"/>
                        </a:cubicBezTo>
                        <a:lnTo>
                          <a:pt x="30626" y="294476"/>
                        </a:lnTo>
                        <a:lnTo>
                          <a:pt x="0" y="294476"/>
                        </a:lnTo>
                        <a:lnTo>
                          <a:pt x="9140" y="225964"/>
                        </a:lnTo>
                        <a:cubicBezTo>
                          <a:pt x="30231" y="148400"/>
                          <a:pt x="81378" y="81031"/>
                          <a:pt x="153102" y="40166"/>
                        </a:cubicBezTo>
                        <a:cubicBezTo>
                          <a:pt x="200919" y="12923"/>
                          <a:pt x="254205" y="-446"/>
                          <a:pt x="307373" y="11"/>
                        </a:cubicBezTo>
                        <a:close/>
                      </a:path>
                    </a:pathLst>
                  </a:custGeom>
                  <a:solidFill>
                    <a:schemeClr val="bg2">
                      <a:lumMod val="25000"/>
                    </a:schemeClr>
                  </a:solidFill>
                  <a:ln cap="rnd"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sz="30294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6" name="Freeform 25">
                    <a:extLst>
                      <a:ext uri="{FF2B5EF4-FFF2-40B4-BE49-F238E27FC236}">
                        <a16:creationId xmlns:a16="http://schemas.microsoft.com/office/drawing/2014/main" id="{34AF4F80-F734-7B4B-B294-1743484FE9B6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6165050" y="4310667"/>
                    <a:ext cx="1383757" cy="642099"/>
                  </a:xfrm>
                  <a:custGeom>
                    <a:avLst/>
                    <a:gdLst>
                      <a:gd name="connsiteX0" fmla="*/ 605688 w 605688"/>
                      <a:gd name="connsiteY0" fmla="*/ 281055 h 281055"/>
                      <a:gd name="connsiteX1" fmla="*/ 575127 w 605688"/>
                      <a:gd name="connsiteY1" fmla="*/ 281055 h 281055"/>
                      <a:gd name="connsiteX2" fmla="*/ 570201 w 605688"/>
                      <a:gd name="connsiteY2" fmla="*/ 238580 h 281055"/>
                      <a:gd name="connsiteX3" fmla="*/ 443525 w 605688"/>
                      <a:gd name="connsiteY3" fmla="*/ 69157 h 281055"/>
                      <a:gd name="connsiteX4" fmla="*/ 166473 w 605688"/>
                      <a:gd name="connsiteY4" fmla="*/ 66777 h 281055"/>
                      <a:gd name="connsiteX5" fmla="*/ 36904 w 605688"/>
                      <a:gd name="connsiteY5" fmla="*/ 233998 h 281055"/>
                      <a:gd name="connsiteX6" fmla="*/ 30626 w 605688"/>
                      <a:gd name="connsiteY6" fmla="*/ 281055 h 281055"/>
                      <a:gd name="connsiteX7" fmla="*/ 0 w 605688"/>
                      <a:gd name="connsiteY7" fmla="*/ 281055 h 281055"/>
                      <a:gd name="connsiteX8" fmla="*/ 7350 w 605688"/>
                      <a:gd name="connsiteY8" fmla="*/ 225964 h 281055"/>
                      <a:gd name="connsiteX9" fmla="*/ 151312 w 605688"/>
                      <a:gd name="connsiteY9" fmla="*/ 40166 h 281055"/>
                      <a:gd name="connsiteX10" fmla="*/ 459141 w 605688"/>
                      <a:gd name="connsiteY10" fmla="*/ 42811 h 281055"/>
                      <a:gd name="connsiteX11" fmla="*/ 599890 w 605688"/>
                      <a:gd name="connsiteY11" fmla="*/ 231054 h 2810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605688" h="281055">
                        <a:moveTo>
                          <a:pt x="605688" y="281055"/>
                        </a:moveTo>
                        <a:lnTo>
                          <a:pt x="575127" y="281055"/>
                        </a:lnTo>
                        <a:lnTo>
                          <a:pt x="570201" y="238580"/>
                        </a:lnTo>
                        <a:cubicBezTo>
                          <a:pt x="552422" y="168455"/>
                          <a:pt x="507437" y="107040"/>
                          <a:pt x="443525" y="69157"/>
                        </a:cubicBezTo>
                        <a:cubicBezTo>
                          <a:pt x="358309" y="18647"/>
                          <a:pt x="252545" y="17738"/>
                          <a:pt x="166473" y="66777"/>
                        </a:cubicBezTo>
                        <a:cubicBezTo>
                          <a:pt x="101919" y="103556"/>
                          <a:pt x="55886" y="164189"/>
                          <a:pt x="36904" y="233998"/>
                        </a:cubicBezTo>
                        <a:lnTo>
                          <a:pt x="30626" y="281055"/>
                        </a:lnTo>
                        <a:lnTo>
                          <a:pt x="0" y="281055"/>
                        </a:lnTo>
                        <a:lnTo>
                          <a:pt x="7350" y="225964"/>
                        </a:lnTo>
                        <a:cubicBezTo>
                          <a:pt x="28441" y="148400"/>
                          <a:pt x="79587" y="81031"/>
                          <a:pt x="151312" y="40166"/>
                        </a:cubicBezTo>
                        <a:cubicBezTo>
                          <a:pt x="246945" y="-14320"/>
                          <a:pt x="364458" y="-13310"/>
                          <a:pt x="459141" y="42811"/>
                        </a:cubicBezTo>
                        <a:cubicBezTo>
                          <a:pt x="530153" y="84902"/>
                          <a:pt x="580135" y="153139"/>
                          <a:pt x="599890" y="231054"/>
                        </a:cubicBezTo>
                        <a:close/>
                      </a:path>
                    </a:pathLst>
                  </a:custGeom>
                  <a:solidFill>
                    <a:schemeClr val="bg2">
                      <a:lumMod val="25000"/>
                    </a:schemeClr>
                  </a:solidFill>
                  <a:ln cap="rnd"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sz="30294" dirty="0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27" name="Group 26">
                    <a:extLst>
                      <a:ext uri="{FF2B5EF4-FFF2-40B4-BE49-F238E27FC236}">
                        <a16:creationId xmlns:a16="http://schemas.microsoft.com/office/drawing/2014/main" id="{1B9C0568-4459-F442-9782-65E8E28544C6}"/>
                      </a:ext>
                    </a:extLst>
                  </p:cNvPr>
                  <p:cNvGrpSpPr/>
                  <p:nvPr/>
                </p:nvGrpSpPr>
                <p:grpSpPr>
                  <a:xfrm>
                    <a:off x="6159507" y="4146718"/>
                    <a:ext cx="1391893" cy="210793"/>
                    <a:chOff x="6159507" y="4146718"/>
                    <a:chExt cx="1391893" cy="210793"/>
                  </a:xfrm>
                  <a:solidFill>
                    <a:schemeClr val="bg2">
                      <a:lumMod val="25000"/>
                    </a:schemeClr>
                  </a:solidFill>
                </p:grpSpPr>
                <p:sp>
                  <p:nvSpPr>
                    <p:cNvPr id="28" name="Oval 27">
                      <a:extLst>
                        <a:ext uri="{FF2B5EF4-FFF2-40B4-BE49-F238E27FC236}">
                          <a16:creationId xmlns:a16="http://schemas.microsoft.com/office/drawing/2014/main" id="{79B9097F-0C86-3147-9915-5C9178FEBD0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480307" y="4146718"/>
                      <a:ext cx="71093" cy="71093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sp3d prstMaterial="matte"/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30294"/>
                    </a:p>
                  </p:txBody>
                </p:sp>
                <p:sp>
                  <p:nvSpPr>
                    <p:cNvPr id="29" name="Oval 28">
                      <a:extLst>
                        <a:ext uri="{FF2B5EF4-FFF2-40B4-BE49-F238E27FC236}">
                          <a16:creationId xmlns:a16="http://schemas.microsoft.com/office/drawing/2014/main" id="{9452D207-2F23-1F40-9545-FE79062BDBD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480307" y="4283243"/>
                      <a:ext cx="71093" cy="71093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sp3d prstMaterial="matte"/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30294"/>
                    </a:p>
                  </p:txBody>
                </p:sp>
                <p:grpSp>
                  <p:nvGrpSpPr>
                    <p:cNvPr id="30" name="Group 29">
                      <a:extLst>
                        <a:ext uri="{FF2B5EF4-FFF2-40B4-BE49-F238E27FC236}">
                          <a16:creationId xmlns:a16="http://schemas.microsoft.com/office/drawing/2014/main" id="{473CD9A1-4198-0644-8C0A-6A2BD281945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159507" y="4149893"/>
                      <a:ext cx="77443" cy="207618"/>
                      <a:chOff x="6162682" y="4149893"/>
                      <a:chExt cx="77443" cy="207618"/>
                    </a:xfrm>
                    <a:grpFill/>
                  </p:grpSpPr>
                  <p:sp>
                    <p:nvSpPr>
                      <p:cNvPr id="31" name="Oval 30">
                        <a:extLst>
                          <a:ext uri="{FF2B5EF4-FFF2-40B4-BE49-F238E27FC236}">
                            <a16:creationId xmlns:a16="http://schemas.microsoft.com/office/drawing/2014/main" id="{ED105B4D-FDAD-7546-96F7-D9DE9503C77A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162682" y="4149893"/>
                        <a:ext cx="71093" cy="71093"/>
                      </a:xfrm>
                      <a:prstGeom prst="ellipse">
                        <a:avLst/>
                      </a:prstGeom>
                      <a:grpFill/>
                      <a:ln>
                        <a:noFill/>
                      </a:ln>
                      <a:effectLst>
                        <a:outerShdw blurRad="63500" sx="102000" sy="102000" algn="ctr" rotWithShape="0">
                          <a:prstClr val="black">
                            <a:alpha val="40000"/>
                          </a:prstClr>
                        </a:outerShdw>
                      </a:effectLst>
                      <a:sp3d prstMaterial="matte"/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30294"/>
                      </a:p>
                    </p:txBody>
                  </p:sp>
                  <p:sp>
                    <p:nvSpPr>
                      <p:cNvPr id="32" name="Oval 31">
                        <a:extLst>
                          <a:ext uri="{FF2B5EF4-FFF2-40B4-BE49-F238E27FC236}">
                            <a16:creationId xmlns:a16="http://schemas.microsoft.com/office/drawing/2014/main" id="{8289EF0D-987C-7341-89F9-CD37D38EDAEE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169032" y="4286418"/>
                        <a:ext cx="71093" cy="71093"/>
                      </a:xfrm>
                      <a:prstGeom prst="ellipse">
                        <a:avLst/>
                      </a:prstGeom>
                      <a:grpFill/>
                      <a:ln>
                        <a:noFill/>
                      </a:ln>
                      <a:effectLst>
                        <a:outerShdw blurRad="63500" sx="102000" sy="102000" algn="ctr" rotWithShape="0">
                          <a:prstClr val="black">
                            <a:alpha val="40000"/>
                          </a:prstClr>
                        </a:outerShdw>
                      </a:effectLst>
                      <a:sp3d prstMaterial="matte"/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30294" dirty="0"/>
                      </a:p>
                    </p:txBody>
                  </p:sp>
                </p:grpSp>
              </p:grpSp>
            </p:grpSp>
            <p:sp>
              <p:nvSpPr>
                <p:cNvPr id="22" name="Block Arc 21">
                  <a:extLst>
                    <a:ext uri="{FF2B5EF4-FFF2-40B4-BE49-F238E27FC236}">
                      <a16:creationId xmlns:a16="http://schemas.microsoft.com/office/drawing/2014/main" id="{212B9728-AED5-3441-AA09-D7246A4EC1B7}"/>
                    </a:ext>
                  </a:extLst>
                </p:cNvPr>
                <p:cNvSpPr/>
                <p:nvPr/>
              </p:nvSpPr>
              <p:spPr>
                <a:xfrm rot="19450926">
                  <a:off x="4725622" y="2958528"/>
                  <a:ext cx="2404596" cy="2304223"/>
                </a:xfrm>
                <a:prstGeom prst="blockArc">
                  <a:avLst>
                    <a:gd name="adj1" fmla="val 14977627"/>
                    <a:gd name="adj2" fmla="val 17469328"/>
                    <a:gd name="adj3" fmla="val 5280"/>
                  </a:avLst>
                </a:prstGeom>
                <a:solidFill>
                  <a:srgbClr val="FFFEF2">
                    <a:alpha val="83000"/>
                  </a:srgbClr>
                </a:solidFill>
                <a:ln>
                  <a:solidFill>
                    <a:srgbClr val="FEF7D3">
                      <a:alpha val="4500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4" name="Subtitle 2">
                <a:extLst>
                  <a:ext uri="{FF2B5EF4-FFF2-40B4-BE49-F238E27FC236}">
                    <a16:creationId xmlns:a16="http://schemas.microsoft.com/office/drawing/2014/main" id="{706606EA-B924-014B-9262-B1D5A94A524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25577" y="3959245"/>
                <a:ext cx="479642" cy="521504"/>
              </a:xfrm>
              <a:prstGeom prst="rect">
                <a:avLst/>
              </a:prstGeom>
              <a:effectLst>
                <a:outerShdw blurRad="114300" dist="12700" dir="4920000" algn="tl" rotWithShape="0">
                  <a:prstClr val="black">
                    <a:alpha val="49000"/>
                  </a:prstClr>
                </a:outerShdw>
                <a:softEdge rad="31750"/>
              </a:effectLst>
              <a:scene3d>
                <a:camera prst="orthographicFront"/>
                <a:lightRig rig="brightRoom" dir="t"/>
              </a:scene3d>
              <a:sp3d prstMaterial="matte"/>
            </p:spPr>
            <p:txBody>
              <a:bodyPr vert="horz" lIns="377190" tIns="188595" rIns="377190" bIns="188595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900" dirty="0">
                    <a:latin typeface="Cambria" panose="02040503050406030204" pitchFamily="18" charset="0"/>
                    <a:cs typeface="Times New Roman" panose="02020603050405020304" pitchFamily="18" charset="0"/>
                  </a:rPr>
                  <a:t>6</a:t>
                </a:r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FC5DF44D-599F-D44B-A523-827657BF7C4A}"/>
                </a:ext>
              </a:extLst>
            </p:cNvPr>
            <p:cNvGrpSpPr/>
            <p:nvPr/>
          </p:nvGrpSpPr>
          <p:grpSpPr>
            <a:xfrm>
              <a:off x="20834172" y="12511268"/>
              <a:ext cx="4473368" cy="4473368"/>
              <a:chOff x="2899492" y="3569854"/>
              <a:chExt cx="1192898" cy="1192898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ECB28C0A-7B56-3345-AA16-8FE758510A2A}"/>
                  </a:ext>
                </a:extLst>
              </p:cNvPr>
              <p:cNvGrpSpPr/>
              <p:nvPr/>
            </p:nvGrpSpPr>
            <p:grpSpPr>
              <a:xfrm>
                <a:off x="2899492" y="3569854"/>
                <a:ext cx="1192898" cy="1192898"/>
                <a:chOff x="4331823" y="2657095"/>
                <a:chExt cx="3941180" cy="3941180"/>
              </a:xfrm>
            </p:grpSpPr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05456C62-E97E-604D-BEBF-97669F7DF4AA}"/>
                    </a:ext>
                  </a:extLst>
                </p:cNvPr>
                <p:cNvGrpSpPr/>
                <p:nvPr/>
              </p:nvGrpSpPr>
              <p:grpSpPr>
                <a:xfrm>
                  <a:off x="4331823" y="2657095"/>
                  <a:ext cx="3941180" cy="3941180"/>
                  <a:chOff x="4884516" y="2273292"/>
                  <a:chExt cx="3941180" cy="3941180"/>
                </a:xfrm>
                <a:scene3d>
                  <a:camera prst="orthographicFront"/>
                  <a:lightRig rig="brightRoom" dir="t"/>
                </a:scene3d>
              </p:grpSpPr>
              <p:sp>
                <p:nvSpPr>
                  <p:cNvPr id="36" name="Oval 35">
                    <a:extLst>
                      <a:ext uri="{FF2B5EF4-FFF2-40B4-BE49-F238E27FC236}">
                        <a16:creationId xmlns:a16="http://schemas.microsoft.com/office/drawing/2014/main" id="{43FD37C8-9C6D-9C46-A2C2-797F21C13A1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884516" y="2273292"/>
                    <a:ext cx="3941180" cy="394118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  <a:sp3d prstMaterial="matte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 dirty="0"/>
                  </a:p>
                </p:txBody>
              </p:sp>
              <p:sp>
                <p:nvSpPr>
                  <p:cNvPr id="37" name="Oval 36">
                    <a:extLst>
                      <a:ext uri="{FF2B5EF4-FFF2-40B4-BE49-F238E27FC236}">
                        <a16:creationId xmlns:a16="http://schemas.microsoft.com/office/drawing/2014/main" id="{62EAF9A5-F6F5-D648-8767-5E8209F41D8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069021" y="3457797"/>
                    <a:ext cx="1572168" cy="1572170"/>
                  </a:xfrm>
                  <a:prstGeom prst="ellipse">
                    <a:avLst/>
                  </a:prstGeom>
                  <a:solidFill>
                    <a:srgbClr val="FFFEF2"/>
                  </a:solidFill>
                  <a:ln>
                    <a:noFill/>
                  </a:ln>
                  <a:sp3d prstMaterial="matte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 dirty="0"/>
                  </a:p>
                </p:txBody>
              </p:sp>
              <p:sp>
                <p:nvSpPr>
                  <p:cNvPr id="38" name="Freeform 37">
                    <a:extLst>
                      <a:ext uri="{FF2B5EF4-FFF2-40B4-BE49-F238E27FC236}">
                        <a16:creationId xmlns:a16="http://schemas.microsoft.com/office/drawing/2014/main" id="{1D199735-9038-6E49-867F-353A8B261546}"/>
                      </a:ext>
                    </a:extLst>
                  </p:cNvPr>
                  <p:cNvSpPr/>
                  <p:nvPr/>
                </p:nvSpPr>
                <p:spPr>
                  <a:xfrm>
                    <a:off x="6158669" y="3518842"/>
                    <a:ext cx="1391401" cy="672761"/>
                  </a:xfrm>
                  <a:custGeom>
                    <a:avLst/>
                    <a:gdLst>
                      <a:gd name="connsiteX0" fmla="*/ 307373 w 609034"/>
                      <a:gd name="connsiteY0" fmla="*/ 11 h 294476"/>
                      <a:gd name="connsiteX1" fmla="*/ 460931 w 609034"/>
                      <a:gd name="connsiteY1" fmla="*/ 42811 h 294476"/>
                      <a:gd name="connsiteX2" fmla="*/ 601680 w 609034"/>
                      <a:gd name="connsiteY2" fmla="*/ 231054 h 294476"/>
                      <a:gd name="connsiteX3" fmla="*/ 609034 w 609034"/>
                      <a:gd name="connsiteY3" fmla="*/ 294476 h 294476"/>
                      <a:gd name="connsiteX4" fmla="*/ 578473 w 609034"/>
                      <a:gd name="connsiteY4" fmla="*/ 294476 h 294476"/>
                      <a:gd name="connsiteX5" fmla="*/ 571991 w 609034"/>
                      <a:gd name="connsiteY5" fmla="*/ 238580 h 294476"/>
                      <a:gd name="connsiteX6" fmla="*/ 445315 w 609034"/>
                      <a:gd name="connsiteY6" fmla="*/ 69157 h 294476"/>
                      <a:gd name="connsiteX7" fmla="*/ 168263 w 609034"/>
                      <a:gd name="connsiteY7" fmla="*/ 66777 h 294476"/>
                      <a:gd name="connsiteX8" fmla="*/ 38694 w 609034"/>
                      <a:gd name="connsiteY8" fmla="*/ 233998 h 294476"/>
                      <a:gd name="connsiteX9" fmla="*/ 30626 w 609034"/>
                      <a:gd name="connsiteY9" fmla="*/ 294476 h 294476"/>
                      <a:gd name="connsiteX10" fmla="*/ 0 w 609034"/>
                      <a:gd name="connsiteY10" fmla="*/ 294476 h 294476"/>
                      <a:gd name="connsiteX11" fmla="*/ 9140 w 609034"/>
                      <a:gd name="connsiteY11" fmla="*/ 225964 h 294476"/>
                      <a:gd name="connsiteX12" fmla="*/ 153102 w 609034"/>
                      <a:gd name="connsiteY12" fmla="*/ 40166 h 294476"/>
                      <a:gd name="connsiteX13" fmla="*/ 307373 w 609034"/>
                      <a:gd name="connsiteY13" fmla="*/ 11 h 2944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609034" h="294476">
                        <a:moveTo>
                          <a:pt x="307373" y="11"/>
                        </a:moveTo>
                        <a:cubicBezTo>
                          <a:pt x="360541" y="468"/>
                          <a:pt x="413590" y="14751"/>
                          <a:pt x="460931" y="42811"/>
                        </a:cubicBezTo>
                        <a:cubicBezTo>
                          <a:pt x="531944" y="84902"/>
                          <a:pt x="581925" y="153139"/>
                          <a:pt x="601680" y="231054"/>
                        </a:cubicBezTo>
                        <a:lnTo>
                          <a:pt x="609034" y="294476"/>
                        </a:lnTo>
                        <a:lnTo>
                          <a:pt x="578473" y="294476"/>
                        </a:lnTo>
                        <a:lnTo>
                          <a:pt x="571991" y="238580"/>
                        </a:lnTo>
                        <a:cubicBezTo>
                          <a:pt x="554212" y="168455"/>
                          <a:pt x="509227" y="107040"/>
                          <a:pt x="445315" y="69157"/>
                        </a:cubicBezTo>
                        <a:cubicBezTo>
                          <a:pt x="360099" y="18647"/>
                          <a:pt x="254335" y="17738"/>
                          <a:pt x="168263" y="66777"/>
                        </a:cubicBezTo>
                        <a:cubicBezTo>
                          <a:pt x="103709" y="103556"/>
                          <a:pt x="57676" y="164189"/>
                          <a:pt x="38694" y="233998"/>
                        </a:cubicBezTo>
                        <a:lnTo>
                          <a:pt x="30626" y="294476"/>
                        </a:lnTo>
                        <a:lnTo>
                          <a:pt x="0" y="294476"/>
                        </a:lnTo>
                        <a:lnTo>
                          <a:pt x="9140" y="225964"/>
                        </a:lnTo>
                        <a:cubicBezTo>
                          <a:pt x="30231" y="148400"/>
                          <a:pt x="81378" y="81031"/>
                          <a:pt x="153102" y="40166"/>
                        </a:cubicBezTo>
                        <a:cubicBezTo>
                          <a:pt x="200919" y="12923"/>
                          <a:pt x="254205" y="-446"/>
                          <a:pt x="307373" y="11"/>
                        </a:cubicBezTo>
                        <a:close/>
                      </a:path>
                    </a:pathLst>
                  </a:custGeom>
                  <a:solidFill>
                    <a:schemeClr val="bg2">
                      <a:lumMod val="25000"/>
                    </a:schemeClr>
                  </a:solidFill>
                  <a:ln cap="rnd"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sz="30294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9" name="Freeform 38">
                    <a:extLst>
                      <a:ext uri="{FF2B5EF4-FFF2-40B4-BE49-F238E27FC236}">
                        <a16:creationId xmlns:a16="http://schemas.microsoft.com/office/drawing/2014/main" id="{D8AEC302-D08E-F942-9F8D-F897E2366FBD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6165050" y="4310667"/>
                    <a:ext cx="1383757" cy="642099"/>
                  </a:xfrm>
                  <a:custGeom>
                    <a:avLst/>
                    <a:gdLst>
                      <a:gd name="connsiteX0" fmla="*/ 605688 w 605688"/>
                      <a:gd name="connsiteY0" fmla="*/ 281055 h 281055"/>
                      <a:gd name="connsiteX1" fmla="*/ 575127 w 605688"/>
                      <a:gd name="connsiteY1" fmla="*/ 281055 h 281055"/>
                      <a:gd name="connsiteX2" fmla="*/ 570201 w 605688"/>
                      <a:gd name="connsiteY2" fmla="*/ 238580 h 281055"/>
                      <a:gd name="connsiteX3" fmla="*/ 443525 w 605688"/>
                      <a:gd name="connsiteY3" fmla="*/ 69157 h 281055"/>
                      <a:gd name="connsiteX4" fmla="*/ 166473 w 605688"/>
                      <a:gd name="connsiteY4" fmla="*/ 66777 h 281055"/>
                      <a:gd name="connsiteX5" fmla="*/ 36904 w 605688"/>
                      <a:gd name="connsiteY5" fmla="*/ 233998 h 281055"/>
                      <a:gd name="connsiteX6" fmla="*/ 30626 w 605688"/>
                      <a:gd name="connsiteY6" fmla="*/ 281055 h 281055"/>
                      <a:gd name="connsiteX7" fmla="*/ 0 w 605688"/>
                      <a:gd name="connsiteY7" fmla="*/ 281055 h 281055"/>
                      <a:gd name="connsiteX8" fmla="*/ 7350 w 605688"/>
                      <a:gd name="connsiteY8" fmla="*/ 225964 h 281055"/>
                      <a:gd name="connsiteX9" fmla="*/ 151312 w 605688"/>
                      <a:gd name="connsiteY9" fmla="*/ 40166 h 281055"/>
                      <a:gd name="connsiteX10" fmla="*/ 459141 w 605688"/>
                      <a:gd name="connsiteY10" fmla="*/ 42811 h 281055"/>
                      <a:gd name="connsiteX11" fmla="*/ 599890 w 605688"/>
                      <a:gd name="connsiteY11" fmla="*/ 231054 h 2810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605688" h="281055">
                        <a:moveTo>
                          <a:pt x="605688" y="281055"/>
                        </a:moveTo>
                        <a:lnTo>
                          <a:pt x="575127" y="281055"/>
                        </a:lnTo>
                        <a:lnTo>
                          <a:pt x="570201" y="238580"/>
                        </a:lnTo>
                        <a:cubicBezTo>
                          <a:pt x="552422" y="168455"/>
                          <a:pt x="507437" y="107040"/>
                          <a:pt x="443525" y="69157"/>
                        </a:cubicBezTo>
                        <a:cubicBezTo>
                          <a:pt x="358309" y="18647"/>
                          <a:pt x="252545" y="17738"/>
                          <a:pt x="166473" y="66777"/>
                        </a:cubicBezTo>
                        <a:cubicBezTo>
                          <a:pt x="101919" y="103556"/>
                          <a:pt x="55886" y="164189"/>
                          <a:pt x="36904" y="233998"/>
                        </a:cubicBezTo>
                        <a:lnTo>
                          <a:pt x="30626" y="281055"/>
                        </a:lnTo>
                        <a:lnTo>
                          <a:pt x="0" y="281055"/>
                        </a:lnTo>
                        <a:lnTo>
                          <a:pt x="7350" y="225964"/>
                        </a:lnTo>
                        <a:cubicBezTo>
                          <a:pt x="28441" y="148400"/>
                          <a:pt x="79587" y="81031"/>
                          <a:pt x="151312" y="40166"/>
                        </a:cubicBezTo>
                        <a:cubicBezTo>
                          <a:pt x="246945" y="-14320"/>
                          <a:pt x="364458" y="-13310"/>
                          <a:pt x="459141" y="42811"/>
                        </a:cubicBezTo>
                        <a:cubicBezTo>
                          <a:pt x="530153" y="84902"/>
                          <a:pt x="580135" y="153139"/>
                          <a:pt x="599890" y="231054"/>
                        </a:cubicBezTo>
                        <a:close/>
                      </a:path>
                    </a:pathLst>
                  </a:custGeom>
                  <a:solidFill>
                    <a:schemeClr val="bg2">
                      <a:lumMod val="25000"/>
                    </a:schemeClr>
                  </a:solidFill>
                  <a:ln cap="rnd"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sz="30294" dirty="0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40" name="Group 39">
                    <a:extLst>
                      <a:ext uri="{FF2B5EF4-FFF2-40B4-BE49-F238E27FC236}">
                        <a16:creationId xmlns:a16="http://schemas.microsoft.com/office/drawing/2014/main" id="{B39C2179-4EBE-1C47-A4F4-11B1B7CAC04B}"/>
                      </a:ext>
                    </a:extLst>
                  </p:cNvPr>
                  <p:cNvGrpSpPr/>
                  <p:nvPr/>
                </p:nvGrpSpPr>
                <p:grpSpPr>
                  <a:xfrm>
                    <a:off x="6159507" y="4146718"/>
                    <a:ext cx="1391893" cy="210793"/>
                    <a:chOff x="6159507" y="4146718"/>
                    <a:chExt cx="1391893" cy="210793"/>
                  </a:xfrm>
                  <a:solidFill>
                    <a:schemeClr val="bg2">
                      <a:lumMod val="25000"/>
                    </a:schemeClr>
                  </a:solidFill>
                </p:grpSpPr>
                <p:sp>
                  <p:nvSpPr>
                    <p:cNvPr id="41" name="Oval 40">
                      <a:extLst>
                        <a:ext uri="{FF2B5EF4-FFF2-40B4-BE49-F238E27FC236}">
                          <a16:creationId xmlns:a16="http://schemas.microsoft.com/office/drawing/2014/main" id="{17299939-120C-AE45-A7B7-12A79F65667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480307" y="4146718"/>
                      <a:ext cx="71093" cy="71093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sp3d prstMaterial="matte"/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30294"/>
                    </a:p>
                  </p:txBody>
                </p:sp>
                <p:sp>
                  <p:nvSpPr>
                    <p:cNvPr id="42" name="Oval 41">
                      <a:extLst>
                        <a:ext uri="{FF2B5EF4-FFF2-40B4-BE49-F238E27FC236}">
                          <a16:creationId xmlns:a16="http://schemas.microsoft.com/office/drawing/2014/main" id="{EB4A906B-C077-0047-97B7-7DB5353FFB7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480307" y="4283243"/>
                      <a:ext cx="71093" cy="71093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sp3d prstMaterial="matte"/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30294"/>
                    </a:p>
                  </p:txBody>
                </p:sp>
                <p:grpSp>
                  <p:nvGrpSpPr>
                    <p:cNvPr id="44" name="Group 43">
                      <a:extLst>
                        <a:ext uri="{FF2B5EF4-FFF2-40B4-BE49-F238E27FC236}">
                          <a16:creationId xmlns:a16="http://schemas.microsoft.com/office/drawing/2014/main" id="{226DAEFD-E495-2D4A-970E-D561BE88278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159507" y="4149893"/>
                      <a:ext cx="77443" cy="207618"/>
                      <a:chOff x="6162682" y="4149893"/>
                      <a:chExt cx="77443" cy="207618"/>
                    </a:xfrm>
                    <a:grpFill/>
                  </p:grpSpPr>
                  <p:sp>
                    <p:nvSpPr>
                      <p:cNvPr id="45" name="Oval 44">
                        <a:extLst>
                          <a:ext uri="{FF2B5EF4-FFF2-40B4-BE49-F238E27FC236}">
                            <a16:creationId xmlns:a16="http://schemas.microsoft.com/office/drawing/2014/main" id="{27E316C3-F220-224B-AED5-060B1DA7C75B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162682" y="4149893"/>
                        <a:ext cx="71093" cy="71093"/>
                      </a:xfrm>
                      <a:prstGeom prst="ellipse">
                        <a:avLst/>
                      </a:prstGeom>
                      <a:grpFill/>
                      <a:ln>
                        <a:noFill/>
                      </a:ln>
                      <a:effectLst>
                        <a:outerShdw blurRad="63500" sx="102000" sy="102000" algn="ctr" rotWithShape="0">
                          <a:prstClr val="black">
                            <a:alpha val="40000"/>
                          </a:prstClr>
                        </a:outerShdw>
                      </a:effectLst>
                      <a:sp3d prstMaterial="matte"/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30294"/>
                      </a:p>
                    </p:txBody>
                  </p:sp>
                  <p:sp>
                    <p:nvSpPr>
                      <p:cNvPr id="46" name="Oval 45">
                        <a:extLst>
                          <a:ext uri="{FF2B5EF4-FFF2-40B4-BE49-F238E27FC236}">
                            <a16:creationId xmlns:a16="http://schemas.microsoft.com/office/drawing/2014/main" id="{AAE0E3C2-8231-E04C-92EF-7070B57AD3EE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169032" y="4286418"/>
                        <a:ext cx="71093" cy="71093"/>
                      </a:xfrm>
                      <a:prstGeom prst="ellipse">
                        <a:avLst/>
                      </a:prstGeom>
                      <a:grpFill/>
                      <a:ln>
                        <a:noFill/>
                      </a:ln>
                      <a:effectLst>
                        <a:outerShdw blurRad="63500" sx="102000" sy="102000" algn="ctr" rotWithShape="0">
                          <a:prstClr val="black">
                            <a:alpha val="40000"/>
                          </a:prstClr>
                        </a:outerShdw>
                      </a:effectLst>
                      <a:sp3d prstMaterial="matte"/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30294" dirty="0"/>
                      </a:p>
                    </p:txBody>
                  </p:sp>
                </p:grpSp>
              </p:grpSp>
            </p:grpSp>
            <p:sp>
              <p:nvSpPr>
                <p:cNvPr id="35" name="Block Arc 34">
                  <a:extLst>
                    <a:ext uri="{FF2B5EF4-FFF2-40B4-BE49-F238E27FC236}">
                      <a16:creationId xmlns:a16="http://schemas.microsoft.com/office/drawing/2014/main" id="{F32E1C8D-F236-E64D-880A-4FA19707B4D8}"/>
                    </a:ext>
                  </a:extLst>
                </p:cNvPr>
                <p:cNvSpPr/>
                <p:nvPr/>
              </p:nvSpPr>
              <p:spPr>
                <a:xfrm rot="19450926">
                  <a:off x="4725622" y="2958528"/>
                  <a:ext cx="2404596" cy="2304223"/>
                </a:xfrm>
                <a:prstGeom prst="blockArc">
                  <a:avLst>
                    <a:gd name="adj1" fmla="val 14977627"/>
                    <a:gd name="adj2" fmla="val 17469328"/>
                    <a:gd name="adj3" fmla="val 5280"/>
                  </a:avLst>
                </a:prstGeom>
                <a:solidFill>
                  <a:srgbClr val="FFFEF2">
                    <a:alpha val="83000"/>
                  </a:srgbClr>
                </a:solidFill>
                <a:ln>
                  <a:solidFill>
                    <a:srgbClr val="FEF7D3">
                      <a:alpha val="4500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5" name="Subtitle 2">
                <a:extLst>
                  <a:ext uri="{FF2B5EF4-FFF2-40B4-BE49-F238E27FC236}">
                    <a16:creationId xmlns:a16="http://schemas.microsoft.com/office/drawing/2014/main" id="{2A805969-59CF-1649-8554-6016851F0E3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264829" y="3959245"/>
                <a:ext cx="479642" cy="521504"/>
              </a:xfrm>
              <a:prstGeom prst="rect">
                <a:avLst/>
              </a:prstGeom>
              <a:effectLst>
                <a:outerShdw blurRad="114300" dist="12700" dir="4920000" algn="tl" rotWithShape="0">
                  <a:prstClr val="black">
                    <a:alpha val="49000"/>
                  </a:prstClr>
                </a:outerShdw>
                <a:softEdge rad="31750"/>
              </a:effectLst>
              <a:scene3d>
                <a:camera prst="orthographicFront"/>
                <a:lightRig rig="brightRoom" dir="t"/>
              </a:scene3d>
              <a:sp3d prstMaterial="matte"/>
            </p:spPr>
            <p:txBody>
              <a:bodyPr vert="horz" lIns="377190" tIns="188595" rIns="377190" bIns="188595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900" dirty="0">
                    <a:latin typeface="Cambria" panose="02040503050406030204" pitchFamily="18" charset="0"/>
                    <a:cs typeface="Times New Roman" panose="02020603050405020304" pitchFamily="18" charset="0"/>
                  </a:rPr>
                  <a:t>2 </a:t>
                </a: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1EB257A-BAD1-6647-AB1A-7D7F5A122B5A}"/>
                </a:ext>
              </a:extLst>
            </p:cNvPr>
            <p:cNvGrpSpPr/>
            <p:nvPr/>
          </p:nvGrpSpPr>
          <p:grpSpPr>
            <a:xfrm>
              <a:off x="18583392" y="16397461"/>
              <a:ext cx="4473368" cy="4473368"/>
              <a:chOff x="2257404" y="4627112"/>
              <a:chExt cx="1192898" cy="1192898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0A02C606-798E-884E-A810-768777901FCF}"/>
                  </a:ext>
                </a:extLst>
              </p:cNvPr>
              <p:cNvGrpSpPr/>
              <p:nvPr/>
            </p:nvGrpSpPr>
            <p:grpSpPr>
              <a:xfrm>
                <a:off x="2257404" y="4627112"/>
                <a:ext cx="1192898" cy="1192898"/>
                <a:chOff x="4331823" y="2657095"/>
                <a:chExt cx="3941180" cy="3941180"/>
              </a:xfrm>
            </p:grpSpPr>
            <p:grpSp>
              <p:nvGrpSpPr>
                <p:cNvPr id="53" name="Group 52">
                  <a:extLst>
                    <a:ext uri="{FF2B5EF4-FFF2-40B4-BE49-F238E27FC236}">
                      <a16:creationId xmlns:a16="http://schemas.microsoft.com/office/drawing/2014/main" id="{A8CB13FF-C1A2-4643-93BF-B26D76258EEE}"/>
                    </a:ext>
                  </a:extLst>
                </p:cNvPr>
                <p:cNvGrpSpPr/>
                <p:nvPr/>
              </p:nvGrpSpPr>
              <p:grpSpPr>
                <a:xfrm>
                  <a:off x="4331823" y="2657095"/>
                  <a:ext cx="3941180" cy="3941180"/>
                  <a:chOff x="4884516" y="2273292"/>
                  <a:chExt cx="3941180" cy="3941180"/>
                </a:xfrm>
                <a:scene3d>
                  <a:camera prst="orthographicFront"/>
                  <a:lightRig rig="brightRoom" dir="t"/>
                </a:scene3d>
              </p:grpSpPr>
              <p:sp>
                <p:nvSpPr>
                  <p:cNvPr id="57" name="Oval 56">
                    <a:extLst>
                      <a:ext uri="{FF2B5EF4-FFF2-40B4-BE49-F238E27FC236}">
                        <a16:creationId xmlns:a16="http://schemas.microsoft.com/office/drawing/2014/main" id="{7EEB9B4F-2BC6-1B4B-820E-C9F3D1299269}"/>
                      </a:ext>
                    </a:extLst>
                  </p:cNvPr>
                  <p:cNvSpPr/>
                  <p:nvPr/>
                </p:nvSpPr>
                <p:spPr>
                  <a:xfrm>
                    <a:off x="4884516" y="2273292"/>
                    <a:ext cx="3941180" cy="3941180"/>
                  </a:xfrm>
                  <a:prstGeom prst="ellipse">
                    <a:avLst/>
                  </a:prstGeom>
                  <a:solidFill>
                    <a:srgbClr val="AD6E18"/>
                  </a:solidFill>
                  <a:ln>
                    <a:noFill/>
                  </a:ln>
                  <a:sp3d prstMaterial="matte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 dirty="0"/>
                  </a:p>
                </p:txBody>
              </p:sp>
              <p:sp>
                <p:nvSpPr>
                  <p:cNvPr id="66" name="Oval 65">
                    <a:extLst>
                      <a:ext uri="{FF2B5EF4-FFF2-40B4-BE49-F238E27FC236}">
                        <a16:creationId xmlns:a16="http://schemas.microsoft.com/office/drawing/2014/main" id="{37357B9A-2C14-4A4E-B161-11865356E6F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069021" y="3457797"/>
                    <a:ext cx="1572168" cy="1572170"/>
                  </a:xfrm>
                  <a:prstGeom prst="ellipse">
                    <a:avLst/>
                  </a:prstGeom>
                  <a:solidFill>
                    <a:srgbClr val="FFFEF2"/>
                  </a:solidFill>
                  <a:ln>
                    <a:noFill/>
                  </a:ln>
                  <a:sp3d prstMaterial="matte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 dirty="0"/>
                  </a:p>
                </p:txBody>
              </p:sp>
              <p:sp>
                <p:nvSpPr>
                  <p:cNvPr id="67" name="Freeform 66">
                    <a:extLst>
                      <a:ext uri="{FF2B5EF4-FFF2-40B4-BE49-F238E27FC236}">
                        <a16:creationId xmlns:a16="http://schemas.microsoft.com/office/drawing/2014/main" id="{ACFA0F75-8CFC-2F45-A536-4113228379C9}"/>
                      </a:ext>
                    </a:extLst>
                  </p:cNvPr>
                  <p:cNvSpPr/>
                  <p:nvPr/>
                </p:nvSpPr>
                <p:spPr>
                  <a:xfrm>
                    <a:off x="6158669" y="3518842"/>
                    <a:ext cx="1391401" cy="672761"/>
                  </a:xfrm>
                  <a:custGeom>
                    <a:avLst/>
                    <a:gdLst>
                      <a:gd name="connsiteX0" fmla="*/ 307373 w 609034"/>
                      <a:gd name="connsiteY0" fmla="*/ 11 h 294476"/>
                      <a:gd name="connsiteX1" fmla="*/ 460931 w 609034"/>
                      <a:gd name="connsiteY1" fmla="*/ 42811 h 294476"/>
                      <a:gd name="connsiteX2" fmla="*/ 601680 w 609034"/>
                      <a:gd name="connsiteY2" fmla="*/ 231054 h 294476"/>
                      <a:gd name="connsiteX3" fmla="*/ 609034 w 609034"/>
                      <a:gd name="connsiteY3" fmla="*/ 294476 h 294476"/>
                      <a:gd name="connsiteX4" fmla="*/ 578473 w 609034"/>
                      <a:gd name="connsiteY4" fmla="*/ 294476 h 294476"/>
                      <a:gd name="connsiteX5" fmla="*/ 571991 w 609034"/>
                      <a:gd name="connsiteY5" fmla="*/ 238580 h 294476"/>
                      <a:gd name="connsiteX6" fmla="*/ 445315 w 609034"/>
                      <a:gd name="connsiteY6" fmla="*/ 69157 h 294476"/>
                      <a:gd name="connsiteX7" fmla="*/ 168263 w 609034"/>
                      <a:gd name="connsiteY7" fmla="*/ 66777 h 294476"/>
                      <a:gd name="connsiteX8" fmla="*/ 38694 w 609034"/>
                      <a:gd name="connsiteY8" fmla="*/ 233998 h 294476"/>
                      <a:gd name="connsiteX9" fmla="*/ 30626 w 609034"/>
                      <a:gd name="connsiteY9" fmla="*/ 294476 h 294476"/>
                      <a:gd name="connsiteX10" fmla="*/ 0 w 609034"/>
                      <a:gd name="connsiteY10" fmla="*/ 294476 h 294476"/>
                      <a:gd name="connsiteX11" fmla="*/ 9140 w 609034"/>
                      <a:gd name="connsiteY11" fmla="*/ 225964 h 294476"/>
                      <a:gd name="connsiteX12" fmla="*/ 153102 w 609034"/>
                      <a:gd name="connsiteY12" fmla="*/ 40166 h 294476"/>
                      <a:gd name="connsiteX13" fmla="*/ 307373 w 609034"/>
                      <a:gd name="connsiteY13" fmla="*/ 11 h 2944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609034" h="294476">
                        <a:moveTo>
                          <a:pt x="307373" y="11"/>
                        </a:moveTo>
                        <a:cubicBezTo>
                          <a:pt x="360541" y="468"/>
                          <a:pt x="413590" y="14751"/>
                          <a:pt x="460931" y="42811"/>
                        </a:cubicBezTo>
                        <a:cubicBezTo>
                          <a:pt x="531944" y="84902"/>
                          <a:pt x="581925" y="153139"/>
                          <a:pt x="601680" y="231054"/>
                        </a:cubicBezTo>
                        <a:lnTo>
                          <a:pt x="609034" y="294476"/>
                        </a:lnTo>
                        <a:lnTo>
                          <a:pt x="578473" y="294476"/>
                        </a:lnTo>
                        <a:lnTo>
                          <a:pt x="571991" y="238580"/>
                        </a:lnTo>
                        <a:cubicBezTo>
                          <a:pt x="554212" y="168455"/>
                          <a:pt x="509227" y="107040"/>
                          <a:pt x="445315" y="69157"/>
                        </a:cubicBezTo>
                        <a:cubicBezTo>
                          <a:pt x="360099" y="18647"/>
                          <a:pt x="254335" y="17738"/>
                          <a:pt x="168263" y="66777"/>
                        </a:cubicBezTo>
                        <a:cubicBezTo>
                          <a:pt x="103709" y="103556"/>
                          <a:pt x="57676" y="164189"/>
                          <a:pt x="38694" y="233998"/>
                        </a:cubicBezTo>
                        <a:lnTo>
                          <a:pt x="30626" y="294476"/>
                        </a:lnTo>
                        <a:lnTo>
                          <a:pt x="0" y="294476"/>
                        </a:lnTo>
                        <a:lnTo>
                          <a:pt x="9140" y="225964"/>
                        </a:lnTo>
                        <a:cubicBezTo>
                          <a:pt x="30231" y="148400"/>
                          <a:pt x="81378" y="81031"/>
                          <a:pt x="153102" y="40166"/>
                        </a:cubicBezTo>
                        <a:cubicBezTo>
                          <a:pt x="200919" y="12923"/>
                          <a:pt x="254205" y="-446"/>
                          <a:pt x="307373" y="11"/>
                        </a:cubicBezTo>
                        <a:close/>
                      </a:path>
                    </a:pathLst>
                  </a:custGeom>
                  <a:solidFill>
                    <a:schemeClr val="bg2">
                      <a:lumMod val="25000"/>
                    </a:schemeClr>
                  </a:solidFill>
                  <a:ln cap="rnd"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sz="30294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8" name="Freeform 67">
                    <a:extLst>
                      <a:ext uri="{FF2B5EF4-FFF2-40B4-BE49-F238E27FC236}">
                        <a16:creationId xmlns:a16="http://schemas.microsoft.com/office/drawing/2014/main" id="{E081679A-260D-3E43-9786-9A7AFB90323B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6165050" y="4310667"/>
                    <a:ext cx="1383757" cy="642099"/>
                  </a:xfrm>
                  <a:custGeom>
                    <a:avLst/>
                    <a:gdLst>
                      <a:gd name="connsiteX0" fmla="*/ 605688 w 605688"/>
                      <a:gd name="connsiteY0" fmla="*/ 281055 h 281055"/>
                      <a:gd name="connsiteX1" fmla="*/ 575127 w 605688"/>
                      <a:gd name="connsiteY1" fmla="*/ 281055 h 281055"/>
                      <a:gd name="connsiteX2" fmla="*/ 570201 w 605688"/>
                      <a:gd name="connsiteY2" fmla="*/ 238580 h 281055"/>
                      <a:gd name="connsiteX3" fmla="*/ 443525 w 605688"/>
                      <a:gd name="connsiteY3" fmla="*/ 69157 h 281055"/>
                      <a:gd name="connsiteX4" fmla="*/ 166473 w 605688"/>
                      <a:gd name="connsiteY4" fmla="*/ 66777 h 281055"/>
                      <a:gd name="connsiteX5" fmla="*/ 36904 w 605688"/>
                      <a:gd name="connsiteY5" fmla="*/ 233998 h 281055"/>
                      <a:gd name="connsiteX6" fmla="*/ 30626 w 605688"/>
                      <a:gd name="connsiteY6" fmla="*/ 281055 h 281055"/>
                      <a:gd name="connsiteX7" fmla="*/ 0 w 605688"/>
                      <a:gd name="connsiteY7" fmla="*/ 281055 h 281055"/>
                      <a:gd name="connsiteX8" fmla="*/ 7350 w 605688"/>
                      <a:gd name="connsiteY8" fmla="*/ 225964 h 281055"/>
                      <a:gd name="connsiteX9" fmla="*/ 151312 w 605688"/>
                      <a:gd name="connsiteY9" fmla="*/ 40166 h 281055"/>
                      <a:gd name="connsiteX10" fmla="*/ 459141 w 605688"/>
                      <a:gd name="connsiteY10" fmla="*/ 42811 h 281055"/>
                      <a:gd name="connsiteX11" fmla="*/ 599890 w 605688"/>
                      <a:gd name="connsiteY11" fmla="*/ 231054 h 2810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605688" h="281055">
                        <a:moveTo>
                          <a:pt x="605688" y="281055"/>
                        </a:moveTo>
                        <a:lnTo>
                          <a:pt x="575127" y="281055"/>
                        </a:lnTo>
                        <a:lnTo>
                          <a:pt x="570201" y="238580"/>
                        </a:lnTo>
                        <a:cubicBezTo>
                          <a:pt x="552422" y="168455"/>
                          <a:pt x="507437" y="107040"/>
                          <a:pt x="443525" y="69157"/>
                        </a:cubicBezTo>
                        <a:cubicBezTo>
                          <a:pt x="358309" y="18647"/>
                          <a:pt x="252545" y="17738"/>
                          <a:pt x="166473" y="66777"/>
                        </a:cubicBezTo>
                        <a:cubicBezTo>
                          <a:pt x="101919" y="103556"/>
                          <a:pt x="55886" y="164189"/>
                          <a:pt x="36904" y="233998"/>
                        </a:cubicBezTo>
                        <a:lnTo>
                          <a:pt x="30626" y="281055"/>
                        </a:lnTo>
                        <a:lnTo>
                          <a:pt x="0" y="281055"/>
                        </a:lnTo>
                        <a:lnTo>
                          <a:pt x="7350" y="225964"/>
                        </a:lnTo>
                        <a:cubicBezTo>
                          <a:pt x="28441" y="148400"/>
                          <a:pt x="79587" y="81031"/>
                          <a:pt x="151312" y="40166"/>
                        </a:cubicBezTo>
                        <a:cubicBezTo>
                          <a:pt x="246945" y="-14320"/>
                          <a:pt x="364458" y="-13310"/>
                          <a:pt x="459141" y="42811"/>
                        </a:cubicBezTo>
                        <a:cubicBezTo>
                          <a:pt x="530153" y="84902"/>
                          <a:pt x="580135" y="153139"/>
                          <a:pt x="599890" y="231054"/>
                        </a:cubicBezTo>
                        <a:close/>
                      </a:path>
                    </a:pathLst>
                  </a:custGeom>
                  <a:solidFill>
                    <a:schemeClr val="bg2">
                      <a:lumMod val="25000"/>
                    </a:schemeClr>
                  </a:solidFill>
                  <a:ln cap="rnd"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sz="30294" dirty="0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69" name="Group 68">
                    <a:extLst>
                      <a:ext uri="{FF2B5EF4-FFF2-40B4-BE49-F238E27FC236}">
                        <a16:creationId xmlns:a16="http://schemas.microsoft.com/office/drawing/2014/main" id="{73C412B7-11F1-1B41-9546-94605EB3B328}"/>
                      </a:ext>
                    </a:extLst>
                  </p:cNvPr>
                  <p:cNvGrpSpPr/>
                  <p:nvPr/>
                </p:nvGrpSpPr>
                <p:grpSpPr>
                  <a:xfrm>
                    <a:off x="6159507" y="4146718"/>
                    <a:ext cx="1391893" cy="210793"/>
                    <a:chOff x="6159507" y="4146718"/>
                    <a:chExt cx="1391893" cy="210793"/>
                  </a:xfrm>
                  <a:solidFill>
                    <a:schemeClr val="bg2">
                      <a:lumMod val="25000"/>
                    </a:schemeClr>
                  </a:solidFill>
                </p:grpSpPr>
                <p:sp>
                  <p:nvSpPr>
                    <p:cNvPr id="70" name="Oval 69">
                      <a:extLst>
                        <a:ext uri="{FF2B5EF4-FFF2-40B4-BE49-F238E27FC236}">
                          <a16:creationId xmlns:a16="http://schemas.microsoft.com/office/drawing/2014/main" id="{E4F97A3F-AC07-414D-BF3A-402BE10F2C24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480307" y="4146718"/>
                      <a:ext cx="71093" cy="71093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sp3d prstMaterial="matte"/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30294"/>
                    </a:p>
                  </p:txBody>
                </p:sp>
                <p:sp>
                  <p:nvSpPr>
                    <p:cNvPr id="71" name="Oval 70">
                      <a:extLst>
                        <a:ext uri="{FF2B5EF4-FFF2-40B4-BE49-F238E27FC236}">
                          <a16:creationId xmlns:a16="http://schemas.microsoft.com/office/drawing/2014/main" id="{BE93BBB8-B505-C64B-9949-E1FCCE00A1E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480307" y="4283243"/>
                      <a:ext cx="71093" cy="71093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sp3d prstMaterial="matte"/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30294"/>
                    </a:p>
                  </p:txBody>
                </p:sp>
                <p:grpSp>
                  <p:nvGrpSpPr>
                    <p:cNvPr id="72" name="Group 71">
                      <a:extLst>
                        <a:ext uri="{FF2B5EF4-FFF2-40B4-BE49-F238E27FC236}">
                          <a16:creationId xmlns:a16="http://schemas.microsoft.com/office/drawing/2014/main" id="{626F690F-6BEE-974C-A1E5-8703D5B95BF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159507" y="4149893"/>
                      <a:ext cx="77443" cy="207618"/>
                      <a:chOff x="6162682" y="4149893"/>
                      <a:chExt cx="77443" cy="207618"/>
                    </a:xfrm>
                    <a:grpFill/>
                  </p:grpSpPr>
                  <p:sp>
                    <p:nvSpPr>
                      <p:cNvPr id="73" name="Oval 72">
                        <a:extLst>
                          <a:ext uri="{FF2B5EF4-FFF2-40B4-BE49-F238E27FC236}">
                            <a16:creationId xmlns:a16="http://schemas.microsoft.com/office/drawing/2014/main" id="{D5BC99FC-0A95-284E-9253-0F532990B487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162682" y="4149893"/>
                        <a:ext cx="71093" cy="71093"/>
                      </a:xfrm>
                      <a:prstGeom prst="ellipse">
                        <a:avLst/>
                      </a:prstGeom>
                      <a:grpFill/>
                      <a:ln>
                        <a:noFill/>
                      </a:ln>
                      <a:effectLst>
                        <a:outerShdw blurRad="63500" sx="102000" sy="102000" algn="ctr" rotWithShape="0">
                          <a:prstClr val="black">
                            <a:alpha val="40000"/>
                          </a:prstClr>
                        </a:outerShdw>
                      </a:effectLst>
                      <a:sp3d prstMaterial="matte"/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30294"/>
                      </a:p>
                    </p:txBody>
                  </p:sp>
                  <p:sp>
                    <p:nvSpPr>
                      <p:cNvPr id="74" name="Oval 73">
                        <a:extLst>
                          <a:ext uri="{FF2B5EF4-FFF2-40B4-BE49-F238E27FC236}">
                            <a16:creationId xmlns:a16="http://schemas.microsoft.com/office/drawing/2014/main" id="{57C07C99-2397-954E-A34A-0CBD013CCB3C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169032" y="4286418"/>
                        <a:ext cx="71093" cy="71093"/>
                      </a:xfrm>
                      <a:prstGeom prst="ellipse">
                        <a:avLst/>
                      </a:prstGeom>
                      <a:grpFill/>
                      <a:ln>
                        <a:noFill/>
                      </a:ln>
                      <a:effectLst>
                        <a:outerShdw blurRad="63500" sx="102000" sy="102000" algn="ctr" rotWithShape="0">
                          <a:prstClr val="black">
                            <a:alpha val="40000"/>
                          </a:prstClr>
                        </a:outerShdw>
                      </a:effectLst>
                      <a:sp3d prstMaterial="matte"/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30294" dirty="0"/>
                      </a:p>
                    </p:txBody>
                  </p:sp>
                </p:grpSp>
              </p:grpSp>
            </p:grpSp>
            <p:sp>
              <p:nvSpPr>
                <p:cNvPr id="54" name="Block Arc 53">
                  <a:extLst>
                    <a:ext uri="{FF2B5EF4-FFF2-40B4-BE49-F238E27FC236}">
                      <a16:creationId xmlns:a16="http://schemas.microsoft.com/office/drawing/2014/main" id="{AF156B65-8890-F346-B36E-BB187CB1E90C}"/>
                    </a:ext>
                  </a:extLst>
                </p:cNvPr>
                <p:cNvSpPr/>
                <p:nvPr/>
              </p:nvSpPr>
              <p:spPr>
                <a:xfrm rot="19450926">
                  <a:off x="4725622" y="2958528"/>
                  <a:ext cx="2404596" cy="2304223"/>
                </a:xfrm>
                <a:prstGeom prst="blockArc">
                  <a:avLst>
                    <a:gd name="adj1" fmla="val 14977627"/>
                    <a:gd name="adj2" fmla="val 17469328"/>
                    <a:gd name="adj3" fmla="val 5280"/>
                  </a:avLst>
                </a:prstGeom>
                <a:solidFill>
                  <a:srgbClr val="FFFEF2">
                    <a:alpha val="83000"/>
                  </a:srgbClr>
                </a:solidFill>
                <a:ln>
                  <a:solidFill>
                    <a:srgbClr val="FEF7D3">
                      <a:alpha val="4500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09" name="Subtitle 2">
                <a:extLst>
                  <a:ext uri="{FF2B5EF4-FFF2-40B4-BE49-F238E27FC236}">
                    <a16:creationId xmlns:a16="http://schemas.microsoft.com/office/drawing/2014/main" id="{476956F3-6433-7D44-9157-F946C1F9B92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07364" y="5016503"/>
                <a:ext cx="479642" cy="521504"/>
              </a:xfrm>
              <a:prstGeom prst="rect">
                <a:avLst/>
              </a:prstGeom>
              <a:effectLst>
                <a:outerShdw blurRad="114300" dist="12700" dir="4920000" algn="tl" rotWithShape="0">
                  <a:prstClr val="black">
                    <a:alpha val="49000"/>
                  </a:prstClr>
                </a:outerShdw>
                <a:softEdge rad="31750"/>
              </a:effectLst>
              <a:scene3d>
                <a:camera prst="orthographicFront"/>
                <a:lightRig rig="brightRoom" dir="t"/>
              </a:scene3d>
              <a:sp3d prstMaterial="matte"/>
            </p:spPr>
            <p:txBody>
              <a:bodyPr vert="horz" lIns="377190" tIns="188595" rIns="377190" bIns="188595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900" dirty="0">
                    <a:latin typeface="Cambria" panose="02040503050406030204" pitchFamily="18" charset="0"/>
                    <a:cs typeface="Times New Roman" panose="02020603050405020304" pitchFamily="18" charset="0"/>
                  </a:rPr>
                  <a:t>7 </a:t>
                </a: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2FEB5CE-9CAB-9246-9D9E-428B1BE2E84B}"/>
                </a:ext>
              </a:extLst>
            </p:cNvPr>
            <p:cNvGrpSpPr/>
            <p:nvPr/>
          </p:nvGrpSpPr>
          <p:grpSpPr>
            <a:xfrm>
              <a:off x="23062415" y="16397461"/>
              <a:ext cx="4473368" cy="4473368"/>
              <a:chOff x="3472750" y="4627112"/>
              <a:chExt cx="1192898" cy="1192898"/>
            </a:xfrm>
          </p:grpSpPr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F3E61DD3-63EA-B24D-B30E-0AA5E013DC3F}"/>
                  </a:ext>
                </a:extLst>
              </p:cNvPr>
              <p:cNvGrpSpPr/>
              <p:nvPr/>
            </p:nvGrpSpPr>
            <p:grpSpPr>
              <a:xfrm>
                <a:off x="3472750" y="4627112"/>
                <a:ext cx="1192898" cy="1192898"/>
                <a:chOff x="4331823" y="2657095"/>
                <a:chExt cx="3941180" cy="3941180"/>
              </a:xfrm>
            </p:grpSpPr>
            <p:grpSp>
              <p:nvGrpSpPr>
                <p:cNvPr id="76" name="Group 75">
                  <a:extLst>
                    <a:ext uri="{FF2B5EF4-FFF2-40B4-BE49-F238E27FC236}">
                      <a16:creationId xmlns:a16="http://schemas.microsoft.com/office/drawing/2014/main" id="{672DDB6C-D8DE-4F4C-B3E4-37EB7B5E575A}"/>
                    </a:ext>
                  </a:extLst>
                </p:cNvPr>
                <p:cNvGrpSpPr/>
                <p:nvPr/>
              </p:nvGrpSpPr>
              <p:grpSpPr>
                <a:xfrm>
                  <a:off x="4331823" y="2657095"/>
                  <a:ext cx="3941180" cy="3941180"/>
                  <a:chOff x="4884516" y="2273292"/>
                  <a:chExt cx="3941180" cy="3941180"/>
                </a:xfrm>
                <a:scene3d>
                  <a:camera prst="orthographicFront"/>
                  <a:lightRig rig="brightRoom" dir="t"/>
                </a:scene3d>
              </p:grpSpPr>
              <p:sp>
                <p:nvSpPr>
                  <p:cNvPr id="78" name="Oval 77">
                    <a:extLst>
                      <a:ext uri="{FF2B5EF4-FFF2-40B4-BE49-F238E27FC236}">
                        <a16:creationId xmlns:a16="http://schemas.microsoft.com/office/drawing/2014/main" id="{4E0C402C-A4C5-2A43-AC8A-FE03089A0F99}"/>
                      </a:ext>
                    </a:extLst>
                  </p:cNvPr>
                  <p:cNvSpPr/>
                  <p:nvPr/>
                </p:nvSpPr>
                <p:spPr>
                  <a:xfrm>
                    <a:off x="4884516" y="2273292"/>
                    <a:ext cx="3941180" cy="394118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  <a:sp3d prstMaterial="matte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 dirty="0"/>
                  </a:p>
                </p:txBody>
              </p:sp>
              <p:sp>
                <p:nvSpPr>
                  <p:cNvPr id="79" name="Oval 78">
                    <a:extLst>
                      <a:ext uri="{FF2B5EF4-FFF2-40B4-BE49-F238E27FC236}">
                        <a16:creationId xmlns:a16="http://schemas.microsoft.com/office/drawing/2014/main" id="{7978F36D-D39E-D042-B7D1-0E1F8D8288D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069021" y="3457797"/>
                    <a:ext cx="1572168" cy="1572170"/>
                  </a:xfrm>
                  <a:prstGeom prst="ellipse">
                    <a:avLst/>
                  </a:prstGeom>
                  <a:solidFill>
                    <a:srgbClr val="FFFEF2"/>
                  </a:solidFill>
                  <a:ln>
                    <a:noFill/>
                  </a:ln>
                  <a:sp3d prstMaterial="matte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 dirty="0"/>
                  </a:p>
                </p:txBody>
              </p:sp>
              <p:sp>
                <p:nvSpPr>
                  <p:cNvPr id="82" name="Freeform 81">
                    <a:extLst>
                      <a:ext uri="{FF2B5EF4-FFF2-40B4-BE49-F238E27FC236}">
                        <a16:creationId xmlns:a16="http://schemas.microsoft.com/office/drawing/2014/main" id="{3332D73B-F5AF-554F-BA34-7DAD461AD7BB}"/>
                      </a:ext>
                    </a:extLst>
                  </p:cNvPr>
                  <p:cNvSpPr/>
                  <p:nvPr/>
                </p:nvSpPr>
                <p:spPr>
                  <a:xfrm>
                    <a:off x="6158669" y="3518842"/>
                    <a:ext cx="1391401" cy="672761"/>
                  </a:xfrm>
                  <a:custGeom>
                    <a:avLst/>
                    <a:gdLst>
                      <a:gd name="connsiteX0" fmla="*/ 307373 w 609034"/>
                      <a:gd name="connsiteY0" fmla="*/ 11 h 294476"/>
                      <a:gd name="connsiteX1" fmla="*/ 460931 w 609034"/>
                      <a:gd name="connsiteY1" fmla="*/ 42811 h 294476"/>
                      <a:gd name="connsiteX2" fmla="*/ 601680 w 609034"/>
                      <a:gd name="connsiteY2" fmla="*/ 231054 h 294476"/>
                      <a:gd name="connsiteX3" fmla="*/ 609034 w 609034"/>
                      <a:gd name="connsiteY3" fmla="*/ 294476 h 294476"/>
                      <a:gd name="connsiteX4" fmla="*/ 578473 w 609034"/>
                      <a:gd name="connsiteY4" fmla="*/ 294476 h 294476"/>
                      <a:gd name="connsiteX5" fmla="*/ 571991 w 609034"/>
                      <a:gd name="connsiteY5" fmla="*/ 238580 h 294476"/>
                      <a:gd name="connsiteX6" fmla="*/ 445315 w 609034"/>
                      <a:gd name="connsiteY6" fmla="*/ 69157 h 294476"/>
                      <a:gd name="connsiteX7" fmla="*/ 168263 w 609034"/>
                      <a:gd name="connsiteY7" fmla="*/ 66777 h 294476"/>
                      <a:gd name="connsiteX8" fmla="*/ 38694 w 609034"/>
                      <a:gd name="connsiteY8" fmla="*/ 233998 h 294476"/>
                      <a:gd name="connsiteX9" fmla="*/ 30626 w 609034"/>
                      <a:gd name="connsiteY9" fmla="*/ 294476 h 294476"/>
                      <a:gd name="connsiteX10" fmla="*/ 0 w 609034"/>
                      <a:gd name="connsiteY10" fmla="*/ 294476 h 294476"/>
                      <a:gd name="connsiteX11" fmla="*/ 9140 w 609034"/>
                      <a:gd name="connsiteY11" fmla="*/ 225964 h 294476"/>
                      <a:gd name="connsiteX12" fmla="*/ 153102 w 609034"/>
                      <a:gd name="connsiteY12" fmla="*/ 40166 h 294476"/>
                      <a:gd name="connsiteX13" fmla="*/ 307373 w 609034"/>
                      <a:gd name="connsiteY13" fmla="*/ 11 h 2944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609034" h="294476">
                        <a:moveTo>
                          <a:pt x="307373" y="11"/>
                        </a:moveTo>
                        <a:cubicBezTo>
                          <a:pt x="360541" y="468"/>
                          <a:pt x="413590" y="14751"/>
                          <a:pt x="460931" y="42811"/>
                        </a:cubicBezTo>
                        <a:cubicBezTo>
                          <a:pt x="531944" y="84902"/>
                          <a:pt x="581925" y="153139"/>
                          <a:pt x="601680" y="231054"/>
                        </a:cubicBezTo>
                        <a:lnTo>
                          <a:pt x="609034" y="294476"/>
                        </a:lnTo>
                        <a:lnTo>
                          <a:pt x="578473" y="294476"/>
                        </a:lnTo>
                        <a:lnTo>
                          <a:pt x="571991" y="238580"/>
                        </a:lnTo>
                        <a:cubicBezTo>
                          <a:pt x="554212" y="168455"/>
                          <a:pt x="509227" y="107040"/>
                          <a:pt x="445315" y="69157"/>
                        </a:cubicBezTo>
                        <a:cubicBezTo>
                          <a:pt x="360099" y="18647"/>
                          <a:pt x="254335" y="17738"/>
                          <a:pt x="168263" y="66777"/>
                        </a:cubicBezTo>
                        <a:cubicBezTo>
                          <a:pt x="103709" y="103556"/>
                          <a:pt x="57676" y="164189"/>
                          <a:pt x="38694" y="233998"/>
                        </a:cubicBezTo>
                        <a:lnTo>
                          <a:pt x="30626" y="294476"/>
                        </a:lnTo>
                        <a:lnTo>
                          <a:pt x="0" y="294476"/>
                        </a:lnTo>
                        <a:lnTo>
                          <a:pt x="9140" y="225964"/>
                        </a:lnTo>
                        <a:cubicBezTo>
                          <a:pt x="30231" y="148400"/>
                          <a:pt x="81378" y="81031"/>
                          <a:pt x="153102" y="40166"/>
                        </a:cubicBezTo>
                        <a:cubicBezTo>
                          <a:pt x="200919" y="12923"/>
                          <a:pt x="254205" y="-446"/>
                          <a:pt x="307373" y="11"/>
                        </a:cubicBezTo>
                        <a:close/>
                      </a:path>
                    </a:pathLst>
                  </a:custGeom>
                  <a:solidFill>
                    <a:schemeClr val="bg2">
                      <a:lumMod val="25000"/>
                    </a:schemeClr>
                  </a:solidFill>
                  <a:ln cap="rnd"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sz="30294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4" name="Freeform 83">
                    <a:extLst>
                      <a:ext uri="{FF2B5EF4-FFF2-40B4-BE49-F238E27FC236}">
                        <a16:creationId xmlns:a16="http://schemas.microsoft.com/office/drawing/2014/main" id="{3E35B24F-6C07-CE46-BD43-7247F0BA4C23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6165050" y="4310667"/>
                    <a:ext cx="1383757" cy="642099"/>
                  </a:xfrm>
                  <a:custGeom>
                    <a:avLst/>
                    <a:gdLst>
                      <a:gd name="connsiteX0" fmla="*/ 605688 w 605688"/>
                      <a:gd name="connsiteY0" fmla="*/ 281055 h 281055"/>
                      <a:gd name="connsiteX1" fmla="*/ 575127 w 605688"/>
                      <a:gd name="connsiteY1" fmla="*/ 281055 h 281055"/>
                      <a:gd name="connsiteX2" fmla="*/ 570201 w 605688"/>
                      <a:gd name="connsiteY2" fmla="*/ 238580 h 281055"/>
                      <a:gd name="connsiteX3" fmla="*/ 443525 w 605688"/>
                      <a:gd name="connsiteY3" fmla="*/ 69157 h 281055"/>
                      <a:gd name="connsiteX4" fmla="*/ 166473 w 605688"/>
                      <a:gd name="connsiteY4" fmla="*/ 66777 h 281055"/>
                      <a:gd name="connsiteX5" fmla="*/ 36904 w 605688"/>
                      <a:gd name="connsiteY5" fmla="*/ 233998 h 281055"/>
                      <a:gd name="connsiteX6" fmla="*/ 30626 w 605688"/>
                      <a:gd name="connsiteY6" fmla="*/ 281055 h 281055"/>
                      <a:gd name="connsiteX7" fmla="*/ 0 w 605688"/>
                      <a:gd name="connsiteY7" fmla="*/ 281055 h 281055"/>
                      <a:gd name="connsiteX8" fmla="*/ 7350 w 605688"/>
                      <a:gd name="connsiteY8" fmla="*/ 225964 h 281055"/>
                      <a:gd name="connsiteX9" fmla="*/ 151312 w 605688"/>
                      <a:gd name="connsiteY9" fmla="*/ 40166 h 281055"/>
                      <a:gd name="connsiteX10" fmla="*/ 459141 w 605688"/>
                      <a:gd name="connsiteY10" fmla="*/ 42811 h 281055"/>
                      <a:gd name="connsiteX11" fmla="*/ 599890 w 605688"/>
                      <a:gd name="connsiteY11" fmla="*/ 231054 h 2810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605688" h="281055">
                        <a:moveTo>
                          <a:pt x="605688" y="281055"/>
                        </a:moveTo>
                        <a:lnTo>
                          <a:pt x="575127" y="281055"/>
                        </a:lnTo>
                        <a:lnTo>
                          <a:pt x="570201" y="238580"/>
                        </a:lnTo>
                        <a:cubicBezTo>
                          <a:pt x="552422" y="168455"/>
                          <a:pt x="507437" y="107040"/>
                          <a:pt x="443525" y="69157"/>
                        </a:cubicBezTo>
                        <a:cubicBezTo>
                          <a:pt x="358309" y="18647"/>
                          <a:pt x="252545" y="17738"/>
                          <a:pt x="166473" y="66777"/>
                        </a:cubicBezTo>
                        <a:cubicBezTo>
                          <a:pt x="101919" y="103556"/>
                          <a:pt x="55886" y="164189"/>
                          <a:pt x="36904" y="233998"/>
                        </a:cubicBezTo>
                        <a:lnTo>
                          <a:pt x="30626" y="281055"/>
                        </a:lnTo>
                        <a:lnTo>
                          <a:pt x="0" y="281055"/>
                        </a:lnTo>
                        <a:lnTo>
                          <a:pt x="7350" y="225964"/>
                        </a:lnTo>
                        <a:cubicBezTo>
                          <a:pt x="28441" y="148400"/>
                          <a:pt x="79587" y="81031"/>
                          <a:pt x="151312" y="40166"/>
                        </a:cubicBezTo>
                        <a:cubicBezTo>
                          <a:pt x="246945" y="-14320"/>
                          <a:pt x="364458" y="-13310"/>
                          <a:pt x="459141" y="42811"/>
                        </a:cubicBezTo>
                        <a:cubicBezTo>
                          <a:pt x="530153" y="84902"/>
                          <a:pt x="580135" y="153139"/>
                          <a:pt x="599890" y="231054"/>
                        </a:cubicBezTo>
                        <a:close/>
                      </a:path>
                    </a:pathLst>
                  </a:custGeom>
                  <a:solidFill>
                    <a:schemeClr val="bg2">
                      <a:lumMod val="25000"/>
                    </a:schemeClr>
                  </a:solidFill>
                  <a:ln cap="rnd"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sz="30294" dirty="0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85" name="Group 84">
                    <a:extLst>
                      <a:ext uri="{FF2B5EF4-FFF2-40B4-BE49-F238E27FC236}">
                        <a16:creationId xmlns:a16="http://schemas.microsoft.com/office/drawing/2014/main" id="{E031DA32-0408-E240-B5DB-1BE058747079}"/>
                      </a:ext>
                    </a:extLst>
                  </p:cNvPr>
                  <p:cNvGrpSpPr/>
                  <p:nvPr/>
                </p:nvGrpSpPr>
                <p:grpSpPr>
                  <a:xfrm>
                    <a:off x="6159507" y="4146718"/>
                    <a:ext cx="1391893" cy="210793"/>
                    <a:chOff x="6159507" y="4146718"/>
                    <a:chExt cx="1391893" cy="210793"/>
                  </a:xfrm>
                  <a:solidFill>
                    <a:schemeClr val="bg2">
                      <a:lumMod val="25000"/>
                    </a:schemeClr>
                  </a:solidFill>
                </p:grpSpPr>
                <p:sp>
                  <p:nvSpPr>
                    <p:cNvPr id="86" name="Oval 85">
                      <a:extLst>
                        <a:ext uri="{FF2B5EF4-FFF2-40B4-BE49-F238E27FC236}">
                          <a16:creationId xmlns:a16="http://schemas.microsoft.com/office/drawing/2014/main" id="{A9DA5387-6DE4-874C-B483-245E9E0C185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480307" y="4146718"/>
                      <a:ext cx="71093" cy="71093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sp3d prstMaterial="matte"/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30294"/>
                    </a:p>
                  </p:txBody>
                </p:sp>
                <p:sp>
                  <p:nvSpPr>
                    <p:cNvPr id="87" name="Oval 86">
                      <a:extLst>
                        <a:ext uri="{FF2B5EF4-FFF2-40B4-BE49-F238E27FC236}">
                          <a16:creationId xmlns:a16="http://schemas.microsoft.com/office/drawing/2014/main" id="{2B922273-D93E-E44E-98CD-4C557B1857D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480307" y="4283243"/>
                      <a:ext cx="71093" cy="71093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sp3d prstMaterial="matte"/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30294"/>
                    </a:p>
                  </p:txBody>
                </p:sp>
                <p:grpSp>
                  <p:nvGrpSpPr>
                    <p:cNvPr id="88" name="Group 87">
                      <a:extLst>
                        <a:ext uri="{FF2B5EF4-FFF2-40B4-BE49-F238E27FC236}">
                          <a16:creationId xmlns:a16="http://schemas.microsoft.com/office/drawing/2014/main" id="{BCB689A9-FD50-FA4B-82BB-120169A35FC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159507" y="4149893"/>
                      <a:ext cx="77443" cy="207618"/>
                      <a:chOff x="6162682" y="4149893"/>
                      <a:chExt cx="77443" cy="207618"/>
                    </a:xfrm>
                    <a:grpFill/>
                  </p:grpSpPr>
                  <p:sp>
                    <p:nvSpPr>
                      <p:cNvPr id="89" name="Oval 88">
                        <a:extLst>
                          <a:ext uri="{FF2B5EF4-FFF2-40B4-BE49-F238E27FC236}">
                            <a16:creationId xmlns:a16="http://schemas.microsoft.com/office/drawing/2014/main" id="{BB31B1ED-B3FB-2249-B173-9EECA72B03C0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162682" y="4149893"/>
                        <a:ext cx="71093" cy="71093"/>
                      </a:xfrm>
                      <a:prstGeom prst="ellipse">
                        <a:avLst/>
                      </a:prstGeom>
                      <a:grpFill/>
                      <a:ln>
                        <a:noFill/>
                      </a:ln>
                      <a:effectLst>
                        <a:outerShdw blurRad="63500" sx="102000" sy="102000" algn="ctr" rotWithShape="0">
                          <a:prstClr val="black">
                            <a:alpha val="40000"/>
                          </a:prstClr>
                        </a:outerShdw>
                      </a:effectLst>
                      <a:sp3d prstMaterial="matte"/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30294"/>
                      </a:p>
                    </p:txBody>
                  </p:sp>
                  <p:sp>
                    <p:nvSpPr>
                      <p:cNvPr id="90" name="Oval 89">
                        <a:extLst>
                          <a:ext uri="{FF2B5EF4-FFF2-40B4-BE49-F238E27FC236}">
                            <a16:creationId xmlns:a16="http://schemas.microsoft.com/office/drawing/2014/main" id="{93396391-CDCB-CC44-AF7D-2A8D3050A973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169032" y="4286418"/>
                        <a:ext cx="71093" cy="71093"/>
                      </a:xfrm>
                      <a:prstGeom prst="ellipse">
                        <a:avLst/>
                      </a:prstGeom>
                      <a:grpFill/>
                      <a:ln>
                        <a:noFill/>
                      </a:ln>
                      <a:effectLst>
                        <a:outerShdw blurRad="63500" sx="102000" sy="102000" algn="ctr" rotWithShape="0">
                          <a:prstClr val="black">
                            <a:alpha val="40000"/>
                          </a:prstClr>
                        </a:outerShdw>
                      </a:effectLst>
                      <a:sp3d prstMaterial="matte"/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30294" dirty="0"/>
                      </a:p>
                    </p:txBody>
                  </p:sp>
                </p:grpSp>
              </p:grpSp>
            </p:grpSp>
            <p:sp>
              <p:nvSpPr>
                <p:cNvPr id="77" name="Block Arc 76">
                  <a:extLst>
                    <a:ext uri="{FF2B5EF4-FFF2-40B4-BE49-F238E27FC236}">
                      <a16:creationId xmlns:a16="http://schemas.microsoft.com/office/drawing/2014/main" id="{64CE59FC-C328-1440-A5F4-562F7CCC641F}"/>
                    </a:ext>
                  </a:extLst>
                </p:cNvPr>
                <p:cNvSpPr/>
                <p:nvPr/>
              </p:nvSpPr>
              <p:spPr>
                <a:xfrm rot="19450926">
                  <a:off x="4725622" y="2958528"/>
                  <a:ext cx="2404596" cy="2304223"/>
                </a:xfrm>
                <a:prstGeom prst="blockArc">
                  <a:avLst>
                    <a:gd name="adj1" fmla="val 14977627"/>
                    <a:gd name="adj2" fmla="val 17469328"/>
                    <a:gd name="adj3" fmla="val 5280"/>
                  </a:avLst>
                </a:prstGeom>
                <a:solidFill>
                  <a:srgbClr val="FFFEF2">
                    <a:alpha val="83000"/>
                  </a:srgbClr>
                </a:solidFill>
                <a:ln>
                  <a:solidFill>
                    <a:srgbClr val="FEF7D3">
                      <a:alpha val="4500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10" name="Subtitle 2">
                <a:extLst>
                  <a:ext uri="{FF2B5EF4-FFF2-40B4-BE49-F238E27FC236}">
                    <a16:creationId xmlns:a16="http://schemas.microsoft.com/office/drawing/2014/main" id="{A5DE5D5F-6B84-E443-AD1B-70EA146648E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40599" y="5016503"/>
                <a:ext cx="479642" cy="521504"/>
              </a:xfrm>
              <a:prstGeom prst="rect">
                <a:avLst/>
              </a:prstGeom>
              <a:effectLst>
                <a:outerShdw blurRad="114300" dist="12700" dir="4920000" algn="tl" rotWithShape="0">
                  <a:prstClr val="black">
                    <a:alpha val="49000"/>
                  </a:prstClr>
                </a:outerShdw>
                <a:softEdge rad="31750"/>
              </a:effectLst>
              <a:scene3d>
                <a:camera prst="orthographicFront"/>
                <a:lightRig rig="brightRoom" dir="t"/>
              </a:scene3d>
              <a:sp3d prstMaterial="matte"/>
            </p:spPr>
            <p:txBody>
              <a:bodyPr vert="horz" lIns="377190" tIns="188595" rIns="377190" bIns="188595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900" dirty="0">
                    <a:latin typeface="Cambria" panose="02040503050406030204" pitchFamily="18" charset="0"/>
                    <a:cs typeface="Times New Roman" panose="02020603050405020304" pitchFamily="18" charset="0"/>
                  </a:rPr>
                  <a:t>3 </a:t>
                </a:r>
              </a:p>
            </p:txBody>
          </p:sp>
        </p:grp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42D32AF4-CFDA-1643-9221-5DC7D724B17B}"/>
                </a:ext>
              </a:extLst>
            </p:cNvPr>
            <p:cNvSpPr/>
            <p:nvPr/>
          </p:nvSpPr>
          <p:spPr>
            <a:xfrm>
              <a:off x="27326808" y="15037012"/>
              <a:ext cx="1444136" cy="6000806"/>
            </a:xfrm>
            <a:prstGeom prst="rect">
              <a:avLst/>
            </a:prstGeom>
            <a:noFill/>
          </p:spPr>
          <p:txBody>
            <a:bodyPr wrap="square" lIns="377190" tIns="188595" rIns="377190" bIns="188595" numCol="1">
              <a:prstTxWarp prst="textDeflate">
                <a:avLst>
                  <a:gd name="adj" fmla="val 0"/>
                </a:avLst>
              </a:prstTxWarp>
              <a:spAutoFit/>
            </a:bodyPr>
            <a:lstStyle/>
            <a:p>
              <a:pPr algn="ctr"/>
              <a:r>
                <a:rPr lang="en-US" sz="22275" b="1" spc="207" dirty="0">
                  <a:ln w="38100" cmpd="sng">
                    <a:solidFill>
                      <a:schemeClr val="bg1">
                        <a:lumMod val="95000"/>
                      </a:schemeClr>
                    </a:solidFill>
                    <a:prstDash val="solid"/>
                  </a:ln>
                  <a:effectLst/>
                  <a:latin typeface="Bauhaus 93" pitchFamily="82" charset="77"/>
                  <a:cs typeface="Kannada MN" pitchFamily="2" charset="0"/>
                </a:rPr>
                <a:t>l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0CFA9795-2C23-0B4B-A122-CCE85B727E73}"/>
                </a:ext>
              </a:extLst>
            </p:cNvPr>
            <p:cNvSpPr/>
            <p:nvPr/>
          </p:nvSpPr>
          <p:spPr>
            <a:xfrm>
              <a:off x="16311146" y="15611941"/>
              <a:ext cx="2350736" cy="5425875"/>
            </a:xfrm>
            <a:prstGeom prst="rect">
              <a:avLst/>
            </a:prstGeom>
            <a:noFill/>
          </p:spPr>
          <p:txBody>
            <a:bodyPr wrap="square" lIns="377190" tIns="188595" rIns="377190" bIns="188595" numCol="1">
              <a:prstTxWarp prst="textDeflate">
                <a:avLst>
                  <a:gd name="adj" fmla="val 0"/>
                </a:avLst>
              </a:prstTxWarp>
              <a:spAutoFit/>
            </a:bodyPr>
            <a:lstStyle/>
            <a:p>
              <a:pPr algn="ctr"/>
              <a:r>
                <a:rPr lang="en-US" sz="22275" b="1" spc="207" dirty="0">
                  <a:ln w="38100" cmpd="sng">
                    <a:solidFill>
                      <a:schemeClr val="bg1">
                        <a:lumMod val="95000"/>
                      </a:schemeClr>
                    </a:solidFill>
                    <a:prstDash val="solid"/>
                  </a:ln>
                  <a:effectLst/>
                  <a:latin typeface="Bauhaus 93" pitchFamily="82" charset="77"/>
                  <a:cs typeface="Kannada MN" pitchFamily="2" charset="0"/>
                </a:rPr>
                <a:t>t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39176C6-A6F9-7445-B24C-BA3A49DD37DD}"/>
                </a:ext>
              </a:extLst>
            </p:cNvPr>
            <p:cNvSpPr/>
            <p:nvPr/>
          </p:nvSpPr>
          <p:spPr>
            <a:xfrm>
              <a:off x="25149044" y="10899266"/>
              <a:ext cx="1444136" cy="6000806"/>
            </a:xfrm>
            <a:prstGeom prst="rect">
              <a:avLst/>
            </a:prstGeom>
            <a:noFill/>
          </p:spPr>
          <p:txBody>
            <a:bodyPr wrap="square" lIns="377190" tIns="188595" rIns="377190" bIns="188595" numCol="1">
              <a:prstTxWarp prst="textDeflate">
                <a:avLst>
                  <a:gd name="adj" fmla="val 0"/>
                </a:avLst>
              </a:prstTxWarp>
              <a:spAutoFit/>
            </a:bodyPr>
            <a:lstStyle/>
            <a:p>
              <a:pPr algn="ctr"/>
              <a:r>
                <a:rPr lang="en-US" sz="22275" b="1" spc="207" dirty="0">
                  <a:ln w="38100" cmpd="sng">
                    <a:solidFill>
                      <a:schemeClr val="bg1">
                        <a:lumMod val="95000"/>
                      </a:schemeClr>
                    </a:solidFill>
                    <a:prstDash val="solid"/>
                  </a:ln>
                  <a:effectLst/>
                  <a:latin typeface="Bauhaus 93" pitchFamily="82" charset="77"/>
                  <a:cs typeface="Kannada MN" pitchFamily="2" charset="0"/>
                </a:rPr>
                <a:t>l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CDC56EA-CA5F-5D4C-A610-1E3B39DA302E}"/>
                </a:ext>
              </a:extLst>
            </p:cNvPr>
            <p:cNvSpPr/>
            <p:nvPr/>
          </p:nvSpPr>
          <p:spPr>
            <a:xfrm>
              <a:off x="13084657" y="12571184"/>
              <a:ext cx="3536164" cy="6002119"/>
            </a:xfrm>
            <a:prstGeom prst="rect">
              <a:avLst/>
            </a:prstGeom>
            <a:noFill/>
          </p:spPr>
          <p:txBody>
            <a:bodyPr wrap="square" lIns="377190" tIns="188595" rIns="377190" bIns="188595" numCol="1">
              <a:prstTxWarp prst="textDeflate">
                <a:avLst>
                  <a:gd name="adj" fmla="val 0"/>
                </a:avLst>
              </a:prstTxWarp>
              <a:spAutoFit/>
            </a:bodyPr>
            <a:lstStyle/>
            <a:p>
              <a:pPr algn="ctr"/>
              <a:r>
                <a:rPr lang="en-US" sz="22275" b="1" spc="207" dirty="0">
                  <a:ln w="38100" cmpd="sng">
                    <a:solidFill>
                      <a:schemeClr val="bg1">
                        <a:lumMod val="95000"/>
                      </a:schemeClr>
                    </a:solidFill>
                    <a:prstDash val="solid"/>
                  </a:ln>
                  <a:effectLst/>
                  <a:latin typeface="Bauhaus 93" pitchFamily="82" charset="77"/>
                  <a:cs typeface="Kannada MN" pitchFamily="2" charset="0"/>
                </a:rPr>
                <a:t>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67269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" name="3D Model 7" descr="Billiards Table">
                <a:extLst>
                  <a:ext uri="{FF2B5EF4-FFF2-40B4-BE49-F238E27FC236}">
                    <a16:creationId xmlns:a16="http://schemas.microsoft.com/office/drawing/2014/main" id="{A3E3D3CA-AB95-CF42-97A8-99312CACFBA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15642311"/>
                  </p:ext>
                </p:extLst>
              </p:nvPr>
            </p:nvGraphicFramePr>
            <p:xfrm>
              <a:off x="10353043" y="4878423"/>
              <a:ext cx="26902916" cy="20203355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26902916" cy="20203355"/>
                    </a:xfrm>
                    <a:prstGeom prst="rect">
                      <a:avLst/>
                    </a:prstGeom>
                  </am3d:spPr>
                  <am3d:camera>
                    <am3d:pos x="0" y="0" z="5613195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1233109" d="1000000"/>
                    <am3d:preTrans dx="0" dy="1828211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1478252" ay="1401640" az="618411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2983397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" name="3D Model 7" descr="Billiards Table">
                <a:extLst>
                  <a:ext uri="{FF2B5EF4-FFF2-40B4-BE49-F238E27FC236}">
                    <a16:creationId xmlns:a16="http://schemas.microsoft.com/office/drawing/2014/main" id="{A3E3D3CA-AB95-CF42-97A8-99312CACFBA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353043" y="4878423"/>
                <a:ext cx="26902916" cy="20203355"/>
              </a:xfrm>
              <a:prstGeom prst="rect">
                <a:avLst/>
              </a:prstGeom>
            </p:spPr>
          </p:pic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6541DFB7-B2AD-BB41-A183-6EB956805F9E}"/>
              </a:ext>
            </a:extLst>
          </p:cNvPr>
          <p:cNvGrpSpPr/>
          <p:nvPr/>
        </p:nvGrpSpPr>
        <p:grpSpPr>
          <a:xfrm>
            <a:off x="14117688" y="8102991"/>
            <a:ext cx="17530351" cy="11152408"/>
            <a:chOff x="3422469" y="2068270"/>
            <a:chExt cx="4249782" cy="2703614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81EAC90-CEDA-5D4B-AD3C-6503C5250449}"/>
                </a:ext>
              </a:extLst>
            </p:cNvPr>
            <p:cNvGrpSpPr/>
            <p:nvPr/>
          </p:nvGrpSpPr>
          <p:grpSpPr>
            <a:xfrm>
              <a:off x="4354849" y="2498138"/>
              <a:ext cx="1192898" cy="1192898"/>
              <a:chOff x="1670642" y="3569854"/>
              <a:chExt cx="1192898" cy="1192898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BB033B29-A7AE-7343-ABBB-F37104DE832F}"/>
                  </a:ext>
                </a:extLst>
              </p:cNvPr>
              <p:cNvGrpSpPr/>
              <p:nvPr/>
            </p:nvGrpSpPr>
            <p:grpSpPr>
              <a:xfrm>
                <a:off x="1670642" y="3569854"/>
                <a:ext cx="1192898" cy="1192898"/>
                <a:chOff x="4331823" y="2657095"/>
                <a:chExt cx="3941180" cy="3941180"/>
              </a:xfrm>
            </p:grpSpPr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3F67765F-8A4A-9A49-B3D7-4802E90D3A56}"/>
                    </a:ext>
                  </a:extLst>
                </p:cNvPr>
                <p:cNvGrpSpPr/>
                <p:nvPr/>
              </p:nvGrpSpPr>
              <p:grpSpPr>
                <a:xfrm>
                  <a:off x="4331823" y="2657095"/>
                  <a:ext cx="3941180" cy="3941180"/>
                  <a:chOff x="4884516" y="2273292"/>
                  <a:chExt cx="3941180" cy="3941180"/>
                </a:xfrm>
                <a:scene3d>
                  <a:camera prst="orthographicFront"/>
                  <a:lightRig rig="brightRoom" dir="t"/>
                </a:scene3d>
              </p:grpSpPr>
              <p:sp>
                <p:nvSpPr>
                  <p:cNvPr id="23" name="Oval 22">
                    <a:extLst>
                      <a:ext uri="{FF2B5EF4-FFF2-40B4-BE49-F238E27FC236}">
                        <a16:creationId xmlns:a16="http://schemas.microsoft.com/office/drawing/2014/main" id="{4299C17E-C7BF-9048-8608-B542ADFCDF94}"/>
                      </a:ext>
                    </a:extLst>
                  </p:cNvPr>
                  <p:cNvSpPr/>
                  <p:nvPr/>
                </p:nvSpPr>
                <p:spPr>
                  <a:xfrm>
                    <a:off x="4884516" y="2273292"/>
                    <a:ext cx="3941180" cy="3941180"/>
                  </a:xfrm>
                  <a:prstGeom prst="ellipse">
                    <a:avLst/>
                  </a:prstGeom>
                  <a:solidFill>
                    <a:srgbClr val="068A40"/>
                  </a:solidFill>
                  <a:ln w="38100">
                    <a:solidFill>
                      <a:srgbClr val="F2F2F2"/>
                    </a:solidFill>
                  </a:ln>
                  <a:sp3d prstMaterial="matte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 dirty="0"/>
                  </a:p>
                </p:txBody>
              </p:sp>
              <p:sp>
                <p:nvSpPr>
                  <p:cNvPr id="24" name="Oval 23">
                    <a:extLst>
                      <a:ext uri="{FF2B5EF4-FFF2-40B4-BE49-F238E27FC236}">
                        <a16:creationId xmlns:a16="http://schemas.microsoft.com/office/drawing/2014/main" id="{29F3F082-462C-674A-A612-8D2F51F33D6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069021" y="3457797"/>
                    <a:ext cx="1572168" cy="1572170"/>
                  </a:xfrm>
                  <a:prstGeom prst="ellipse">
                    <a:avLst/>
                  </a:prstGeom>
                  <a:solidFill>
                    <a:srgbClr val="FFFEF2"/>
                  </a:solidFill>
                  <a:ln>
                    <a:noFill/>
                  </a:ln>
                  <a:sp3d prstMaterial="matte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 dirty="0"/>
                  </a:p>
                </p:txBody>
              </p:sp>
              <p:sp>
                <p:nvSpPr>
                  <p:cNvPr id="25" name="Freeform 24">
                    <a:extLst>
                      <a:ext uri="{FF2B5EF4-FFF2-40B4-BE49-F238E27FC236}">
                        <a16:creationId xmlns:a16="http://schemas.microsoft.com/office/drawing/2014/main" id="{2A6EF715-97E9-924C-B892-D5FC6C355943}"/>
                      </a:ext>
                    </a:extLst>
                  </p:cNvPr>
                  <p:cNvSpPr/>
                  <p:nvPr/>
                </p:nvSpPr>
                <p:spPr>
                  <a:xfrm>
                    <a:off x="6158669" y="3518842"/>
                    <a:ext cx="1391401" cy="672761"/>
                  </a:xfrm>
                  <a:custGeom>
                    <a:avLst/>
                    <a:gdLst>
                      <a:gd name="connsiteX0" fmla="*/ 307373 w 609034"/>
                      <a:gd name="connsiteY0" fmla="*/ 11 h 294476"/>
                      <a:gd name="connsiteX1" fmla="*/ 460931 w 609034"/>
                      <a:gd name="connsiteY1" fmla="*/ 42811 h 294476"/>
                      <a:gd name="connsiteX2" fmla="*/ 601680 w 609034"/>
                      <a:gd name="connsiteY2" fmla="*/ 231054 h 294476"/>
                      <a:gd name="connsiteX3" fmla="*/ 609034 w 609034"/>
                      <a:gd name="connsiteY3" fmla="*/ 294476 h 294476"/>
                      <a:gd name="connsiteX4" fmla="*/ 578473 w 609034"/>
                      <a:gd name="connsiteY4" fmla="*/ 294476 h 294476"/>
                      <a:gd name="connsiteX5" fmla="*/ 571991 w 609034"/>
                      <a:gd name="connsiteY5" fmla="*/ 238580 h 294476"/>
                      <a:gd name="connsiteX6" fmla="*/ 445315 w 609034"/>
                      <a:gd name="connsiteY6" fmla="*/ 69157 h 294476"/>
                      <a:gd name="connsiteX7" fmla="*/ 168263 w 609034"/>
                      <a:gd name="connsiteY7" fmla="*/ 66777 h 294476"/>
                      <a:gd name="connsiteX8" fmla="*/ 38694 w 609034"/>
                      <a:gd name="connsiteY8" fmla="*/ 233998 h 294476"/>
                      <a:gd name="connsiteX9" fmla="*/ 30626 w 609034"/>
                      <a:gd name="connsiteY9" fmla="*/ 294476 h 294476"/>
                      <a:gd name="connsiteX10" fmla="*/ 0 w 609034"/>
                      <a:gd name="connsiteY10" fmla="*/ 294476 h 294476"/>
                      <a:gd name="connsiteX11" fmla="*/ 9140 w 609034"/>
                      <a:gd name="connsiteY11" fmla="*/ 225964 h 294476"/>
                      <a:gd name="connsiteX12" fmla="*/ 153102 w 609034"/>
                      <a:gd name="connsiteY12" fmla="*/ 40166 h 294476"/>
                      <a:gd name="connsiteX13" fmla="*/ 307373 w 609034"/>
                      <a:gd name="connsiteY13" fmla="*/ 11 h 2944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609034" h="294476">
                        <a:moveTo>
                          <a:pt x="307373" y="11"/>
                        </a:moveTo>
                        <a:cubicBezTo>
                          <a:pt x="360541" y="468"/>
                          <a:pt x="413590" y="14751"/>
                          <a:pt x="460931" y="42811"/>
                        </a:cubicBezTo>
                        <a:cubicBezTo>
                          <a:pt x="531944" y="84902"/>
                          <a:pt x="581925" y="153139"/>
                          <a:pt x="601680" y="231054"/>
                        </a:cubicBezTo>
                        <a:lnTo>
                          <a:pt x="609034" y="294476"/>
                        </a:lnTo>
                        <a:lnTo>
                          <a:pt x="578473" y="294476"/>
                        </a:lnTo>
                        <a:lnTo>
                          <a:pt x="571991" y="238580"/>
                        </a:lnTo>
                        <a:cubicBezTo>
                          <a:pt x="554212" y="168455"/>
                          <a:pt x="509227" y="107040"/>
                          <a:pt x="445315" y="69157"/>
                        </a:cubicBezTo>
                        <a:cubicBezTo>
                          <a:pt x="360099" y="18647"/>
                          <a:pt x="254335" y="17738"/>
                          <a:pt x="168263" y="66777"/>
                        </a:cubicBezTo>
                        <a:cubicBezTo>
                          <a:pt x="103709" y="103556"/>
                          <a:pt x="57676" y="164189"/>
                          <a:pt x="38694" y="233998"/>
                        </a:cubicBezTo>
                        <a:lnTo>
                          <a:pt x="30626" y="294476"/>
                        </a:lnTo>
                        <a:lnTo>
                          <a:pt x="0" y="294476"/>
                        </a:lnTo>
                        <a:lnTo>
                          <a:pt x="9140" y="225964"/>
                        </a:lnTo>
                        <a:cubicBezTo>
                          <a:pt x="30231" y="148400"/>
                          <a:pt x="81378" y="81031"/>
                          <a:pt x="153102" y="40166"/>
                        </a:cubicBezTo>
                        <a:cubicBezTo>
                          <a:pt x="200919" y="12923"/>
                          <a:pt x="254205" y="-446"/>
                          <a:pt x="307373" y="11"/>
                        </a:cubicBezTo>
                        <a:close/>
                      </a:path>
                    </a:pathLst>
                  </a:custGeom>
                  <a:solidFill>
                    <a:schemeClr val="bg2">
                      <a:lumMod val="25000"/>
                    </a:schemeClr>
                  </a:solidFill>
                  <a:ln cap="rnd"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sz="30294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6" name="Freeform 25">
                    <a:extLst>
                      <a:ext uri="{FF2B5EF4-FFF2-40B4-BE49-F238E27FC236}">
                        <a16:creationId xmlns:a16="http://schemas.microsoft.com/office/drawing/2014/main" id="{34AF4F80-F734-7B4B-B294-1743484FE9B6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6165050" y="4310667"/>
                    <a:ext cx="1383757" cy="642099"/>
                  </a:xfrm>
                  <a:custGeom>
                    <a:avLst/>
                    <a:gdLst>
                      <a:gd name="connsiteX0" fmla="*/ 605688 w 605688"/>
                      <a:gd name="connsiteY0" fmla="*/ 281055 h 281055"/>
                      <a:gd name="connsiteX1" fmla="*/ 575127 w 605688"/>
                      <a:gd name="connsiteY1" fmla="*/ 281055 h 281055"/>
                      <a:gd name="connsiteX2" fmla="*/ 570201 w 605688"/>
                      <a:gd name="connsiteY2" fmla="*/ 238580 h 281055"/>
                      <a:gd name="connsiteX3" fmla="*/ 443525 w 605688"/>
                      <a:gd name="connsiteY3" fmla="*/ 69157 h 281055"/>
                      <a:gd name="connsiteX4" fmla="*/ 166473 w 605688"/>
                      <a:gd name="connsiteY4" fmla="*/ 66777 h 281055"/>
                      <a:gd name="connsiteX5" fmla="*/ 36904 w 605688"/>
                      <a:gd name="connsiteY5" fmla="*/ 233998 h 281055"/>
                      <a:gd name="connsiteX6" fmla="*/ 30626 w 605688"/>
                      <a:gd name="connsiteY6" fmla="*/ 281055 h 281055"/>
                      <a:gd name="connsiteX7" fmla="*/ 0 w 605688"/>
                      <a:gd name="connsiteY7" fmla="*/ 281055 h 281055"/>
                      <a:gd name="connsiteX8" fmla="*/ 7350 w 605688"/>
                      <a:gd name="connsiteY8" fmla="*/ 225964 h 281055"/>
                      <a:gd name="connsiteX9" fmla="*/ 151312 w 605688"/>
                      <a:gd name="connsiteY9" fmla="*/ 40166 h 281055"/>
                      <a:gd name="connsiteX10" fmla="*/ 459141 w 605688"/>
                      <a:gd name="connsiteY10" fmla="*/ 42811 h 281055"/>
                      <a:gd name="connsiteX11" fmla="*/ 599890 w 605688"/>
                      <a:gd name="connsiteY11" fmla="*/ 231054 h 2810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605688" h="281055">
                        <a:moveTo>
                          <a:pt x="605688" y="281055"/>
                        </a:moveTo>
                        <a:lnTo>
                          <a:pt x="575127" y="281055"/>
                        </a:lnTo>
                        <a:lnTo>
                          <a:pt x="570201" y="238580"/>
                        </a:lnTo>
                        <a:cubicBezTo>
                          <a:pt x="552422" y="168455"/>
                          <a:pt x="507437" y="107040"/>
                          <a:pt x="443525" y="69157"/>
                        </a:cubicBezTo>
                        <a:cubicBezTo>
                          <a:pt x="358309" y="18647"/>
                          <a:pt x="252545" y="17738"/>
                          <a:pt x="166473" y="66777"/>
                        </a:cubicBezTo>
                        <a:cubicBezTo>
                          <a:pt x="101919" y="103556"/>
                          <a:pt x="55886" y="164189"/>
                          <a:pt x="36904" y="233998"/>
                        </a:cubicBezTo>
                        <a:lnTo>
                          <a:pt x="30626" y="281055"/>
                        </a:lnTo>
                        <a:lnTo>
                          <a:pt x="0" y="281055"/>
                        </a:lnTo>
                        <a:lnTo>
                          <a:pt x="7350" y="225964"/>
                        </a:lnTo>
                        <a:cubicBezTo>
                          <a:pt x="28441" y="148400"/>
                          <a:pt x="79587" y="81031"/>
                          <a:pt x="151312" y="40166"/>
                        </a:cubicBezTo>
                        <a:cubicBezTo>
                          <a:pt x="246945" y="-14320"/>
                          <a:pt x="364458" y="-13310"/>
                          <a:pt x="459141" y="42811"/>
                        </a:cubicBezTo>
                        <a:cubicBezTo>
                          <a:pt x="530153" y="84902"/>
                          <a:pt x="580135" y="153139"/>
                          <a:pt x="599890" y="231054"/>
                        </a:cubicBezTo>
                        <a:close/>
                      </a:path>
                    </a:pathLst>
                  </a:custGeom>
                  <a:solidFill>
                    <a:schemeClr val="bg2">
                      <a:lumMod val="25000"/>
                    </a:schemeClr>
                  </a:solidFill>
                  <a:ln cap="rnd"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sz="30294" dirty="0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27" name="Group 26">
                    <a:extLst>
                      <a:ext uri="{FF2B5EF4-FFF2-40B4-BE49-F238E27FC236}">
                        <a16:creationId xmlns:a16="http://schemas.microsoft.com/office/drawing/2014/main" id="{1B9C0568-4459-F442-9782-65E8E28544C6}"/>
                      </a:ext>
                    </a:extLst>
                  </p:cNvPr>
                  <p:cNvGrpSpPr/>
                  <p:nvPr/>
                </p:nvGrpSpPr>
                <p:grpSpPr>
                  <a:xfrm>
                    <a:off x="6159507" y="4146718"/>
                    <a:ext cx="1391893" cy="210793"/>
                    <a:chOff x="6159507" y="4146718"/>
                    <a:chExt cx="1391893" cy="210793"/>
                  </a:xfrm>
                  <a:solidFill>
                    <a:schemeClr val="bg2">
                      <a:lumMod val="25000"/>
                    </a:schemeClr>
                  </a:solidFill>
                </p:grpSpPr>
                <p:sp>
                  <p:nvSpPr>
                    <p:cNvPr id="28" name="Oval 27">
                      <a:extLst>
                        <a:ext uri="{FF2B5EF4-FFF2-40B4-BE49-F238E27FC236}">
                          <a16:creationId xmlns:a16="http://schemas.microsoft.com/office/drawing/2014/main" id="{79B9097F-0C86-3147-9915-5C9178FEBD0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480307" y="4146718"/>
                      <a:ext cx="71093" cy="71093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sp3d prstMaterial="matte"/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30294"/>
                    </a:p>
                  </p:txBody>
                </p:sp>
                <p:sp>
                  <p:nvSpPr>
                    <p:cNvPr id="29" name="Oval 28">
                      <a:extLst>
                        <a:ext uri="{FF2B5EF4-FFF2-40B4-BE49-F238E27FC236}">
                          <a16:creationId xmlns:a16="http://schemas.microsoft.com/office/drawing/2014/main" id="{9452D207-2F23-1F40-9545-FE79062BDBD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480307" y="4283243"/>
                      <a:ext cx="71093" cy="71093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sp3d prstMaterial="matte"/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30294"/>
                    </a:p>
                  </p:txBody>
                </p:sp>
                <p:grpSp>
                  <p:nvGrpSpPr>
                    <p:cNvPr id="30" name="Group 29">
                      <a:extLst>
                        <a:ext uri="{FF2B5EF4-FFF2-40B4-BE49-F238E27FC236}">
                          <a16:creationId xmlns:a16="http://schemas.microsoft.com/office/drawing/2014/main" id="{473CD9A1-4198-0644-8C0A-6A2BD281945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159507" y="4149893"/>
                      <a:ext cx="77443" cy="207618"/>
                      <a:chOff x="6162682" y="4149893"/>
                      <a:chExt cx="77443" cy="207618"/>
                    </a:xfrm>
                    <a:grpFill/>
                  </p:grpSpPr>
                  <p:sp>
                    <p:nvSpPr>
                      <p:cNvPr id="31" name="Oval 30">
                        <a:extLst>
                          <a:ext uri="{FF2B5EF4-FFF2-40B4-BE49-F238E27FC236}">
                            <a16:creationId xmlns:a16="http://schemas.microsoft.com/office/drawing/2014/main" id="{ED105B4D-FDAD-7546-96F7-D9DE9503C77A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162682" y="4149893"/>
                        <a:ext cx="71093" cy="71093"/>
                      </a:xfrm>
                      <a:prstGeom prst="ellipse">
                        <a:avLst/>
                      </a:prstGeom>
                      <a:grpFill/>
                      <a:ln>
                        <a:noFill/>
                      </a:ln>
                      <a:effectLst>
                        <a:outerShdw blurRad="63500" sx="102000" sy="102000" algn="ctr" rotWithShape="0">
                          <a:prstClr val="black">
                            <a:alpha val="40000"/>
                          </a:prstClr>
                        </a:outerShdw>
                      </a:effectLst>
                      <a:sp3d prstMaterial="matte"/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30294"/>
                      </a:p>
                    </p:txBody>
                  </p:sp>
                  <p:sp>
                    <p:nvSpPr>
                      <p:cNvPr id="32" name="Oval 31">
                        <a:extLst>
                          <a:ext uri="{FF2B5EF4-FFF2-40B4-BE49-F238E27FC236}">
                            <a16:creationId xmlns:a16="http://schemas.microsoft.com/office/drawing/2014/main" id="{8289EF0D-987C-7341-89F9-CD37D38EDAEE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169032" y="4286418"/>
                        <a:ext cx="71093" cy="71093"/>
                      </a:xfrm>
                      <a:prstGeom prst="ellipse">
                        <a:avLst/>
                      </a:prstGeom>
                      <a:grpFill/>
                      <a:ln>
                        <a:noFill/>
                      </a:ln>
                      <a:effectLst>
                        <a:outerShdw blurRad="63500" sx="102000" sy="102000" algn="ctr" rotWithShape="0">
                          <a:prstClr val="black">
                            <a:alpha val="40000"/>
                          </a:prstClr>
                        </a:outerShdw>
                      </a:effectLst>
                      <a:sp3d prstMaterial="matte"/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30294" dirty="0"/>
                      </a:p>
                    </p:txBody>
                  </p:sp>
                </p:grpSp>
              </p:grpSp>
            </p:grpSp>
            <p:sp>
              <p:nvSpPr>
                <p:cNvPr id="22" name="Block Arc 21">
                  <a:extLst>
                    <a:ext uri="{FF2B5EF4-FFF2-40B4-BE49-F238E27FC236}">
                      <a16:creationId xmlns:a16="http://schemas.microsoft.com/office/drawing/2014/main" id="{212B9728-AED5-3441-AA09-D7246A4EC1B7}"/>
                    </a:ext>
                  </a:extLst>
                </p:cNvPr>
                <p:cNvSpPr/>
                <p:nvPr/>
              </p:nvSpPr>
              <p:spPr>
                <a:xfrm rot="19450926">
                  <a:off x="4725622" y="2958528"/>
                  <a:ext cx="2404596" cy="2304223"/>
                </a:xfrm>
                <a:prstGeom prst="blockArc">
                  <a:avLst>
                    <a:gd name="adj1" fmla="val 14977627"/>
                    <a:gd name="adj2" fmla="val 17469328"/>
                    <a:gd name="adj3" fmla="val 5280"/>
                  </a:avLst>
                </a:prstGeom>
                <a:solidFill>
                  <a:srgbClr val="FFFEF2">
                    <a:alpha val="83000"/>
                  </a:srgbClr>
                </a:solidFill>
                <a:ln>
                  <a:solidFill>
                    <a:srgbClr val="FEF7D3">
                      <a:alpha val="4500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4" name="Subtitle 2">
                <a:extLst>
                  <a:ext uri="{FF2B5EF4-FFF2-40B4-BE49-F238E27FC236}">
                    <a16:creationId xmlns:a16="http://schemas.microsoft.com/office/drawing/2014/main" id="{706606EA-B924-014B-9262-B1D5A94A524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25577" y="3959245"/>
                <a:ext cx="479642" cy="521504"/>
              </a:xfrm>
              <a:prstGeom prst="rect">
                <a:avLst/>
              </a:prstGeom>
              <a:effectLst>
                <a:outerShdw blurRad="114300" dist="12700" dir="4920000" algn="tl" rotWithShape="0">
                  <a:prstClr val="black">
                    <a:alpha val="49000"/>
                  </a:prstClr>
                </a:outerShdw>
                <a:softEdge rad="31750"/>
              </a:effectLst>
              <a:scene3d>
                <a:camera prst="orthographicFront"/>
                <a:lightRig rig="brightRoom" dir="t"/>
              </a:scene3d>
              <a:sp3d prstMaterial="matte"/>
            </p:spPr>
            <p:txBody>
              <a:bodyPr vert="horz" lIns="377190" tIns="188595" rIns="377190" bIns="188595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900" dirty="0">
                    <a:latin typeface="Cambria" panose="02040503050406030204" pitchFamily="18" charset="0"/>
                    <a:cs typeface="Times New Roman" panose="02020603050405020304" pitchFamily="18" charset="0"/>
                  </a:rPr>
                  <a:t>v</a:t>
                </a:r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FC5DF44D-599F-D44B-A523-827657BF7C4A}"/>
                </a:ext>
              </a:extLst>
            </p:cNvPr>
            <p:cNvGrpSpPr/>
            <p:nvPr/>
          </p:nvGrpSpPr>
          <p:grpSpPr>
            <a:xfrm>
              <a:off x="5555779" y="2498138"/>
              <a:ext cx="1192898" cy="1192898"/>
              <a:chOff x="2899492" y="3569854"/>
              <a:chExt cx="1192898" cy="1192898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ECB28C0A-7B56-3345-AA16-8FE758510A2A}"/>
                  </a:ext>
                </a:extLst>
              </p:cNvPr>
              <p:cNvGrpSpPr/>
              <p:nvPr/>
            </p:nvGrpSpPr>
            <p:grpSpPr>
              <a:xfrm>
                <a:off x="2899492" y="3569854"/>
                <a:ext cx="1192898" cy="1192898"/>
                <a:chOff x="4331823" y="2657095"/>
                <a:chExt cx="3941180" cy="3941180"/>
              </a:xfrm>
            </p:grpSpPr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05456C62-E97E-604D-BEBF-97669F7DF4AA}"/>
                    </a:ext>
                  </a:extLst>
                </p:cNvPr>
                <p:cNvGrpSpPr/>
                <p:nvPr/>
              </p:nvGrpSpPr>
              <p:grpSpPr>
                <a:xfrm>
                  <a:off x="4331823" y="2657095"/>
                  <a:ext cx="3941180" cy="3941180"/>
                  <a:chOff x="4884516" y="2273292"/>
                  <a:chExt cx="3941180" cy="3941180"/>
                </a:xfrm>
                <a:scene3d>
                  <a:camera prst="orthographicFront"/>
                  <a:lightRig rig="brightRoom" dir="t"/>
                </a:scene3d>
              </p:grpSpPr>
              <p:sp>
                <p:nvSpPr>
                  <p:cNvPr id="36" name="Oval 35">
                    <a:extLst>
                      <a:ext uri="{FF2B5EF4-FFF2-40B4-BE49-F238E27FC236}">
                        <a16:creationId xmlns:a16="http://schemas.microsoft.com/office/drawing/2014/main" id="{43FD37C8-9C6D-9C46-A2C2-797F21C13A13}"/>
                      </a:ext>
                    </a:extLst>
                  </p:cNvPr>
                  <p:cNvSpPr/>
                  <p:nvPr/>
                </p:nvSpPr>
                <p:spPr>
                  <a:xfrm>
                    <a:off x="4884516" y="2273292"/>
                    <a:ext cx="3941180" cy="394118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38100">
                    <a:solidFill>
                      <a:srgbClr val="F2F2F2"/>
                    </a:solidFill>
                  </a:ln>
                  <a:sp3d prstMaterial="matte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 dirty="0"/>
                  </a:p>
                </p:txBody>
              </p:sp>
              <p:sp>
                <p:nvSpPr>
                  <p:cNvPr id="37" name="Oval 36">
                    <a:extLst>
                      <a:ext uri="{FF2B5EF4-FFF2-40B4-BE49-F238E27FC236}">
                        <a16:creationId xmlns:a16="http://schemas.microsoft.com/office/drawing/2014/main" id="{62EAF9A5-F6F5-D648-8767-5E8209F41D8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069021" y="3457797"/>
                    <a:ext cx="1572168" cy="1572170"/>
                  </a:xfrm>
                  <a:prstGeom prst="ellipse">
                    <a:avLst/>
                  </a:prstGeom>
                  <a:solidFill>
                    <a:srgbClr val="FFFEF2"/>
                  </a:solidFill>
                  <a:ln>
                    <a:noFill/>
                  </a:ln>
                  <a:sp3d prstMaterial="matte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 dirty="0"/>
                  </a:p>
                </p:txBody>
              </p:sp>
              <p:sp>
                <p:nvSpPr>
                  <p:cNvPr id="38" name="Freeform 37">
                    <a:extLst>
                      <a:ext uri="{FF2B5EF4-FFF2-40B4-BE49-F238E27FC236}">
                        <a16:creationId xmlns:a16="http://schemas.microsoft.com/office/drawing/2014/main" id="{1D199735-9038-6E49-867F-353A8B261546}"/>
                      </a:ext>
                    </a:extLst>
                  </p:cNvPr>
                  <p:cNvSpPr/>
                  <p:nvPr/>
                </p:nvSpPr>
                <p:spPr>
                  <a:xfrm>
                    <a:off x="6158669" y="3518842"/>
                    <a:ext cx="1391401" cy="672761"/>
                  </a:xfrm>
                  <a:custGeom>
                    <a:avLst/>
                    <a:gdLst>
                      <a:gd name="connsiteX0" fmla="*/ 307373 w 609034"/>
                      <a:gd name="connsiteY0" fmla="*/ 11 h 294476"/>
                      <a:gd name="connsiteX1" fmla="*/ 460931 w 609034"/>
                      <a:gd name="connsiteY1" fmla="*/ 42811 h 294476"/>
                      <a:gd name="connsiteX2" fmla="*/ 601680 w 609034"/>
                      <a:gd name="connsiteY2" fmla="*/ 231054 h 294476"/>
                      <a:gd name="connsiteX3" fmla="*/ 609034 w 609034"/>
                      <a:gd name="connsiteY3" fmla="*/ 294476 h 294476"/>
                      <a:gd name="connsiteX4" fmla="*/ 578473 w 609034"/>
                      <a:gd name="connsiteY4" fmla="*/ 294476 h 294476"/>
                      <a:gd name="connsiteX5" fmla="*/ 571991 w 609034"/>
                      <a:gd name="connsiteY5" fmla="*/ 238580 h 294476"/>
                      <a:gd name="connsiteX6" fmla="*/ 445315 w 609034"/>
                      <a:gd name="connsiteY6" fmla="*/ 69157 h 294476"/>
                      <a:gd name="connsiteX7" fmla="*/ 168263 w 609034"/>
                      <a:gd name="connsiteY7" fmla="*/ 66777 h 294476"/>
                      <a:gd name="connsiteX8" fmla="*/ 38694 w 609034"/>
                      <a:gd name="connsiteY8" fmla="*/ 233998 h 294476"/>
                      <a:gd name="connsiteX9" fmla="*/ 30626 w 609034"/>
                      <a:gd name="connsiteY9" fmla="*/ 294476 h 294476"/>
                      <a:gd name="connsiteX10" fmla="*/ 0 w 609034"/>
                      <a:gd name="connsiteY10" fmla="*/ 294476 h 294476"/>
                      <a:gd name="connsiteX11" fmla="*/ 9140 w 609034"/>
                      <a:gd name="connsiteY11" fmla="*/ 225964 h 294476"/>
                      <a:gd name="connsiteX12" fmla="*/ 153102 w 609034"/>
                      <a:gd name="connsiteY12" fmla="*/ 40166 h 294476"/>
                      <a:gd name="connsiteX13" fmla="*/ 307373 w 609034"/>
                      <a:gd name="connsiteY13" fmla="*/ 11 h 2944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609034" h="294476">
                        <a:moveTo>
                          <a:pt x="307373" y="11"/>
                        </a:moveTo>
                        <a:cubicBezTo>
                          <a:pt x="360541" y="468"/>
                          <a:pt x="413590" y="14751"/>
                          <a:pt x="460931" y="42811"/>
                        </a:cubicBezTo>
                        <a:cubicBezTo>
                          <a:pt x="531944" y="84902"/>
                          <a:pt x="581925" y="153139"/>
                          <a:pt x="601680" y="231054"/>
                        </a:cubicBezTo>
                        <a:lnTo>
                          <a:pt x="609034" y="294476"/>
                        </a:lnTo>
                        <a:lnTo>
                          <a:pt x="578473" y="294476"/>
                        </a:lnTo>
                        <a:lnTo>
                          <a:pt x="571991" y="238580"/>
                        </a:lnTo>
                        <a:cubicBezTo>
                          <a:pt x="554212" y="168455"/>
                          <a:pt x="509227" y="107040"/>
                          <a:pt x="445315" y="69157"/>
                        </a:cubicBezTo>
                        <a:cubicBezTo>
                          <a:pt x="360099" y="18647"/>
                          <a:pt x="254335" y="17738"/>
                          <a:pt x="168263" y="66777"/>
                        </a:cubicBezTo>
                        <a:cubicBezTo>
                          <a:pt x="103709" y="103556"/>
                          <a:pt x="57676" y="164189"/>
                          <a:pt x="38694" y="233998"/>
                        </a:cubicBezTo>
                        <a:lnTo>
                          <a:pt x="30626" y="294476"/>
                        </a:lnTo>
                        <a:lnTo>
                          <a:pt x="0" y="294476"/>
                        </a:lnTo>
                        <a:lnTo>
                          <a:pt x="9140" y="225964"/>
                        </a:lnTo>
                        <a:cubicBezTo>
                          <a:pt x="30231" y="148400"/>
                          <a:pt x="81378" y="81031"/>
                          <a:pt x="153102" y="40166"/>
                        </a:cubicBezTo>
                        <a:cubicBezTo>
                          <a:pt x="200919" y="12923"/>
                          <a:pt x="254205" y="-446"/>
                          <a:pt x="307373" y="11"/>
                        </a:cubicBezTo>
                        <a:close/>
                      </a:path>
                    </a:pathLst>
                  </a:custGeom>
                  <a:solidFill>
                    <a:schemeClr val="bg2">
                      <a:lumMod val="25000"/>
                    </a:schemeClr>
                  </a:solidFill>
                  <a:ln cap="rnd"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sz="30294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9" name="Freeform 38">
                    <a:extLst>
                      <a:ext uri="{FF2B5EF4-FFF2-40B4-BE49-F238E27FC236}">
                        <a16:creationId xmlns:a16="http://schemas.microsoft.com/office/drawing/2014/main" id="{D8AEC302-D08E-F942-9F8D-F897E2366FBD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6165050" y="4310667"/>
                    <a:ext cx="1383757" cy="642099"/>
                  </a:xfrm>
                  <a:custGeom>
                    <a:avLst/>
                    <a:gdLst>
                      <a:gd name="connsiteX0" fmla="*/ 605688 w 605688"/>
                      <a:gd name="connsiteY0" fmla="*/ 281055 h 281055"/>
                      <a:gd name="connsiteX1" fmla="*/ 575127 w 605688"/>
                      <a:gd name="connsiteY1" fmla="*/ 281055 h 281055"/>
                      <a:gd name="connsiteX2" fmla="*/ 570201 w 605688"/>
                      <a:gd name="connsiteY2" fmla="*/ 238580 h 281055"/>
                      <a:gd name="connsiteX3" fmla="*/ 443525 w 605688"/>
                      <a:gd name="connsiteY3" fmla="*/ 69157 h 281055"/>
                      <a:gd name="connsiteX4" fmla="*/ 166473 w 605688"/>
                      <a:gd name="connsiteY4" fmla="*/ 66777 h 281055"/>
                      <a:gd name="connsiteX5" fmla="*/ 36904 w 605688"/>
                      <a:gd name="connsiteY5" fmla="*/ 233998 h 281055"/>
                      <a:gd name="connsiteX6" fmla="*/ 30626 w 605688"/>
                      <a:gd name="connsiteY6" fmla="*/ 281055 h 281055"/>
                      <a:gd name="connsiteX7" fmla="*/ 0 w 605688"/>
                      <a:gd name="connsiteY7" fmla="*/ 281055 h 281055"/>
                      <a:gd name="connsiteX8" fmla="*/ 7350 w 605688"/>
                      <a:gd name="connsiteY8" fmla="*/ 225964 h 281055"/>
                      <a:gd name="connsiteX9" fmla="*/ 151312 w 605688"/>
                      <a:gd name="connsiteY9" fmla="*/ 40166 h 281055"/>
                      <a:gd name="connsiteX10" fmla="*/ 459141 w 605688"/>
                      <a:gd name="connsiteY10" fmla="*/ 42811 h 281055"/>
                      <a:gd name="connsiteX11" fmla="*/ 599890 w 605688"/>
                      <a:gd name="connsiteY11" fmla="*/ 231054 h 2810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605688" h="281055">
                        <a:moveTo>
                          <a:pt x="605688" y="281055"/>
                        </a:moveTo>
                        <a:lnTo>
                          <a:pt x="575127" y="281055"/>
                        </a:lnTo>
                        <a:lnTo>
                          <a:pt x="570201" y="238580"/>
                        </a:lnTo>
                        <a:cubicBezTo>
                          <a:pt x="552422" y="168455"/>
                          <a:pt x="507437" y="107040"/>
                          <a:pt x="443525" y="69157"/>
                        </a:cubicBezTo>
                        <a:cubicBezTo>
                          <a:pt x="358309" y="18647"/>
                          <a:pt x="252545" y="17738"/>
                          <a:pt x="166473" y="66777"/>
                        </a:cubicBezTo>
                        <a:cubicBezTo>
                          <a:pt x="101919" y="103556"/>
                          <a:pt x="55886" y="164189"/>
                          <a:pt x="36904" y="233998"/>
                        </a:cubicBezTo>
                        <a:lnTo>
                          <a:pt x="30626" y="281055"/>
                        </a:lnTo>
                        <a:lnTo>
                          <a:pt x="0" y="281055"/>
                        </a:lnTo>
                        <a:lnTo>
                          <a:pt x="7350" y="225964"/>
                        </a:lnTo>
                        <a:cubicBezTo>
                          <a:pt x="28441" y="148400"/>
                          <a:pt x="79587" y="81031"/>
                          <a:pt x="151312" y="40166"/>
                        </a:cubicBezTo>
                        <a:cubicBezTo>
                          <a:pt x="246945" y="-14320"/>
                          <a:pt x="364458" y="-13310"/>
                          <a:pt x="459141" y="42811"/>
                        </a:cubicBezTo>
                        <a:cubicBezTo>
                          <a:pt x="530153" y="84902"/>
                          <a:pt x="580135" y="153139"/>
                          <a:pt x="599890" y="231054"/>
                        </a:cubicBezTo>
                        <a:close/>
                      </a:path>
                    </a:pathLst>
                  </a:custGeom>
                  <a:solidFill>
                    <a:schemeClr val="bg2">
                      <a:lumMod val="25000"/>
                    </a:schemeClr>
                  </a:solidFill>
                  <a:ln cap="rnd"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sz="30294" dirty="0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40" name="Group 39">
                    <a:extLst>
                      <a:ext uri="{FF2B5EF4-FFF2-40B4-BE49-F238E27FC236}">
                        <a16:creationId xmlns:a16="http://schemas.microsoft.com/office/drawing/2014/main" id="{B39C2179-4EBE-1C47-A4F4-11B1B7CAC04B}"/>
                      </a:ext>
                    </a:extLst>
                  </p:cNvPr>
                  <p:cNvGrpSpPr/>
                  <p:nvPr/>
                </p:nvGrpSpPr>
                <p:grpSpPr>
                  <a:xfrm>
                    <a:off x="6159507" y="4146718"/>
                    <a:ext cx="1391893" cy="210793"/>
                    <a:chOff x="6159507" y="4146718"/>
                    <a:chExt cx="1391893" cy="210793"/>
                  </a:xfrm>
                  <a:solidFill>
                    <a:schemeClr val="bg2">
                      <a:lumMod val="25000"/>
                    </a:schemeClr>
                  </a:solidFill>
                </p:grpSpPr>
                <p:sp>
                  <p:nvSpPr>
                    <p:cNvPr id="41" name="Oval 40">
                      <a:extLst>
                        <a:ext uri="{FF2B5EF4-FFF2-40B4-BE49-F238E27FC236}">
                          <a16:creationId xmlns:a16="http://schemas.microsoft.com/office/drawing/2014/main" id="{17299939-120C-AE45-A7B7-12A79F65667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480307" y="4146718"/>
                      <a:ext cx="71093" cy="71093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sp3d prstMaterial="matte"/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30294"/>
                    </a:p>
                  </p:txBody>
                </p:sp>
                <p:sp>
                  <p:nvSpPr>
                    <p:cNvPr id="42" name="Oval 41">
                      <a:extLst>
                        <a:ext uri="{FF2B5EF4-FFF2-40B4-BE49-F238E27FC236}">
                          <a16:creationId xmlns:a16="http://schemas.microsoft.com/office/drawing/2014/main" id="{EB4A906B-C077-0047-97B7-7DB5353FFB7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480307" y="4283243"/>
                      <a:ext cx="71093" cy="71093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sp3d prstMaterial="matte"/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30294"/>
                    </a:p>
                  </p:txBody>
                </p:sp>
                <p:grpSp>
                  <p:nvGrpSpPr>
                    <p:cNvPr id="44" name="Group 43">
                      <a:extLst>
                        <a:ext uri="{FF2B5EF4-FFF2-40B4-BE49-F238E27FC236}">
                          <a16:creationId xmlns:a16="http://schemas.microsoft.com/office/drawing/2014/main" id="{226DAEFD-E495-2D4A-970E-D561BE88278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159507" y="4149893"/>
                      <a:ext cx="77443" cy="207618"/>
                      <a:chOff x="6162682" y="4149893"/>
                      <a:chExt cx="77443" cy="207618"/>
                    </a:xfrm>
                    <a:grpFill/>
                  </p:grpSpPr>
                  <p:sp>
                    <p:nvSpPr>
                      <p:cNvPr id="45" name="Oval 44">
                        <a:extLst>
                          <a:ext uri="{FF2B5EF4-FFF2-40B4-BE49-F238E27FC236}">
                            <a16:creationId xmlns:a16="http://schemas.microsoft.com/office/drawing/2014/main" id="{27E316C3-F220-224B-AED5-060B1DA7C75B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162682" y="4149893"/>
                        <a:ext cx="71093" cy="71093"/>
                      </a:xfrm>
                      <a:prstGeom prst="ellipse">
                        <a:avLst/>
                      </a:prstGeom>
                      <a:grpFill/>
                      <a:ln>
                        <a:noFill/>
                      </a:ln>
                      <a:effectLst>
                        <a:outerShdw blurRad="63500" sx="102000" sy="102000" algn="ctr" rotWithShape="0">
                          <a:prstClr val="black">
                            <a:alpha val="40000"/>
                          </a:prstClr>
                        </a:outerShdw>
                      </a:effectLst>
                      <a:sp3d prstMaterial="matte"/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30294"/>
                      </a:p>
                    </p:txBody>
                  </p:sp>
                  <p:sp>
                    <p:nvSpPr>
                      <p:cNvPr id="46" name="Oval 45">
                        <a:extLst>
                          <a:ext uri="{FF2B5EF4-FFF2-40B4-BE49-F238E27FC236}">
                            <a16:creationId xmlns:a16="http://schemas.microsoft.com/office/drawing/2014/main" id="{AAE0E3C2-8231-E04C-92EF-7070B57AD3EE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169032" y="4286418"/>
                        <a:ext cx="71093" cy="71093"/>
                      </a:xfrm>
                      <a:prstGeom prst="ellipse">
                        <a:avLst/>
                      </a:prstGeom>
                      <a:grpFill/>
                      <a:ln>
                        <a:noFill/>
                      </a:ln>
                      <a:effectLst>
                        <a:outerShdw blurRad="63500" sx="102000" sy="102000" algn="ctr" rotWithShape="0">
                          <a:prstClr val="black">
                            <a:alpha val="40000"/>
                          </a:prstClr>
                        </a:outerShdw>
                      </a:effectLst>
                      <a:sp3d prstMaterial="matte"/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30294" dirty="0"/>
                      </a:p>
                    </p:txBody>
                  </p:sp>
                </p:grpSp>
              </p:grpSp>
            </p:grpSp>
            <p:sp>
              <p:nvSpPr>
                <p:cNvPr id="35" name="Block Arc 34">
                  <a:extLst>
                    <a:ext uri="{FF2B5EF4-FFF2-40B4-BE49-F238E27FC236}">
                      <a16:creationId xmlns:a16="http://schemas.microsoft.com/office/drawing/2014/main" id="{F32E1C8D-F236-E64D-880A-4FA19707B4D8}"/>
                    </a:ext>
                  </a:extLst>
                </p:cNvPr>
                <p:cNvSpPr/>
                <p:nvPr/>
              </p:nvSpPr>
              <p:spPr>
                <a:xfrm rot="19450926">
                  <a:off x="4725622" y="2958528"/>
                  <a:ext cx="2404596" cy="2304223"/>
                </a:xfrm>
                <a:prstGeom prst="blockArc">
                  <a:avLst>
                    <a:gd name="adj1" fmla="val 14977627"/>
                    <a:gd name="adj2" fmla="val 17469328"/>
                    <a:gd name="adj3" fmla="val 5280"/>
                  </a:avLst>
                </a:prstGeom>
                <a:solidFill>
                  <a:srgbClr val="FFFEF2">
                    <a:alpha val="83000"/>
                  </a:srgbClr>
                </a:solidFill>
                <a:ln>
                  <a:solidFill>
                    <a:srgbClr val="FEF7D3">
                      <a:alpha val="4500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5" name="Subtitle 2">
                <a:extLst>
                  <a:ext uri="{FF2B5EF4-FFF2-40B4-BE49-F238E27FC236}">
                    <a16:creationId xmlns:a16="http://schemas.microsoft.com/office/drawing/2014/main" id="{2A805969-59CF-1649-8554-6016851F0E3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264829" y="3959245"/>
                <a:ext cx="479642" cy="521504"/>
              </a:xfrm>
              <a:prstGeom prst="rect">
                <a:avLst/>
              </a:prstGeom>
              <a:effectLst>
                <a:outerShdw blurRad="114300" dist="12700" dir="4920000" algn="tl" rotWithShape="0">
                  <a:prstClr val="black">
                    <a:alpha val="49000"/>
                  </a:prstClr>
                </a:outerShdw>
                <a:softEdge rad="31750"/>
              </a:effectLst>
              <a:scene3d>
                <a:camera prst="orthographicFront"/>
                <a:lightRig rig="brightRoom" dir="t"/>
              </a:scene3d>
              <a:sp3d prstMaterial="matte"/>
            </p:spPr>
            <p:txBody>
              <a:bodyPr vert="horz" lIns="377190" tIns="188595" rIns="377190" bIns="188595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900" dirty="0">
                    <a:latin typeface="Cambria" panose="02040503050406030204" pitchFamily="18" charset="0"/>
                    <a:cs typeface="Times New Roman" panose="02020603050405020304" pitchFamily="18" charset="0"/>
                  </a:rPr>
                  <a:t>1 </a:t>
                </a: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1EB257A-BAD1-6647-AB1A-7D7F5A122B5A}"/>
                </a:ext>
              </a:extLst>
            </p:cNvPr>
            <p:cNvGrpSpPr/>
            <p:nvPr/>
          </p:nvGrpSpPr>
          <p:grpSpPr>
            <a:xfrm>
              <a:off x="4955571" y="3534456"/>
              <a:ext cx="1192898" cy="1192898"/>
              <a:chOff x="2257404" y="4627112"/>
              <a:chExt cx="1192898" cy="1192898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0A02C606-798E-884E-A810-768777901FCF}"/>
                  </a:ext>
                </a:extLst>
              </p:cNvPr>
              <p:cNvGrpSpPr/>
              <p:nvPr/>
            </p:nvGrpSpPr>
            <p:grpSpPr>
              <a:xfrm>
                <a:off x="2257404" y="4627112"/>
                <a:ext cx="1192898" cy="1192898"/>
                <a:chOff x="4331823" y="2657095"/>
                <a:chExt cx="3941180" cy="3941180"/>
              </a:xfrm>
            </p:grpSpPr>
            <p:grpSp>
              <p:nvGrpSpPr>
                <p:cNvPr id="53" name="Group 52">
                  <a:extLst>
                    <a:ext uri="{FF2B5EF4-FFF2-40B4-BE49-F238E27FC236}">
                      <a16:creationId xmlns:a16="http://schemas.microsoft.com/office/drawing/2014/main" id="{A8CB13FF-C1A2-4643-93BF-B26D76258EEE}"/>
                    </a:ext>
                  </a:extLst>
                </p:cNvPr>
                <p:cNvGrpSpPr/>
                <p:nvPr/>
              </p:nvGrpSpPr>
              <p:grpSpPr>
                <a:xfrm>
                  <a:off x="4331823" y="2657095"/>
                  <a:ext cx="3941180" cy="3941180"/>
                  <a:chOff x="4884516" y="2273292"/>
                  <a:chExt cx="3941180" cy="3941180"/>
                </a:xfrm>
                <a:scene3d>
                  <a:camera prst="orthographicFront"/>
                  <a:lightRig rig="brightRoom" dir="t"/>
                </a:scene3d>
              </p:grpSpPr>
              <p:sp>
                <p:nvSpPr>
                  <p:cNvPr id="57" name="Oval 56">
                    <a:extLst>
                      <a:ext uri="{FF2B5EF4-FFF2-40B4-BE49-F238E27FC236}">
                        <a16:creationId xmlns:a16="http://schemas.microsoft.com/office/drawing/2014/main" id="{7EEB9B4F-2BC6-1B4B-820E-C9F3D1299269}"/>
                      </a:ext>
                    </a:extLst>
                  </p:cNvPr>
                  <p:cNvSpPr/>
                  <p:nvPr/>
                </p:nvSpPr>
                <p:spPr>
                  <a:xfrm>
                    <a:off x="4884516" y="2273292"/>
                    <a:ext cx="3941180" cy="3941180"/>
                  </a:xfrm>
                  <a:prstGeom prst="ellipse">
                    <a:avLst/>
                  </a:prstGeom>
                  <a:solidFill>
                    <a:srgbClr val="9466BE"/>
                  </a:solidFill>
                  <a:ln w="38100">
                    <a:solidFill>
                      <a:srgbClr val="F2F2F2"/>
                    </a:solidFill>
                  </a:ln>
                  <a:sp3d prstMaterial="matte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 dirty="0"/>
                  </a:p>
                </p:txBody>
              </p:sp>
              <p:sp>
                <p:nvSpPr>
                  <p:cNvPr id="66" name="Oval 65">
                    <a:extLst>
                      <a:ext uri="{FF2B5EF4-FFF2-40B4-BE49-F238E27FC236}">
                        <a16:creationId xmlns:a16="http://schemas.microsoft.com/office/drawing/2014/main" id="{37357B9A-2C14-4A4E-B161-11865356E6F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069021" y="3457797"/>
                    <a:ext cx="1572168" cy="1572170"/>
                  </a:xfrm>
                  <a:prstGeom prst="ellipse">
                    <a:avLst/>
                  </a:prstGeom>
                  <a:solidFill>
                    <a:srgbClr val="FFFEF2"/>
                  </a:solidFill>
                  <a:ln>
                    <a:noFill/>
                  </a:ln>
                  <a:sp3d prstMaterial="matte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 dirty="0"/>
                  </a:p>
                </p:txBody>
              </p:sp>
              <p:sp>
                <p:nvSpPr>
                  <p:cNvPr id="67" name="Freeform 66">
                    <a:extLst>
                      <a:ext uri="{FF2B5EF4-FFF2-40B4-BE49-F238E27FC236}">
                        <a16:creationId xmlns:a16="http://schemas.microsoft.com/office/drawing/2014/main" id="{ACFA0F75-8CFC-2F45-A536-4113228379C9}"/>
                      </a:ext>
                    </a:extLst>
                  </p:cNvPr>
                  <p:cNvSpPr/>
                  <p:nvPr/>
                </p:nvSpPr>
                <p:spPr>
                  <a:xfrm>
                    <a:off x="6158669" y="3518842"/>
                    <a:ext cx="1391401" cy="672761"/>
                  </a:xfrm>
                  <a:custGeom>
                    <a:avLst/>
                    <a:gdLst>
                      <a:gd name="connsiteX0" fmla="*/ 307373 w 609034"/>
                      <a:gd name="connsiteY0" fmla="*/ 11 h 294476"/>
                      <a:gd name="connsiteX1" fmla="*/ 460931 w 609034"/>
                      <a:gd name="connsiteY1" fmla="*/ 42811 h 294476"/>
                      <a:gd name="connsiteX2" fmla="*/ 601680 w 609034"/>
                      <a:gd name="connsiteY2" fmla="*/ 231054 h 294476"/>
                      <a:gd name="connsiteX3" fmla="*/ 609034 w 609034"/>
                      <a:gd name="connsiteY3" fmla="*/ 294476 h 294476"/>
                      <a:gd name="connsiteX4" fmla="*/ 578473 w 609034"/>
                      <a:gd name="connsiteY4" fmla="*/ 294476 h 294476"/>
                      <a:gd name="connsiteX5" fmla="*/ 571991 w 609034"/>
                      <a:gd name="connsiteY5" fmla="*/ 238580 h 294476"/>
                      <a:gd name="connsiteX6" fmla="*/ 445315 w 609034"/>
                      <a:gd name="connsiteY6" fmla="*/ 69157 h 294476"/>
                      <a:gd name="connsiteX7" fmla="*/ 168263 w 609034"/>
                      <a:gd name="connsiteY7" fmla="*/ 66777 h 294476"/>
                      <a:gd name="connsiteX8" fmla="*/ 38694 w 609034"/>
                      <a:gd name="connsiteY8" fmla="*/ 233998 h 294476"/>
                      <a:gd name="connsiteX9" fmla="*/ 30626 w 609034"/>
                      <a:gd name="connsiteY9" fmla="*/ 294476 h 294476"/>
                      <a:gd name="connsiteX10" fmla="*/ 0 w 609034"/>
                      <a:gd name="connsiteY10" fmla="*/ 294476 h 294476"/>
                      <a:gd name="connsiteX11" fmla="*/ 9140 w 609034"/>
                      <a:gd name="connsiteY11" fmla="*/ 225964 h 294476"/>
                      <a:gd name="connsiteX12" fmla="*/ 153102 w 609034"/>
                      <a:gd name="connsiteY12" fmla="*/ 40166 h 294476"/>
                      <a:gd name="connsiteX13" fmla="*/ 307373 w 609034"/>
                      <a:gd name="connsiteY13" fmla="*/ 11 h 2944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609034" h="294476">
                        <a:moveTo>
                          <a:pt x="307373" y="11"/>
                        </a:moveTo>
                        <a:cubicBezTo>
                          <a:pt x="360541" y="468"/>
                          <a:pt x="413590" y="14751"/>
                          <a:pt x="460931" y="42811"/>
                        </a:cubicBezTo>
                        <a:cubicBezTo>
                          <a:pt x="531944" y="84902"/>
                          <a:pt x="581925" y="153139"/>
                          <a:pt x="601680" y="231054"/>
                        </a:cubicBezTo>
                        <a:lnTo>
                          <a:pt x="609034" y="294476"/>
                        </a:lnTo>
                        <a:lnTo>
                          <a:pt x="578473" y="294476"/>
                        </a:lnTo>
                        <a:lnTo>
                          <a:pt x="571991" y="238580"/>
                        </a:lnTo>
                        <a:cubicBezTo>
                          <a:pt x="554212" y="168455"/>
                          <a:pt x="509227" y="107040"/>
                          <a:pt x="445315" y="69157"/>
                        </a:cubicBezTo>
                        <a:cubicBezTo>
                          <a:pt x="360099" y="18647"/>
                          <a:pt x="254335" y="17738"/>
                          <a:pt x="168263" y="66777"/>
                        </a:cubicBezTo>
                        <a:cubicBezTo>
                          <a:pt x="103709" y="103556"/>
                          <a:pt x="57676" y="164189"/>
                          <a:pt x="38694" y="233998"/>
                        </a:cubicBezTo>
                        <a:lnTo>
                          <a:pt x="30626" y="294476"/>
                        </a:lnTo>
                        <a:lnTo>
                          <a:pt x="0" y="294476"/>
                        </a:lnTo>
                        <a:lnTo>
                          <a:pt x="9140" y="225964"/>
                        </a:lnTo>
                        <a:cubicBezTo>
                          <a:pt x="30231" y="148400"/>
                          <a:pt x="81378" y="81031"/>
                          <a:pt x="153102" y="40166"/>
                        </a:cubicBezTo>
                        <a:cubicBezTo>
                          <a:pt x="200919" y="12923"/>
                          <a:pt x="254205" y="-446"/>
                          <a:pt x="307373" y="11"/>
                        </a:cubicBezTo>
                        <a:close/>
                      </a:path>
                    </a:pathLst>
                  </a:custGeom>
                  <a:solidFill>
                    <a:schemeClr val="bg2">
                      <a:lumMod val="25000"/>
                    </a:schemeClr>
                  </a:solidFill>
                  <a:ln cap="rnd"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sz="30294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8" name="Freeform 67">
                    <a:extLst>
                      <a:ext uri="{FF2B5EF4-FFF2-40B4-BE49-F238E27FC236}">
                        <a16:creationId xmlns:a16="http://schemas.microsoft.com/office/drawing/2014/main" id="{E081679A-260D-3E43-9786-9A7AFB90323B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6165050" y="4310667"/>
                    <a:ext cx="1383757" cy="642099"/>
                  </a:xfrm>
                  <a:custGeom>
                    <a:avLst/>
                    <a:gdLst>
                      <a:gd name="connsiteX0" fmla="*/ 605688 w 605688"/>
                      <a:gd name="connsiteY0" fmla="*/ 281055 h 281055"/>
                      <a:gd name="connsiteX1" fmla="*/ 575127 w 605688"/>
                      <a:gd name="connsiteY1" fmla="*/ 281055 h 281055"/>
                      <a:gd name="connsiteX2" fmla="*/ 570201 w 605688"/>
                      <a:gd name="connsiteY2" fmla="*/ 238580 h 281055"/>
                      <a:gd name="connsiteX3" fmla="*/ 443525 w 605688"/>
                      <a:gd name="connsiteY3" fmla="*/ 69157 h 281055"/>
                      <a:gd name="connsiteX4" fmla="*/ 166473 w 605688"/>
                      <a:gd name="connsiteY4" fmla="*/ 66777 h 281055"/>
                      <a:gd name="connsiteX5" fmla="*/ 36904 w 605688"/>
                      <a:gd name="connsiteY5" fmla="*/ 233998 h 281055"/>
                      <a:gd name="connsiteX6" fmla="*/ 30626 w 605688"/>
                      <a:gd name="connsiteY6" fmla="*/ 281055 h 281055"/>
                      <a:gd name="connsiteX7" fmla="*/ 0 w 605688"/>
                      <a:gd name="connsiteY7" fmla="*/ 281055 h 281055"/>
                      <a:gd name="connsiteX8" fmla="*/ 7350 w 605688"/>
                      <a:gd name="connsiteY8" fmla="*/ 225964 h 281055"/>
                      <a:gd name="connsiteX9" fmla="*/ 151312 w 605688"/>
                      <a:gd name="connsiteY9" fmla="*/ 40166 h 281055"/>
                      <a:gd name="connsiteX10" fmla="*/ 459141 w 605688"/>
                      <a:gd name="connsiteY10" fmla="*/ 42811 h 281055"/>
                      <a:gd name="connsiteX11" fmla="*/ 599890 w 605688"/>
                      <a:gd name="connsiteY11" fmla="*/ 231054 h 2810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605688" h="281055">
                        <a:moveTo>
                          <a:pt x="605688" y="281055"/>
                        </a:moveTo>
                        <a:lnTo>
                          <a:pt x="575127" y="281055"/>
                        </a:lnTo>
                        <a:lnTo>
                          <a:pt x="570201" y="238580"/>
                        </a:lnTo>
                        <a:cubicBezTo>
                          <a:pt x="552422" y="168455"/>
                          <a:pt x="507437" y="107040"/>
                          <a:pt x="443525" y="69157"/>
                        </a:cubicBezTo>
                        <a:cubicBezTo>
                          <a:pt x="358309" y="18647"/>
                          <a:pt x="252545" y="17738"/>
                          <a:pt x="166473" y="66777"/>
                        </a:cubicBezTo>
                        <a:cubicBezTo>
                          <a:pt x="101919" y="103556"/>
                          <a:pt x="55886" y="164189"/>
                          <a:pt x="36904" y="233998"/>
                        </a:cubicBezTo>
                        <a:lnTo>
                          <a:pt x="30626" y="281055"/>
                        </a:lnTo>
                        <a:lnTo>
                          <a:pt x="0" y="281055"/>
                        </a:lnTo>
                        <a:lnTo>
                          <a:pt x="7350" y="225964"/>
                        </a:lnTo>
                        <a:cubicBezTo>
                          <a:pt x="28441" y="148400"/>
                          <a:pt x="79587" y="81031"/>
                          <a:pt x="151312" y="40166"/>
                        </a:cubicBezTo>
                        <a:cubicBezTo>
                          <a:pt x="246945" y="-14320"/>
                          <a:pt x="364458" y="-13310"/>
                          <a:pt x="459141" y="42811"/>
                        </a:cubicBezTo>
                        <a:cubicBezTo>
                          <a:pt x="530153" y="84902"/>
                          <a:pt x="580135" y="153139"/>
                          <a:pt x="599890" y="231054"/>
                        </a:cubicBezTo>
                        <a:close/>
                      </a:path>
                    </a:pathLst>
                  </a:custGeom>
                  <a:solidFill>
                    <a:schemeClr val="bg2">
                      <a:lumMod val="25000"/>
                    </a:schemeClr>
                  </a:solidFill>
                  <a:ln cap="rnd"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sz="30294" dirty="0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69" name="Group 68">
                    <a:extLst>
                      <a:ext uri="{FF2B5EF4-FFF2-40B4-BE49-F238E27FC236}">
                        <a16:creationId xmlns:a16="http://schemas.microsoft.com/office/drawing/2014/main" id="{73C412B7-11F1-1B41-9546-94605EB3B328}"/>
                      </a:ext>
                    </a:extLst>
                  </p:cNvPr>
                  <p:cNvGrpSpPr/>
                  <p:nvPr/>
                </p:nvGrpSpPr>
                <p:grpSpPr>
                  <a:xfrm>
                    <a:off x="6159507" y="4146718"/>
                    <a:ext cx="1391893" cy="210793"/>
                    <a:chOff x="6159507" y="4146718"/>
                    <a:chExt cx="1391893" cy="210793"/>
                  </a:xfrm>
                  <a:solidFill>
                    <a:schemeClr val="bg2">
                      <a:lumMod val="25000"/>
                    </a:schemeClr>
                  </a:solidFill>
                </p:grpSpPr>
                <p:sp>
                  <p:nvSpPr>
                    <p:cNvPr id="70" name="Oval 69">
                      <a:extLst>
                        <a:ext uri="{FF2B5EF4-FFF2-40B4-BE49-F238E27FC236}">
                          <a16:creationId xmlns:a16="http://schemas.microsoft.com/office/drawing/2014/main" id="{E4F97A3F-AC07-414D-BF3A-402BE10F2C24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480307" y="4146718"/>
                      <a:ext cx="71093" cy="71093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sp3d prstMaterial="matte"/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30294"/>
                    </a:p>
                  </p:txBody>
                </p:sp>
                <p:sp>
                  <p:nvSpPr>
                    <p:cNvPr id="71" name="Oval 70">
                      <a:extLst>
                        <a:ext uri="{FF2B5EF4-FFF2-40B4-BE49-F238E27FC236}">
                          <a16:creationId xmlns:a16="http://schemas.microsoft.com/office/drawing/2014/main" id="{BE93BBB8-B505-C64B-9949-E1FCCE00A1E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480307" y="4283243"/>
                      <a:ext cx="71093" cy="71093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sp3d prstMaterial="matte"/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30294"/>
                    </a:p>
                  </p:txBody>
                </p:sp>
                <p:grpSp>
                  <p:nvGrpSpPr>
                    <p:cNvPr id="72" name="Group 71">
                      <a:extLst>
                        <a:ext uri="{FF2B5EF4-FFF2-40B4-BE49-F238E27FC236}">
                          <a16:creationId xmlns:a16="http://schemas.microsoft.com/office/drawing/2014/main" id="{626F690F-6BEE-974C-A1E5-8703D5B95BF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159507" y="4149893"/>
                      <a:ext cx="77443" cy="207618"/>
                      <a:chOff x="6162682" y="4149893"/>
                      <a:chExt cx="77443" cy="207618"/>
                    </a:xfrm>
                    <a:grpFill/>
                  </p:grpSpPr>
                  <p:sp>
                    <p:nvSpPr>
                      <p:cNvPr id="73" name="Oval 72">
                        <a:extLst>
                          <a:ext uri="{FF2B5EF4-FFF2-40B4-BE49-F238E27FC236}">
                            <a16:creationId xmlns:a16="http://schemas.microsoft.com/office/drawing/2014/main" id="{D5BC99FC-0A95-284E-9253-0F532990B487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162682" y="4149893"/>
                        <a:ext cx="71093" cy="71093"/>
                      </a:xfrm>
                      <a:prstGeom prst="ellipse">
                        <a:avLst/>
                      </a:prstGeom>
                      <a:grpFill/>
                      <a:ln>
                        <a:noFill/>
                      </a:ln>
                      <a:effectLst>
                        <a:outerShdw blurRad="63500" sx="102000" sy="102000" algn="ctr" rotWithShape="0">
                          <a:prstClr val="black">
                            <a:alpha val="40000"/>
                          </a:prstClr>
                        </a:outerShdw>
                      </a:effectLst>
                      <a:sp3d prstMaterial="matte"/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30294"/>
                      </a:p>
                    </p:txBody>
                  </p:sp>
                  <p:sp>
                    <p:nvSpPr>
                      <p:cNvPr id="74" name="Oval 73">
                        <a:extLst>
                          <a:ext uri="{FF2B5EF4-FFF2-40B4-BE49-F238E27FC236}">
                            <a16:creationId xmlns:a16="http://schemas.microsoft.com/office/drawing/2014/main" id="{57C07C99-2397-954E-A34A-0CBD013CCB3C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169032" y="4286418"/>
                        <a:ext cx="71093" cy="71093"/>
                      </a:xfrm>
                      <a:prstGeom prst="ellipse">
                        <a:avLst/>
                      </a:prstGeom>
                      <a:grpFill/>
                      <a:ln>
                        <a:noFill/>
                      </a:ln>
                      <a:effectLst>
                        <a:outerShdw blurRad="63500" sx="102000" sy="102000" algn="ctr" rotWithShape="0">
                          <a:prstClr val="black">
                            <a:alpha val="40000"/>
                          </a:prstClr>
                        </a:outerShdw>
                      </a:effectLst>
                      <a:sp3d prstMaterial="matte"/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30294" dirty="0"/>
                      </a:p>
                    </p:txBody>
                  </p:sp>
                </p:grpSp>
              </p:grpSp>
            </p:grpSp>
            <p:sp>
              <p:nvSpPr>
                <p:cNvPr id="54" name="Block Arc 53">
                  <a:extLst>
                    <a:ext uri="{FF2B5EF4-FFF2-40B4-BE49-F238E27FC236}">
                      <a16:creationId xmlns:a16="http://schemas.microsoft.com/office/drawing/2014/main" id="{AF156B65-8890-F346-B36E-BB187CB1E90C}"/>
                    </a:ext>
                  </a:extLst>
                </p:cNvPr>
                <p:cNvSpPr/>
                <p:nvPr/>
              </p:nvSpPr>
              <p:spPr>
                <a:xfrm rot="19450926">
                  <a:off x="4725622" y="2958528"/>
                  <a:ext cx="2404596" cy="2304223"/>
                </a:xfrm>
                <a:prstGeom prst="blockArc">
                  <a:avLst>
                    <a:gd name="adj1" fmla="val 14977627"/>
                    <a:gd name="adj2" fmla="val 17469328"/>
                    <a:gd name="adj3" fmla="val 5280"/>
                  </a:avLst>
                </a:prstGeom>
                <a:solidFill>
                  <a:srgbClr val="FFFEF2">
                    <a:alpha val="83000"/>
                  </a:srgbClr>
                </a:solidFill>
                <a:ln>
                  <a:solidFill>
                    <a:srgbClr val="FEF7D3">
                      <a:alpha val="4500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09" name="Subtitle 2">
                <a:extLst>
                  <a:ext uri="{FF2B5EF4-FFF2-40B4-BE49-F238E27FC236}">
                    <a16:creationId xmlns:a16="http://schemas.microsoft.com/office/drawing/2014/main" id="{476956F3-6433-7D44-9157-F946C1F9B92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16073" y="4929413"/>
                <a:ext cx="479642" cy="521504"/>
              </a:xfrm>
              <a:prstGeom prst="rect">
                <a:avLst/>
              </a:prstGeom>
              <a:effectLst>
                <a:outerShdw blurRad="114300" dist="12700" dir="4920000" algn="tl" rotWithShape="0">
                  <a:prstClr val="black">
                    <a:alpha val="49000"/>
                  </a:prstClr>
                </a:outerShdw>
                <a:softEdge rad="31750"/>
              </a:effectLst>
              <a:scene3d>
                <a:camera prst="orthographicFront"/>
                <a:lightRig rig="brightRoom" dir="t"/>
              </a:scene3d>
              <a:sp3d prstMaterial="matte"/>
            </p:spPr>
            <p:txBody>
              <a:bodyPr vert="horz" lIns="377190" tIns="188595" rIns="377190" bIns="188595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900" dirty="0">
                    <a:latin typeface="Cambria" panose="02040503050406030204" pitchFamily="18" charset="0"/>
                    <a:cs typeface="Times New Roman" panose="02020603050405020304" pitchFamily="18" charset="0"/>
                  </a:rPr>
                  <a:t>. </a:t>
                </a: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2FEB5CE-9CAB-9246-9D9E-428B1BE2E84B}"/>
                </a:ext>
              </a:extLst>
            </p:cNvPr>
            <p:cNvGrpSpPr/>
            <p:nvPr/>
          </p:nvGrpSpPr>
          <p:grpSpPr>
            <a:xfrm>
              <a:off x="6149977" y="3534456"/>
              <a:ext cx="1192898" cy="1192898"/>
              <a:chOff x="3472750" y="4627112"/>
              <a:chExt cx="1192898" cy="1192898"/>
            </a:xfrm>
          </p:grpSpPr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F3E61DD3-63EA-B24D-B30E-0AA5E013DC3F}"/>
                  </a:ext>
                </a:extLst>
              </p:cNvPr>
              <p:cNvGrpSpPr/>
              <p:nvPr/>
            </p:nvGrpSpPr>
            <p:grpSpPr>
              <a:xfrm>
                <a:off x="3472750" y="4627112"/>
                <a:ext cx="1192898" cy="1192898"/>
                <a:chOff x="4331823" y="2657095"/>
                <a:chExt cx="3941180" cy="3941180"/>
              </a:xfrm>
            </p:grpSpPr>
            <p:grpSp>
              <p:nvGrpSpPr>
                <p:cNvPr id="76" name="Group 75">
                  <a:extLst>
                    <a:ext uri="{FF2B5EF4-FFF2-40B4-BE49-F238E27FC236}">
                      <a16:creationId xmlns:a16="http://schemas.microsoft.com/office/drawing/2014/main" id="{672DDB6C-D8DE-4F4C-B3E4-37EB7B5E575A}"/>
                    </a:ext>
                  </a:extLst>
                </p:cNvPr>
                <p:cNvGrpSpPr/>
                <p:nvPr/>
              </p:nvGrpSpPr>
              <p:grpSpPr>
                <a:xfrm>
                  <a:off x="4331823" y="2657095"/>
                  <a:ext cx="3941180" cy="3941180"/>
                  <a:chOff x="4884516" y="2273292"/>
                  <a:chExt cx="3941180" cy="3941180"/>
                </a:xfrm>
                <a:scene3d>
                  <a:camera prst="orthographicFront"/>
                  <a:lightRig rig="brightRoom" dir="t"/>
                </a:scene3d>
              </p:grpSpPr>
              <p:sp>
                <p:nvSpPr>
                  <p:cNvPr id="78" name="Oval 77">
                    <a:extLst>
                      <a:ext uri="{FF2B5EF4-FFF2-40B4-BE49-F238E27FC236}">
                        <a16:creationId xmlns:a16="http://schemas.microsoft.com/office/drawing/2014/main" id="{4E0C402C-A4C5-2A43-AC8A-FE03089A0F99}"/>
                      </a:ext>
                    </a:extLst>
                  </p:cNvPr>
                  <p:cNvSpPr/>
                  <p:nvPr/>
                </p:nvSpPr>
                <p:spPr>
                  <a:xfrm>
                    <a:off x="4884516" y="2273292"/>
                    <a:ext cx="3941180" cy="3941180"/>
                  </a:xfrm>
                  <a:prstGeom prst="ellipse">
                    <a:avLst/>
                  </a:prstGeom>
                  <a:solidFill>
                    <a:srgbClr val="C00000"/>
                  </a:solidFill>
                  <a:ln w="38100">
                    <a:solidFill>
                      <a:srgbClr val="F2F2F2"/>
                    </a:solidFill>
                  </a:ln>
                  <a:sp3d prstMaterial="matte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 dirty="0"/>
                  </a:p>
                </p:txBody>
              </p:sp>
              <p:sp>
                <p:nvSpPr>
                  <p:cNvPr id="79" name="Oval 78">
                    <a:extLst>
                      <a:ext uri="{FF2B5EF4-FFF2-40B4-BE49-F238E27FC236}">
                        <a16:creationId xmlns:a16="http://schemas.microsoft.com/office/drawing/2014/main" id="{7978F36D-D39E-D042-B7D1-0E1F8D8288D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069021" y="3457797"/>
                    <a:ext cx="1572168" cy="1572170"/>
                  </a:xfrm>
                  <a:prstGeom prst="ellipse">
                    <a:avLst/>
                  </a:prstGeom>
                  <a:solidFill>
                    <a:srgbClr val="FFFEF2"/>
                  </a:solidFill>
                  <a:ln>
                    <a:noFill/>
                  </a:ln>
                  <a:sp3d prstMaterial="matte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 dirty="0"/>
                  </a:p>
                </p:txBody>
              </p:sp>
              <p:sp>
                <p:nvSpPr>
                  <p:cNvPr id="82" name="Freeform 81">
                    <a:extLst>
                      <a:ext uri="{FF2B5EF4-FFF2-40B4-BE49-F238E27FC236}">
                        <a16:creationId xmlns:a16="http://schemas.microsoft.com/office/drawing/2014/main" id="{3332D73B-F5AF-554F-BA34-7DAD461AD7BB}"/>
                      </a:ext>
                    </a:extLst>
                  </p:cNvPr>
                  <p:cNvSpPr/>
                  <p:nvPr/>
                </p:nvSpPr>
                <p:spPr>
                  <a:xfrm>
                    <a:off x="6158669" y="3518842"/>
                    <a:ext cx="1391401" cy="672761"/>
                  </a:xfrm>
                  <a:custGeom>
                    <a:avLst/>
                    <a:gdLst>
                      <a:gd name="connsiteX0" fmla="*/ 307373 w 609034"/>
                      <a:gd name="connsiteY0" fmla="*/ 11 h 294476"/>
                      <a:gd name="connsiteX1" fmla="*/ 460931 w 609034"/>
                      <a:gd name="connsiteY1" fmla="*/ 42811 h 294476"/>
                      <a:gd name="connsiteX2" fmla="*/ 601680 w 609034"/>
                      <a:gd name="connsiteY2" fmla="*/ 231054 h 294476"/>
                      <a:gd name="connsiteX3" fmla="*/ 609034 w 609034"/>
                      <a:gd name="connsiteY3" fmla="*/ 294476 h 294476"/>
                      <a:gd name="connsiteX4" fmla="*/ 578473 w 609034"/>
                      <a:gd name="connsiteY4" fmla="*/ 294476 h 294476"/>
                      <a:gd name="connsiteX5" fmla="*/ 571991 w 609034"/>
                      <a:gd name="connsiteY5" fmla="*/ 238580 h 294476"/>
                      <a:gd name="connsiteX6" fmla="*/ 445315 w 609034"/>
                      <a:gd name="connsiteY6" fmla="*/ 69157 h 294476"/>
                      <a:gd name="connsiteX7" fmla="*/ 168263 w 609034"/>
                      <a:gd name="connsiteY7" fmla="*/ 66777 h 294476"/>
                      <a:gd name="connsiteX8" fmla="*/ 38694 w 609034"/>
                      <a:gd name="connsiteY8" fmla="*/ 233998 h 294476"/>
                      <a:gd name="connsiteX9" fmla="*/ 30626 w 609034"/>
                      <a:gd name="connsiteY9" fmla="*/ 294476 h 294476"/>
                      <a:gd name="connsiteX10" fmla="*/ 0 w 609034"/>
                      <a:gd name="connsiteY10" fmla="*/ 294476 h 294476"/>
                      <a:gd name="connsiteX11" fmla="*/ 9140 w 609034"/>
                      <a:gd name="connsiteY11" fmla="*/ 225964 h 294476"/>
                      <a:gd name="connsiteX12" fmla="*/ 153102 w 609034"/>
                      <a:gd name="connsiteY12" fmla="*/ 40166 h 294476"/>
                      <a:gd name="connsiteX13" fmla="*/ 307373 w 609034"/>
                      <a:gd name="connsiteY13" fmla="*/ 11 h 2944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609034" h="294476">
                        <a:moveTo>
                          <a:pt x="307373" y="11"/>
                        </a:moveTo>
                        <a:cubicBezTo>
                          <a:pt x="360541" y="468"/>
                          <a:pt x="413590" y="14751"/>
                          <a:pt x="460931" y="42811"/>
                        </a:cubicBezTo>
                        <a:cubicBezTo>
                          <a:pt x="531944" y="84902"/>
                          <a:pt x="581925" y="153139"/>
                          <a:pt x="601680" y="231054"/>
                        </a:cubicBezTo>
                        <a:lnTo>
                          <a:pt x="609034" y="294476"/>
                        </a:lnTo>
                        <a:lnTo>
                          <a:pt x="578473" y="294476"/>
                        </a:lnTo>
                        <a:lnTo>
                          <a:pt x="571991" y="238580"/>
                        </a:lnTo>
                        <a:cubicBezTo>
                          <a:pt x="554212" y="168455"/>
                          <a:pt x="509227" y="107040"/>
                          <a:pt x="445315" y="69157"/>
                        </a:cubicBezTo>
                        <a:cubicBezTo>
                          <a:pt x="360099" y="18647"/>
                          <a:pt x="254335" y="17738"/>
                          <a:pt x="168263" y="66777"/>
                        </a:cubicBezTo>
                        <a:cubicBezTo>
                          <a:pt x="103709" y="103556"/>
                          <a:pt x="57676" y="164189"/>
                          <a:pt x="38694" y="233998"/>
                        </a:cubicBezTo>
                        <a:lnTo>
                          <a:pt x="30626" y="294476"/>
                        </a:lnTo>
                        <a:lnTo>
                          <a:pt x="0" y="294476"/>
                        </a:lnTo>
                        <a:lnTo>
                          <a:pt x="9140" y="225964"/>
                        </a:lnTo>
                        <a:cubicBezTo>
                          <a:pt x="30231" y="148400"/>
                          <a:pt x="81378" y="81031"/>
                          <a:pt x="153102" y="40166"/>
                        </a:cubicBezTo>
                        <a:cubicBezTo>
                          <a:pt x="200919" y="12923"/>
                          <a:pt x="254205" y="-446"/>
                          <a:pt x="307373" y="11"/>
                        </a:cubicBezTo>
                        <a:close/>
                      </a:path>
                    </a:pathLst>
                  </a:custGeom>
                  <a:solidFill>
                    <a:schemeClr val="bg2">
                      <a:lumMod val="25000"/>
                    </a:schemeClr>
                  </a:solidFill>
                  <a:ln cap="rnd"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sz="30294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4" name="Freeform 83">
                    <a:extLst>
                      <a:ext uri="{FF2B5EF4-FFF2-40B4-BE49-F238E27FC236}">
                        <a16:creationId xmlns:a16="http://schemas.microsoft.com/office/drawing/2014/main" id="{3E35B24F-6C07-CE46-BD43-7247F0BA4C23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6165050" y="4310667"/>
                    <a:ext cx="1383757" cy="642099"/>
                  </a:xfrm>
                  <a:custGeom>
                    <a:avLst/>
                    <a:gdLst>
                      <a:gd name="connsiteX0" fmla="*/ 605688 w 605688"/>
                      <a:gd name="connsiteY0" fmla="*/ 281055 h 281055"/>
                      <a:gd name="connsiteX1" fmla="*/ 575127 w 605688"/>
                      <a:gd name="connsiteY1" fmla="*/ 281055 h 281055"/>
                      <a:gd name="connsiteX2" fmla="*/ 570201 w 605688"/>
                      <a:gd name="connsiteY2" fmla="*/ 238580 h 281055"/>
                      <a:gd name="connsiteX3" fmla="*/ 443525 w 605688"/>
                      <a:gd name="connsiteY3" fmla="*/ 69157 h 281055"/>
                      <a:gd name="connsiteX4" fmla="*/ 166473 w 605688"/>
                      <a:gd name="connsiteY4" fmla="*/ 66777 h 281055"/>
                      <a:gd name="connsiteX5" fmla="*/ 36904 w 605688"/>
                      <a:gd name="connsiteY5" fmla="*/ 233998 h 281055"/>
                      <a:gd name="connsiteX6" fmla="*/ 30626 w 605688"/>
                      <a:gd name="connsiteY6" fmla="*/ 281055 h 281055"/>
                      <a:gd name="connsiteX7" fmla="*/ 0 w 605688"/>
                      <a:gd name="connsiteY7" fmla="*/ 281055 h 281055"/>
                      <a:gd name="connsiteX8" fmla="*/ 7350 w 605688"/>
                      <a:gd name="connsiteY8" fmla="*/ 225964 h 281055"/>
                      <a:gd name="connsiteX9" fmla="*/ 151312 w 605688"/>
                      <a:gd name="connsiteY9" fmla="*/ 40166 h 281055"/>
                      <a:gd name="connsiteX10" fmla="*/ 459141 w 605688"/>
                      <a:gd name="connsiteY10" fmla="*/ 42811 h 281055"/>
                      <a:gd name="connsiteX11" fmla="*/ 599890 w 605688"/>
                      <a:gd name="connsiteY11" fmla="*/ 231054 h 2810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605688" h="281055">
                        <a:moveTo>
                          <a:pt x="605688" y="281055"/>
                        </a:moveTo>
                        <a:lnTo>
                          <a:pt x="575127" y="281055"/>
                        </a:lnTo>
                        <a:lnTo>
                          <a:pt x="570201" y="238580"/>
                        </a:lnTo>
                        <a:cubicBezTo>
                          <a:pt x="552422" y="168455"/>
                          <a:pt x="507437" y="107040"/>
                          <a:pt x="443525" y="69157"/>
                        </a:cubicBezTo>
                        <a:cubicBezTo>
                          <a:pt x="358309" y="18647"/>
                          <a:pt x="252545" y="17738"/>
                          <a:pt x="166473" y="66777"/>
                        </a:cubicBezTo>
                        <a:cubicBezTo>
                          <a:pt x="101919" y="103556"/>
                          <a:pt x="55886" y="164189"/>
                          <a:pt x="36904" y="233998"/>
                        </a:cubicBezTo>
                        <a:lnTo>
                          <a:pt x="30626" y="281055"/>
                        </a:lnTo>
                        <a:lnTo>
                          <a:pt x="0" y="281055"/>
                        </a:lnTo>
                        <a:lnTo>
                          <a:pt x="7350" y="225964"/>
                        </a:lnTo>
                        <a:cubicBezTo>
                          <a:pt x="28441" y="148400"/>
                          <a:pt x="79587" y="81031"/>
                          <a:pt x="151312" y="40166"/>
                        </a:cubicBezTo>
                        <a:cubicBezTo>
                          <a:pt x="246945" y="-14320"/>
                          <a:pt x="364458" y="-13310"/>
                          <a:pt x="459141" y="42811"/>
                        </a:cubicBezTo>
                        <a:cubicBezTo>
                          <a:pt x="530153" y="84902"/>
                          <a:pt x="580135" y="153139"/>
                          <a:pt x="599890" y="231054"/>
                        </a:cubicBezTo>
                        <a:close/>
                      </a:path>
                    </a:pathLst>
                  </a:custGeom>
                  <a:solidFill>
                    <a:schemeClr val="bg2">
                      <a:lumMod val="25000"/>
                    </a:schemeClr>
                  </a:solidFill>
                  <a:ln cap="rnd"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sz="30294" dirty="0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85" name="Group 84">
                    <a:extLst>
                      <a:ext uri="{FF2B5EF4-FFF2-40B4-BE49-F238E27FC236}">
                        <a16:creationId xmlns:a16="http://schemas.microsoft.com/office/drawing/2014/main" id="{E031DA32-0408-E240-B5DB-1BE058747079}"/>
                      </a:ext>
                    </a:extLst>
                  </p:cNvPr>
                  <p:cNvGrpSpPr/>
                  <p:nvPr/>
                </p:nvGrpSpPr>
                <p:grpSpPr>
                  <a:xfrm>
                    <a:off x="6159507" y="4146718"/>
                    <a:ext cx="1391893" cy="210793"/>
                    <a:chOff x="6159507" y="4146718"/>
                    <a:chExt cx="1391893" cy="210793"/>
                  </a:xfrm>
                  <a:solidFill>
                    <a:schemeClr val="bg2">
                      <a:lumMod val="25000"/>
                    </a:schemeClr>
                  </a:solidFill>
                </p:grpSpPr>
                <p:sp>
                  <p:nvSpPr>
                    <p:cNvPr id="86" name="Oval 85">
                      <a:extLst>
                        <a:ext uri="{FF2B5EF4-FFF2-40B4-BE49-F238E27FC236}">
                          <a16:creationId xmlns:a16="http://schemas.microsoft.com/office/drawing/2014/main" id="{A9DA5387-6DE4-874C-B483-245E9E0C185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480307" y="4146718"/>
                      <a:ext cx="71093" cy="71093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sp3d prstMaterial="matte"/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30294"/>
                    </a:p>
                  </p:txBody>
                </p:sp>
                <p:sp>
                  <p:nvSpPr>
                    <p:cNvPr id="87" name="Oval 86">
                      <a:extLst>
                        <a:ext uri="{FF2B5EF4-FFF2-40B4-BE49-F238E27FC236}">
                          <a16:creationId xmlns:a16="http://schemas.microsoft.com/office/drawing/2014/main" id="{2B922273-D93E-E44E-98CD-4C557B1857D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480307" y="4283243"/>
                      <a:ext cx="71093" cy="71093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sp3d prstMaterial="matte"/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30294"/>
                    </a:p>
                  </p:txBody>
                </p:sp>
                <p:grpSp>
                  <p:nvGrpSpPr>
                    <p:cNvPr id="88" name="Group 87">
                      <a:extLst>
                        <a:ext uri="{FF2B5EF4-FFF2-40B4-BE49-F238E27FC236}">
                          <a16:creationId xmlns:a16="http://schemas.microsoft.com/office/drawing/2014/main" id="{BCB689A9-FD50-FA4B-82BB-120169A35FC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159507" y="4149893"/>
                      <a:ext cx="77443" cy="207618"/>
                      <a:chOff x="6162682" y="4149893"/>
                      <a:chExt cx="77443" cy="207618"/>
                    </a:xfrm>
                    <a:grpFill/>
                  </p:grpSpPr>
                  <p:sp>
                    <p:nvSpPr>
                      <p:cNvPr id="89" name="Oval 88">
                        <a:extLst>
                          <a:ext uri="{FF2B5EF4-FFF2-40B4-BE49-F238E27FC236}">
                            <a16:creationId xmlns:a16="http://schemas.microsoft.com/office/drawing/2014/main" id="{BB31B1ED-B3FB-2249-B173-9EECA72B03C0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162682" y="4149893"/>
                        <a:ext cx="71093" cy="71093"/>
                      </a:xfrm>
                      <a:prstGeom prst="ellipse">
                        <a:avLst/>
                      </a:prstGeom>
                      <a:grpFill/>
                      <a:ln>
                        <a:noFill/>
                      </a:ln>
                      <a:effectLst>
                        <a:outerShdw blurRad="63500" sx="102000" sy="102000" algn="ctr" rotWithShape="0">
                          <a:prstClr val="black">
                            <a:alpha val="40000"/>
                          </a:prstClr>
                        </a:outerShdw>
                      </a:effectLst>
                      <a:sp3d prstMaterial="matte"/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30294"/>
                      </a:p>
                    </p:txBody>
                  </p:sp>
                  <p:sp>
                    <p:nvSpPr>
                      <p:cNvPr id="90" name="Oval 89">
                        <a:extLst>
                          <a:ext uri="{FF2B5EF4-FFF2-40B4-BE49-F238E27FC236}">
                            <a16:creationId xmlns:a16="http://schemas.microsoft.com/office/drawing/2014/main" id="{93396391-CDCB-CC44-AF7D-2A8D3050A973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169032" y="4286418"/>
                        <a:ext cx="71093" cy="71093"/>
                      </a:xfrm>
                      <a:prstGeom prst="ellipse">
                        <a:avLst/>
                      </a:prstGeom>
                      <a:grpFill/>
                      <a:ln>
                        <a:noFill/>
                      </a:ln>
                      <a:effectLst>
                        <a:outerShdw blurRad="63500" sx="102000" sy="102000" algn="ctr" rotWithShape="0">
                          <a:prstClr val="black">
                            <a:alpha val="40000"/>
                          </a:prstClr>
                        </a:outerShdw>
                      </a:effectLst>
                      <a:sp3d prstMaterial="matte"/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30294" dirty="0"/>
                      </a:p>
                    </p:txBody>
                  </p:sp>
                </p:grpSp>
              </p:grpSp>
            </p:grpSp>
            <p:sp>
              <p:nvSpPr>
                <p:cNvPr id="77" name="Block Arc 76">
                  <a:extLst>
                    <a:ext uri="{FF2B5EF4-FFF2-40B4-BE49-F238E27FC236}">
                      <a16:creationId xmlns:a16="http://schemas.microsoft.com/office/drawing/2014/main" id="{64CE59FC-C328-1440-A5F4-562F7CCC641F}"/>
                    </a:ext>
                  </a:extLst>
                </p:cNvPr>
                <p:cNvSpPr/>
                <p:nvPr/>
              </p:nvSpPr>
              <p:spPr>
                <a:xfrm rot="19450926">
                  <a:off x="4725622" y="2958528"/>
                  <a:ext cx="2404596" cy="2304223"/>
                </a:xfrm>
                <a:prstGeom prst="blockArc">
                  <a:avLst>
                    <a:gd name="adj1" fmla="val 14977627"/>
                    <a:gd name="adj2" fmla="val 17469328"/>
                    <a:gd name="adj3" fmla="val 5280"/>
                  </a:avLst>
                </a:prstGeom>
                <a:solidFill>
                  <a:srgbClr val="FFFEF2">
                    <a:alpha val="83000"/>
                  </a:srgbClr>
                </a:solidFill>
                <a:ln>
                  <a:solidFill>
                    <a:srgbClr val="FEF7D3">
                      <a:alpha val="4500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10" name="Subtitle 2">
                <a:extLst>
                  <a:ext uri="{FF2B5EF4-FFF2-40B4-BE49-F238E27FC236}">
                    <a16:creationId xmlns:a16="http://schemas.microsoft.com/office/drawing/2014/main" id="{A5DE5D5F-6B84-E443-AD1B-70EA146648E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40599" y="5016503"/>
                <a:ext cx="479642" cy="521504"/>
              </a:xfrm>
              <a:prstGeom prst="rect">
                <a:avLst/>
              </a:prstGeom>
              <a:effectLst>
                <a:outerShdw blurRad="114300" dist="12700" dir="4920000" algn="tl" rotWithShape="0">
                  <a:prstClr val="black">
                    <a:alpha val="49000"/>
                  </a:prstClr>
                </a:outerShdw>
                <a:softEdge rad="31750"/>
              </a:effectLst>
              <a:scene3d>
                <a:camera prst="orthographicFront"/>
                <a:lightRig rig="brightRoom" dir="t"/>
              </a:scene3d>
              <a:sp3d prstMaterial="matte"/>
            </p:spPr>
            <p:txBody>
              <a:bodyPr vert="horz" lIns="377190" tIns="188595" rIns="377190" bIns="188595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900" dirty="0">
                    <a:latin typeface="Cambria" panose="02040503050406030204" pitchFamily="18" charset="0"/>
                    <a:cs typeface="Times New Roman" panose="02020603050405020304" pitchFamily="18" charset="0"/>
                  </a:rPr>
                  <a:t>0 </a:t>
                </a:r>
              </a:p>
            </p:txBody>
          </p:sp>
        </p:grp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42D32AF4-CFDA-1643-9221-5DC7D724B17B}"/>
                </a:ext>
              </a:extLst>
            </p:cNvPr>
            <p:cNvSpPr/>
            <p:nvPr/>
          </p:nvSpPr>
          <p:spPr>
            <a:xfrm>
              <a:off x="7287148" y="3171669"/>
              <a:ext cx="385103" cy="1600215"/>
            </a:xfrm>
            <a:prstGeom prst="rect">
              <a:avLst/>
            </a:prstGeom>
            <a:noFill/>
          </p:spPr>
          <p:txBody>
            <a:bodyPr wrap="square" lIns="377190" tIns="188595" rIns="377190" bIns="188595" numCol="1">
              <a:prstTxWarp prst="textDeflate">
                <a:avLst>
                  <a:gd name="adj" fmla="val 0"/>
                </a:avLst>
              </a:prstTxWarp>
              <a:spAutoFit/>
            </a:bodyPr>
            <a:lstStyle/>
            <a:p>
              <a:pPr algn="ctr"/>
              <a:r>
                <a:rPr lang="en-US" sz="22275" b="1" spc="207" dirty="0">
                  <a:ln w="38100" cmpd="sng">
                    <a:solidFill>
                      <a:schemeClr val="bg1">
                        <a:lumMod val="95000"/>
                      </a:schemeClr>
                    </a:solidFill>
                    <a:prstDash val="solid"/>
                  </a:ln>
                  <a:solidFill>
                    <a:srgbClr val="2A2727"/>
                  </a:solidFill>
                  <a:effectLst/>
                  <a:latin typeface="Bauhaus 93" pitchFamily="82" charset="77"/>
                  <a:cs typeface="Kannada MN" pitchFamily="2" charset="0"/>
                </a:rPr>
                <a:t>l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0CFA9795-2C23-0B4B-A122-CCE85B727E73}"/>
                </a:ext>
              </a:extLst>
            </p:cNvPr>
            <p:cNvSpPr/>
            <p:nvPr/>
          </p:nvSpPr>
          <p:spPr>
            <a:xfrm>
              <a:off x="4349638" y="3324984"/>
              <a:ext cx="626863" cy="1446900"/>
            </a:xfrm>
            <a:prstGeom prst="rect">
              <a:avLst/>
            </a:prstGeom>
            <a:noFill/>
          </p:spPr>
          <p:txBody>
            <a:bodyPr wrap="square" lIns="377190" tIns="188595" rIns="377190" bIns="188595" numCol="1">
              <a:prstTxWarp prst="textDeflate">
                <a:avLst>
                  <a:gd name="adj" fmla="val 0"/>
                </a:avLst>
              </a:prstTxWarp>
              <a:spAutoFit/>
            </a:bodyPr>
            <a:lstStyle/>
            <a:p>
              <a:pPr algn="ctr"/>
              <a:r>
                <a:rPr lang="en-US" sz="22275" b="1" spc="207" dirty="0">
                  <a:ln w="38100" cmpd="sng">
                    <a:solidFill>
                      <a:schemeClr val="bg1">
                        <a:lumMod val="95000"/>
                      </a:schemeClr>
                    </a:solidFill>
                    <a:prstDash val="solid"/>
                  </a:ln>
                  <a:solidFill>
                    <a:srgbClr val="2A2727"/>
                  </a:solidFill>
                  <a:effectLst/>
                  <a:latin typeface="Bauhaus 93" pitchFamily="82" charset="77"/>
                  <a:cs typeface="Kannada MN" pitchFamily="2" charset="0"/>
                </a:rPr>
                <a:t>t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39176C6-A6F9-7445-B24C-BA3A49DD37DD}"/>
                </a:ext>
              </a:extLst>
            </p:cNvPr>
            <p:cNvSpPr/>
            <p:nvPr/>
          </p:nvSpPr>
          <p:spPr>
            <a:xfrm>
              <a:off x="6706411" y="2068270"/>
              <a:ext cx="385103" cy="1600215"/>
            </a:xfrm>
            <a:prstGeom prst="rect">
              <a:avLst/>
            </a:prstGeom>
            <a:noFill/>
          </p:spPr>
          <p:txBody>
            <a:bodyPr wrap="square" lIns="377190" tIns="188595" rIns="377190" bIns="188595" numCol="1">
              <a:prstTxWarp prst="textDeflate">
                <a:avLst>
                  <a:gd name="adj" fmla="val 0"/>
                </a:avLst>
              </a:prstTxWarp>
              <a:spAutoFit/>
            </a:bodyPr>
            <a:lstStyle/>
            <a:p>
              <a:pPr algn="ctr"/>
              <a:r>
                <a:rPr lang="en-US" sz="22275" b="1" spc="207" dirty="0">
                  <a:ln w="38100" cmpd="sng">
                    <a:solidFill>
                      <a:schemeClr val="bg1">
                        <a:lumMod val="95000"/>
                      </a:schemeClr>
                    </a:solidFill>
                    <a:prstDash val="solid"/>
                  </a:ln>
                  <a:solidFill>
                    <a:srgbClr val="2A2727"/>
                  </a:solidFill>
                  <a:effectLst/>
                  <a:latin typeface="Bauhaus 93" pitchFamily="82" charset="77"/>
                  <a:cs typeface="Kannada MN" pitchFamily="2" charset="0"/>
                </a:rPr>
                <a:t>l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CDC56EA-CA5F-5D4C-A610-1E3B39DA302E}"/>
                </a:ext>
              </a:extLst>
            </p:cNvPr>
            <p:cNvSpPr/>
            <p:nvPr/>
          </p:nvSpPr>
          <p:spPr>
            <a:xfrm>
              <a:off x="3422469" y="2514115"/>
              <a:ext cx="1009749" cy="1570205"/>
            </a:xfrm>
            <a:prstGeom prst="rect">
              <a:avLst/>
            </a:prstGeom>
            <a:noFill/>
          </p:spPr>
          <p:txBody>
            <a:bodyPr wrap="square" lIns="377190" tIns="188595" rIns="377190" bIns="188595" numCol="1">
              <a:prstTxWarp prst="textDeflate">
                <a:avLst>
                  <a:gd name="adj" fmla="val 0"/>
                </a:avLst>
              </a:prstTxWarp>
              <a:spAutoFit/>
            </a:bodyPr>
            <a:lstStyle/>
            <a:p>
              <a:pPr algn="ctr"/>
              <a:r>
                <a:rPr lang="en-US" sz="22275" b="1" spc="207" dirty="0">
                  <a:ln w="38100" cmpd="sng">
                    <a:solidFill>
                      <a:schemeClr val="bg1">
                        <a:lumMod val="95000"/>
                      </a:schemeClr>
                    </a:solidFill>
                    <a:prstDash val="solid"/>
                  </a:ln>
                  <a:solidFill>
                    <a:srgbClr val="2A2727"/>
                  </a:solidFill>
                  <a:effectLst/>
                  <a:latin typeface="Bauhaus 93" pitchFamily="82" charset="77"/>
                  <a:cs typeface="Kannada MN" pitchFamily="2" charset="0"/>
                </a:rPr>
                <a:t>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23525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Oval 111">
            <a:extLst>
              <a:ext uri="{FF2B5EF4-FFF2-40B4-BE49-F238E27FC236}">
                <a16:creationId xmlns:a16="http://schemas.microsoft.com/office/drawing/2014/main" id="{563C425D-E3AF-6C41-B008-684BE5827EC7}"/>
              </a:ext>
            </a:extLst>
          </p:cNvPr>
          <p:cNvSpPr/>
          <p:nvPr/>
        </p:nvSpPr>
        <p:spPr>
          <a:xfrm>
            <a:off x="20579819" y="5768375"/>
            <a:ext cx="4650876" cy="4650876"/>
          </a:xfrm>
          <a:prstGeom prst="ellipse">
            <a:avLst/>
          </a:prstGeom>
          <a:solidFill>
            <a:schemeClr val="bg2">
              <a:lumMod val="75000"/>
              <a:alpha val="18000"/>
            </a:schemeClr>
          </a:solidFill>
          <a:ln w="63500">
            <a:solidFill>
              <a:schemeClr val="bg2">
                <a:lumMod val="75000"/>
                <a:alpha val="21000"/>
              </a:schemeClr>
            </a:solidFill>
          </a:ln>
          <a:scene3d>
            <a:camera prst="orthographicFront"/>
            <a:lightRig rig="brightRoom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294" dirty="0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C7863DBE-01F6-7A42-BC30-3FCD3C746746}"/>
              </a:ext>
            </a:extLst>
          </p:cNvPr>
          <p:cNvSpPr/>
          <p:nvPr/>
        </p:nvSpPr>
        <p:spPr>
          <a:xfrm>
            <a:off x="15638335" y="14452520"/>
            <a:ext cx="4650876" cy="4650876"/>
          </a:xfrm>
          <a:prstGeom prst="ellipse">
            <a:avLst/>
          </a:prstGeom>
          <a:solidFill>
            <a:schemeClr val="bg2">
              <a:lumMod val="75000"/>
              <a:alpha val="18000"/>
            </a:schemeClr>
          </a:solidFill>
          <a:ln w="63500">
            <a:solidFill>
              <a:schemeClr val="bg2">
                <a:lumMod val="75000"/>
                <a:alpha val="21000"/>
              </a:schemeClr>
            </a:solidFill>
          </a:ln>
          <a:scene3d>
            <a:camera prst="orthographicFront"/>
            <a:lightRig rig="brightRoom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294" dirty="0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6D9A4176-0AA2-D140-AD1C-B52ECAEF8506}"/>
              </a:ext>
            </a:extLst>
          </p:cNvPr>
          <p:cNvSpPr/>
          <p:nvPr/>
        </p:nvSpPr>
        <p:spPr>
          <a:xfrm>
            <a:off x="13193641" y="9794297"/>
            <a:ext cx="4650876" cy="4650876"/>
          </a:xfrm>
          <a:prstGeom prst="ellipse">
            <a:avLst/>
          </a:prstGeom>
          <a:solidFill>
            <a:schemeClr val="bg2">
              <a:lumMod val="75000"/>
              <a:alpha val="18000"/>
            </a:schemeClr>
          </a:solidFill>
          <a:ln w="63500">
            <a:solidFill>
              <a:schemeClr val="bg2">
                <a:lumMod val="75000"/>
                <a:alpha val="21000"/>
              </a:schemeClr>
            </a:solidFill>
          </a:ln>
          <a:scene3d>
            <a:camera prst="orthographicFront"/>
            <a:lightRig rig="brightRoom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294" dirty="0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9C1C49AD-9D17-1D46-BA75-5CCC249AF561}"/>
              </a:ext>
            </a:extLst>
          </p:cNvPr>
          <p:cNvSpPr/>
          <p:nvPr/>
        </p:nvSpPr>
        <p:spPr>
          <a:xfrm>
            <a:off x="15648395" y="5698021"/>
            <a:ext cx="4650876" cy="4650876"/>
          </a:xfrm>
          <a:prstGeom prst="ellipse">
            <a:avLst/>
          </a:prstGeom>
          <a:solidFill>
            <a:schemeClr val="bg2">
              <a:lumMod val="75000"/>
              <a:alpha val="18000"/>
            </a:schemeClr>
          </a:solidFill>
          <a:ln w="63500">
            <a:solidFill>
              <a:schemeClr val="bg2">
                <a:lumMod val="75000"/>
                <a:alpha val="21000"/>
              </a:schemeClr>
            </a:solidFill>
          </a:ln>
          <a:scene3d>
            <a:camera prst="orthographicFront"/>
            <a:lightRig rig="brightRoom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294" dirty="0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176ED09F-62D4-5B48-A0A8-400898AC8FC5}"/>
              </a:ext>
            </a:extLst>
          </p:cNvPr>
          <p:cNvSpPr/>
          <p:nvPr/>
        </p:nvSpPr>
        <p:spPr>
          <a:xfrm>
            <a:off x="10767217" y="5695282"/>
            <a:ext cx="4650876" cy="4650876"/>
          </a:xfrm>
          <a:prstGeom prst="ellipse">
            <a:avLst/>
          </a:prstGeom>
          <a:solidFill>
            <a:schemeClr val="bg2">
              <a:lumMod val="75000"/>
              <a:alpha val="18000"/>
            </a:schemeClr>
          </a:solidFill>
          <a:ln w="63500">
            <a:solidFill>
              <a:schemeClr val="bg2">
                <a:lumMod val="75000"/>
                <a:alpha val="21000"/>
              </a:schemeClr>
            </a:solidFill>
          </a:ln>
          <a:scene3d>
            <a:camera prst="orthographicFront"/>
            <a:lightRig rig="brightRoom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294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81EAC90-CEDA-5D4B-AD3C-6503C5250449}"/>
              </a:ext>
            </a:extLst>
          </p:cNvPr>
          <p:cNvGrpSpPr/>
          <p:nvPr/>
        </p:nvGrpSpPr>
        <p:grpSpPr>
          <a:xfrm>
            <a:off x="17963752" y="9876196"/>
            <a:ext cx="4920705" cy="4920705"/>
            <a:chOff x="1670642" y="3569854"/>
            <a:chExt cx="1192898" cy="1192898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B033B29-A7AE-7343-ABBB-F37104DE832F}"/>
                </a:ext>
              </a:extLst>
            </p:cNvPr>
            <p:cNvGrpSpPr/>
            <p:nvPr/>
          </p:nvGrpSpPr>
          <p:grpSpPr>
            <a:xfrm>
              <a:off x="1670642" y="3569854"/>
              <a:ext cx="1192898" cy="1192898"/>
              <a:chOff x="4331823" y="2657095"/>
              <a:chExt cx="3941180" cy="3941180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3F67765F-8A4A-9A49-B3D7-4802E90D3A56}"/>
                  </a:ext>
                </a:extLst>
              </p:cNvPr>
              <p:cNvGrpSpPr/>
              <p:nvPr/>
            </p:nvGrpSpPr>
            <p:grpSpPr>
              <a:xfrm>
                <a:off x="4331823" y="2657095"/>
                <a:ext cx="3941180" cy="3941180"/>
                <a:chOff x="4884516" y="2273292"/>
                <a:chExt cx="3941180" cy="3941180"/>
              </a:xfrm>
              <a:scene3d>
                <a:camera prst="orthographicFront"/>
                <a:lightRig rig="brightRoom" dir="t"/>
              </a:scene3d>
            </p:grpSpPr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4299C17E-C7BF-9048-8608-B542ADFCDF94}"/>
                    </a:ext>
                  </a:extLst>
                </p:cNvPr>
                <p:cNvSpPr/>
                <p:nvPr/>
              </p:nvSpPr>
              <p:spPr>
                <a:xfrm>
                  <a:off x="4884516" y="2273292"/>
                  <a:ext cx="3941180" cy="394118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  <a:sp3d prstMaterial="matte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 dirty="0"/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29F3F082-462C-674A-A612-8D2F51F33D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069021" y="3457797"/>
                  <a:ext cx="1572168" cy="1572170"/>
                </a:xfrm>
                <a:prstGeom prst="ellipse">
                  <a:avLst/>
                </a:prstGeom>
                <a:solidFill>
                  <a:srgbClr val="FFFEF2"/>
                </a:solidFill>
                <a:ln>
                  <a:noFill/>
                </a:ln>
                <a:sp3d prstMaterial="matte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 dirty="0"/>
                </a:p>
              </p:txBody>
            </p:sp>
            <p:sp>
              <p:nvSpPr>
                <p:cNvPr id="25" name="Freeform 24">
                  <a:extLst>
                    <a:ext uri="{FF2B5EF4-FFF2-40B4-BE49-F238E27FC236}">
                      <a16:creationId xmlns:a16="http://schemas.microsoft.com/office/drawing/2014/main" id="{2A6EF715-97E9-924C-B892-D5FC6C355943}"/>
                    </a:ext>
                  </a:extLst>
                </p:cNvPr>
                <p:cNvSpPr/>
                <p:nvPr/>
              </p:nvSpPr>
              <p:spPr>
                <a:xfrm>
                  <a:off x="6158669" y="3518842"/>
                  <a:ext cx="1391401" cy="672761"/>
                </a:xfrm>
                <a:custGeom>
                  <a:avLst/>
                  <a:gdLst>
                    <a:gd name="connsiteX0" fmla="*/ 307373 w 609034"/>
                    <a:gd name="connsiteY0" fmla="*/ 11 h 294476"/>
                    <a:gd name="connsiteX1" fmla="*/ 460931 w 609034"/>
                    <a:gd name="connsiteY1" fmla="*/ 42811 h 294476"/>
                    <a:gd name="connsiteX2" fmla="*/ 601680 w 609034"/>
                    <a:gd name="connsiteY2" fmla="*/ 231054 h 294476"/>
                    <a:gd name="connsiteX3" fmla="*/ 609034 w 609034"/>
                    <a:gd name="connsiteY3" fmla="*/ 294476 h 294476"/>
                    <a:gd name="connsiteX4" fmla="*/ 578473 w 609034"/>
                    <a:gd name="connsiteY4" fmla="*/ 294476 h 294476"/>
                    <a:gd name="connsiteX5" fmla="*/ 571991 w 609034"/>
                    <a:gd name="connsiteY5" fmla="*/ 238580 h 294476"/>
                    <a:gd name="connsiteX6" fmla="*/ 445315 w 609034"/>
                    <a:gd name="connsiteY6" fmla="*/ 69157 h 294476"/>
                    <a:gd name="connsiteX7" fmla="*/ 168263 w 609034"/>
                    <a:gd name="connsiteY7" fmla="*/ 66777 h 294476"/>
                    <a:gd name="connsiteX8" fmla="*/ 38694 w 609034"/>
                    <a:gd name="connsiteY8" fmla="*/ 233998 h 294476"/>
                    <a:gd name="connsiteX9" fmla="*/ 30626 w 609034"/>
                    <a:gd name="connsiteY9" fmla="*/ 294476 h 294476"/>
                    <a:gd name="connsiteX10" fmla="*/ 0 w 609034"/>
                    <a:gd name="connsiteY10" fmla="*/ 294476 h 294476"/>
                    <a:gd name="connsiteX11" fmla="*/ 9140 w 609034"/>
                    <a:gd name="connsiteY11" fmla="*/ 225964 h 294476"/>
                    <a:gd name="connsiteX12" fmla="*/ 153102 w 609034"/>
                    <a:gd name="connsiteY12" fmla="*/ 40166 h 294476"/>
                    <a:gd name="connsiteX13" fmla="*/ 307373 w 609034"/>
                    <a:gd name="connsiteY13" fmla="*/ 11 h 2944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609034" h="294476">
                      <a:moveTo>
                        <a:pt x="307373" y="11"/>
                      </a:moveTo>
                      <a:cubicBezTo>
                        <a:pt x="360541" y="468"/>
                        <a:pt x="413590" y="14751"/>
                        <a:pt x="460931" y="42811"/>
                      </a:cubicBezTo>
                      <a:cubicBezTo>
                        <a:pt x="531944" y="84902"/>
                        <a:pt x="581925" y="153139"/>
                        <a:pt x="601680" y="231054"/>
                      </a:cubicBezTo>
                      <a:lnTo>
                        <a:pt x="609034" y="294476"/>
                      </a:lnTo>
                      <a:lnTo>
                        <a:pt x="578473" y="294476"/>
                      </a:lnTo>
                      <a:lnTo>
                        <a:pt x="571991" y="238580"/>
                      </a:lnTo>
                      <a:cubicBezTo>
                        <a:pt x="554212" y="168455"/>
                        <a:pt x="509227" y="107040"/>
                        <a:pt x="445315" y="69157"/>
                      </a:cubicBezTo>
                      <a:cubicBezTo>
                        <a:pt x="360099" y="18647"/>
                        <a:pt x="254335" y="17738"/>
                        <a:pt x="168263" y="66777"/>
                      </a:cubicBezTo>
                      <a:cubicBezTo>
                        <a:pt x="103709" y="103556"/>
                        <a:pt x="57676" y="164189"/>
                        <a:pt x="38694" y="233998"/>
                      </a:cubicBezTo>
                      <a:lnTo>
                        <a:pt x="30626" y="294476"/>
                      </a:lnTo>
                      <a:lnTo>
                        <a:pt x="0" y="294476"/>
                      </a:lnTo>
                      <a:lnTo>
                        <a:pt x="9140" y="225964"/>
                      </a:lnTo>
                      <a:cubicBezTo>
                        <a:pt x="30231" y="148400"/>
                        <a:pt x="81378" y="81031"/>
                        <a:pt x="153102" y="40166"/>
                      </a:cubicBezTo>
                      <a:cubicBezTo>
                        <a:pt x="200919" y="12923"/>
                        <a:pt x="254205" y="-446"/>
                        <a:pt x="307373" y="11"/>
                      </a:cubicBez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 cap="rnd"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30294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Freeform 25">
                  <a:extLst>
                    <a:ext uri="{FF2B5EF4-FFF2-40B4-BE49-F238E27FC236}">
                      <a16:creationId xmlns:a16="http://schemas.microsoft.com/office/drawing/2014/main" id="{34AF4F80-F734-7B4B-B294-1743484FE9B6}"/>
                    </a:ext>
                  </a:extLst>
                </p:cNvPr>
                <p:cNvSpPr/>
                <p:nvPr/>
              </p:nvSpPr>
              <p:spPr>
                <a:xfrm rot="10800000">
                  <a:off x="6165050" y="4310667"/>
                  <a:ext cx="1383757" cy="642099"/>
                </a:xfrm>
                <a:custGeom>
                  <a:avLst/>
                  <a:gdLst>
                    <a:gd name="connsiteX0" fmla="*/ 605688 w 605688"/>
                    <a:gd name="connsiteY0" fmla="*/ 281055 h 281055"/>
                    <a:gd name="connsiteX1" fmla="*/ 575127 w 605688"/>
                    <a:gd name="connsiteY1" fmla="*/ 281055 h 281055"/>
                    <a:gd name="connsiteX2" fmla="*/ 570201 w 605688"/>
                    <a:gd name="connsiteY2" fmla="*/ 238580 h 281055"/>
                    <a:gd name="connsiteX3" fmla="*/ 443525 w 605688"/>
                    <a:gd name="connsiteY3" fmla="*/ 69157 h 281055"/>
                    <a:gd name="connsiteX4" fmla="*/ 166473 w 605688"/>
                    <a:gd name="connsiteY4" fmla="*/ 66777 h 281055"/>
                    <a:gd name="connsiteX5" fmla="*/ 36904 w 605688"/>
                    <a:gd name="connsiteY5" fmla="*/ 233998 h 281055"/>
                    <a:gd name="connsiteX6" fmla="*/ 30626 w 605688"/>
                    <a:gd name="connsiteY6" fmla="*/ 281055 h 281055"/>
                    <a:gd name="connsiteX7" fmla="*/ 0 w 605688"/>
                    <a:gd name="connsiteY7" fmla="*/ 281055 h 281055"/>
                    <a:gd name="connsiteX8" fmla="*/ 7350 w 605688"/>
                    <a:gd name="connsiteY8" fmla="*/ 225964 h 281055"/>
                    <a:gd name="connsiteX9" fmla="*/ 151312 w 605688"/>
                    <a:gd name="connsiteY9" fmla="*/ 40166 h 281055"/>
                    <a:gd name="connsiteX10" fmla="*/ 459141 w 605688"/>
                    <a:gd name="connsiteY10" fmla="*/ 42811 h 281055"/>
                    <a:gd name="connsiteX11" fmla="*/ 599890 w 605688"/>
                    <a:gd name="connsiteY11" fmla="*/ 231054 h 281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5688" h="281055">
                      <a:moveTo>
                        <a:pt x="605688" y="281055"/>
                      </a:moveTo>
                      <a:lnTo>
                        <a:pt x="575127" y="281055"/>
                      </a:lnTo>
                      <a:lnTo>
                        <a:pt x="570201" y="238580"/>
                      </a:lnTo>
                      <a:cubicBezTo>
                        <a:pt x="552422" y="168455"/>
                        <a:pt x="507437" y="107040"/>
                        <a:pt x="443525" y="69157"/>
                      </a:cubicBezTo>
                      <a:cubicBezTo>
                        <a:pt x="358309" y="18647"/>
                        <a:pt x="252545" y="17738"/>
                        <a:pt x="166473" y="66777"/>
                      </a:cubicBezTo>
                      <a:cubicBezTo>
                        <a:pt x="101919" y="103556"/>
                        <a:pt x="55886" y="164189"/>
                        <a:pt x="36904" y="233998"/>
                      </a:cubicBezTo>
                      <a:lnTo>
                        <a:pt x="30626" y="281055"/>
                      </a:lnTo>
                      <a:lnTo>
                        <a:pt x="0" y="281055"/>
                      </a:lnTo>
                      <a:lnTo>
                        <a:pt x="7350" y="225964"/>
                      </a:lnTo>
                      <a:cubicBezTo>
                        <a:pt x="28441" y="148400"/>
                        <a:pt x="79587" y="81031"/>
                        <a:pt x="151312" y="40166"/>
                      </a:cubicBezTo>
                      <a:cubicBezTo>
                        <a:pt x="246945" y="-14320"/>
                        <a:pt x="364458" y="-13310"/>
                        <a:pt x="459141" y="42811"/>
                      </a:cubicBezTo>
                      <a:cubicBezTo>
                        <a:pt x="530153" y="84902"/>
                        <a:pt x="580135" y="153139"/>
                        <a:pt x="599890" y="231054"/>
                      </a:cubicBez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 cap="rnd"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30294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27" name="Group 26">
                  <a:extLst>
                    <a:ext uri="{FF2B5EF4-FFF2-40B4-BE49-F238E27FC236}">
                      <a16:creationId xmlns:a16="http://schemas.microsoft.com/office/drawing/2014/main" id="{1B9C0568-4459-F442-9782-65E8E28544C6}"/>
                    </a:ext>
                  </a:extLst>
                </p:cNvPr>
                <p:cNvGrpSpPr/>
                <p:nvPr/>
              </p:nvGrpSpPr>
              <p:grpSpPr>
                <a:xfrm>
                  <a:off x="6159507" y="4146718"/>
                  <a:ext cx="1391893" cy="210793"/>
                  <a:chOff x="6159507" y="4146718"/>
                  <a:chExt cx="1391893" cy="210793"/>
                </a:xfrm>
                <a:solidFill>
                  <a:schemeClr val="bg2">
                    <a:lumMod val="25000"/>
                  </a:schemeClr>
                </a:solidFill>
              </p:grpSpPr>
              <p:sp>
                <p:nvSpPr>
                  <p:cNvPr id="28" name="Oval 27">
                    <a:extLst>
                      <a:ext uri="{FF2B5EF4-FFF2-40B4-BE49-F238E27FC236}">
                        <a16:creationId xmlns:a16="http://schemas.microsoft.com/office/drawing/2014/main" id="{79B9097F-0C86-3147-9915-5C9178FEBD0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480307" y="4146718"/>
                    <a:ext cx="71093" cy="71093"/>
                  </a:xfrm>
                  <a:prstGeom prst="ellipse">
                    <a:avLst/>
                  </a:prstGeom>
                  <a:grpFill/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/>
                  </a:p>
                </p:txBody>
              </p:sp>
              <p:sp>
                <p:nvSpPr>
                  <p:cNvPr id="29" name="Oval 28">
                    <a:extLst>
                      <a:ext uri="{FF2B5EF4-FFF2-40B4-BE49-F238E27FC236}">
                        <a16:creationId xmlns:a16="http://schemas.microsoft.com/office/drawing/2014/main" id="{9452D207-2F23-1F40-9545-FE79062BDBD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480307" y="4283243"/>
                    <a:ext cx="71093" cy="71093"/>
                  </a:xfrm>
                  <a:prstGeom prst="ellipse">
                    <a:avLst/>
                  </a:prstGeom>
                  <a:grpFill/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/>
                  </a:p>
                </p:txBody>
              </p:sp>
              <p:grpSp>
                <p:nvGrpSpPr>
                  <p:cNvPr id="30" name="Group 29">
                    <a:extLst>
                      <a:ext uri="{FF2B5EF4-FFF2-40B4-BE49-F238E27FC236}">
                        <a16:creationId xmlns:a16="http://schemas.microsoft.com/office/drawing/2014/main" id="{473CD9A1-4198-0644-8C0A-6A2BD2819452}"/>
                      </a:ext>
                    </a:extLst>
                  </p:cNvPr>
                  <p:cNvGrpSpPr/>
                  <p:nvPr/>
                </p:nvGrpSpPr>
                <p:grpSpPr>
                  <a:xfrm>
                    <a:off x="6159507" y="4149893"/>
                    <a:ext cx="77443" cy="207618"/>
                    <a:chOff x="6162682" y="4149893"/>
                    <a:chExt cx="77443" cy="207618"/>
                  </a:xfrm>
                  <a:grpFill/>
                </p:grpSpPr>
                <p:sp>
                  <p:nvSpPr>
                    <p:cNvPr id="31" name="Oval 30">
                      <a:extLst>
                        <a:ext uri="{FF2B5EF4-FFF2-40B4-BE49-F238E27FC236}">
                          <a16:creationId xmlns:a16="http://schemas.microsoft.com/office/drawing/2014/main" id="{ED105B4D-FDAD-7546-96F7-D9DE9503C77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6162682" y="4149893"/>
                      <a:ext cx="71093" cy="71093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sp3d prstMaterial="matte"/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30294"/>
                    </a:p>
                  </p:txBody>
                </p:sp>
                <p:sp>
                  <p:nvSpPr>
                    <p:cNvPr id="32" name="Oval 31">
                      <a:extLst>
                        <a:ext uri="{FF2B5EF4-FFF2-40B4-BE49-F238E27FC236}">
                          <a16:creationId xmlns:a16="http://schemas.microsoft.com/office/drawing/2014/main" id="{8289EF0D-987C-7341-89F9-CD37D38EDAE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6169032" y="4286418"/>
                      <a:ext cx="71093" cy="71093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sp3d prstMaterial="matte"/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30294" dirty="0"/>
                    </a:p>
                  </p:txBody>
                </p:sp>
              </p:grpSp>
            </p:grpSp>
          </p:grpSp>
          <p:sp>
            <p:nvSpPr>
              <p:cNvPr id="22" name="Block Arc 21">
                <a:extLst>
                  <a:ext uri="{FF2B5EF4-FFF2-40B4-BE49-F238E27FC236}">
                    <a16:creationId xmlns:a16="http://schemas.microsoft.com/office/drawing/2014/main" id="{212B9728-AED5-3441-AA09-D7246A4EC1B7}"/>
                  </a:ext>
                </a:extLst>
              </p:cNvPr>
              <p:cNvSpPr/>
              <p:nvPr/>
            </p:nvSpPr>
            <p:spPr>
              <a:xfrm rot="19450926">
                <a:off x="4725622" y="2958528"/>
                <a:ext cx="2404596" cy="2304223"/>
              </a:xfrm>
              <a:prstGeom prst="blockArc">
                <a:avLst>
                  <a:gd name="adj1" fmla="val 14977627"/>
                  <a:gd name="adj2" fmla="val 17469328"/>
                  <a:gd name="adj3" fmla="val 5280"/>
                </a:avLst>
              </a:prstGeom>
              <a:solidFill>
                <a:srgbClr val="FFFEF2">
                  <a:alpha val="83000"/>
                </a:srgbClr>
              </a:solidFill>
              <a:ln>
                <a:solidFill>
                  <a:srgbClr val="FEF7D3">
                    <a:alpha val="45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4" name="Subtitle 2">
              <a:extLst>
                <a:ext uri="{FF2B5EF4-FFF2-40B4-BE49-F238E27FC236}">
                  <a16:creationId xmlns:a16="http://schemas.microsoft.com/office/drawing/2014/main" id="{706606EA-B924-014B-9262-B1D5A94A524E}"/>
                </a:ext>
              </a:extLst>
            </p:cNvPr>
            <p:cNvSpPr txBox="1">
              <a:spLocks/>
            </p:cNvSpPr>
            <p:nvPr/>
          </p:nvSpPr>
          <p:spPr>
            <a:xfrm>
              <a:off x="2025577" y="3959245"/>
              <a:ext cx="479642" cy="521504"/>
            </a:xfrm>
            <a:prstGeom prst="rect">
              <a:avLst/>
            </a:prstGeom>
            <a:effectLst>
              <a:outerShdw blurRad="114300" dist="12700" dir="4920000" algn="tl" rotWithShape="0">
                <a:prstClr val="black">
                  <a:alpha val="49000"/>
                </a:prstClr>
              </a:outerShdw>
              <a:softEdge rad="31750"/>
            </a:effectLst>
            <a:scene3d>
              <a:camera prst="orthographicFront"/>
              <a:lightRig rig="brightRoom" dir="t"/>
            </a:scene3d>
            <a:sp3d prstMaterial="matte"/>
          </p:spPr>
          <p:txBody>
            <a:bodyPr vert="horz" lIns="377190" tIns="188595" rIns="377190" bIns="188595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900" dirty="0">
                  <a:latin typeface="Cambria" panose="02040503050406030204" pitchFamily="18" charset="0"/>
                  <a:cs typeface="Times New Roman" panose="02020603050405020304" pitchFamily="18" charset="0"/>
                </a:rPr>
                <a:t>6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FC5DF44D-599F-D44B-A523-827657BF7C4A}"/>
              </a:ext>
            </a:extLst>
          </p:cNvPr>
          <p:cNvGrpSpPr/>
          <p:nvPr/>
        </p:nvGrpSpPr>
        <p:grpSpPr>
          <a:xfrm>
            <a:off x="22917588" y="9876196"/>
            <a:ext cx="4920705" cy="4920705"/>
            <a:chOff x="2899492" y="3569854"/>
            <a:chExt cx="1192898" cy="1192898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ECB28C0A-7B56-3345-AA16-8FE758510A2A}"/>
                </a:ext>
              </a:extLst>
            </p:cNvPr>
            <p:cNvGrpSpPr/>
            <p:nvPr/>
          </p:nvGrpSpPr>
          <p:grpSpPr>
            <a:xfrm>
              <a:off x="2899492" y="3569854"/>
              <a:ext cx="1192898" cy="1192898"/>
              <a:chOff x="4331823" y="2657095"/>
              <a:chExt cx="3941180" cy="3941180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05456C62-E97E-604D-BEBF-97669F7DF4AA}"/>
                  </a:ext>
                </a:extLst>
              </p:cNvPr>
              <p:cNvGrpSpPr/>
              <p:nvPr/>
            </p:nvGrpSpPr>
            <p:grpSpPr>
              <a:xfrm>
                <a:off x="4331823" y="2657095"/>
                <a:ext cx="3941180" cy="3941180"/>
                <a:chOff x="4884516" y="2273292"/>
                <a:chExt cx="3941180" cy="3941180"/>
              </a:xfrm>
              <a:scene3d>
                <a:camera prst="orthographicFront"/>
                <a:lightRig rig="brightRoom" dir="t"/>
              </a:scene3d>
            </p:grpSpPr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43FD37C8-9C6D-9C46-A2C2-797F21C13A13}"/>
                    </a:ext>
                  </a:extLst>
                </p:cNvPr>
                <p:cNvSpPr/>
                <p:nvPr/>
              </p:nvSpPr>
              <p:spPr>
                <a:xfrm>
                  <a:off x="4884516" y="2273292"/>
                  <a:ext cx="3941180" cy="3941180"/>
                </a:xfrm>
                <a:prstGeom prst="ellipse">
                  <a:avLst/>
                </a:prstGeom>
                <a:solidFill>
                  <a:srgbClr val="3D36A5"/>
                </a:solidFill>
                <a:ln>
                  <a:noFill/>
                </a:ln>
                <a:sp3d prstMaterial="matte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 dirty="0"/>
                </a:p>
              </p:txBody>
            </p:sp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62EAF9A5-F6F5-D648-8767-5E8209F41D8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069021" y="3457797"/>
                  <a:ext cx="1572168" cy="1572170"/>
                </a:xfrm>
                <a:prstGeom prst="ellipse">
                  <a:avLst/>
                </a:prstGeom>
                <a:solidFill>
                  <a:srgbClr val="FFFEF2"/>
                </a:solidFill>
                <a:ln>
                  <a:noFill/>
                </a:ln>
                <a:sp3d prstMaterial="matte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 dirty="0"/>
                </a:p>
              </p:txBody>
            </p:sp>
            <p:sp>
              <p:nvSpPr>
                <p:cNvPr id="38" name="Freeform 37">
                  <a:extLst>
                    <a:ext uri="{FF2B5EF4-FFF2-40B4-BE49-F238E27FC236}">
                      <a16:creationId xmlns:a16="http://schemas.microsoft.com/office/drawing/2014/main" id="{1D199735-9038-6E49-867F-353A8B261546}"/>
                    </a:ext>
                  </a:extLst>
                </p:cNvPr>
                <p:cNvSpPr/>
                <p:nvPr/>
              </p:nvSpPr>
              <p:spPr>
                <a:xfrm>
                  <a:off x="6158669" y="3518842"/>
                  <a:ext cx="1391401" cy="672761"/>
                </a:xfrm>
                <a:custGeom>
                  <a:avLst/>
                  <a:gdLst>
                    <a:gd name="connsiteX0" fmla="*/ 307373 w 609034"/>
                    <a:gd name="connsiteY0" fmla="*/ 11 h 294476"/>
                    <a:gd name="connsiteX1" fmla="*/ 460931 w 609034"/>
                    <a:gd name="connsiteY1" fmla="*/ 42811 h 294476"/>
                    <a:gd name="connsiteX2" fmla="*/ 601680 w 609034"/>
                    <a:gd name="connsiteY2" fmla="*/ 231054 h 294476"/>
                    <a:gd name="connsiteX3" fmla="*/ 609034 w 609034"/>
                    <a:gd name="connsiteY3" fmla="*/ 294476 h 294476"/>
                    <a:gd name="connsiteX4" fmla="*/ 578473 w 609034"/>
                    <a:gd name="connsiteY4" fmla="*/ 294476 h 294476"/>
                    <a:gd name="connsiteX5" fmla="*/ 571991 w 609034"/>
                    <a:gd name="connsiteY5" fmla="*/ 238580 h 294476"/>
                    <a:gd name="connsiteX6" fmla="*/ 445315 w 609034"/>
                    <a:gd name="connsiteY6" fmla="*/ 69157 h 294476"/>
                    <a:gd name="connsiteX7" fmla="*/ 168263 w 609034"/>
                    <a:gd name="connsiteY7" fmla="*/ 66777 h 294476"/>
                    <a:gd name="connsiteX8" fmla="*/ 38694 w 609034"/>
                    <a:gd name="connsiteY8" fmla="*/ 233998 h 294476"/>
                    <a:gd name="connsiteX9" fmla="*/ 30626 w 609034"/>
                    <a:gd name="connsiteY9" fmla="*/ 294476 h 294476"/>
                    <a:gd name="connsiteX10" fmla="*/ 0 w 609034"/>
                    <a:gd name="connsiteY10" fmla="*/ 294476 h 294476"/>
                    <a:gd name="connsiteX11" fmla="*/ 9140 w 609034"/>
                    <a:gd name="connsiteY11" fmla="*/ 225964 h 294476"/>
                    <a:gd name="connsiteX12" fmla="*/ 153102 w 609034"/>
                    <a:gd name="connsiteY12" fmla="*/ 40166 h 294476"/>
                    <a:gd name="connsiteX13" fmla="*/ 307373 w 609034"/>
                    <a:gd name="connsiteY13" fmla="*/ 11 h 2944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609034" h="294476">
                      <a:moveTo>
                        <a:pt x="307373" y="11"/>
                      </a:moveTo>
                      <a:cubicBezTo>
                        <a:pt x="360541" y="468"/>
                        <a:pt x="413590" y="14751"/>
                        <a:pt x="460931" y="42811"/>
                      </a:cubicBezTo>
                      <a:cubicBezTo>
                        <a:pt x="531944" y="84902"/>
                        <a:pt x="581925" y="153139"/>
                        <a:pt x="601680" y="231054"/>
                      </a:cubicBezTo>
                      <a:lnTo>
                        <a:pt x="609034" y="294476"/>
                      </a:lnTo>
                      <a:lnTo>
                        <a:pt x="578473" y="294476"/>
                      </a:lnTo>
                      <a:lnTo>
                        <a:pt x="571991" y="238580"/>
                      </a:lnTo>
                      <a:cubicBezTo>
                        <a:pt x="554212" y="168455"/>
                        <a:pt x="509227" y="107040"/>
                        <a:pt x="445315" y="69157"/>
                      </a:cubicBezTo>
                      <a:cubicBezTo>
                        <a:pt x="360099" y="18647"/>
                        <a:pt x="254335" y="17738"/>
                        <a:pt x="168263" y="66777"/>
                      </a:cubicBezTo>
                      <a:cubicBezTo>
                        <a:pt x="103709" y="103556"/>
                        <a:pt x="57676" y="164189"/>
                        <a:pt x="38694" y="233998"/>
                      </a:cubicBezTo>
                      <a:lnTo>
                        <a:pt x="30626" y="294476"/>
                      </a:lnTo>
                      <a:lnTo>
                        <a:pt x="0" y="294476"/>
                      </a:lnTo>
                      <a:lnTo>
                        <a:pt x="9140" y="225964"/>
                      </a:lnTo>
                      <a:cubicBezTo>
                        <a:pt x="30231" y="148400"/>
                        <a:pt x="81378" y="81031"/>
                        <a:pt x="153102" y="40166"/>
                      </a:cubicBezTo>
                      <a:cubicBezTo>
                        <a:pt x="200919" y="12923"/>
                        <a:pt x="254205" y="-446"/>
                        <a:pt x="307373" y="11"/>
                      </a:cubicBez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 cap="rnd"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30294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9" name="Freeform 38">
                  <a:extLst>
                    <a:ext uri="{FF2B5EF4-FFF2-40B4-BE49-F238E27FC236}">
                      <a16:creationId xmlns:a16="http://schemas.microsoft.com/office/drawing/2014/main" id="{D8AEC302-D08E-F942-9F8D-F897E2366FBD}"/>
                    </a:ext>
                  </a:extLst>
                </p:cNvPr>
                <p:cNvSpPr/>
                <p:nvPr/>
              </p:nvSpPr>
              <p:spPr>
                <a:xfrm rot="10800000">
                  <a:off x="6165050" y="4310667"/>
                  <a:ext cx="1383757" cy="642099"/>
                </a:xfrm>
                <a:custGeom>
                  <a:avLst/>
                  <a:gdLst>
                    <a:gd name="connsiteX0" fmla="*/ 605688 w 605688"/>
                    <a:gd name="connsiteY0" fmla="*/ 281055 h 281055"/>
                    <a:gd name="connsiteX1" fmla="*/ 575127 w 605688"/>
                    <a:gd name="connsiteY1" fmla="*/ 281055 h 281055"/>
                    <a:gd name="connsiteX2" fmla="*/ 570201 w 605688"/>
                    <a:gd name="connsiteY2" fmla="*/ 238580 h 281055"/>
                    <a:gd name="connsiteX3" fmla="*/ 443525 w 605688"/>
                    <a:gd name="connsiteY3" fmla="*/ 69157 h 281055"/>
                    <a:gd name="connsiteX4" fmla="*/ 166473 w 605688"/>
                    <a:gd name="connsiteY4" fmla="*/ 66777 h 281055"/>
                    <a:gd name="connsiteX5" fmla="*/ 36904 w 605688"/>
                    <a:gd name="connsiteY5" fmla="*/ 233998 h 281055"/>
                    <a:gd name="connsiteX6" fmla="*/ 30626 w 605688"/>
                    <a:gd name="connsiteY6" fmla="*/ 281055 h 281055"/>
                    <a:gd name="connsiteX7" fmla="*/ 0 w 605688"/>
                    <a:gd name="connsiteY7" fmla="*/ 281055 h 281055"/>
                    <a:gd name="connsiteX8" fmla="*/ 7350 w 605688"/>
                    <a:gd name="connsiteY8" fmla="*/ 225964 h 281055"/>
                    <a:gd name="connsiteX9" fmla="*/ 151312 w 605688"/>
                    <a:gd name="connsiteY9" fmla="*/ 40166 h 281055"/>
                    <a:gd name="connsiteX10" fmla="*/ 459141 w 605688"/>
                    <a:gd name="connsiteY10" fmla="*/ 42811 h 281055"/>
                    <a:gd name="connsiteX11" fmla="*/ 599890 w 605688"/>
                    <a:gd name="connsiteY11" fmla="*/ 231054 h 281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5688" h="281055">
                      <a:moveTo>
                        <a:pt x="605688" y="281055"/>
                      </a:moveTo>
                      <a:lnTo>
                        <a:pt x="575127" y="281055"/>
                      </a:lnTo>
                      <a:lnTo>
                        <a:pt x="570201" y="238580"/>
                      </a:lnTo>
                      <a:cubicBezTo>
                        <a:pt x="552422" y="168455"/>
                        <a:pt x="507437" y="107040"/>
                        <a:pt x="443525" y="69157"/>
                      </a:cubicBezTo>
                      <a:cubicBezTo>
                        <a:pt x="358309" y="18647"/>
                        <a:pt x="252545" y="17738"/>
                        <a:pt x="166473" y="66777"/>
                      </a:cubicBezTo>
                      <a:cubicBezTo>
                        <a:pt x="101919" y="103556"/>
                        <a:pt x="55886" y="164189"/>
                        <a:pt x="36904" y="233998"/>
                      </a:cubicBezTo>
                      <a:lnTo>
                        <a:pt x="30626" y="281055"/>
                      </a:lnTo>
                      <a:lnTo>
                        <a:pt x="0" y="281055"/>
                      </a:lnTo>
                      <a:lnTo>
                        <a:pt x="7350" y="225964"/>
                      </a:lnTo>
                      <a:cubicBezTo>
                        <a:pt x="28441" y="148400"/>
                        <a:pt x="79587" y="81031"/>
                        <a:pt x="151312" y="40166"/>
                      </a:cubicBezTo>
                      <a:cubicBezTo>
                        <a:pt x="246945" y="-14320"/>
                        <a:pt x="364458" y="-13310"/>
                        <a:pt x="459141" y="42811"/>
                      </a:cubicBezTo>
                      <a:cubicBezTo>
                        <a:pt x="530153" y="84902"/>
                        <a:pt x="580135" y="153139"/>
                        <a:pt x="599890" y="231054"/>
                      </a:cubicBez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 cap="rnd"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30294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B39C2179-4EBE-1C47-A4F4-11B1B7CAC04B}"/>
                    </a:ext>
                  </a:extLst>
                </p:cNvPr>
                <p:cNvGrpSpPr/>
                <p:nvPr/>
              </p:nvGrpSpPr>
              <p:grpSpPr>
                <a:xfrm>
                  <a:off x="6159507" y="4146718"/>
                  <a:ext cx="1391893" cy="210793"/>
                  <a:chOff x="6159507" y="4146718"/>
                  <a:chExt cx="1391893" cy="210793"/>
                </a:xfrm>
                <a:solidFill>
                  <a:schemeClr val="bg2">
                    <a:lumMod val="25000"/>
                  </a:schemeClr>
                </a:solidFill>
              </p:grpSpPr>
              <p:sp>
                <p:nvSpPr>
                  <p:cNvPr id="41" name="Oval 40">
                    <a:extLst>
                      <a:ext uri="{FF2B5EF4-FFF2-40B4-BE49-F238E27FC236}">
                        <a16:creationId xmlns:a16="http://schemas.microsoft.com/office/drawing/2014/main" id="{17299939-120C-AE45-A7B7-12A79F65667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480307" y="4146718"/>
                    <a:ext cx="71093" cy="71093"/>
                  </a:xfrm>
                  <a:prstGeom prst="ellipse">
                    <a:avLst/>
                  </a:prstGeom>
                  <a:grpFill/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/>
                  </a:p>
                </p:txBody>
              </p:sp>
              <p:sp>
                <p:nvSpPr>
                  <p:cNvPr id="42" name="Oval 41">
                    <a:extLst>
                      <a:ext uri="{FF2B5EF4-FFF2-40B4-BE49-F238E27FC236}">
                        <a16:creationId xmlns:a16="http://schemas.microsoft.com/office/drawing/2014/main" id="{EB4A906B-C077-0047-97B7-7DB5353FFB7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480307" y="4283243"/>
                    <a:ext cx="71093" cy="71093"/>
                  </a:xfrm>
                  <a:prstGeom prst="ellipse">
                    <a:avLst/>
                  </a:prstGeom>
                  <a:grpFill/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/>
                  </a:p>
                </p:txBody>
              </p:sp>
              <p:grpSp>
                <p:nvGrpSpPr>
                  <p:cNvPr id="44" name="Group 43">
                    <a:extLst>
                      <a:ext uri="{FF2B5EF4-FFF2-40B4-BE49-F238E27FC236}">
                        <a16:creationId xmlns:a16="http://schemas.microsoft.com/office/drawing/2014/main" id="{226DAEFD-E495-2D4A-970E-D561BE882785}"/>
                      </a:ext>
                    </a:extLst>
                  </p:cNvPr>
                  <p:cNvGrpSpPr/>
                  <p:nvPr/>
                </p:nvGrpSpPr>
                <p:grpSpPr>
                  <a:xfrm>
                    <a:off x="6159507" y="4149893"/>
                    <a:ext cx="77443" cy="207618"/>
                    <a:chOff x="6162682" y="4149893"/>
                    <a:chExt cx="77443" cy="207618"/>
                  </a:xfrm>
                  <a:grpFill/>
                </p:grpSpPr>
                <p:sp>
                  <p:nvSpPr>
                    <p:cNvPr id="45" name="Oval 44">
                      <a:extLst>
                        <a:ext uri="{FF2B5EF4-FFF2-40B4-BE49-F238E27FC236}">
                          <a16:creationId xmlns:a16="http://schemas.microsoft.com/office/drawing/2014/main" id="{27E316C3-F220-224B-AED5-060B1DA7C75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6162682" y="4149893"/>
                      <a:ext cx="71093" cy="71093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sp3d prstMaterial="matte"/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30294"/>
                    </a:p>
                  </p:txBody>
                </p:sp>
                <p:sp>
                  <p:nvSpPr>
                    <p:cNvPr id="46" name="Oval 45">
                      <a:extLst>
                        <a:ext uri="{FF2B5EF4-FFF2-40B4-BE49-F238E27FC236}">
                          <a16:creationId xmlns:a16="http://schemas.microsoft.com/office/drawing/2014/main" id="{AAE0E3C2-8231-E04C-92EF-7070B57AD3E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6169032" y="4286418"/>
                      <a:ext cx="71093" cy="71093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sp3d prstMaterial="matte"/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30294" dirty="0"/>
                    </a:p>
                  </p:txBody>
                </p:sp>
              </p:grpSp>
            </p:grpSp>
          </p:grpSp>
          <p:sp>
            <p:nvSpPr>
              <p:cNvPr id="35" name="Block Arc 34">
                <a:extLst>
                  <a:ext uri="{FF2B5EF4-FFF2-40B4-BE49-F238E27FC236}">
                    <a16:creationId xmlns:a16="http://schemas.microsoft.com/office/drawing/2014/main" id="{F32E1C8D-F236-E64D-880A-4FA19707B4D8}"/>
                  </a:ext>
                </a:extLst>
              </p:cNvPr>
              <p:cNvSpPr/>
              <p:nvPr/>
            </p:nvSpPr>
            <p:spPr>
              <a:xfrm rot="19450926">
                <a:off x="4725622" y="2958528"/>
                <a:ext cx="2404596" cy="2304223"/>
              </a:xfrm>
              <a:prstGeom prst="blockArc">
                <a:avLst>
                  <a:gd name="adj1" fmla="val 14977627"/>
                  <a:gd name="adj2" fmla="val 17469328"/>
                  <a:gd name="adj3" fmla="val 5280"/>
                </a:avLst>
              </a:prstGeom>
              <a:solidFill>
                <a:srgbClr val="FFFEF2">
                  <a:alpha val="83000"/>
                </a:srgbClr>
              </a:solidFill>
              <a:ln>
                <a:solidFill>
                  <a:srgbClr val="FEF7D3">
                    <a:alpha val="45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5" name="Subtitle 2">
              <a:extLst>
                <a:ext uri="{FF2B5EF4-FFF2-40B4-BE49-F238E27FC236}">
                  <a16:creationId xmlns:a16="http://schemas.microsoft.com/office/drawing/2014/main" id="{2A805969-59CF-1649-8554-6016851F0E30}"/>
                </a:ext>
              </a:extLst>
            </p:cNvPr>
            <p:cNvSpPr txBox="1">
              <a:spLocks/>
            </p:cNvSpPr>
            <p:nvPr/>
          </p:nvSpPr>
          <p:spPr>
            <a:xfrm>
              <a:off x="3264829" y="3959245"/>
              <a:ext cx="479642" cy="521504"/>
            </a:xfrm>
            <a:prstGeom prst="rect">
              <a:avLst/>
            </a:prstGeom>
            <a:effectLst>
              <a:outerShdw blurRad="114300" dist="12700" dir="4920000" algn="tl" rotWithShape="0">
                <a:prstClr val="black">
                  <a:alpha val="49000"/>
                </a:prstClr>
              </a:outerShdw>
              <a:softEdge rad="31750"/>
            </a:effectLst>
            <a:scene3d>
              <a:camera prst="orthographicFront"/>
              <a:lightRig rig="brightRoom" dir="t"/>
            </a:scene3d>
            <a:sp3d prstMaterial="matte"/>
          </p:spPr>
          <p:txBody>
            <a:bodyPr vert="horz" lIns="377190" tIns="188595" rIns="377190" bIns="188595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900" dirty="0">
                  <a:latin typeface="Cambria" panose="02040503050406030204" pitchFamily="18" charset="0"/>
                  <a:cs typeface="Times New Roman" panose="02020603050405020304" pitchFamily="18" charset="0"/>
                </a:rPr>
                <a:t>2 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01EB257A-BAD1-6647-AB1A-7D7F5A122B5A}"/>
              </a:ext>
            </a:extLst>
          </p:cNvPr>
          <p:cNvGrpSpPr/>
          <p:nvPr/>
        </p:nvGrpSpPr>
        <p:grpSpPr>
          <a:xfrm>
            <a:off x="20441730" y="14151007"/>
            <a:ext cx="4920705" cy="4920705"/>
            <a:chOff x="2257404" y="4627112"/>
            <a:chExt cx="1192898" cy="1192898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0A02C606-798E-884E-A810-768777901FCF}"/>
                </a:ext>
              </a:extLst>
            </p:cNvPr>
            <p:cNvGrpSpPr/>
            <p:nvPr/>
          </p:nvGrpSpPr>
          <p:grpSpPr>
            <a:xfrm>
              <a:off x="2257404" y="4627112"/>
              <a:ext cx="1192898" cy="1192898"/>
              <a:chOff x="4331823" y="2657095"/>
              <a:chExt cx="3941180" cy="3941180"/>
            </a:xfrm>
          </p:grpSpPr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A8CB13FF-C1A2-4643-93BF-B26D76258EEE}"/>
                  </a:ext>
                </a:extLst>
              </p:cNvPr>
              <p:cNvGrpSpPr/>
              <p:nvPr/>
            </p:nvGrpSpPr>
            <p:grpSpPr>
              <a:xfrm>
                <a:off x="4331823" y="2657095"/>
                <a:ext cx="3941180" cy="3941180"/>
                <a:chOff x="4884516" y="2273292"/>
                <a:chExt cx="3941180" cy="3941180"/>
              </a:xfrm>
              <a:scene3d>
                <a:camera prst="orthographicFront"/>
                <a:lightRig rig="brightRoom" dir="t"/>
              </a:scene3d>
            </p:grpSpPr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7EEB9B4F-2BC6-1B4B-820E-C9F3D1299269}"/>
                    </a:ext>
                  </a:extLst>
                </p:cNvPr>
                <p:cNvSpPr/>
                <p:nvPr/>
              </p:nvSpPr>
              <p:spPr>
                <a:xfrm>
                  <a:off x="4884516" y="2273292"/>
                  <a:ext cx="3941180" cy="3941180"/>
                </a:xfrm>
                <a:prstGeom prst="ellipse">
                  <a:avLst/>
                </a:prstGeom>
                <a:solidFill>
                  <a:srgbClr val="A942BA"/>
                </a:solidFill>
                <a:ln>
                  <a:noFill/>
                </a:ln>
                <a:sp3d prstMaterial="matte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 dirty="0"/>
                </a:p>
              </p:txBody>
            </p:sp>
            <p:sp>
              <p:nvSpPr>
                <p:cNvPr id="66" name="Oval 65">
                  <a:extLst>
                    <a:ext uri="{FF2B5EF4-FFF2-40B4-BE49-F238E27FC236}">
                      <a16:creationId xmlns:a16="http://schemas.microsoft.com/office/drawing/2014/main" id="{37357B9A-2C14-4A4E-B161-11865356E6F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069021" y="3457797"/>
                  <a:ext cx="1572168" cy="1572170"/>
                </a:xfrm>
                <a:prstGeom prst="ellipse">
                  <a:avLst/>
                </a:prstGeom>
                <a:solidFill>
                  <a:srgbClr val="FFFEF2"/>
                </a:solidFill>
                <a:ln>
                  <a:noFill/>
                </a:ln>
                <a:sp3d prstMaterial="matte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 dirty="0"/>
                </a:p>
              </p:txBody>
            </p:sp>
            <p:sp>
              <p:nvSpPr>
                <p:cNvPr id="67" name="Freeform 66">
                  <a:extLst>
                    <a:ext uri="{FF2B5EF4-FFF2-40B4-BE49-F238E27FC236}">
                      <a16:creationId xmlns:a16="http://schemas.microsoft.com/office/drawing/2014/main" id="{ACFA0F75-8CFC-2F45-A536-4113228379C9}"/>
                    </a:ext>
                  </a:extLst>
                </p:cNvPr>
                <p:cNvSpPr/>
                <p:nvPr/>
              </p:nvSpPr>
              <p:spPr>
                <a:xfrm>
                  <a:off x="6158669" y="3518842"/>
                  <a:ext cx="1391401" cy="672761"/>
                </a:xfrm>
                <a:custGeom>
                  <a:avLst/>
                  <a:gdLst>
                    <a:gd name="connsiteX0" fmla="*/ 307373 w 609034"/>
                    <a:gd name="connsiteY0" fmla="*/ 11 h 294476"/>
                    <a:gd name="connsiteX1" fmla="*/ 460931 w 609034"/>
                    <a:gd name="connsiteY1" fmla="*/ 42811 h 294476"/>
                    <a:gd name="connsiteX2" fmla="*/ 601680 w 609034"/>
                    <a:gd name="connsiteY2" fmla="*/ 231054 h 294476"/>
                    <a:gd name="connsiteX3" fmla="*/ 609034 w 609034"/>
                    <a:gd name="connsiteY3" fmla="*/ 294476 h 294476"/>
                    <a:gd name="connsiteX4" fmla="*/ 578473 w 609034"/>
                    <a:gd name="connsiteY4" fmla="*/ 294476 h 294476"/>
                    <a:gd name="connsiteX5" fmla="*/ 571991 w 609034"/>
                    <a:gd name="connsiteY5" fmla="*/ 238580 h 294476"/>
                    <a:gd name="connsiteX6" fmla="*/ 445315 w 609034"/>
                    <a:gd name="connsiteY6" fmla="*/ 69157 h 294476"/>
                    <a:gd name="connsiteX7" fmla="*/ 168263 w 609034"/>
                    <a:gd name="connsiteY7" fmla="*/ 66777 h 294476"/>
                    <a:gd name="connsiteX8" fmla="*/ 38694 w 609034"/>
                    <a:gd name="connsiteY8" fmla="*/ 233998 h 294476"/>
                    <a:gd name="connsiteX9" fmla="*/ 30626 w 609034"/>
                    <a:gd name="connsiteY9" fmla="*/ 294476 h 294476"/>
                    <a:gd name="connsiteX10" fmla="*/ 0 w 609034"/>
                    <a:gd name="connsiteY10" fmla="*/ 294476 h 294476"/>
                    <a:gd name="connsiteX11" fmla="*/ 9140 w 609034"/>
                    <a:gd name="connsiteY11" fmla="*/ 225964 h 294476"/>
                    <a:gd name="connsiteX12" fmla="*/ 153102 w 609034"/>
                    <a:gd name="connsiteY12" fmla="*/ 40166 h 294476"/>
                    <a:gd name="connsiteX13" fmla="*/ 307373 w 609034"/>
                    <a:gd name="connsiteY13" fmla="*/ 11 h 2944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609034" h="294476">
                      <a:moveTo>
                        <a:pt x="307373" y="11"/>
                      </a:moveTo>
                      <a:cubicBezTo>
                        <a:pt x="360541" y="468"/>
                        <a:pt x="413590" y="14751"/>
                        <a:pt x="460931" y="42811"/>
                      </a:cubicBezTo>
                      <a:cubicBezTo>
                        <a:pt x="531944" y="84902"/>
                        <a:pt x="581925" y="153139"/>
                        <a:pt x="601680" y="231054"/>
                      </a:cubicBezTo>
                      <a:lnTo>
                        <a:pt x="609034" y="294476"/>
                      </a:lnTo>
                      <a:lnTo>
                        <a:pt x="578473" y="294476"/>
                      </a:lnTo>
                      <a:lnTo>
                        <a:pt x="571991" y="238580"/>
                      </a:lnTo>
                      <a:cubicBezTo>
                        <a:pt x="554212" y="168455"/>
                        <a:pt x="509227" y="107040"/>
                        <a:pt x="445315" y="69157"/>
                      </a:cubicBezTo>
                      <a:cubicBezTo>
                        <a:pt x="360099" y="18647"/>
                        <a:pt x="254335" y="17738"/>
                        <a:pt x="168263" y="66777"/>
                      </a:cubicBezTo>
                      <a:cubicBezTo>
                        <a:pt x="103709" y="103556"/>
                        <a:pt x="57676" y="164189"/>
                        <a:pt x="38694" y="233998"/>
                      </a:cubicBezTo>
                      <a:lnTo>
                        <a:pt x="30626" y="294476"/>
                      </a:lnTo>
                      <a:lnTo>
                        <a:pt x="0" y="294476"/>
                      </a:lnTo>
                      <a:lnTo>
                        <a:pt x="9140" y="225964"/>
                      </a:lnTo>
                      <a:cubicBezTo>
                        <a:pt x="30231" y="148400"/>
                        <a:pt x="81378" y="81031"/>
                        <a:pt x="153102" y="40166"/>
                      </a:cubicBezTo>
                      <a:cubicBezTo>
                        <a:pt x="200919" y="12923"/>
                        <a:pt x="254205" y="-446"/>
                        <a:pt x="307373" y="11"/>
                      </a:cubicBez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 cap="rnd"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30294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8" name="Freeform 67">
                  <a:extLst>
                    <a:ext uri="{FF2B5EF4-FFF2-40B4-BE49-F238E27FC236}">
                      <a16:creationId xmlns:a16="http://schemas.microsoft.com/office/drawing/2014/main" id="{E081679A-260D-3E43-9786-9A7AFB90323B}"/>
                    </a:ext>
                  </a:extLst>
                </p:cNvPr>
                <p:cNvSpPr/>
                <p:nvPr/>
              </p:nvSpPr>
              <p:spPr>
                <a:xfrm rot="10800000">
                  <a:off x="6165050" y="4310667"/>
                  <a:ext cx="1383757" cy="642099"/>
                </a:xfrm>
                <a:custGeom>
                  <a:avLst/>
                  <a:gdLst>
                    <a:gd name="connsiteX0" fmla="*/ 605688 w 605688"/>
                    <a:gd name="connsiteY0" fmla="*/ 281055 h 281055"/>
                    <a:gd name="connsiteX1" fmla="*/ 575127 w 605688"/>
                    <a:gd name="connsiteY1" fmla="*/ 281055 h 281055"/>
                    <a:gd name="connsiteX2" fmla="*/ 570201 w 605688"/>
                    <a:gd name="connsiteY2" fmla="*/ 238580 h 281055"/>
                    <a:gd name="connsiteX3" fmla="*/ 443525 w 605688"/>
                    <a:gd name="connsiteY3" fmla="*/ 69157 h 281055"/>
                    <a:gd name="connsiteX4" fmla="*/ 166473 w 605688"/>
                    <a:gd name="connsiteY4" fmla="*/ 66777 h 281055"/>
                    <a:gd name="connsiteX5" fmla="*/ 36904 w 605688"/>
                    <a:gd name="connsiteY5" fmla="*/ 233998 h 281055"/>
                    <a:gd name="connsiteX6" fmla="*/ 30626 w 605688"/>
                    <a:gd name="connsiteY6" fmla="*/ 281055 h 281055"/>
                    <a:gd name="connsiteX7" fmla="*/ 0 w 605688"/>
                    <a:gd name="connsiteY7" fmla="*/ 281055 h 281055"/>
                    <a:gd name="connsiteX8" fmla="*/ 7350 w 605688"/>
                    <a:gd name="connsiteY8" fmla="*/ 225964 h 281055"/>
                    <a:gd name="connsiteX9" fmla="*/ 151312 w 605688"/>
                    <a:gd name="connsiteY9" fmla="*/ 40166 h 281055"/>
                    <a:gd name="connsiteX10" fmla="*/ 459141 w 605688"/>
                    <a:gd name="connsiteY10" fmla="*/ 42811 h 281055"/>
                    <a:gd name="connsiteX11" fmla="*/ 599890 w 605688"/>
                    <a:gd name="connsiteY11" fmla="*/ 231054 h 281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5688" h="281055">
                      <a:moveTo>
                        <a:pt x="605688" y="281055"/>
                      </a:moveTo>
                      <a:lnTo>
                        <a:pt x="575127" y="281055"/>
                      </a:lnTo>
                      <a:lnTo>
                        <a:pt x="570201" y="238580"/>
                      </a:lnTo>
                      <a:cubicBezTo>
                        <a:pt x="552422" y="168455"/>
                        <a:pt x="507437" y="107040"/>
                        <a:pt x="443525" y="69157"/>
                      </a:cubicBezTo>
                      <a:cubicBezTo>
                        <a:pt x="358309" y="18647"/>
                        <a:pt x="252545" y="17738"/>
                        <a:pt x="166473" y="66777"/>
                      </a:cubicBezTo>
                      <a:cubicBezTo>
                        <a:pt x="101919" y="103556"/>
                        <a:pt x="55886" y="164189"/>
                        <a:pt x="36904" y="233998"/>
                      </a:cubicBezTo>
                      <a:lnTo>
                        <a:pt x="30626" y="281055"/>
                      </a:lnTo>
                      <a:lnTo>
                        <a:pt x="0" y="281055"/>
                      </a:lnTo>
                      <a:lnTo>
                        <a:pt x="7350" y="225964"/>
                      </a:lnTo>
                      <a:cubicBezTo>
                        <a:pt x="28441" y="148400"/>
                        <a:pt x="79587" y="81031"/>
                        <a:pt x="151312" y="40166"/>
                      </a:cubicBezTo>
                      <a:cubicBezTo>
                        <a:pt x="246945" y="-14320"/>
                        <a:pt x="364458" y="-13310"/>
                        <a:pt x="459141" y="42811"/>
                      </a:cubicBezTo>
                      <a:cubicBezTo>
                        <a:pt x="530153" y="84902"/>
                        <a:pt x="580135" y="153139"/>
                        <a:pt x="599890" y="231054"/>
                      </a:cubicBez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 cap="rnd"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30294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69" name="Group 68">
                  <a:extLst>
                    <a:ext uri="{FF2B5EF4-FFF2-40B4-BE49-F238E27FC236}">
                      <a16:creationId xmlns:a16="http://schemas.microsoft.com/office/drawing/2014/main" id="{73C412B7-11F1-1B41-9546-94605EB3B328}"/>
                    </a:ext>
                  </a:extLst>
                </p:cNvPr>
                <p:cNvGrpSpPr/>
                <p:nvPr/>
              </p:nvGrpSpPr>
              <p:grpSpPr>
                <a:xfrm>
                  <a:off x="6159507" y="4146718"/>
                  <a:ext cx="1391893" cy="210793"/>
                  <a:chOff x="6159507" y="4146718"/>
                  <a:chExt cx="1391893" cy="210793"/>
                </a:xfrm>
                <a:solidFill>
                  <a:schemeClr val="bg2">
                    <a:lumMod val="25000"/>
                  </a:schemeClr>
                </a:solidFill>
              </p:grpSpPr>
              <p:sp>
                <p:nvSpPr>
                  <p:cNvPr id="70" name="Oval 69">
                    <a:extLst>
                      <a:ext uri="{FF2B5EF4-FFF2-40B4-BE49-F238E27FC236}">
                        <a16:creationId xmlns:a16="http://schemas.microsoft.com/office/drawing/2014/main" id="{E4F97A3F-AC07-414D-BF3A-402BE10F2C2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480307" y="4146718"/>
                    <a:ext cx="71093" cy="71093"/>
                  </a:xfrm>
                  <a:prstGeom prst="ellipse">
                    <a:avLst/>
                  </a:prstGeom>
                  <a:grpFill/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/>
                  </a:p>
                </p:txBody>
              </p:sp>
              <p:sp>
                <p:nvSpPr>
                  <p:cNvPr id="71" name="Oval 70">
                    <a:extLst>
                      <a:ext uri="{FF2B5EF4-FFF2-40B4-BE49-F238E27FC236}">
                        <a16:creationId xmlns:a16="http://schemas.microsoft.com/office/drawing/2014/main" id="{BE93BBB8-B505-C64B-9949-E1FCCE00A1E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480307" y="4283243"/>
                    <a:ext cx="71093" cy="71093"/>
                  </a:xfrm>
                  <a:prstGeom prst="ellipse">
                    <a:avLst/>
                  </a:prstGeom>
                  <a:grpFill/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/>
                  </a:p>
                </p:txBody>
              </p:sp>
              <p:grpSp>
                <p:nvGrpSpPr>
                  <p:cNvPr id="72" name="Group 71">
                    <a:extLst>
                      <a:ext uri="{FF2B5EF4-FFF2-40B4-BE49-F238E27FC236}">
                        <a16:creationId xmlns:a16="http://schemas.microsoft.com/office/drawing/2014/main" id="{626F690F-6BEE-974C-A1E5-8703D5B95BF1}"/>
                      </a:ext>
                    </a:extLst>
                  </p:cNvPr>
                  <p:cNvGrpSpPr/>
                  <p:nvPr/>
                </p:nvGrpSpPr>
                <p:grpSpPr>
                  <a:xfrm>
                    <a:off x="6159507" y="4149893"/>
                    <a:ext cx="77443" cy="207618"/>
                    <a:chOff x="6162682" y="4149893"/>
                    <a:chExt cx="77443" cy="207618"/>
                  </a:xfrm>
                  <a:grpFill/>
                </p:grpSpPr>
                <p:sp>
                  <p:nvSpPr>
                    <p:cNvPr id="73" name="Oval 72">
                      <a:extLst>
                        <a:ext uri="{FF2B5EF4-FFF2-40B4-BE49-F238E27FC236}">
                          <a16:creationId xmlns:a16="http://schemas.microsoft.com/office/drawing/2014/main" id="{D5BC99FC-0A95-284E-9253-0F532990B48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6162682" y="4149893"/>
                      <a:ext cx="71093" cy="71093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sp3d prstMaterial="matte"/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30294"/>
                    </a:p>
                  </p:txBody>
                </p:sp>
                <p:sp>
                  <p:nvSpPr>
                    <p:cNvPr id="74" name="Oval 73">
                      <a:extLst>
                        <a:ext uri="{FF2B5EF4-FFF2-40B4-BE49-F238E27FC236}">
                          <a16:creationId xmlns:a16="http://schemas.microsoft.com/office/drawing/2014/main" id="{57C07C99-2397-954E-A34A-0CBD013CCB3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6169032" y="4286418"/>
                      <a:ext cx="71093" cy="71093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sp3d prstMaterial="matte"/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30294" dirty="0"/>
                    </a:p>
                  </p:txBody>
                </p:sp>
              </p:grpSp>
            </p:grpSp>
          </p:grpSp>
          <p:sp>
            <p:nvSpPr>
              <p:cNvPr id="54" name="Block Arc 53">
                <a:extLst>
                  <a:ext uri="{FF2B5EF4-FFF2-40B4-BE49-F238E27FC236}">
                    <a16:creationId xmlns:a16="http://schemas.microsoft.com/office/drawing/2014/main" id="{AF156B65-8890-F346-B36E-BB187CB1E90C}"/>
                  </a:ext>
                </a:extLst>
              </p:cNvPr>
              <p:cNvSpPr/>
              <p:nvPr/>
            </p:nvSpPr>
            <p:spPr>
              <a:xfrm rot="19450926">
                <a:off x="4725622" y="2958528"/>
                <a:ext cx="2404596" cy="2304223"/>
              </a:xfrm>
              <a:prstGeom prst="blockArc">
                <a:avLst>
                  <a:gd name="adj1" fmla="val 14977627"/>
                  <a:gd name="adj2" fmla="val 17469328"/>
                  <a:gd name="adj3" fmla="val 5280"/>
                </a:avLst>
              </a:prstGeom>
              <a:solidFill>
                <a:srgbClr val="FFFEF2">
                  <a:alpha val="83000"/>
                </a:srgbClr>
              </a:solidFill>
              <a:ln>
                <a:solidFill>
                  <a:srgbClr val="FEF7D3">
                    <a:alpha val="45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9" name="Subtitle 2">
              <a:extLst>
                <a:ext uri="{FF2B5EF4-FFF2-40B4-BE49-F238E27FC236}">
                  <a16:creationId xmlns:a16="http://schemas.microsoft.com/office/drawing/2014/main" id="{476956F3-6433-7D44-9157-F946C1F9B925}"/>
                </a:ext>
              </a:extLst>
            </p:cNvPr>
            <p:cNvSpPr txBox="1">
              <a:spLocks/>
            </p:cNvSpPr>
            <p:nvPr/>
          </p:nvSpPr>
          <p:spPr>
            <a:xfrm>
              <a:off x="2607364" y="5016503"/>
              <a:ext cx="479642" cy="521504"/>
            </a:xfrm>
            <a:prstGeom prst="rect">
              <a:avLst/>
            </a:prstGeom>
            <a:effectLst>
              <a:outerShdw blurRad="114300" dist="12700" dir="4920000" algn="tl" rotWithShape="0">
                <a:prstClr val="black">
                  <a:alpha val="49000"/>
                </a:prstClr>
              </a:outerShdw>
              <a:softEdge rad="31750"/>
            </a:effectLst>
            <a:scene3d>
              <a:camera prst="orthographicFront"/>
              <a:lightRig rig="brightRoom" dir="t"/>
            </a:scene3d>
            <a:sp3d prstMaterial="matte"/>
          </p:spPr>
          <p:txBody>
            <a:bodyPr vert="horz" lIns="377190" tIns="188595" rIns="377190" bIns="188595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900" dirty="0">
                  <a:latin typeface="Cambria" panose="02040503050406030204" pitchFamily="18" charset="0"/>
                  <a:cs typeface="Times New Roman" panose="02020603050405020304" pitchFamily="18" charset="0"/>
                </a:rPr>
                <a:t>4 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2FEB5CE-9CAB-9246-9D9E-428B1BE2E84B}"/>
              </a:ext>
            </a:extLst>
          </p:cNvPr>
          <p:cNvGrpSpPr/>
          <p:nvPr/>
        </p:nvGrpSpPr>
        <p:grpSpPr>
          <a:xfrm>
            <a:off x="25368655" y="14151007"/>
            <a:ext cx="4920705" cy="4920705"/>
            <a:chOff x="3472750" y="4627112"/>
            <a:chExt cx="1192898" cy="1192898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F3E61DD3-63EA-B24D-B30E-0AA5E013DC3F}"/>
                </a:ext>
              </a:extLst>
            </p:cNvPr>
            <p:cNvGrpSpPr/>
            <p:nvPr/>
          </p:nvGrpSpPr>
          <p:grpSpPr>
            <a:xfrm>
              <a:off x="3472750" y="4627112"/>
              <a:ext cx="1192898" cy="1192898"/>
              <a:chOff x="4331823" y="2657095"/>
              <a:chExt cx="3941180" cy="3941180"/>
            </a:xfrm>
          </p:grpSpPr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672DDB6C-D8DE-4F4C-B3E4-37EB7B5E575A}"/>
                  </a:ext>
                </a:extLst>
              </p:cNvPr>
              <p:cNvGrpSpPr/>
              <p:nvPr/>
            </p:nvGrpSpPr>
            <p:grpSpPr>
              <a:xfrm>
                <a:off x="4331823" y="2657095"/>
                <a:ext cx="3941180" cy="3941180"/>
                <a:chOff x="4884516" y="2273292"/>
                <a:chExt cx="3941180" cy="3941180"/>
              </a:xfrm>
              <a:scene3d>
                <a:camera prst="orthographicFront"/>
                <a:lightRig rig="brightRoom" dir="t"/>
              </a:scene3d>
            </p:grpSpPr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4E0C402C-A4C5-2A43-AC8A-FE03089A0F99}"/>
                    </a:ext>
                  </a:extLst>
                </p:cNvPr>
                <p:cNvSpPr/>
                <p:nvPr/>
              </p:nvSpPr>
              <p:spPr>
                <a:xfrm>
                  <a:off x="4884516" y="2273292"/>
                  <a:ext cx="3941180" cy="394118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  <a:sp3d prstMaterial="matte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 dirty="0"/>
                </a:p>
              </p:txBody>
            </p:sp>
            <p:sp>
              <p:nvSpPr>
                <p:cNvPr id="79" name="Oval 78">
                  <a:extLst>
                    <a:ext uri="{FF2B5EF4-FFF2-40B4-BE49-F238E27FC236}">
                      <a16:creationId xmlns:a16="http://schemas.microsoft.com/office/drawing/2014/main" id="{7978F36D-D39E-D042-B7D1-0E1F8D8288D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069021" y="3457797"/>
                  <a:ext cx="1572168" cy="1572170"/>
                </a:xfrm>
                <a:prstGeom prst="ellipse">
                  <a:avLst/>
                </a:prstGeom>
                <a:solidFill>
                  <a:srgbClr val="FFFEF2"/>
                </a:solidFill>
                <a:ln>
                  <a:noFill/>
                </a:ln>
                <a:sp3d prstMaterial="matte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 dirty="0"/>
                </a:p>
              </p:txBody>
            </p:sp>
            <p:sp>
              <p:nvSpPr>
                <p:cNvPr id="82" name="Freeform 81">
                  <a:extLst>
                    <a:ext uri="{FF2B5EF4-FFF2-40B4-BE49-F238E27FC236}">
                      <a16:creationId xmlns:a16="http://schemas.microsoft.com/office/drawing/2014/main" id="{3332D73B-F5AF-554F-BA34-7DAD461AD7BB}"/>
                    </a:ext>
                  </a:extLst>
                </p:cNvPr>
                <p:cNvSpPr/>
                <p:nvPr/>
              </p:nvSpPr>
              <p:spPr>
                <a:xfrm>
                  <a:off x="6158669" y="3518842"/>
                  <a:ext cx="1391401" cy="672761"/>
                </a:xfrm>
                <a:custGeom>
                  <a:avLst/>
                  <a:gdLst>
                    <a:gd name="connsiteX0" fmla="*/ 307373 w 609034"/>
                    <a:gd name="connsiteY0" fmla="*/ 11 h 294476"/>
                    <a:gd name="connsiteX1" fmla="*/ 460931 w 609034"/>
                    <a:gd name="connsiteY1" fmla="*/ 42811 h 294476"/>
                    <a:gd name="connsiteX2" fmla="*/ 601680 w 609034"/>
                    <a:gd name="connsiteY2" fmla="*/ 231054 h 294476"/>
                    <a:gd name="connsiteX3" fmla="*/ 609034 w 609034"/>
                    <a:gd name="connsiteY3" fmla="*/ 294476 h 294476"/>
                    <a:gd name="connsiteX4" fmla="*/ 578473 w 609034"/>
                    <a:gd name="connsiteY4" fmla="*/ 294476 h 294476"/>
                    <a:gd name="connsiteX5" fmla="*/ 571991 w 609034"/>
                    <a:gd name="connsiteY5" fmla="*/ 238580 h 294476"/>
                    <a:gd name="connsiteX6" fmla="*/ 445315 w 609034"/>
                    <a:gd name="connsiteY6" fmla="*/ 69157 h 294476"/>
                    <a:gd name="connsiteX7" fmla="*/ 168263 w 609034"/>
                    <a:gd name="connsiteY7" fmla="*/ 66777 h 294476"/>
                    <a:gd name="connsiteX8" fmla="*/ 38694 w 609034"/>
                    <a:gd name="connsiteY8" fmla="*/ 233998 h 294476"/>
                    <a:gd name="connsiteX9" fmla="*/ 30626 w 609034"/>
                    <a:gd name="connsiteY9" fmla="*/ 294476 h 294476"/>
                    <a:gd name="connsiteX10" fmla="*/ 0 w 609034"/>
                    <a:gd name="connsiteY10" fmla="*/ 294476 h 294476"/>
                    <a:gd name="connsiteX11" fmla="*/ 9140 w 609034"/>
                    <a:gd name="connsiteY11" fmla="*/ 225964 h 294476"/>
                    <a:gd name="connsiteX12" fmla="*/ 153102 w 609034"/>
                    <a:gd name="connsiteY12" fmla="*/ 40166 h 294476"/>
                    <a:gd name="connsiteX13" fmla="*/ 307373 w 609034"/>
                    <a:gd name="connsiteY13" fmla="*/ 11 h 2944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609034" h="294476">
                      <a:moveTo>
                        <a:pt x="307373" y="11"/>
                      </a:moveTo>
                      <a:cubicBezTo>
                        <a:pt x="360541" y="468"/>
                        <a:pt x="413590" y="14751"/>
                        <a:pt x="460931" y="42811"/>
                      </a:cubicBezTo>
                      <a:cubicBezTo>
                        <a:pt x="531944" y="84902"/>
                        <a:pt x="581925" y="153139"/>
                        <a:pt x="601680" y="231054"/>
                      </a:cubicBezTo>
                      <a:lnTo>
                        <a:pt x="609034" y="294476"/>
                      </a:lnTo>
                      <a:lnTo>
                        <a:pt x="578473" y="294476"/>
                      </a:lnTo>
                      <a:lnTo>
                        <a:pt x="571991" y="238580"/>
                      </a:lnTo>
                      <a:cubicBezTo>
                        <a:pt x="554212" y="168455"/>
                        <a:pt x="509227" y="107040"/>
                        <a:pt x="445315" y="69157"/>
                      </a:cubicBezTo>
                      <a:cubicBezTo>
                        <a:pt x="360099" y="18647"/>
                        <a:pt x="254335" y="17738"/>
                        <a:pt x="168263" y="66777"/>
                      </a:cubicBezTo>
                      <a:cubicBezTo>
                        <a:pt x="103709" y="103556"/>
                        <a:pt x="57676" y="164189"/>
                        <a:pt x="38694" y="233998"/>
                      </a:cubicBezTo>
                      <a:lnTo>
                        <a:pt x="30626" y="294476"/>
                      </a:lnTo>
                      <a:lnTo>
                        <a:pt x="0" y="294476"/>
                      </a:lnTo>
                      <a:lnTo>
                        <a:pt x="9140" y="225964"/>
                      </a:lnTo>
                      <a:cubicBezTo>
                        <a:pt x="30231" y="148400"/>
                        <a:pt x="81378" y="81031"/>
                        <a:pt x="153102" y="40166"/>
                      </a:cubicBezTo>
                      <a:cubicBezTo>
                        <a:pt x="200919" y="12923"/>
                        <a:pt x="254205" y="-446"/>
                        <a:pt x="307373" y="11"/>
                      </a:cubicBez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 cap="rnd"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30294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4" name="Freeform 83">
                  <a:extLst>
                    <a:ext uri="{FF2B5EF4-FFF2-40B4-BE49-F238E27FC236}">
                      <a16:creationId xmlns:a16="http://schemas.microsoft.com/office/drawing/2014/main" id="{3E35B24F-6C07-CE46-BD43-7247F0BA4C23}"/>
                    </a:ext>
                  </a:extLst>
                </p:cNvPr>
                <p:cNvSpPr/>
                <p:nvPr/>
              </p:nvSpPr>
              <p:spPr>
                <a:xfrm rot="10800000">
                  <a:off x="6165050" y="4310667"/>
                  <a:ext cx="1383757" cy="642099"/>
                </a:xfrm>
                <a:custGeom>
                  <a:avLst/>
                  <a:gdLst>
                    <a:gd name="connsiteX0" fmla="*/ 605688 w 605688"/>
                    <a:gd name="connsiteY0" fmla="*/ 281055 h 281055"/>
                    <a:gd name="connsiteX1" fmla="*/ 575127 w 605688"/>
                    <a:gd name="connsiteY1" fmla="*/ 281055 h 281055"/>
                    <a:gd name="connsiteX2" fmla="*/ 570201 w 605688"/>
                    <a:gd name="connsiteY2" fmla="*/ 238580 h 281055"/>
                    <a:gd name="connsiteX3" fmla="*/ 443525 w 605688"/>
                    <a:gd name="connsiteY3" fmla="*/ 69157 h 281055"/>
                    <a:gd name="connsiteX4" fmla="*/ 166473 w 605688"/>
                    <a:gd name="connsiteY4" fmla="*/ 66777 h 281055"/>
                    <a:gd name="connsiteX5" fmla="*/ 36904 w 605688"/>
                    <a:gd name="connsiteY5" fmla="*/ 233998 h 281055"/>
                    <a:gd name="connsiteX6" fmla="*/ 30626 w 605688"/>
                    <a:gd name="connsiteY6" fmla="*/ 281055 h 281055"/>
                    <a:gd name="connsiteX7" fmla="*/ 0 w 605688"/>
                    <a:gd name="connsiteY7" fmla="*/ 281055 h 281055"/>
                    <a:gd name="connsiteX8" fmla="*/ 7350 w 605688"/>
                    <a:gd name="connsiteY8" fmla="*/ 225964 h 281055"/>
                    <a:gd name="connsiteX9" fmla="*/ 151312 w 605688"/>
                    <a:gd name="connsiteY9" fmla="*/ 40166 h 281055"/>
                    <a:gd name="connsiteX10" fmla="*/ 459141 w 605688"/>
                    <a:gd name="connsiteY10" fmla="*/ 42811 h 281055"/>
                    <a:gd name="connsiteX11" fmla="*/ 599890 w 605688"/>
                    <a:gd name="connsiteY11" fmla="*/ 231054 h 281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5688" h="281055">
                      <a:moveTo>
                        <a:pt x="605688" y="281055"/>
                      </a:moveTo>
                      <a:lnTo>
                        <a:pt x="575127" y="281055"/>
                      </a:lnTo>
                      <a:lnTo>
                        <a:pt x="570201" y="238580"/>
                      </a:lnTo>
                      <a:cubicBezTo>
                        <a:pt x="552422" y="168455"/>
                        <a:pt x="507437" y="107040"/>
                        <a:pt x="443525" y="69157"/>
                      </a:cubicBezTo>
                      <a:cubicBezTo>
                        <a:pt x="358309" y="18647"/>
                        <a:pt x="252545" y="17738"/>
                        <a:pt x="166473" y="66777"/>
                      </a:cubicBezTo>
                      <a:cubicBezTo>
                        <a:pt x="101919" y="103556"/>
                        <a:pt x="55886" y="164189"/>
                        <a:pt x="36904" y="233998"/>
                      </a:cubicBezTo>
                      <a:lnTo>
                        <a:pt x="30626" y="281055"/>
                      </a:lnTo>
                      <a:lnTo>
                        <a:pt x="0" y="281055"/>
                      </a:lnTo>
                      <a:lnTo>
                        <a:pt x="7350" y="225964"/>
                      </a:lnTo>
                      <a:cubicBezTo>
                        <a:pt x="28441" y="148400"/>
                        <a:pt x="79587" y="81031"/>
                        <a:pt x="151312" y="40166"/>
                      </a:cubicBezTo>
                      <a:cubicBezTo>
                        <a:pt x="246945" y="-14320"/>
                        <a:pt x="364458" y="-13310"/>
                        <a:pt x="459141" y="42811"/>
                      </a:cubicBezTo>
                      <a:cubicBezTo>
                        <a:pt x="530153" y="84902"/>
                        <a:pt x="580135" y="153139"/>
                        <a:pt x="599890" y="231054"/>
                      </a:cubicBez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 cap="rnd"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30294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85" name="Group 84">
                  <a:extLst>
                    <a:ext uri="{FF2B5EF4-FFF2-40B4-BE49-F238E27FC236}">
                      <a16:creationId xmlns:a16="http://schemas.microsoft.com/office/drawing/2014/main" id="{E031DA32-0408-E240-B5DB-1BE058747079}"/>
                    </a:ext>
                  </a:extLst>
                </p:cNvPr>
                <p:cNvGrpSpPr/>
                <p:nvPr/>
              </p:nvGrpSpPr>
              <p:grpSpPr>
                <a:xfrm>
                  <a:off x="6159507" y="4146718"/>
                  <a:ext cx="1391893" cy="210793"/>
                  <a:chOff x="6159507" y="4146718"/>
                  <a:chExt cx="1391893" cy="210793"/>
                </a:xfrm>
                <a:solidFill>
                  <a:schemeClr val="bg2">
                    <a:lumMod val="25000"/>
                  </a:schemeClr>
                </a:solidFill>
              </p:grpSpPr>
              <p:sp>
                <p:nvSpPr>
                  <p:cNvPr id="86" name="Oval 85">
                    <a:extLst>
                      <a:ext uri="{FF2B5EF4-FFF2-40B4-BE49-F238E27FC236}">
                        <a16:creationId xmlns:a16="http://schemas.microsoft.com/office/drawing/2014/main" id="{A9DA5387-6DE4-874C-B483-245E9E0C185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480307" y="4146718"/>
                    <a:ext cx="71093" cy="71093"/>
                  </a:xfrm>
                  <a:prstGeom prst="ellipse">
                    <a:avLst/>
                  </a:prstGeom>
                  <a:grpFill/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/>
                  </a:p>
                </p:txBody>
              </p:sp>
              <p:sp>
                <p:nvSpPr>
                  <p:cNvPr id="87" name="Oval 86">
                    <a:extLst>
                      <a:ext uri="{FF2B5EF4-FFF2-40B4-BE49-F238E27FC236}">
                        <a16:creationId xmlns:a16="http://schemas.microsoft.com/office/drawing/2014/main" id="{2B922273-D93E-E44E-98CD-4C557B1857D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480307" y="4283243"/>
                    <a:ext cx="71093" cy="71093"/>
                  </a:xfrm>
                  <a:prstGeom prst="ellipse">
                    <a:avLst/>
                  </a:prstGeom>
                  <a:grpFill/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/>
                  </a:p>
                </p:txBody>
              </p:sp>
              <p:grpSp>
                <p:nvGrpSpPr>
                  <p:cNvPr id="88" name="Group 87">
                    <a:extLst>
                      <a:ext uri="{FF2B5EF4-FFF2-40B4-BE49-F238E27FC236}">
                        <a16:creationId xmlns:a16="http://schemas.microsoft.com/office/drawing/2014/main" id="{BCB689A9-FD50-FA4B-82BB-120169A35FC9}"/>
                      </a:ext>
                    </a:extLst>
                  </p:cNvPr>
                  <p:cNvGrpSpPr/>
                  <p:nvPr/>
                </p:nvGrpSpPr>
                <p:grpSpPr>
                  <a:xfrm>
                    <a:off x="6159507" y="4149893"/>
                    <a:ext cx="77443" cy="207618"/>
                    <a:chOff x="6162682" y="4149893"/>
                    <a:chExt cx="77443" cy="207618"/>
                  </a:xfrm>
                  <a:grpFill/>
                </p:grpSpPr>
                <p:sp>
                  <p:nvSpPr>
                    <p:cNvPr id="89" name="Oval 88">
                      <a:extLst>
                        <a:ext uri="{FF2B5EF4-FFF2-40B4-BE49-F238E27FC236}">
                          <a16:creationId xmlns:a16="http://schemas.microsoft.com/office/drawing/2014/main" id="{BB31B1ED-B3FB-2249-B173-9EECA72B03C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6162682" y="4149893"/>
                      <a:ext cx="71093" cy="71093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sp3d prstMaterial="matte"/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30294"/>
                    </a:p>
                  </p:txBody>
                </p:sp>
                <p:sp>
                  <p:nvSpPr>
                    <p:cNvPr id="90" name="Oval 89">
                      <a:extLst>
                        <a:ext uri="{FF2B5EF4-FFF2-40B4-BE49-F238E27FC236}">
                          <a16:creationId xmlns:a16="http://schemas.microsoft.com/office/drawing/2014/main" id="{93396391-CDCB-CC44-AF7D-2A8D3050A97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6169032" y="4286418"/>
                      <a:ext cx="71093" cy="71093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sp3d prstMaterial="matte"/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30294" dirty="0"/>
                    </a:p>
                  </p:txBody>
                </p:sp>
              </p:grpSp>
            </p:grpSp>
          </p:grpSp>
          <p:sp>
            <p:nvSpPr>
              <p:cNvPr id="77" name="Block Arc 76">
                <a:extLst>
                  <a:ext uri="{FF2B5EF4-FFF2-40B4-BE49-F238E27FC236}">
                    <a16:creationId xmlns:a16="http://schemas.microsoft.com/office/drawing/2014/main" id="{64CE59FC-C328-1440-A5F4-562F7CCC641F}"/>
                  </a:ext>
                </a:extLst>
              </p:cNvPr>
              <p:cNvSpPr/>
              <p:nvPr/>
            </p:nvSpPr>
            <p:spPr>
              <a:xfrm rot="19450926">
                <a:off x="4725622" y="2958528"/>
                <a:ext cx="2404596" cy="2304223"/>
              </a:xfrm>
              <a:prstGeom prst="blockArc">
                <a:avLst>
                  <a:gd name="adj1" fmla="val 14977627"/>
                  <a:gd name="adj2" fmla="val 17469328"/>
                  <a:gd name="adj3" fmla="val 5280"/>
                </a:avLst>
              </a:prstGeom>
              <a:solidFill>
                <a:srgbClr val="FFFEF2">
                  <a:alpha val="83000"/>
                </a:srgbClr>
              </a:solidFill>
              <a:ln>
                <a:solidFill>
                  <a:srgbClr val="FEF7D3">
                    <a:alpha val="45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0" name="Subtitle 2">
              <a:extLst>
                <a:ext uri="{FF2B5EF4-FFF2-40B4-BE49-F238E27FC236}">
                  <a16:creationId xmlns:a16="http://schemas.microsoft.com/office/drawing/2014/main" id="{A5DE5D5F-6B84-E443-AD1B-70EA146648E5}"/>
                </a:ext>
              </a:extLst>
            </p:cNvPr>
            <p:cNvSpPr txBox="1">
              <a:spLocks/>
            </p:cNvSpPr>
            <p:nvPr/>
          </p:nvSpPr>
          <p:spPr>
            <a:xfrm>
              <a:off x="3840599" y="5016503"/>
              <a:ext cx="479642" cy="521504"/>
            </a:xfrm>
            <a:prstGeom prst="rect">
              <a:avLst/>
            </a:prstGeom>
            <a:effectLst>
              <a:outerShdw blurRad="114300" dist="12700" dir="4920000" algn="tl" rotWithShape="0">
                <a:prstClr val="black">
                  <a:alpha val="49000"/>
                </a:prstClr>
              </a:outerShdw>
              <a:softEdge rad="31750"/>
            </a:effectLst>
            <a:scene3d>
              <a:camera prst="orthographicFront"/>
              <a:lightRig rig="brightRoom" dir="t"/>
            </a:scene3d>
            <a:sp3d prstMaterial="matte"/>
          </p:spPr>
          <p:txBody>
            <a:bodyPr vert="horz" lIns="377190" tIns="188595" rIns="377190" bIns="188595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900" dirty="0">
                  <a:latin typeface="Cambria" panose="02040503050406030204" pitchFamily="18" charset="0"/>
                  <a:cs typeface="Times New Roman" panose="02020603050405020304" pitchFamily="18" charset="0"/>
                </a:rPr>
                <a:t>3 </a:t>
              </a:r>
            </a:p>
          </p:txBody>
        </p:sp>
      </p:grpSp>
      <p:sp>
        <p:nvSpPr>
          <p:cNvPr id="92" name="Rectangle 91">
            <a:extLst>
              <a:ext uri="{FF2B5EF4-FFF2-40B4-BE49-F238E27FC236}">
                <a16:creationId xmlns:a16="http://schemas.microsoft.com/office/drawing/2014/main" id="{42D32AF4-CFDA-1643-9221-5DC7D724B17B}"/>
              </a:ext>
            </a:extLst>
          </p:cNvPr>
          <p:cNvSpPr/>
          <p:nvPr/>
        </p:nvSpPr>
        <p:spPr>
          <a:xfrm>
            <a:off x="30059488" y="12654513"/>
            <a:ext cx="1588550" cy="6600887"/>
          </a:xfrm>
          <a:prstGeom prst="rect">
            <a:avLst/>
          </a:prstGeom>
          <a:noFill/>
        </p:spPr>
        <p:txBody>
          <a:bodyPr wrap="square" lIns="377190" tIns="188595" rIns="377190" bIns="188595" numCol="1">
            <a:prstTxWarp prst="textDeflate">
              <a:avLst>
                <a:gd name="adj" fmla="val 0"/>
              </a:avLst>
            </a:prstTxWarp>
            <a:spAutoFit/>
          </a:bodyPr>
          <a:lstStyle/>
          <a:p>
            <a:pPr algn="ctr"/>
            <a:r>
              <a:rPr lang="en-US" sz="22275" b="1" spc="207" dirty="0">
                <a:ln w="38100" cmpd="sng">
                  <a:solidFill>
                    <a:schemeClr val="bg1">
                      <a:lumMod val="95000"/>
                    </a:schemeClr>
                  </a:solidFill>
                  <a:prstDash val="solid"/>
                </a:ln>
                <a:effectLst/>
                <a:latin typeface="Bauhaus 93" pitchFamily="82" charset="77"/>
                <a:cs typeface="Kannada MN" pitchFamily="2" charset="0"/>
              </a:rPr>
              <a:t>l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CFA9795-2C23-0B4B-A122-CCE85B727E73}"/>
              </a:ext>
            </a:extLst>
          </p:cNvPr>
          <p:cNvSpPr/>
          <p:nvPr/>
        </p:nvSpPr>
        <p:spPr>
          <a:xfrm>
            <a:off x="17942259" y="13286937"/>
            <a:ext cx="2585810" cy="5968463"/>
          </a:xfrm>
          <a:prstGeom prst="rect">
            <a:avLst/>
          </a:prstGeom>
          <a:noFill/>
        </p:spPr>
        <p:txBody>
          <a:bodyPr wrap="square" lIns="377190" tIns="188595" rIns="377190" bIns="188595" numCol="1">
            <a:prstTxWarp prst="textDeflate">
              <a:avLst>
                <a:gd name="adj" fmla="val 0"/>
              </a:avLst>
            </a:prstTxWarp>
            <a:spAutoFit/>
          </a:bodyPr>
          <a:lstStyle/>
          <a:p>
            <a:pPr algn="ctr"/>
            <a:r>
              <a:rPr lang="en-US" sz="22275" b="1" spc="207" dirty="0">
                <a:ln w="38100" cmpd="sng">
                  <a:solidFill>
                    <a:schemeClr val="bg1">
                      <a:lumMod val="95000"/>
                    </a:schemeClr>
                  </a:solidFill>
                  <a:prstDash val="solid"/>
                </a:ln>
                <a:effectLst/>
                <a:latin typeface="Bauhaus 93" pitchFamily="82" charset="77"/>
                <a:cs typeface="Kannada MN" pitchFamily="2" charset="0"/>
              </a:rPr>
              <a:t>t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39176C6-A6F9-7445-B24C-BA3A49DD37DD}"/>
              </a:ext>
            </a:extLst>
          </p:cNvPr>
          <p:cNvSpPr/>
          <p:nvPr/>
        </p:nvSpPr>
        <p:spPr>
          <a:xfrm>
            <a:off x="27663947" y="8102991"/>
            <a:ext cx="1588550" cy="6600887"/>
          </a:xfrm>
          <a:prstGeom prst="rect">
            <a:avLst/>
          </a:prstGeom>
          <a:noFill/>
        </p:spPr>
        <p:txBody>
          <a:bodyPr wrap="square" lIns="377190" tIns="188595" rIns="377190" bIns="188595" numCol="1">
            <a:prstTxWarp prst="textDeflate">
              <a:avLst>
                <a:gd name="adj" fmla="val 0"/>
              </a:avLst>
            </a:prstTxWarp>
            <a:spAutoFit/>
          </a:bodyPr>
          <a:lstStyle/>
          <a:p>
            <a:pPr algn="ctr"/>
            <a:r>
              <a:rPr lang="en-US" sz="22275" b="1" spc="207" dirty="0">
                <a:ln w="38100" cmpd="sng">
                  <a:solidFill>
                    <a:schemeClr val="bg1">
                      <a:lumMod val="95000"/>
                    </a:schemeClr>
                  </a:solidFill>
                  <a:prstDash val="solid"/>
                </a:ln>
                <a:effectLst/>
                <a:latin typeface="Bauhaus 93" pitchFamily="82" charset="77"/>
                <a:cs typeface="Kannada MN" pitchFamily="2" charset="0"/>
              </a:rPr>
              <a:t>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CDC56EA-CA5F-5D4C-A610-1E3B39DA302E}"/>
              </a:ext>
            </a:extLst>
          </p:cNvPr>
          <p:cNvSpPr/>
          <p:nvPr/>
        </p:nvSpPr>
        <p:spPr>
          <a:xfrm>
            <a:off x="14393122" y="9942104"/>
            <a:ext cx="3889780" cy="6602331"/>
          </a:xfrm>
          <a:prstGeom prst="rect">
            <a:avLst/>
          </a:prstGeom>
          <a:noFill/>
        </p:spPr>
        <p:txBody>
          <a:bodyPr wrap="square" lIns="377190" tIns="188595" rIns="377190" bIns="188595" numCol="1">
            <a:prstTxWarp prst="textDeflate">
              <a:avLst>
                <a:gd name="adj" fmla="val 0"/>
              </a:avLst>
            </a:prstTxWarp>
            <a:spAutoFit/>
          </a:bodyPr>
          <a:lstStyle/>
          <a:p>
            <a:pPr algn="ctr"/>
            <a:r>
              <a:rPr lang="en-US" sz="22275" b="1" spc="207" dirty="0">
                <a:ln w="38100" cmpd="sng">
                  <a:solidFill>
                    <a:schemeClr val="bg1">
                      <a:lumMod val="95000"/>
                    </a:schemeClr>
                  </a:solidFill>
                  <a:prstDash val="solid"/>
                </a:ln>
                <a:effectLst/>
                <a:latin typeface="Bauhaus 93" pitchFamily="82" charset="77"/>
                <a:cs typeface="Kannada MN" pitchFamily="2" charset="0"/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31647270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Group 151">
            <a:extLst>
              <a:ext uri="{FF2B5EF4-FFF2-40B4-BE49-F238E27FC236}">
                <a16:creationId xmlns:a16="http://schemas.microsoft.com/office/drawing/2014/main" id="{61D0047C-2528-834A-BE15-BB0E842F094C}"/>
              </a:ext>
            </a:extLst>
          </p:cNvPr>
          <p:cNvGrpSpPr/>
          <p:nvPr/>
        </p:nvGrpSpPr>
        <p:grpSpPr>
          <a:xfrm>
            <a:off x="13077910" y="10079358"/>
            <a:ext cx="4920705" cy="4920705"/>
            <a:chOff x="2257404" y="4627112"/>
            <a:chExt cx="1192898" cy="1192898"/>
          </a:xfrm>
        </p:grpSpPr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F8C661BF-8765-2749-BAC0-29E5953B6282}"/>
                </a:ext>
              </a:extLst>
            </p:cNvPr>
            <p:cNvGrpSpPr/>
            <p:nvPr/>
          </p:nvGrpSpPr>
          <p:grpSpPr>
            <a:xfrm>
              <a:off x="2257404" y="4627112"/>
              <a:ext cx="1192898" cy="1192898"/>
              <a:chOff x="4331823" y="2657095"/>
              <a:chExt cx="3941180" cy="3941180"/>
            </a:xfrm>
          </p:grpSpPr>
          <p:grpSp>
            <p:nvGrpSpPr>
              <p:cNvPr id="155" name="Group 154">
                <a:extLst>
                  <a:ext uri="{FF2B5EF4-FFF2-40B4-BE49-F238E27FC236}">
                    <a16:creationId xmlns:a16="http://schemas.microsoft.com/office/drawing/2014/main" id="{05B57637-1E53-5445-AF0F-CAE76EC081C4}"/>
                  </a:ext>
                </a:extLst>
              </p:cNvPr>
              <p:cNvGrpSpPr/>
              <p:nvPr/>
            </p:nvGrpSpPr>
            <p:grpSpPr>
              <a:xfrm>
                <a:off x="4331823" y="2657095"/>
                <a:ext cx="3941180" cy="3941180"/>
                <a:chOff x="4884516" y="2273292"/>
                <a:chExt cx="3941180" cy="3941180"/>
              </a:xfrm>
              <a:scene3d>
                <a:camera prst="orthographicFront"/>
                <a:lightRig rig="brightRoom" dir="t"/>
              </a:scene3d>
            </p:grpSpPr>
            <p:sp>
              <p:nvSpPr>
                <p:cNvPr id="157" name="Oval 156">
                  <a:extLst>
                    <a:ext uri="{FF2B5EF4-FFF2-40B4-BE49-F238E27FC236}">
                      <a16:creationId xmlns:a16="http://schemas.microsoft.com/office/drawing/2014/main" id="{1C336806-B657-D643-B7CD-5B604AC1BF17}"/>
                    </a:ext>
                  </a:extLst>
                </p:cNvPr>
                <p:cNvSpPr/>
                <p:nvPr/>
              </p:nvSpPr>
              <p:spPr>
                <a:xfrm>
                  <a:off x="4884516" y="2273292"/>
                  <a:ext cx="3941180" cy="3941180"/>
                </a:xfrm>
                <a:prstGeom prst="ellipse">
                  <a:avLst/>
                </a:prstGeom>
                <a:solidFill>
                  <a:srgbClr val="A942BA">
                    <a:alpha val="22000"/>
                  </a:srgbClr>
                </a:solidFill>
                <a:ln>
                  <a:noFill/>
                </a:ln>
                <a:sp3d prstMaterial="matte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 dirty="0"/>
                </a:p>
              </p:txBody>
            </p:sp>
            <p:sp>
              <p:nvSpPr>
                <p:cNvPr id="158" name="Oval 157">
                  <a:extLst>
                    <a:ext uri="{FF2B5EF4-FFF2-40B4-BE49-F238E27FC236}">
                      <a16:creationId xmlns:a16="http://schemas.microsoft.com/office/drawing/2014/main" id="{1A9F4D9A-54F6-4F4D-A190-8D2804C50F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069021" y="3457797"/>
                  <a:ext cx="1572168" cy="1572170"/>
                </a:xfrm>
                <a:prstGeom prst="ellipse">
                  <a:avLst/>
                </a:prstGeom>
                <a:solidFill>
                  <a:srgbClr val="FFFEF2"/>
                </a:solidFill>
                <a:ln>
                  <a:noFill/>
                </a:ln>
                <a:sp3d prstMaterial="matte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 dirty="0"/>
                </a:p>
              </p:txBody>
            </p:sp>
            <p:sp>
              <p:nvSpPr>
                <p:cNvPr id="159" name="Freeform 158">
                  <a:extLst>
                    <a:ext uri="{FF2B5EF4-FFF2-40B4-BE49-F238E27FC236}">
                      <a16:creationId xmlns:a16="http://schemas.microsoft.com/office/drawing/2014/main" id="{455B5794-2343-2546-A13A-0E10D69E4613}"/>
                    </a:ext>
                  </a:extLst>
                </p:cNvPr>
                <p:cNvSpPr/>
                <p:nvPr/>
              </p:nvSpPr>
              <p:spPr>
                <a:xfrm>
                  <a:off x="6158669" y="3518842"/>
                  <a:ext cx="1391401" cy="672761"/>
                </a:xfrm>
                <a:custGeom>
                  <a:avLst/>
                  <a:gdLst>
                    <a:gd name="connsiteX0" fmla="*/ 307373 w 609034"/>
                    <a:gd name="connsiteY0" fmla="*/ 11 h 294476"/>
                    <a:gd name="connsiteX1" fmla="*/ 460931 w 609034"/>
                    <a:gd name="connsiteY1" fmla="*/ 42811 h 294476"/>
                    <a:gd name="connsiteX2" fmla="*/ 601680 w 609034"/>
                    <a:gd name="connsiteY2" fmla="*/ 231054 h 294476"/>
                    <a:gd name="connsiteX3" fmla="*/ 609034 w 609034"/>
                    <a:gd name="connsiteY3" fmla="*/ 294476 h 294476"/>
                    <a:gd name="connsiteX4" fmla="*/ 578473 w 609034"/>
                    <a:gd name="connsiteY4" fmla="*/ 294476 h 294476"/>
                    <a:gd name="connsiteX5" fmla="*/ 571991 w 609034"/>
                    <a:gd name="connsiteY5" fmla="*/ 238580 h 294476"/>
                    <a:gd name="connsiteX6" fmla="*/ 445315 w 609034"/>
                    <a:gd name="connsiteY6" fmla="*/ 69157 h 294476"/>
                    <a:gd name="connsiteX7" fmla="*/ 168263 w 609034"/>
                    <a:gd name="connsiteY7" fmla="*/ 66777 h 294476"/>
                    <a:gd name="connsiteX8" fmla="*/ 38694 w 609034"/>
                    <a:gd name="connsiteY8" fmla="*/ 233998 h 294476"/>
                    <a:gd name="connsiteX9" fmla="*/ 30626 w 609034"/>
                    <a:gd name="connsiteY9" fmla="*/ 294476 h 294476"/>
                    <a:gd name="connsiteX10" fmla="*/ 0 w 609034"/>
                    <a:gd name="connsiteY10" fmla="*/ 294476 h 294476"/>
                    <a:gd name="connsiteX11" fmla="*/ 9140 w 609034"/>
                    <a:gd name="connsiteY11" fmla="*/ 225964 h 294476"/>
                    <a:gd name="connsiteX12" fmla="*/ 153102 w 609034"/>
                    <a:gd name="connsiteY12" fmla="*/ 40166 h 294476"/>
                    <a:gd name="connsiteX13" fmla="*/ 307373 w 609034"/>
                    <a:gd name="connsiteY13" fmla="*/ 11 h 2944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609034" h="294476">
                      <a:moveTo>
                        <a:pt x="307373" y="11"/>
                      </a:moveTo>
                      <a:cubicBezTo>
                        <a:pt x="360541" y="468"/>
                        <a:pt x="413590" y="14751"/>
                        <a:pt x="460931" y="42811"/>
                      </a:cubicBezTo>
                      <a:cubicBezTo>
                        <a:pt x="531944" y="84902"/>
                        <a:pt x="581925" y="153139"/>
                        <a:pt x="601680" y="231054"/>
                      </a:cubicBezTo>
                      <a:lnTo>
                        <a:pt x="609034" y="294476"/>
                      </a:lnTo>
                      <a:lnTo>
                        <a:pt x="578473" y="294476"/>
                      </a:lnTo>
                      <a:lnTo>
                        <a:pt x="571991" y="238580"/>
                      </a:lnTo>
                      <a:cubicBezTo>
                        <a:pt x="554212" y="168455"/>
                        <a:pt x="509227" y="107040"/>
                        <a:pt x="445315" y="69157"/>
                      </a:cubicBezTo>
                      <a:cubicBezTo>
                        <a:pt x="360099" y="18647"/>
                        <a:pt x="254335" y="17738"/>
                        <a:pt x="168263" y="66777"/>
                      </a:cubicBezTo>
                      <a:cubicBezTo>
                        <a:pt x="103709" y="103556"/>
                        <a:pt x="57676" y="164189"/>
                        <a:pt x="38694" y="233998"/>
                      </a:cubicBezTo>
                      <a:lnTo>
                        <a:pt x="30626" y="294476"/>
                      </a:lnTo>
                      <a:lnTo>
                        <a:pt x="0" y="294476"/>
                      </a:lnTo>
                      <a:lnTo>
                        <a:pt x="9140" y="225964"/>
                      </a:lnTo>
                      <a:cubicBezTo>
                        <a:pt x="30231" y="148400"/>
                        <a:pt x="81378" y="81031"/>
                        <a:pt x="153102" y="40166"/>
                      </a:cubicBezTo>
                      <a:cubicBezTo>
                        <a:pt x="200919" y="12923"/>
                        <a:pt x="254205" y="-446"/>
                        <a:pt x="307373" y="11"/>
                      </a:cubicBez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 cap="rnd"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30294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0" name="Freeform 159">
                  <a:extLst>
                    <a:ext uri="{FF2B5EF4-FFF2-40B4-BE49-F238E27FC236}">
                      <a16:creationId xmlns:a16="http://schemas.microsoft.com/office/drawing/2014/main" id="{0AB59030-8B85-F449-A10D-D218EC1490FD}"/>
                    </a:ext>
                  </a:extLst>
                </p:cNvPr>
                <p:cNvSpPr/>
                <p:nvPr/>
              </p:nvSpPr>
              <p:spPr>
                <a:xfrm rot="10800000">
                  <a:off x="6165050" y="4310667"/>
                  <a:ext cx="1383757" cy="642099"/>
                </a:xfrm>
                <a:custGeom>
                  <a:avLst/>
                  <a:gdLst>
                    <a:gd name="connsiteX0" fmla="*/ 605688 w 605688"/>
                    <a:gd name="connsiteY0" fmla="*/ 281055 h 281055"/>
                    <a:gd name="connsiteX1" fmla="*/ 575127 w 605688"/>
                    <a:gd name="connsiteY1" fmla="*/ 281055 h 281055"/>
                    <a:gd name="connsiteX2" fmla="*/ 570201 w 605688"/>
                    <a:gd name="connsiteY2" fmla="*/ 238580 h 281055"/>
                    <a:gd name="connsiteX3" fmla="*/ 443525 w 605688"/>
                    <a:gd name="connsiteY3" fmla="*/ 69157 h 281055"/>
                    <a:gd name="connsiteX4" fmla="*/ 166473 w 605688"/>
                    <a:gd name="connsiteY4" fmla="*/ 66777 h 281055"/>
                    <a:gd name="connsiteX5" fmla="*/ 36904 w 605688"/>
                    <a:gd name="connsiteY5" fmla="*/ 233998 h 281055"/>
                    <a:gd name="connsiteX6" fmla="*/ 30626 w 605688"/>
                    <a:gd name="connsiteY6" fmla="*/ 281055 h 281055"/>
                    <a:gd name="connsiteX7" fmla="*/ 0 w 605688"/>
                    <a:gd name="connsiteY7" fmla="*/ 281055 h 281055"/>
                    <a:gd name="connsiteX8" fmla="*/ 7350 w 605688"/>
                    <a:gd name="connsiteY8" fmla="*/ 225964 h 281055"/>
                    <a:gd name="connsiteX9" fmla="*/ 151312 w 605688"/>
                    <a:gd name="connsiteY9" fmla="*/ 40166 h 281055"/>
                    <a:gd name="connsiteX10" fmla="*/ 459141 w 605688"/>
                    <a:gd name="connsiteY10" fmla="*/ 42811 h 281055"/>
                    <a:gd name="connsiteX11" fmla="*/ 599890 w 605688"/>
                    <a:gd name="connsiteY11" fmla="*/ 231054 h 281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5688" h="281055">
                      <a:moveTo>
                        <a:pt x="605688" y="281055"/>
                      </a:moveTo>
                      <a:lnTo>
                        <a:pt x="575127" y="281055"/>
                      </a:lnTo>
                      <a:lnTo>
                        <a:pt x="570201" y="238580"/>
                      </a:lnTo>
                      <a:cubicBezTo>
                        <a:pt x="552422" y="168455"/>
                        <a:pt x="507437" y="107040"/>
                        <a:pt x="443525" y="69157"/>
                      </a:cubicBezTo>
                      <a:cubicBezTo>
                        <a:pt x="358309" y="18647"/>
                        <a:pt x="252545" y="17738"/>
                        <a:pt x="166473" y="66777"/>
                      </a:cubicBezTo>
                      <a:cubicBezTo>
                        <a:pt x="101919" y="103556"/>
                        <a:pt x="55886" y="164189"/>
                        <a:pt x="36904" y="233998"/>
                      </a:cubicBezTo>
                      <a:lnTo>
                        <a:pt x="30626" y="281055"/>
                      </a:lnTo>
                      <a:lnTo>
                        <a:pt x="0" y="281055"/>
                      </a:lnTo>
                      <a:lnTo>
                        <a:pt x="7350" y="225964"/>
                      </a:lnTo>
                      <a:cubicBezTo>
                        <a:pt x="28441" y="148400"/>
                        <a:pt x="79587" y="81031"/>
                        <a:pt x="151312" y="40166"/>
                      </a:cubicBezTo>
                      <a:cubicBezTo>
                        <a:pt x="246945" y="-14320"/>
                        <a:pt x="364458" y="-13310"/>
                        <a:pt x="459141" y="42811"/>
                      </a:cubicBezTo>
                      <a:cubicBezTo>
                        <a:pt x="530153" y="84902"/>
                        <a:pt x="580135" y="153139"/>
                        <a:pt x="599890" y="231054"/>
                      </a:cubicBez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 cap="rnd"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30294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61" name="Group 160">
                  <a:extLst>
                    <a:ext uri="{FF2B5EF4-FFF2-40B4-BE49-F238E27FC236}">
                      <a16:creationId xmlns:a16="http://schemas.microsoft.com/office/drawing/2014/main" id="{B458E76B-318D-B44B-8A13-AA1510DBAF5C}"/>
                    </a:ext>
                  </a:extLst>
                </p:cNvPr>
                <p:cNvGrpSpPr/>
                <p:nvPr/>
              </p:nvGrpSpPr>
              <p:grpSpPr>
                <a:xfrm>
                  <a:off x="6159507" y="4146718"/>
                  <a:ext cx="1391893" cy="210793"/>
                  <a:chOff x="6159507" y="4146718"/>
                  <a:chExt cx="1391893" cy="210793"/>
                </a:xfrm>
                <a:solidFill>
                  <a:schemeClr val="bg2">
                    <a:lumMod val="25000"/>
                  </a:schemeClr>
                </a:solidFill>
              </p:grpSpPr>
              <p:sp>
                <p:nvSpPr>
                  <p:cNvPr id="162" name="Oval 161">
                    <a:extLst>
                      <a:ext uri="{FF2B5EF4-FFF2-40B4-BE49-F238E27FC236}">
                        <a16:creationId xmlns:a16="http://schemas.microsoft.com/office/drawing/2014/main" id="{83B3E007-5649-AD44-9A34-61338ACEB03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480307" y="4146718"/>
                    <a:ext cx="71093" cy="71093"/>
                  </a:xfrm>
                  <a:prstGeom prst="ellipse">
                    <a:avLst/>
                  </a:prstGeom>
                  <a:grpFill/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/>
                  </a:p>
                </p:txBody>
              </p:sp>
              <p:sp>
                <p:nvSpPr>
                  <p:cNvPr id="163" name="Oval 162">
                    <a:extLst>
                      <a:ext uri="{FF2B5EF4-FFF2-40B4-BE49-F238E27FC236}">
                        <a16:creationId xmlns:a16="http://schemas.microsoft.com/office/drawing/2014/main" id="{E6E734DE-02F2-DD4F-934D-383BF01C08F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480307" y="4283243"/>
                    <a:ext cx="71093" cy="71093"/>
                  </a:xfrm>
                  <a:prstGeom prst="ellipse">
                    <a:avLst/>
                  </a:prstGeom>
                  <a:grpFill/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/>
                  </a:p>
                </p:txBody>
              </p:sp>
              <p:grpSp>
                <p:nvGrpSpPr>
                  <p:cNvPr id="164" name="Group 163">
                    <a:extLst>
                      <a:ext uri="{FF2B5EF4-FFF2-40B4-BE49-F238E27FC236}">
                        <a16:creationId xmlns:a16="http://schemas.microsoft.com/office/drawing/2014/main" id="{4459D428-18AC-1342-B917-1EBEC82E29A8}"/>
                      </a:ext>
                    </a:extLst>
                  </p:cNvPr>
                  <p:cNvGrpSpPr/>
                  <p:nvPr/>
                </p:nvGrpSpPr>
                <p:grpSpPr>
                  <a:xfrm>
                    <a:off x="6159507" y="4149893"/>
                    <a:ext cx="77443" cy="207618"/>
                    <a:chOff x="6162682" y="4149893"/>
                    <a:chExt cx="77443" cy="207618"/>
                  </a:xfrm>
                  <a:grpFill/>
                </p:grpSpPr>
                <p:sp>
                  <p:nvSpPr>
                    <p:cNvPr id="165" name="Oval 164">
                      <a:extLst>
                        <a:ext uri="{FF2B5EF4-FFF2-40B4-BE49-F238E27FC236}">
                          <a16:creationId xmlns:a16="http://schemas.microsoft.com/office/drawing/2014/main" id="{7A250704-B0EE-034C-821C-1B9E4F1BDEA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6162682" y="4149893"/>
                      <a:ext cx="71093" cy="71093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sp3d prstMaterial="matte"/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30294"/>
                    </a:p>
                  </p:txBody>
                </p:sp>
                <p:sp>
                  <p:nvSpPr>
                    <p:cNvPr id="166" name="Oval 165">
                      <a:extLst>
                        <a:ext uri="{FF2B5EF4-FFF2-40B4-BE49-F238E27FC236}">
                          <a16:creationId xmlns:a16="http://schemas.microsoft.com/office/drawing/2014/main" id="{2C8EB9BC-D471-CD40-9C8C-E3E46F73F23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6169032" y="4286418"/>
                      <a:ext cx="71093" cy="71093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sp3d prstMaterial="matte"/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30294" dirty="0"/>
                    </a:p>
                  </p:txBody>
                </p:sp>
              </p:grpSp>
            </p:grpSp>
          </p:grpSp>
          <p:sp>
            <p:nvSpPr>
              <p:cNvPr id="156" name="Block Arc 155">
                <a:extLst>
                  <a:ext uri="{FF2B5EF4-FFF2-40B4-BE49-F238E27FC236}">
                    <a16:creationId xmlns:a16="http://schemas.microsoft.com/office/drawing/2014/main" id="{091665D5-6557-1148-A49B-A056CE2D49F2}"/>
                  </a:ext>
                </a:extLst>
              </p:cNvPr>
              <p:cNvSpPr/>
              <p:nvPr/>
            </p:nvSpPr>
            <p:spPr>
              <a:xfrm rot="19450926">
                <a:off x="4725622" y="2958528"/>
                <a:ext cx="2404596" cy="2304223"/>
              </a:xfrm>
              <a:prstGeom prst="blockArc">
                <a:avLst>
                  <a:gd name="adj1" fmla="val 14977627"/>
                  <a:gd name="adj2" fmla="val 17469328"/>
                  <a:gd name="adj3" fmla="val 5280"/>
                </a:avLst>
              </a:prstGeom>
              <a:solidFill>
                <a:srgbClr val="FFFEF2">
                  <a:alpha val="83000"/>
                </a:srgbClr>
              </a:solidFill>
              <a:ln>
                <a:solidFill>
                  <a:srgbClr val="FEF7D3">
                    <a:alpha val="45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4" name="Subtitle 2">
              <a:extLst>
                <a:ext uri="{FF2B5EF4-FFF2-40B4-BE49-F238E27FC236}">
                  <a16:creationId xmlns:a16="http://schemas.microsoft.com/office/drawing/2014/main" id="{AEC6FFC4-AADE-4E4A-8794-0A48E27E24CF}"/>
                </a:ext>
              </a:extLst>
            </p:cNvPr>
            <p:cNvSpPr txBox="1">
              <a:spLocks/>
            </p:cNvSpPr>
            <p:nvPr/>
          </p:nvSpPr>
          <p:spPr>
            <a:xfrm>
              <a:off x="2607364" y="5016503"/>
              <a:ext cx="479642" cy="521504"/>
            </a:xfrm>
            <a:prstGeom prst="rect">
              <a:avLst/>
            </a:prstGeom>
            <a:effectLst>
              <a:outerShdw blurRad="114300" dist="12700" dir="4920000" algn="tl" rotWithShape="0">
                <a:prstClr val="black">
                  <a:alpha val="49000"/>
                </a:prstClr>
              </a:outerShdw>
              <a:softEdge rad="31750"/>
            </a:effectLst>
            <a:scene3d>
              <a:camera prst="orthographicFront"/>
              <a:lightRig rig="brightRoom" dir="t"/>
            </a:scene3d>
            <a:sp3d prstMaterial="matte"/>
          </p:spPr>
          <p:txBody>
            <a:bodyPr vert="horz" lIns="377190" tIns="188595" rIns="377190" bIns="188595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900" dirty="0">
                  <a:latin typeface="Cambria" panose="02040503050406030204" pitchFamily="18" charset="0"/>
                  <a:cs typeface="Times New Roman" panose="02020603050405020304" pitchFamily="18" charset="0"/>
                </a:rPr>
                <a:t>4 </a:t>
              </a:r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84681C37-34AF-0F47-B6F1-9AF4FBC59D38}"/>
              </a:ext>
            </a:extLst>
          </p:cNvPr>
          <p:cNvGrpSpPr/>
          <p:nvPr/>
        </p:nvGrpSpPr>
        <p:grpSpPr>
          <a:xfrm>
            <a:off x="15492765" y="14292962"/>
            <a:ext cx="4920705" cy="4920705"/>
            <a:chOff x="3472750" y="4627112"/>
            <a:chExt cx="1192898" cy="1192898"/>
          </a:xfrm>
        </p:grpSpPr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088E1177-95EB-2C45-A44A-B638ACE4F3A4}"/>
                </a:ext>
              </a:extLst>
            </p:cNvPr>
            <p:cNvGrpSpPr/>
            <p:nvPr/>
          </p:nvGrpSpPr>
          <p:grpSpPr>
            <a:xfrm>
              <a:off x="3472750" y="4627112"/>
              <a:ext cx="1192898" cy="1192898"/>
              <a:chOff x="4331823" y="2657095"/>
              <a:chExt cx="3941180" cy="3941180"/>
            </a:xfrm>
          </p:grpSpPr>
          <p:grpSp>
            <p:nvGrpSpPr>
              <p:cNvPr id="125" name="Group 124">
                <a:extLst>
                  <a:ext uri="{FF2B5EF4-FFF2-40B4-BE49-F238E27FC236}">
                    <a16:creationId xmlns:a16="http://schemas.microsoft.com/office/drawing/2014/main" id="{CBC60B4C-C545-9F42-87E2-F2EF91ACE24F}"/>
                  </a:ext>
                </a:extLst>
              </p:cNvPr>
              <p:cNvGrpSpPr/>
              <p:nvPr/>
            </p:nvGrpSpPr>
            <p:grpSpPr>
              <a:xfrm>
                <a:off x="4331823" y="2657095"/>
                <a:ext cx="3941180" cy="3941180"/>
                <a:chOff x="4884516" y="2273292"/>
                <a:chExt cx="3941180" cy="3941180"/>
              </a:xfrm>
              <a:scene3d>
                <a:camera prst="orthographicFront"/>
                <a:lightRig rig="brightRoom" dir="t"/>
              </a:scene3d>
            </p:grpSpPr>
            <p:sp>
              <p:nvSpPr>
                <p:cNvPr id="127" name="Oval 126">
                  <a:extLst>
                    <a:ext uri="{FF2B5EF4-FFF2-40B4-BE49-F238E27FC236}">
                      <a16:creationId xmlns:a16="http://schemas.microsoft.com/office/drawing/2014/main" id="{F698C871-5C44-F845-BE45-6B79EB389A23}"/>
                    </a:ext>
                  </a:extLst>
                </p:cNvPr>
                <p:cNvSpPr/>
                <p:nvPr/>
              </p:nvSpPr>
              <p:spPr>
                <a:xfrm>
                  <a:off x="4884516" y="2273292"/>
                  <a:ext cx="3941180" cy="3941180"/>
                </a:xfrm>
                <a:prstGeom prst="ellipse">
                  <a:avLst/>
                </a:prstGeom>
                <a:solidFill>
                  <a:srgbClr val="C00000">
                    <a:alpha val="21000"/>
                  </a:srgbClr>
                </a:solidFill>
                <a:ln>
                  <a:noFill/>
                </a:ln>
                <a:sp3d prstMaterial="matte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 dirty="0"/>
                </a:p>
              </p:txBody>
            </p:sp>
            <p:sp>
              <p:nvSpPr>
                <p:cNvPr id="128" name="Oval 127">
                  <a:extLst>
                    <a:ext uri="{FF2B5EF4-FFF2-40B4-BE49-F238E27FC236}">
                      <a16:creationId xmlns:a16="http://schemas.microsoft.com/office/drawing/2014/main" id="{925E0D9E-FE8D-6347-893C-77B6F7963A1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069021" y="3457797"/>
                  <a:ext cx="1572168" cy="1572170"/>
                </a:xfrm>
                <a:prstGeom prst="ellipse">
                  <a:avLst/>
                </a:prstGeom>
                <a:solidFill>
                  <a:srgbClr val="FFFEF2"/>
                </a:solidFill>
                <a:ln>
                  <a:noFill/>
                </a:ln>
                <a:sp3d prstMaterial="matte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 dirty="0"/>
                </a:p>
              </p:txBody>
            </p:sp>
            <p:sp>
              <p:nvSpPr>
                <p:cNvPr id="129" name="Freeform 128">
                  <a:extLst>
                    <a:ext uri="{FF2B5EF4-FFF2-40B4-BE49-F238E27FC236}">
                      <a16:creationId xmlns:a16="http://schemas.microsoft.com/office/drawing/2014/main" id="{A36F4187-873E-4F44-AE85-91781C7FCFC1}"/>
                    </a:ext>
                  </a:extLst>
                </p:cNvPr>
                <p:cNvSpPr/>
                <p:nvPr/>
              </p:nvSpPr>
              <p:spPr>
                <a:xfrm>
                  <a:off x="6158669" y="3518842"/>
                  <a:ext cx="1391401" cy="672761"/>
                </a:xfrm>
                <a:custGeom>
                  <a:avLst/>
                  <a:gdLst>
                    <a:gd name="connsiteX0" fmla="*/ 307373 w 609034"/>
                    <a:gd name="connsiteY0" fmla="*/ 11 h 294476"/>
                    <a:gd name="connsiteX1" fmla="*/ 460931 w 609034"/>
                    <a:gd name="connsiteY1" fmla="*/ 42811 h 294476"/>
                    <a:gd name="connsiteX2" fmla="*/ 601680 w 609034"/>
                    <a:gd name="connsiteY2" fmla="*/ 231054 h 294476"/>
                    <a:gd name="connsiteX3" fmla="*/ 609034 w 609034"/>
                    <a:gd name="connsiteY3" fmla="*/ 294476 h 294476"/>
                    <a:gd name="connsiteX4" fmla="*/ 578473 w 609034"/>
                    <a:gd name="connsiteY4" fmla="*/ 294476 h 294476"/>
                    <a:gd name="connsiteX5" fmla="*/ 571991 w 609034"/>
                    <a:gd name="connsiteY5" fmla="*/ 238580 h 294476"/>
                    <a:gd name="connsiteX6" fmla="*/ 445315 w 609034"/>
                    <a:gd name="connsiteY6" fmla="*/ 69157 h 294476"/>
                    <a:gd name="connsiteX7" fmla="*/ 168263 w 609034"/>
                    <a:gd name="connsiteY7" fmla="*/ 66777 h 294476"/>
                    <a:gd name="connsiteX8" fmla="*/ 38694 w 609034"/>
                    <a:gd name="connsiteY8" fmla="*/ 233998 h 294476"/>
                    <a:gd name="connsiteX9" fmla="*/ 30626 w 609034"/>
                    <a:gd name="connsiteY9" fmla="*/ 294476 h 294476"/>
                    <a:gd name="connsiteX10" fmla="*/ 0 w 609034"/>
                    <a:gd name="connsiteY10" fmla="*/ 294476 h 294476"/>
                    <a:gd name="connsiteX11" fmla="*/ 9140 w 609034"/>
                    <a:gd name="connsiteY11" fmla="*/ 225964 h 294476"/>
                    <a:gd name="connsiteX12" fmla="*/ 153102 w 609034"/>
                    <a:gd name="connsiteY12" fmla="*/ 40166 h 294476"/>
                    <a:gd name="connsiteX13" fmla="*/ 307373 w 609034"/>
                    <a:gd name="connsiteY13" fmla="*/ 11 h 2944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609034" h="294476">
                      <a:moveTo>
                        <a:pt x="307373" y="11"/>
                      </a:moveTo>
                      <a:cubicBezTo>
                        <a:pt x="360541" y="468"/>
                        <a:pt x="413590" y="14751"/>
                        <a:pt x="460931" y="42811"/>
                      </a:cubicBezTo>
                      <a:cubicBezTo>
                        <a:pt x="531944" y="84902"/>
                        <a:pt x="581925" y="153139"/>
                        <a:pt x="601680" y="231054"/>
                      </a:cubicBezTo>
                      <a:lnTo>
                        <a:pt x="609034" y="294476"/>
                      </a:lnTo>
                      <a:lnTo>
                        <a:pt x="578473" y="294476"/>
                      </a:lnTo>
                      <a:lnTo>
                        <a:pt x="571991" y="238580"/>
                      </a:lnTo>
                      <a:cubicBezTo>
                        <a:pt x="554212" y="168455"/>
                        <a:pt x="509227" y="107040"/>
                        <a:pt x="445315" y="69157"/>
                      </a:cubicBezTo>
                      <a:cubicBezTo>
                        <a:pt x="360099" y="18647"/>
                        <a:pt x="254335" y="17738"/>
                        <a:pt x="168263" y="66777"/>
                      </a:cubicBezTo>
                      <a:cubicBezTo>
                        <a:pt x="103709" y="103556"/>
                        <a:pt x="57676" y="164189"/>
                        <a:pt x="38694" y="233998"/>
                      </a:cubicBezTo>
                      <a:lnTo>
                        <a:pt x="30626" y="294476"/>
                      </a:lnTo>
                      <a:lnTo>
                        <a:pt x="0" y="294476"/>
                      </a:lnTo>
                      <a:lnTo>
                        <a:pt x="9140" y="225964"/>
                      </a:lnTo>
                      <a:cubicBezTo>
                        <a:pt x="30231" y="148400"/>
                        <a:pt x="81378" y="81031"/>
                        <a:pt x="153102" y="40166"/>
                      </a:cubicBezTo>
                      <a:cubicBezTo>
                        <a:pt x="200919" y="12923"/>
                        <a:pt x="254205" y="-446"/>
                        <a:pt x="307373" y="11"/>
                      </a:cubicBez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 cap="rnd"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30294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0" name="Freeform 129">
                  <a:extLst>
                    <a:ext uri="{FF2B5EF4-FFF2-40B4-BE49-F238E27FC236}">
                      <a16:creationId xmlns:a16="http://schemas.microsoft.com/office/drawing/2014/main" id="{EC18C952-63FD-FC44-8F8D-CA21D5BB10AA}"/>
                    </a:ext>
                  </a:extLst>
                </p:cNvPr>
                <p:cNvSpPr/>
                <p:nvPr/>
              </p:nvSpPr>
              <p:spPr>
                <a:xfrm rot="10800000">
                  <a:off x="6165050" y="4310667"/>
                  <a:ext cx="1383757" cy="642099"/>
                </a:xfrm>
                <a:custGeom>
                  <a:avLst/>
                  <a:gdLst>
                    <a:gd name="connsiteX0" fmla="*/ 605688 w 605688"/>
                    <a:gd name="connsiteY0" fmla="*/ 281055 h 281055"/>
                    <a:gd name="connsiteX1" fmla="*/ 575127 w 605688"/>
                    <a:gd name="connsiteY1" fmla="*/ 281055 h 281055"/>
                    <a:gd name="connsiteX2" fmla="*/ 570201 w 605688"/>
                    <a:gd name="connsiteY2" fmla="*/ 238580 h 281055"/>
                    <a:gd name="connsiteX3" fmla="*/ 443525 w 605688"/>
                    <a:gd name="connsiteY3" fmla="*/ 69157 h 281055"/>
                    <a:gd name="connsiteX4" fmla="*/ 166473 w 605688"/>
                    <a:gd name="connsiteY4" fmla="*/ 66777 h 281055"/>
                    <a:gd name="connsiteX5" fmla="*/ 36904 w 605688"/>
                    <a:gd name="connsiteY5" fmla="*/ 233998 h 281055"/>
                    <a:gd name="connsiteX6" fmla="*/ 30626 w 605688"/>
                    <a:gd name="connsiteY6" fmla="*/ 281055 h 281055"/>
                    <a:gd name="connsiteX7" fmla="*/ 0 w 605688"/>
                    <a:gd name="connsiteY7" fmla="*/ 281055 h 281055"/>
                    <a:gd name="connsiteX8" fmla="*/ 7350 w 605688"/>
                    <a:gd name="connsiteY8" fmla="*/ 225964 h 281055"/>
                    <a:gd name="connsiteX9" fmla="*/ 151312 w 605688"/>
                    <a:gd name="connsiteY9" fmla="*/ 40166 h 281055"/>
                    <a:gd name="connsiteX10" fmla="*/ 459141 w 605688"/>
                    <a:gd name="connsiteY10" fmla="*/ 42811 h 281055"/>
                    <a:gd name="connsiteX11" fmla="*/ 599890 w 605688"/>
                    <a:gd name="connsiteY11" fmla="*/ 231054 h 281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5688" h="281055">
                      <a:moveTo>
                        <a:pt x="605688" y="281055"/>
                      </a:moveTo>
                      <a:lnTo>
                        <a:pt x="575127" y="281055"/>
                      </a:lnTo>
                      <a:lnTo>
                        <a:pt x="570201" y="238580"/>
                      </a:lnTo>
                      <a:cubicBezTo>
                        <a:pt x="552422" y="168455"/>
                        <a:pt x="507437" y="107040"/>
                        <a:pt x="443525" y="69157"/>
                      </a:cubicBezTo>
                      <a:cubicBezTo>
                        <a:pt x="358309" y="18647"/>
                        <a:pt x="252545" y="17738"/>
                        <a:pt x="166473" y="66777"/>
                      </a:cubicBezTo>
                      <a:cubicBezTo>
                        <a:pt x="101919" y="103556"/>
                        <a:pt x="55886" y="164189"/>
                        <a:pt x="36904" y="233998"/>
                      </a:cubicBezTo>
                      <a:lnTo>
                        <a:pt x="30626" y="281055"/>
                      </a:lnTo>
                      <a:lnTo>
                        <a:pt x="0" y="281055"/>
                      </a:lnTo>
                      <a:lnTo>
                        <a:pt x="7350" y="225964"/>
                      </a:lnTo>
                      <a:cubicBezTo>
                        <a:pt x="28441" y="148400"/>
                        <a:pt x="79587" y="81031"/>
                        <a:pt x="151312" y="40166"/>
                      </a:cubicBezTo>
                      <a:cubicBezTo>
                        <a:pt x="246945" y="-14320"/>
                        <a:pt x="364458" y="-13310"/>
                        <a:pt x="459141" y="42811"/>
                      </a:cubicBezTo>
                      <a:cubicBezTo>
                        <a:pt x="530153" y="84902"/>
                        <a:pt x="580135" y="153139"/>
                        <a:pt x="599890" y="231054"/>
                      </a:cubicBez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 cap="rnd"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30294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31" name="Group 130">
                  <a:extLst>
                    <a:ext uri="{FF2B5EF4-FFF2-40B4-BE49-F238E27FC236}">
                      <a16:creationId xmlns:a16="http://schemas.microsoft.com/office/drawing/2014/main" id="{B3219939-6D20-3244-AE2D-B0F22FCE58AC}"/>
                    </a:ext>
                  </a:extLst>
                </p:cNvPr>
                <p:cNvGrpSpPr/>
                <p:nvPr/>
              </p:nvGrpSpPr>
              <p:grpSpPr>
                <a:xfrm>
                  <a:off x="6159507" y="4146718"/>
                  <a:ext cx="1391893" cy="210793"/>
                  <a:chOff x="6159507" y="4146718"/>
                  <a:chExt cx="1391893" cy="210793"/>
                </a:xfrm>
                <a:solidFill>
                  <a:schemeClr val="bg2">
                    <a:lumMod val="25000"/>
                  </a:schemeClr>
                </a:solidFill>
              </p:grpSpPr>
              <p:sp>
                <p:nvSpPr>
                  <p:cNvPr id="132" name="Oval 131">
                    <a:extLst>
                      <a:ext uri="{FF2B5EF4-FFF2-40B4-BE49-F238E27FC236}">
                        <a16:creationId xmlns:a16="http://schemas.microsoft.com/office/drawing/2014/main" id="{E5EF525E-32D2-904F-B3A2-ED221BF2EB1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480307" y="4146718"/>
                    <a:ext cx="71093" cy="71093"/>
                  </a:xfrm>
                  <a:prstGeom prst="ellipse">
                    <a:avLst/>
                  </a:prstGeom>
                  <a:grpFill/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/>
                  </a:p>
                </p:txBody>
              </p:sp>
              <p:sp>
                <p:nvSpPr>
                  <p:cNvPr id="133" name="Oval 132">
                    <a:extLst>
                      <a:ext uri="{FF2B5EF4-FFF2-40B4-BE49-F238E27FC236}">
                        <a16:creationId xmlns:a16="http://schemas.microsoft.com/office/drawing/2014/main" id="{D4938333-9134-354F-BAE5-E596A6DA4E7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480307" y="4283243"/>
                    <a:ext cx="71093" cy="71093"/>
                  </a:xfrm>
                  <a:prstGeom prst="ellipse">
                    <a:avLst/>
                  </a:prstGeom>
                  <a:grpFill/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/>
                  </a:p>
                </p:txBody>
              </p:sp>
              <p:grpSp>
                <p:nvGrpSpPr>
                  <p:cNvPr id="134" name="Group 133">
                    <a:extLst>
                      <a:ext uri="{FF2B5EF4-FFF2-40B4-BE49-F238E27FC236}">
                        <a16:creationId xmlns:a16="http://schemas.microsoft.com/office/drawing/2014/main" id="{6FC4F329-CE28-7242-B9FC-721DAA1C5420}"/>
                      </a:ext>
                    </a:extLst>
                  </p:cNvPr>
                  <p:cNvGrpSpPr/>
                  <p:nvPr/>
                </p:nvGrpSpPr>
                <p:grpSpPr>
                  <a:xfrm>
                    <a:off x="6159507" y="4149893"/>
                    <a:ext cx="77443" cy="207618"/>
                    <a:chOff x="6162682" y="4149893"/>
                    <a:chExt cx="77443" cy="207618"/>
                  </a:xfrm>
                  <a:grpFill/>
                </p:grpSpPr>
                <p:sp>
                  <p:nvSpPr>
                    <p:cNvPr id="135" name="Oval 134">
                      <a:extLst>
                        <a:ext uri="{FF2B5EF4-FFF2-40B4-BE49-F238E27FC236}">
                          <a16:creationId xmlns:a16="http://schemas.microsoft.com/office/drawing/2014/main" id="{3EED326A-3F00-F04E-A654-4CABC89EEFD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6162682" y="4149893"/>
                      <a:ext cx="71093" cy="71093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sp3d prstMaterial="matte"/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30294"/>
                    </a:p>
                  </p:txBody>
                </p:sp>
                <p:sp>
                  <p:nvSpPr>
                    <p:cNvPr id="136" name="Oval 135">
                      <a:extLst>
                        <a:ext uri="{FF2B5EF4-FFF2-40B4-BE49-F238E27FC236}">
                          <a16:creationId xmlns:a16="http://schemas.microsoft.com/office/drawing/2014/main" id="{5F172259-C562-4340-B72E-52B051B556E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6169032" y="4286418"/>
                      <a:ext cx="71093" cy="71093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sp3d prstMaterial="matte"/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30294" dirty="0"/>
                    </a:p>
                  </p:txBody>
                </p:sp>
              </p:grpSp>
            </p:grpSp>
          </p:grpSp>
          <p:sp>
            <p:nvSpPr>
              <p:cNvPr id="126" name="Block Arc 125">
                <a:extLst>
                  <a:ext uri="{FF2B5EF4-FFF2-40B4-BE49-F238E27FC236}">
                    <a16:creationId xmlns:a16="http://schemas.microsoft.com/office/drawing/2014/main" id="{000F5341-A723-AF42-B321-61E425E516FB}"/>
                  </a:ext>
                </a:extLst>
              </p:cNvPr>
              <p:cNvSpPr/>
              <p:nvPr/>
            </p:nvSpPr>
            <p:spPr>
              <a:xfrm rot="19450926">
                <a:off x="4725622" y="2958528"/>
                <a:ext cx="2404596" cy="2304223"/>
              </a:xfrm>
              <a:prstGeom prst="blockArc">
                <a:avLst>
                  <a:gd name="adj1" fmla="val 14977627"/>
                  <a:gd name="adj2" fmla="val 17469328"/>
                  <a:gd name="adj3" fmla="val 5280"/>
                </a:avLst>
              </a:prstGeom>
              <a:solidFill>
                <a:srgbClr val="FFFEF2">
                  <a:alpha val="83000"/>
                </a:srgbClr>
              </a:solidFill>
              <a:ln>
                <a:solidFill>
                  <a:srgbClr val="FEF7D3">
                    <a:alpha val="45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4" name="Subtitle 2">
              <a:extLst>
                <a:ext uri="{FF2B5EF4-FFF2-40B4-BE49-F238E27FC236}">
                  <a16:creationId xmlns:a16="http://schemas.microsoft.com/office/drawing/2014/main" id="{C947AC2C-DAEB-684C-9120-AA8D7F865A7D}"/>
                </a:ext>
              </a:extLst>
            </p:cNvPr>
            <p:cNvSpPr txBox="1">
              <a:spLocks/>
            </p:cNvSpPr>
            <p:nvPr/>
          </p:nvSpPr>
          <p:spPr>
            <a:xfrm>
              <a:off x="3840599" y="5016503"/>
              <a:ext cx="479642" cy="521504"/>
            </a:xfrm>
            <a:prstGeom prst="rect">
              <a:avLst/>
            </a:prstGeom>
            <a:effectLst>
              <a:outerShdw blurRad="114300" dist="12700" dir="4920000" algn="tl" rotWithShape="0">
                <a:prstClr val="black">
                  <a:alpha val="49000"/>
                </a:prstClr>
              </a:outerShdw>
              <a:softEdge rad="31750"/>
            </a:effectLst>
            <a:scene3d>
              <a:camera prst="orthographicFront"/>
              <a:lightRig rig="brightRoom" dir="t"/>
            </a:scene3d>
            <a:sp3d prstMaterial="matte"/>
          </p:spPr>
          <p:txBody>
            <a:bodyPr vert="horz" lIns="377190" tIns="188595" rIns="377190" bIns="188595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900" dirty="0">
                  <a:latin typeface="Cambria" panose="02040503050406030204" pitchFamily="18" charset="0"/>
                  <a:cs typeface="Times New Roman" panose="02020603050405020304" pitchFamily="18" charset="0"/>
                </a:rPr>
                <a:t>7 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81EAC90-CEDA-5D4B-AD3C-6503C5250449}"/>
              </a:ext>
            </a:extLst>
          </p:cNvPr>
          <p:cNvGrpSpPr/>
          <p:nvPr/>
        </p:nvGrpSpPr>
        <p:grpSpPr>
          <a:xfrm>
            <a:off x="20439061" y="14296387"/>
            <a:ext cx="4920705" cy="4920705"/>
            <a:chOff x="1670642" y="3569854"/>
            <a:chExt cx="1192898" cy="1192898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B033B29-A7AE-7343-ABBB-F37104DE832F}"/>
                </a:ext>
              </a:extLst>
            </p:cNvPr>
            <p:cNvGrpSpPr/>
            <p:nvPr/>
          </p:nvGrpSpPr>
          <p:grpSpPr>
            <a:xfrm>
              <a:off x="1670642" y="3569854"/>
              <a:ext cx="1192898" cy="1192898"/>
              <a:chOff x="4331823" y="2657095"/>
              <a:chExt cx="3941180" cy="3941180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3F67765F-8A4A-9A49-B3D7-4802E90D3A56}"/>
                  </a:ext>
                </a:extLst>
              </p:cNvPr>
              <p:cNvGrpSpPr/>
              <p:nvPr/>
            </p:nvGrpSpPr>
            <p:grpSpPr>
              <a:xfrm>
                <a:off x="4331823" y="2657095"/>
                <a:ext cx="3941180" cy="3941180"/>
                <a:chOff x="4884516" y="2273292"/>
                <a:chExt cx="3941180" cy="3941180"/>
              </a:xfrm>
              <a:scene3d>
                <a:camera prst="orthographicFront"/>
                <a:lightRig rig="brightRoom" dir="t"/>
              </a:scene3d>
            </p:grpSpPr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4299C17E-C7BF-9048-8608-B542ADFCDF94}"/>
                    </a:ext>
                  </a:extLst>
                </p:cNvPr>
                <p:cNvSpPr/>
                <p:nvPr/>
              </p:nvSpPr>
              <p:spPr>
                <a:xfrm>
                  <a:off x="4884516" y="2273292"/>
                  <a:ext cx="3941180" cy="394118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  <a:sp3d prstMaterial="matte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 dirty="0"/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29F3F082-462C-674A-A612-8D2F51F33D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069021" y="3457797"/>
                  <a:ext cx="1572168" cy="1572170"/>
                </a:xfrm>
                <a:prstGeom prst="ellipse">
                  <a:avLst/>
                </a:prstGeom>
                <a:solidFill>
                  <a:srgbClr val="FFFEF2"/>
                </a:solidFill>
                <a:ln>
                  <a:noFill/>
                </a:ln>
                <a:sp3d prstMaterial="matte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 dirty="0"/>
                </a:p>
              </p:txBody>
            </p:sp>
            <p:sp>
              <p:nvSpPr>
                <p:cNvPr id="25" name="Freeform 24">
                  <a:extLst>
                    <a:ext uri="{FF2B5EF4-FFF2-40B4-BE49-F238E27FC236}">
                      <a16:creationId xmlns:a16="http://schemas.microsoft.com/office/drawing/2014/main" id="{2A6EF715-97E9-924C-B892-D5FC6C355943}"/>
                    </a:ext>
                  </a:extLst>
                </p:cNvPr>
                <p:cNvSpPr/>
                <p:nvPr/>
              </p:nvSpPr>
              <p:spPr>
                <a:xfrm>
                  <a:off x="6158669" y="3518842"/>
                  <a:ext cx="1391401" cy="672761"/>
                </a:xfrm>
                <a:custGeom>
                  <a:avLst/>
                  <a:gdLst>
                    <a:gd name="connsiteX0" fmla="*/ 307373 w 609034"/>
                    <a:gd name="connsiteY0" fmla="*/ 11 h 294476"/>
                    <a:gd name="connsiteX1" fmla="*/ 460931 w 609034"/>
                    <a:gd name="connsiteY1" fmla="*/ 42811 h 294476"/>
                    <a:gd name="connsiteX2" fmla="*/ 601680 w 609034"/>
                    <a:gd name="connsiteY2" fmla="*/ 231054 h 294476"/>
                    <a:gd name="connsiteX3" fmla="*/ 609034 w 609034"/>
                    <a:gd name="connsiteY3" fmla="*/ 294476 h 294476"/>
                    <a:gd name="connsiteX4" fmla="*/ 578473 w 609034"/>
                    <a:gd name="connsiteY4" fmla="*/ 294476 h 294476"/>
                    <a:gd name="connsiteX5" fmla="*/ 571991 w 609034"/>
                    <a:gd name="connsiteY5" fmla="*/ 238580 h 294476"/>
                    <a:gd name="connsiteX6" fmla="*/ 445315 w 609034"/>
                    <a:gd name="connsiteY6" fmla="*/ 69157 h 294476"/>
                    <a:gd name="connsiteX7" fmla="*/ 168263 w 609034"/>
                    <a:gd name="connsiteY7" fmla="*/ 66777 h 294476"/>
                    <a:gd name="connsiteX8" fmla="*/ 38694 w 609034"/>
                    <a:gd name="connsiteY8" fmla="*/ 233998 h 294476"/>
                    <a:gd name="connsiteX9" fmla="*/ 30626 w 609034"/>
                    <a:gd name="connsiteY9" fmla="*/ 294476 h 294476"/>
                    <a:gd name="connsiteX10" fmla="*/ 0 w 609034"/>
                    <a:gd name="connsiteY10" fmla="*/ 294476 h 294476"/>
                    <a:gd name="connsiteX11" fmla="*/ 9140 w 609034"/>
                    <a:gd name="connsiteY11" fmla="*/ 225964 h 294476"/>
                    <a:gd name="connsiteX12" fmla="*/ 153102 w 609034"/>
                    <a:gd name="connsiteY12" fmla="*/ 40166 h 294476"/>
                    <a:gd name="connsiteX13" fmla="*/ 307373 w 609034"/>
                    <a:gd name="connsiteY13" fmla="*/ 11 h 2944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609034" h="294476">
                      <a:moveTo>
                        <a:pt x="307373" y="11"/>
                      </a:moveTo>
                      <a:cubicBezTo>
                        <a:pt x="360541" y="468"/>
                        <a:pt x="413590" y="14751"/>
                        <a:pt x="460931" y="42811"/>
                      </a:cubicBezTo>
                      <a:cubicBezTo>
                        <a:pt x="531944" y="84902"/>
                        <a:pt x="581925" y="153139"/>
                        <a:pt x="601680" y="231054"/>
                      </a:cubicBezTo>
                      <a:lnTo>
                        <a:pt x="609034" y="294476"/>
                      </a:lnTo>
                      <a:lnTo>
                        <a:pt x="578473" y="294476"/>
                      </a:lnTo>
                      <a:lnTo>
                        <a:pt x="571991" y="238580"/>
                      </a:lnTo>
                      <a:cubicBezTo>
                        <a:pt x="554212" y="168455"/>
                        <a:pt x="509227" y="107040"/>
                        <a:pt x="445315" y="69157"/>
                      </a:cubicBezTo>
                      <a:cubicBezTo>
                        <a:pt x="360099" y="18647"/>
                        <a:pt x="254335" y="17738"/>
                        <a:pt x="168263" y="66777"/>
                      </a:cubicBezTo>
                      <a:cubicBezTo>
                        <a:pt x="103709" y="103556"/>
                        <a:pt x="57676" y="164189"/>
                        <a:pt x="38694" y="233998"/>
                      </a:cubicBezTo>
                      <a:lnTo>
                        <a:pt x="30626" y="294476"/>
                      </a:lnTo>
                      <a:lnTo>
                        <a:pt x="0" y="294476"/>
                      </a:lnTo>
                      <a:lnTo>
                        <a:pt x="9140" y="225964"/>
                      </a:lnTo>
                      <a:cubicBezTo>
                        <a:pt x="30231" y="148400"/>
                        <a:pt x="81378" y="81031"/>
                        <a:pt x="153102" y="40166"/>
                      </a:cubicBezTo>
                      <a:cubicBezTo>
                        <a:pt x="200919" y="12923"/>
                        <a:pt x="254205" y="-446"/>
                        <a:pt x="307373" y="11"/>
                      </a:cubicBez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 cap="rnd"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30294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Freeform 25">
                  <a:extLst>
                    <a:ext uri="{FF2B5EF4-FFF2-40B4-BE49-F238E27FC236}">
                      <a16:creationId xmlns:a16="http://schemas.microsoft.com/office/drawing/2014/main" id="{34AF4F80-F734-7B4B-B294-1743484FE9B6}"/>
                    </a:ext>
                  </a:extLst>
                </p:cNvPr>
                <p:cNvSpPr/>
                <p:nvPr/>
              </p:nvSpPr>
              <p:spPr>
                <a:xfrm rot="10800000">
                  <a:off x="6165050" y="4310667"/>
                  <a:ext cx="1383757" cy="642099"/>
                </a:xfrm>
                <a:custGeom>
                  <a:avLst/>
                  <a:gdLst>
                    <a:gd name="connsiteX0" fmla="*/ 605688 w 605688"/>
                    <a:gd name="connsiteY0" fmla="*/ 281055 h 281055"/>
                    <a:gd name="connsiteX1" fmla="*/ 575127 w 605688"/>
                    <a:gd name="connsiteY1" fmla="*/ 281055 h 281055"/>
                    <a:gd name="connsiteX2" fmla="*/ 570201 w 605688"/>
                    <a:gd name="connsiteY2" fmla="*/ 238580 h 281055"/>
                    <a:gd name="connsiteX3" fmla="*/ 443525 w 605688"/>
                    <a:gd name="connsiteY3" fmla="*/ 69157 h 281055"/>
                    <a:gd name="connsiteX4" fmla="*/ 166473 w 605688"/>
                    <a:gd name="connsiteY4" fmla="*/ 66777 h 281055"/>
                    <a:gd name="connsiteX5" fmla="*/ 36904 w 605688"/>
                    <a:gd name="connsiteY5" fmla="*/ 233998 h 281055"/>
                    <a:gd name="connsiteX6" fmla="*/ 30626 w 605688"/>
                    <a:gd name="connsiteY6" fmla="*/ 281055 h 281055"/>
                    <a:gd name="connsiteX7" fmla="*/ 0 w 605688"/>
                    <a:gd name="connsiteY7" fmla="*/ 281055 h 281055"/>
                    <a:gd name="connsiteX8" fmla="*/ 7350 w 605688"/>
                    <a:gd name="connsiteY8" fmla="*/ 225964 h 281055"/>
                    <a:gd name="connsiteX9" fmla="*/ 151312 w 605688"/>
                    <a:gd name="connsiteY9" fmla="*/ 40166 h 281055"/>
                    <a:gd name="connsiteX10" fmla="*/ 459141 w 605688"/>
                    <a:gd name="connsiteY10" fmla="*/ 42811 h 281055"/>
                    <a:gd name="connsiteX11" fmla="*/ 599890 w 605688"/>
                    <a:gd name="connsiteY11" fmla="*/ 231054 h 281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5688" h="281055">
                      <a:moveTo>
                        <a:pt x="605688" y="281055"/>
                      </a:moveTo>
                      <a:lnTo>
                        <a:pt x="575127" y="281055"/>
                      </a:lnTo>
                      <a:lnTo>
                        <a:pt x="570201" y="238580"/>
                      </a:lnTo>
                      <a:cubicBezTo>
                        <a:pt x="552422" y="168455"/>
                        <a:pt x="507437" y="107040"/>
                        <a:pt x="443525" y="69157"/>
                      </a:cubicBezTo>
                      <a:cubicBezTo>
                        <a:pt x="358309" y="18647"/>
                        <a:pt x="252545" y="17738"/>
                        <a:pt x="166473" y="66777"/>
                      </a:cubicBezTo>
                      <a:cubicBezTo>
                        <a:pt x="101919" y="103556"/>
                        <a:pt x="55886" y="164189"/>
                        <a:pt x="36904" y="233998"/>
                      </a:cubicBezTo>
                      <a:lnTo>
                        <a:pt x="30626" y="281055"/>
                      </a:lnTo>
                      <a:lnTo>
                        <a:pt x="0" y="281055"/>
                      </a:lnTo>
                      <a:lnTo>
                        <a:pt x="7350" y="225964"/>
                      </a:lnTo>
                      <a:cubicBezTo>
                        <a:pt x="28441" y="148400"/>
                        <a:pt x="79587" y="81031"/>
                        <a:pt x="151312" y="40166"/>
                      </a:cubicBezTo>
                      <a:cubicBezTo>
                        <a:pt x="246945" y="-14320"/>
                        <a:pt x="364458" y="-13310"/>
                        <a:pt x="459141" y="42811"/>
                      </a:cubicBezTo>
                      <a:cubicBezTo>
                        <a:pt x="530153" y="84902"/>
                        <a:pt x="580135" y="153139"/>
                        <a:pt x="599890" y="231054"/>
                      </a:cubicBez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 cap="rnd"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30294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27" name="Group 26">
                  <a:extLst>
                    <a:ext uri="{FF2B5EF4-FFF2-40B4-BE49-F238E27FC236}">
                      <a16:creationId xmlns:a16="http://schemas.microsoft.com/office/drawing/2014/main" id="{1B9C0568-4459-F442-9782-65E8E28544C6}"/>
                    </a:ext>
                  </a:extLst>
                </p:cNvPr>
                <p:cNvGrpSpPr/>
                <p:nvPr/>
              </p:nvGrpSpPr>
              <p:grpSpPr>
                <a:xfrm>
                  <a:off x="6159507" y="4146718"/>
                  <a:ext cx="1391893" cy="210793"/>
                  <a:chOff x="6159507" y="4146718"/>
                  <a:chExt cx="1391893" cy="210793"/>
                </a:xfrm>
                <a:solidFill>
                  <a:schemeClr val="bg2">
                    <a:lumMod val="25000"/>
                  </a:schemeClr>
                </a:solidFill>
              </p:grpSpPr>
              <p:sp>
                <p:nvSpPr>
                  <p:cNvPr id="28" name="Oval 27">
                    <a:extLst>
                      <a:ext uri="{FF2B5EF4-FFF2-40B4-BE49-F238E27FC236}">
                        <a16:creationId xmlns:a16="http://schemas.microsoft.com/office/drawing/2014/main" id="{79B9097F-0C86-3147-9915-5C9178FEBD0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480307" y="4146718"/>
                    <a:ext cx="71093" cy="71093"/>
                  </a:xfrm>
                  <a:prstGeom prst="ellipse">
                    <a:avLst/>
                  </a:prstGeom>
                  <a:grpFill/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/>
                  </a:p>
                </p:txBody>
              </p:sp>
              <p:sp>
                <p:nvSpPr>
                  <p:cNvPr id="29" name="Oval 28">
                    <a:extLst>
                      <a:ext uri="{FF2B5EF4-FFF2-40B4-BE49-F238E27FC236}">
                        <a16:creationId xmlns:a16="http://schemas.microsoft.com/office/drawing/2014/main" id="{9452D207-2F23-1F40-9545-FE79062BDBD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480307" y="4283243"/>
                    <a:ext cx="71093" cy="71093"/>
                  </a:xfrm>
                  <a:prstGeom prst="ellipse">
                    <a:avLst/>
                  </a:prstGeom>
                  <a:grpFill/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/>
                  </a:p>
                </p:txBody>
              </p:sp>
              <p:grpSp>
                <p:nvGrpSpPr>
                  <p:cNvPr id="30" name="Group 29">
                    <a:extLst>
                      <a:ext uri="{FF2B5EF4-FFF2-40B4-BE49-F238E27FC236}">
                        <a16:creationId xmlns:a16="http://schemas.microsoft.com/office/drawing/2014/main" id="{473CD9A1-4198-0644-8C0A-6A2BD2819452}"/>
                      </a:ext>
                    </a:extLst>
                  </p:cNvPr>
                  <p:cNvGrpSpPr/>
                  <p:nvPr/>
                </p:nvGrpSpPr>
                <p:grpSpPr>
                  <a:xfrm>
                    <a:off x="6159507" y="4149893"/>
                    <a:ext cx="77443" cy="207618"/>
                    <a:chOff x="6162682" y="4149893"/>
                    <a:chExt cx="77443" cy="207618"/>
                  </a:xfrm>
                  <a:grpFill/>
                </p:grpSpPr>
                <p:sp>
                  <p:nvSpPr>
                    <p:cNvPr id="31" name="Oval 30">
                      <a:extLst>
                        <a:ext uri="{FF2B5EF4-FFF2-40B4-BE49-F238E27FC236}">
                          <a16:creationId xmlns:a16="http://schemas.microsoft.com/office/drawing/2014/main" id="{ED105B4D-FDAD-7546-96F7-D9DE9503C77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6162682" y="4149893"/>
                      <a:ext cx="71093" cy="71093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sp3d prstMaterial="matte"/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30294"/>
                    </a:p>
                  </p:txBody>
                </p:sp>
                <p:sp>
                  <p:nvSpPr>
                    <p:cNvPr id="32" name="Oval 31">
                      <a:extLst>
                        <a:ext uri="{FF2B5EF4-FFF2-40B4-BE49-F238E27FC236}">
                          <a16:creationId xmlns:a16="http://schemas.microsoft.com/office/drawing/2014/main" id="{8289EF0D-987C-7341-89F9-CD37D38EDAE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6169032" y="4286418"/>
                      <a:ext cx="71093" cy="71093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sp3d prstMaterial="matte"/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30294" dirty="0"/>
                    </a:p>
                  </p:txBody>
                </p:sp>
              </p:grpSp>
            </p:grpSp>
          </p:grpSp>
          <p:sp>
            <p:nvSpPr>
              <p:cNvPr id="22" name="Block Arc 21">
                <a:extLst>
                  <a:ext uri="{FF2B5EF4-FFF2-40B4-BE49-F238E27FC236}">
                    <a16:creationId xmlns:a16="http://schemas.microsoft.com/office/drawing/2014/main" id="{212B9728-AED5-3441-AA09-D7246A4EC1B7}"/>
                  </a:ext>
                </a:extLst>
              </p:cNvPr>
              <p:cNvSpPr/>
              <p:nvPr/>
            </p:nvSpPr>
            <p:spPr>
              <a:xfrm rot="19450926">
                <a:off x="4725622" y="2958528"/>
                <a:ext cx="2404596" cy="2304223"/>
              </a:xfrm>
              <a:prstGeom prst="blockArc">
                <a:avLst>
                  <a:gd name="adj1" fmla="val 14977627"/>
                  <a:gd name="adj2" fmla="val 17469328"/>
                  <a:gd name="adj3" fmla="val 5280"/>
                </a:avLst>
              </a:prstGeom>
              <a:solidFill>
                <a:srgbClr val="FFFEF2">
                  <a:alpha val="83000"/>
                </a:srgbClr>
              </a:solidFill>
              <a:ln>
                <a:solidFill>
                  <a:srgbClr val="FEF7D3">
                    <a:alpha val="45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4" name="Subtitle 2">
              <a:extLst>
                <a:ext uri="{FF2B5EF4-FFF2-40B4-BE49-F238E27FC236}">
                  <a16:creationId xmlns:a16="http://schemas.microsoft.com/office/drawing/2014/main" id="{706606EA-B924-014B-9262-B1D5A94A524E}"/>
                </a:ext>
              </a:extLst>
            </p:cNvPr>
            <p:cNvSpPr txBox="1">
              <a:spLocks/>
            </p:cNvSpPr>
            <p:nvPr/>
          </p:nvSpPr>
          <p:spPr>
            <a:xfrm>
              <a:off x="2025577" y="3959245"/>
              <a:ext cx="479642" cy="521504"/>
            </a:xfrm>
            <a:prstGeom prst="rect">
              <a:avLst/>
            </a:prstGeom>
            <a:effectLst>
              <a:outerShdw blurRad="114300" dist="12700" dir="4920000" algn="tl" rotWithShape="0">
                <a:prstClr val="black">
                  <a:alpha val="49000"/>
                </a:prstClr>
              </a:outerShdw>
              <a:softEdge rad="31750"/>
            </a:effectLst>
            <a:scene3d>
              <a:camera prst="orthographicFront"/>
              <a:lightRig rig="brightRoom" dir="t"/>
            </a:scene3d>
            <a:sp3d prstMaterial="matte"/>
          </p:spPr>
          <p:txBody>
            <a:bodyPr vert="horz" lIns="377190" tIns="188595" rIns="377190" bIns="188595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900" dirty="0">
                  <a:latin typeface="Cambria" panose="02040503050406030204" pitchFamily="18" charset="0"/>
                  <a:cs typeface="Times New Roman" panose="02020603050405020304" pitchFamily="18" charset="0"/>
                </a:rPr>
                <a:t>6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FC5DF44D-599F-D44B-A523-827657BF7C4A}"/>
              </a:ext>
            </a:extLst>
          </p:cNvPr>
          <p:cNvGrpSpPr/>
          <p:nvPr/>
        </p:nvGrpSpPr>
        <p:grpSpPr>
          <a:xfrm>
            <a:off x="22917588" y="9876196"/>
            <a:ext cx="4920705" cy="4920705"/>
            <a:chOff x="2899492" y="3569854"/>
            <a:chExt cx="1192898" cy="1192898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ECB28C0A-7B56-3345-AA16-8FE758510A2A}"/>
                </a:ext>
              </a:extLst>
            </p:cNvPr>
            <p:cNvGrpSpPr/>
            <p:nvPr/>
          </p:nvGrpSpPr>
          <p:grpSpPr>
            <a:xfrm>
              <a:off x="2899492" y="3569854"/>
              <a:ext cx="1192898" cy="1192898"/>
              <a:chOff x="4331823" y="2657095"/>
              <a:chExt cx="3941180" cy="3941180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05456C62-E97E-604D-BEBF-97669F7DF4AA}"/>
                  </a:ext>
                </a:extLst>
              </p:cNvPr>
              <p:cNvGrpSpPr/>
              <p:nvPr/>
            </p:nvGrpSpPr>
            <p:grpSpPr>
              <a:xfrm>
                <a:off x="4331823" y="2657095"/>
                <a:ext cx="3941180" cy="3941180"/>
                <a:chOff x="4884516" y="2273292"/>
                <a:chExt cx="3941180" cy="3941180"/>
              </a:xfrm>
              <a:scene3d>
                <a:camera prst="orthographicFront"/>
                <a:lightRig rig="brightRoom" dir="t"/>
              </a:scene3d>
            </p:grpSpPr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43FD37C8-9C6D-9C46-A2C2-797F21C13A13}"/>
                    </a:ext>
                  </a:extLst>
                </p:cNvPr>
                <p:cNvSpPr/>
                <p:nvPr/>
              </p:nvSpPr>
              <p:spPr>
                <a:xfrm>
                  <a:off x="4884516" y="2273292"/>
                  <a:ext cx="3941180" cy="3941180"/>
                </a:xfrm>
                <a:prstGeom prst="ellipse">
                  <a:avLst/>
                </a:prstGeom>
                <a:solidFill>
                  <a:srgbClr val="3D36A5"/>
                </a:solidFill>
                <a:ln>
                  <a:noFill/>
                </a:ln>
                <a:sp3d prstMaterial="matte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 dirty="0"/>
                </a:p>
              </p:txBody>
            </p:sp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62EAF9A5-F6F5-D648-8767-5E8209F41D8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069021" y="3457797"/>
                  <a:ext cx="1572168" cy="1572170"/>
                </a:xfrm>
                <a:prstGeom prst="ellipse">
                  <a:avLst/>
                </a:prstGeom>
                <a:solidFill>
                  <a:srgbClr val="FFFEF2"/>
                </a:solidFill>
                <a:ln>
                  <a:noFill/>
                </a:ln>
                <a:sp3d prstMaterial="matte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 dirty="0"/>
                </a:p>
              </p:txBody>
            </p:sp>
            <p:sp>
              <p:nvSpPr>
                <p:cNvPr id="38" name="Freeform 37">
                  <a:extLst>
                    <a:ext uri="{FF2B5EF4-FFF2-40B4-BE49-F238E27FC236}">
                      <a16:creationId xmlns:a16="http://schemas.microsoft.com/office/drawing/2014/main" id="{1D199735-9038-6E49-867F-353A8B261546}"/>
                    </a:ext>
                  </a:extLst>
                </p:cNvPr>
                <p:cNvSpPr/>
                <p:nvPr/>
              </p:nvSpPr>
              <p:spPr>
                <a:xfrm>
                  <a:off x="6158669" y="3518842"/>
                  <a:ext cx="1391401" cy="672761"/>
                </a:xfrm>
                <a:custGeom>
                  <a:avLst/>
                  <a:gdLst>
                    <a:gd name="connsiteX0" fmla="*/ 307373 w 609034"/>
                    <a:gd name="connsiteY0" fmla="*/ 11 h 294476"/>
                    <a:gd name="connsiteX1" fmla="*/ 460931 w 609034"/>
                    <a:gd name="connsiteY1" fmla="*/ 42811 h 294476"/>
                    <a:gd name="connsiteX2" fmla="*/ 601680 w 609034"/>
                    <a:gd name="connsiteY2" fmla="*/ 231054 h 294476"/>
                    <a:gd name="connsiteX3" fmla="*/ 609034 w 609034"/>
                    <a:gd name="connsiteY3" fmla="*/ 294476 h 294476"/>
                    <a:gd name="connsiteX4" fmla="*/ 578473 w 609034"/>
                    <a:gd name="connsiteY4" fmla="*/ 294476 h 294476"/>
                    <a:gd name="connsiteX5" fmla="*/ 571991 w 609034"/>
                    <a:gd name="connsiteY5" fmla="*/ 238580 h 294476"/>
                    <a:gd name="connsiteX6" fmla="*/ 445315 w 609034"/>
                    <a:gd name="connsiteY6" fmla="*/ 69157 h 294476"/>
                    <a:gd name="connsiteX7" fmla="*/ 168263 w 609034"/>
                    <a:gd name="connsiteY7" fmla="*/ 66777 h 294476"/>
                    <a:gd name="connsiteX8" fmla="*/ 38694 w 609034"/>
                    <a:gd name="connsiteY8" fmla="*/ 233998 h 294476"/>
                    <a:gd name="connsiteX9" fmla="*/ 30626 w 609034"/>
                    <a:gd name="connsiteY9" fmla="*/ 294476 h 294476"/>
                    <a:gd name="connsiteX10" fmla="*/ 0 w 609034"/>
                    <a:gd name="connsiteY10" fmla="*/ 294476 h 294476"/>
                    <a:gd name="connsiteX11" fmla="*/ 9140 w 609034"/>
                    <a:gd name="connsiteY11" fmla="*/ 225964 h 294476"/>
                    <a:gd name="connsiteX12" fmla="*/ 153102 w 609034"/>
                    <a:gd name="connsiteY12" fmla="*/ 40166 h 294476"/>
                    <a:gd name="connsiteX13" fmla="*/ 307373 w 609034"/>
                    <a:gd name="connsiteY13" fmla="*/ 11 h 2944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609034" h="294476">
                      <a:moveTo>
                        <a:pt x="307373" y="11"/>
                      </a:moveTo>
                      <a:cubicBezTo>
                        <a:pt x="360541" y="468"/>
                        <a:pt x="413590" y="14751"/>
                        <a:pt x="460931" y="42811"/>
                      </a:cubicBezTo>
                      <a:cubicBezTo>
                        <a:pt x="531944" y="84902"/>
                        <a:pt x="581925" y="153139"/>
                        <a:pt x="601680" y="231054"/>
                      </a:cubicBezTo>
                      <a:lnTo>
                        <a:pt x="609034" y="294476"/>
                      </a:lnTo>
                      <a:lnTo>
                        <a:pt x="578473" y="294476"/>
                      </a:lnTo>
                      <a:lnTo>
                        <a:pt x="571991" y="238580"/>
                      </a:lnTo>
                      <a:cubicBezTo>
                        <a:pt x="554212" y="168455"/>
                        <a:pt x="509227" y="107040"/>
                        <a:pt x="445315" y="69157"/>
                      </a:cubicBezTo>
                      <a:cubicBezTo>
                        <a:pt x="360099" y="18647"/>
                        <a:pt x="254335" y="17738"/>
                        <a:pt x="168263" y="66777"/>
                      </a:cubicBezTo>
                      <a:cubicBezTo>
                        <a:pt x="103709" y="103556"/>
                        <a:pt x="57676" y="164189"/>
                        <a:pt x="38694" y="233998"/>
                      </a:cubicBezTo>
                      <a:lnTo>
                        <a:pt x="30626" y="294476"/>
                      </a:lnTo>
                      <a:lnTo>
                        <a:pt x="0" y="294476"/>
                      </a:lnTo>
                      <a:lnTo>
                        <a:pt x="9140" y="225964"/>
                      </a:lnTo>
                      <a:cubicBezTo>
                        <a:pt x="30231" y="148400"/>
                        <a:pt x="81378" y="81031"/>
                        <a:pt x="153102" y="40166"/>
                      </a:cubicBezTo>
                      <a:cubicBezTo>
                        <a:pt x="200919" y="12923"/>
                        <a:pt x="254205" y="-446"/>
                        <a:pt x="307373" y="11"/>
                      </a:cubicBez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 cap="rnd"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30294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9" name="Freeform 38">
                  <a:extLst>
                    <a:ext uri="{FF2B5EF4-FFF2-40B4-BE49-F238E27FC236}">
                      <a16:creationId xmlns:a16="http://schemas.microsoft.com/office/drawing/2014/main" id="{D8AEC302-D08E-F942-9F8D-F897E2366FBD}"/>
                    </a:ext>
                  </a:extLst>
                </p:cNvPr>
                <p:cNvSpPr/>
                <p:nvPr/>
              </p:nvSpPr>
              <p:spPr>
                <a:xfrm rot="10800000">
                  <a:off x="6165050" y="4310667"/>
                  <a:ext cx="1383757" cy="642099"/>
                </a:xfrm>
                <a:custGeom>
                  <a:avLst/>
                  <a:gdLst>
                    <a:gd name="connsiteX0" fmla="*/ 605688 w 605688"/>
                    <a:gd name="connsiteY0" fmla="*/ 281055 h 281055"/>
                    <a:gd name="connsiteX1" fmla="*/ 575127 w 605688"/>
                    <a:gd name="connsiteY1" fmla="*/ 281055 h 281055"/>
                    <a:gd name="connsiteX2" fmla="*/ 570201 w 605688"/>
                    <a:gd name="connsiteY2" fmla="*/ 238580 h 281055"/>
                    <a:gd name="connsiteX3" fmla="*/ 443525 w 605688"/>
                    <a:gd name="connsiteY3" fmla="*/ 69157 h 281055"/>
                    <a:gd name="connsiteX4" fmla="*/ 166473 w 605688"/>
                    <a:gd name="connsiteY4" fmla="*/ 66777 h 281055"/>
                    <a:gd name="connsiteX5" fmla="*/ 36904 w 605688"/>
                    <a:gd name="connsiteY5" fmla="*/ 233998 h 281055"/>
                    <a:gd name="connsiteX6" fmla="*/ 30626 w 605688"/>
                    <a:gd name="connsiteY6" fmla="*/ 281055 h 281055"/>
                    <a:gd name="connsiteX7" fmla="*/ 0 w 605688"/>
                    <a:gd name="connsiteY7" fmla="*/ 281055 h 281055"/>
                    <a:gd name="connsiteX8" fmla="*/ 7350 w 605688"/>
                    <a:gd name="connsiteY8" fmla="*/ 225964 h 281055"/>
                    <a:gd name="connsiteX9" fmla="*/ 151312 w 605688"/>
                    <a:gd name="connsiteY9" fmla="*/ 40166 h 281055"/>
                    <a:gd name="connsiteX10" fmla="*/ 459141 w 605688"/>
                    <a:gd name="connsiteY10" fmla="*/ 42811 h 281055"/>
                    <a:gd name="connsiteX11" fmla="*/ 599890 w 605688"/>
                    <a:gd name="connsiteY11" fmla="*/ 231054 h 281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5688" h="281055">
                      <a:moveTo>
                        <a:pt x="605688" y="281055"/>
                      </a:moveTo>
                      <a:lnTo>
                        <a:pt x="575127" y="281055"/>
                      </a:lnTo>
                      <a:lnTo>
                        <a:pt x="570201" y="238580"/>
                      </a:lnTo>
                      <a:cubicBezTo>
                        <a:pt x="552422" y="168455"/>
                        <a:pt x="507437" y="107040"/>
                        <a:pt x="443525" y="69157"/>
                      </a:cubicBezTo>
                      <a:cubicBezTo>
                        <a:pt x="358309" y="18647"/>
                        <a:pt x="252545" y="17738"/>
                        <a:pt x="166473" y="66777"/>
                      </a:cubicBezTo>
                      <a:cubicBezTo>
                        <a:pt x="101919" y="103556"/>
                        <a:pt x="55886" y="164189"/>
                        <a:pt x="36904" y="233998"/>
                      </a:cubicBezTo>
                      <a:lnTo>
                        <a:pt x="30626" y="281055"/>
                      </a:lnTo>
                      <a:lnTo>
                        <a:pt x="0" y="281055"/>
                      </a:lnTo>
                      <a:lnTo>
                        <a:pt x="7350" y="225964"/>
                      </a:lnTo>
                      <a:cubicBezTo>
                        <a:pt x="28441" y="148400"/>
                        <a:pt x="79587" y="81031"/>
                        <a:pt x="151312" y="40166"/>
                      </a:cubicBezTo>
                      <a:cubicBezTo>
                        <a:pt x="246945" y="-14320"/>
                        <a:pt x="364458" y="-13310"/>
                        <a:pt x="459141" y="42811"/>
                      </a:cubicBezTo>
                      <a:cubicBezTo>
                        <a:pt x="530153" y="84902"/>
                        <a:pt x="580135" y="153139"/>
                        <a:pt x="599890" y="231054"/>
                      </a:cubicBez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 cap="rnd"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30294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B39C2179-4EBE-1C47-A4F4-11B1B7CAC04B}"/>
                    </a:ext>
                  </a:extLst>
                </p:cNvPr>
                <p:cNvGrpSpPr/>
                <p:nvPr/>
              </p:nvGrpSpPr>
              <p:grpSpPr>
                <a:xfrm>
                  <a:off x="6159507" y="4146718"/>
                  <a:ext cx="1391893" cy="210793"/>
                  <a:chOff x="6159507" y="4146718"/>
                  <a:chExt cx="1391893" cy="210793"/>
                </a:xfrm>
                <a:solidFill>
                  <a:schemeClr val="bg2">
                    <a:lumMod val="25000"/>
                  </a:schemeClr>
                </a:solidFill>
              </p:grpSpPr>
              <p:sp>
                <p:nvSpPr>
                  <p:cNvPr id="41" name="Oval 40">
                    <a:extLst>
                      <a:ext uri="{FF2B5EF4-FFF2-40B4-BE49-F238E27FC236}">
                        <a16:creationId xmlns:a16="http://schemas.microsoft.com/office/drawing/2014/main" id="{17299939-120C-AE45-A7B7-12A79F65667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480307" y="4146718"/>
                    <a:ext cx="71093" cy="71093"/>
                  </a:xfrm>
                  <a:prstGeom prst="ellipse">
                    <a:avLst/>
                  </a:prstGeom>
                  <a:grpFill/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/>
                  </a:p>
                </p:txBody>
              </p:sp>
              <p:sp>
                <p:nvSpPr>
                  <p:cNvPr id="42" name="Oval 41">
                    <a:extLst>
                      <a:ext uri="{FF2B5EF4-FFF2-40B4-BE49-F238E27FC236}">
                        <a16:creationId xmlns:a16="http://schemas.microsoft.com/office/drawing/2014/main" id="{EB4A906B-C077-0047-97B7-7DB5353FFB7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480307" y="4283243"/>
                    <a:ext cx="71093" cy="71093"/>
                  </a:xfrm>
                  <a:prstGeom prst="ellipse">
                    <a:avLst/>
                  </a:prstGeom>
                  <a:grpFill/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/>
                  </a:p>
                </p:txBody>
              </p:sp>
              <p:grpSp>
                <p:nvGrpSpPr>
                  <p:cNvPr id="44" name="Group 43">
                    <a:extLst>
                      <a:ext uri="{FF2B5EF4-FFF2-40B4-BE49-F238E27FC236}">
                        <a16:creationId xmlns:a16="http://schemas.microsoft.com/office/drawing/2014/main" id="{226DAEFD-E495-2D4A-970E-D561BE882785}"/>
                      </a:ext>
                    </a:extLst>
                  </p:cNvPr>
                  <p:cNvGrpSpPr/>
                  <p:nvPr/>
                </p:nvGrpSpPr>
                <p:grpSpPr>
                  <a:xfrm>
                    <a:off x="6159507" y="4149893"/>
                    <a:ext cx="77443" cy="207618"/>
                    <a:chOff x="6162682" y="4149893"/>
                    <a:chExt cx="77443" cy="207618"/>
                  </a:xfrm>
                  <a:grpFill/>
                </p:grpSpPr>
                <p:sp>
                  <p:nvSpPr>
                    <p:cNvPr id="45" name="Oval 44">
                      <a:extLst>
                        <a:ext uri="{FF2B5EF4-FFF2-40B4-BE49-F238E27FC236}">
                          <a16:creationId xmlns:a16="http://schemas.microsoft.com/office/drawing/2014/main" id="{27E316C3-F220-224B-AED5-060B1DA7C75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6162682" y="4149893"/>
                      <a:ext cx="71093" cy="71093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sp3d prstMaterial="matte"/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30294"/>
                    </a:p>
                  </p:txBody>
                </p:sp>
                <p:sp>
                  <p:nvSpPr>
                    <p:cNvPr id="46" name="Oval 45">
                      <a:extLst>
                        <a:ext uri="{FF2B5EF4-FFF2-40B4-BE49-F238E27FC236}">
                          <a16:creationId xmlns:a16="http://schemas.microsoft.com/office/drawing/2014/main" id="{AAE0E3C2-8231-E04C-92EF-7070B57AD3E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6169032" y="4286418"/>
                      <a:ext cx="71093" cy="71093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sp3d prstMaterial="matte"/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30294" dirty="0"/>
                    </a:p>
                  </p:txBody>
                </p:sp>
              </p:grpSp>
            </p:grpSp>
          </p:grpSp>
          <p:sp>
            <p:nvSpPr>
              <p:cNvPr id="35" name="Block Arc 34">
                <a:extLst>
                  <a:ext uri="{FF2B5EF4-FFF2-40B4-BE49-F238E27FC236}">
                    <a16:creationId xmlns:a16="http://schemas.microsoft.com/office/drawing/2014/main" id="{F32E1C8D-F236-E64D-880A-4FA19707B4D8}"/>
                  </a:ext>
                </a:extLst>
              </p:cNvPr>
              <p:cNvSpPr/>
              <p:nvPr/>
            </p:nvSpPr>
            <p:spPr>
              <a:xfrm rot="19450926">
                <a:off x="4725622" y="2958528"/>
                <a:ext cx="2404596" cy="2304223"/>
              </a:xfrm>
              <a:prstGeom prst="blockArc">
                <a:avLst>
                  <a:gd name="adj1" fmla="val 14977627"/>
                  <a:gd name="adj2" fmla="val 17469328"/>
                  <a:gd name="adj3" fmla="val 5280"/>
                </a:avLst>
              </a:prstGeom>
              <a:solidFill>
                <a:srgbClr val="FFFEF2">
                  <a:alpha val="83000"/>
                </a:srgbClr>
              </a:solidFill>
              <a:ln>
                <a:solidFill>
                  <a:srgbClr val="FEF7D3">
                    <a:alpha val="45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5" name="Subtitle 2">
              <a:extLst>
                <a:ext uri="{FF2B5EF4-FFF2-40B4-BE49-F238E27FC236}">
                  <a16:creationId xmlns:a16="http://schemas.microsoft.com/office/drawing/2014/main" id="{2A805969-59CF-1649-8554-6016851F0E30}"/>
                </a:ext>
              </a:extLst>
            </p:cNvPr>
            <p:cNvSpPr txBox="1">
              <a:spLocks/>
            </p:cNvSpPr>
            <p:nvPr/>
          </p:nvSpPr>
          <p:spPr>
            <a:xfrm>
              <a:off x="3264829" y="3959245"/>
              <a:ext cx="479642" cy="521504"/>
            </a:xfrm>
            <a:prstGeom prst="rect">
              <a:avLst/>
            </a:prstGeom>
            <a:effectLst>
              <a:outerShdw blurRad="114300" dist="12700" dir="4920000" algn="tl" rotWithShape="0">
                <a:prstClr val="black">
                  <a:alpha val="49000"/>
                </a:prstClr>
              </a:outerShdw>
              <a:softEdge rad="31750"/>
            </a:effectLst>
            <a:scene3d>
              <a:camera prst="orthographicFront"/>
              <a:lightRig rig="brightRoom" dir="t"/>
            </a:scene3d>
            <a:sp3d prstMaterial="matte"/>
          </p:spPr>
          <p:txBody>
            <a:bodyPr vert="horz" lIns="377190" tIns="188595" rIns="377190" bIns="188595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900" dirty="0">
                  <a:latin typeface="Cambria" panose="02040503050406030204" pitchFamily="18" charset="0"/>
                  <a:cs typeface="Times New Roman" panose="02020603050405020304" pitchFamily="18" charset="0"/>
                </a:rPr>
                <a:t>2 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01EB257A-BAD1-6647-AB1A-7D7F5A122B5A}"/>
              </a:ext>
            </a:extLst>
          </p:cNvPr>
          <p:cNvGrpSpPr/>
          <p:nvPr/>
        </p:nvGrpSpPr>
        <p:grpSpPr>
          <a:xfrm>
            <a:off x="17966422" y="9907618"/>
            <a:ext cx="4920705" cy="4920705"/>
            <a:chOff x="2257404" y="4627112"/>
            <a:chExt cx="1192898" cy="1192898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0A02C606-798E-884E-A810-768777901FCF}"/>
                </a:ext>
              </a:extLst>
            </p:cNvPr>
            <p:cNvGrpSpPr/>
            <p:nvPr/>
          </p:nvGrpSpPr>
          <p:grpSpPr>
            <a:xfrm>
              <a:off x="2257404" y="4627112"/>
              <a:ext cx="1192898" cy="1192898"/>
              <a:chOff x="4331823" y="2657095"/>
              <a:chExt cx="3941180" cy="3941180"/>
            </a:xfrm>
          </p:grpSpPr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A8CB13FF-C1A2-4643-93BF-B26D76258EEE}"/>
                  </a:ext>
                </a:extLst>
              </p:cNvPr>
              <p:cNvGrpSpPr/>
              <p:nvPr/>
            </p:nvGrpSpPr>
            <p:grpSpPr>
              <a:xfrm>
                <a:off x="4331823" y="2657095"/>
                <a:ext cx="3941180" cy="3941180"/>
                <a:chOff x="4884516" y="2273292"/>
                <a:chExt cx="3941180" cy="3941180"/>
              </a:xfrm>
              <a:scene3d>
                <a:camera prst="orthographicFront"/>
                <a:lightRig rig="brightRoom" dir="t"/>
              </a:scene3d>
            </p:grpSpPr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7EEB9B4F-2BC6-1B4B-820E-C9F3D1299269}"/>
                    </a:ext>
                  </a:extLst>
                </p:cNvPr>
                <p:cNvSpPr/>
                <p:nvPr/>
              </p:nvSpPr>
              <p:spPr>
                <a:xfrm>
                  <a:off x="4884516" y="2273292"/>
                  <a:ext cx="3941180" cy="3941180"/>
                </a:xfrm>
                <a:prstGeom prst="ellipse">
                  <a:avLst/>
                </a:prstGeom>
                <a:solidFill>
                  <a:srgbClr val="F7D32A"/>
                </a:solidFill>
                <a:ln>
                  <a:noFill/>
                </a:ln>
                <a:sp3d prstMaterial="matte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 dirty="0"/>
                </a:p>
              </p:txBody>
            </p:sp>
            <p:sp>
              <p:nvSpPr>
                <p:cNvPr id="66" name="Oval 65">
                  <a:extLst>
                    <a:ext uri="{FF2B5EF4-FFF2-40B4-BE49-F238E27FC236}">
                      <a16:creationId xmlns:a16="http://schemas.microsoft.com/office/drawing/2014/main" id="{37357B9A-2C14-4A4E-B161-11865356E6F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069021" y="3457797"/>
                  <a:ext cx="1572168" cy="1572170"/>
                </a:xfrm>
                <a:prstGeom prst="ellipse">
                  <a:avLst/>
                </a:prstGeom>
                <a:solidFill>
                  <a:srgbClr val="FFFEF2"/>
                </a:solidFill>
                <a:ln>
                  <a:noFill/>
                </a:ln>
                <a:sp3d prstMaterial="matte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 dirty="0"/>
                </a:p>
              </p:txBody>
            </p:sp>
            <p:sp>
              <p:nvSpPr>
                <p:cNvPr id="67" name="Freeform 66">
                  <a:extLst>
                    <a:ext uri="{FF2B5EF4-FFF2-40B4-BE49-F238E27FC236}">
                      <a16:creationId xmlns:a16="http://schemas.microsoft.com/office/drawing/2014/main" id="{ACFA0F75-8CFC-2F45-A536-4113228379C9}"/>
                    </a:ext>
                  </a:extLst>
                </p:cNvPr>
                <p:cNvSpPr/>
                <p:nvPr/>
              </p:nvSpPr>
              <p:spPr>
                <a:xfrm>
                  <a:off x="6158669" y="3518842"/>
                  <a:ext cx="1391401" cy="672761"/>
                </a:xfrm>
                <a:custGeom>
                  <a:avLst/>
                  <a:gdLst>
                    <a:gd name="connsiteX0" fmla="*/ 307373 w 609034"/>
                    <a:gd name="connsiteY0" fmla="*/ 11 h 294476"/>
                    <a:gd name="connsiteX1" fmla="*/ 460931 w 609034"/>
                    <a:gd name="connsiteY1" fmla="*/ 42811 h 294476"/>
                    <a:gd name="connsiteX2" fmla="*/ 601680 w 609034"/>
                    <a:gd name="connsiteY2" fmla="*/ 231054 h 294476"/>
                    <a:gd name="connsiteX3" fmla="*/ 609034 w 609034"/>
                    <a:gd name="connsiteY3" fmla="*/ 294476 h 294476"/>
                    <a:gd name="connsiteX4" fmla="*/ 578473 w 609034"/>
                    <a:gd name="connsiteY4" fmla="*/ 294476 h 294476"/>
                    <a:gd name="connsiteX5" fmla="*/ 571991 w 609034"/>
                    <a:gd name="connsiteY5" fmla="*/ 238580 h 294476"/>
                    <a:gd name="connsiteX6" fmla="*/ 445315 w 609034"/>
                    <a:gd name="connsiteY6" fmla="*/ 69157 h 294476"/>
                    <a:gd name="connsiteX7" fmla="*/ 168263 w 609034"/>
                    <a:gd name="connsiteY7" fmla="*/ 66777 h 294476"/>
                    <a:gd name="connsiteX8" fmla="*/ 38694 w 609034"/>
                    <a:gd name="connsiteY8" fmla="*/ 233998 h 294476"/>
                    <a:gd name="connsiteX9" fmla="*/ 30626 w 609034"/>
                    <a:gd name="connsiteY9" fmla="*/ 294476 h 294476"/>
                    <a:gd name="connsiteX10" fmla="*/ 0 w 609034"/>
                    <a:gd name="connsiteY10" fmla="*/ 294476 h 294476"/>
                    <a:gd name="connsiteX11" fmla="*/ 9140 w 609034"/>
                    <a:gd name="connsiteY11" fmla="*/ 225964 h 294476"/>
                    <a:gd name="connsiteX12" fmla="*/ 153102 w 609034"/>
                    <a:gd name="connsiteY12" fmla="*/ 40166 h 294476"/>
                    <a:gd name="connsiteX13" fmla="*/ 307373 w 609034"/>
                    <a:gd name="connsiteY13" fmla="*/ 11 h 2944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609034" h="294476">
                      <a:moveTo>
                        <a:pt x="307373" y="11"/>
                      </a:moveTo>
                      <a:cubicBezTo>
                        <a:pt x="360541" y="468"/>
                        <a:pt x="413590" y="14751"/>
                        <a:pt x="460931" y="42811"/>
                      </a:cubicBezTo>
                      <a:cubicBezTo>
                        <a:pt x="531944" y="84902"/>
                        <a:pt x="581925" y="153139"/>
                        <a:pt x="601680" y="231054"/>
                      </a:cubicBezTo>
                      <a:lnTo>
                        <a:pt x="609034" y="294476"/>
                      </a:lnTo>
                      <a:lnTo>
                        <a:pt x="578473" y="294476"/>
                      </a:lnTo>
                      <a:lnTo>
                        <a:pt x="571991" y="238580"/>
                      </a:lnTo>
                      <a:cubicBezTo>
                        <a:pt x="554212" y="168455"/>
                        <a:pt x="509227" y="107040"/>
                        <a:pt x="445315" y="69157"/>
                      </a:cubicBezTo>
                      <a:cubicBezTo>
                        <a:pt x="360099" y="18647"/>
                        <a:pt x="254335" y="17738"/>
                        <a:pt x="168263" y="66777"/>
                      </a:cubicBezTo>
                      <a:cubicBezTo>
                        <a:pt x="103709" y="103556"/>
                        <a:pt x="57676" y="164189"/>
                        <a:pt x="38694" y="233998"/>
                      </a:cubicBezTo>
                      <a:lnTo>
                        <a:pt x="30626" y="294476"/>
                      </a:lnTo>
                      <a:lnTo>
                        <a:pt x="0" y="294476"/>
                      </a:lnTo>
                      <a:lnTo>
                        <a:pt x="9140" y="225964"/>
                      </a:lnTo>
                      <a:cubicBezTo>
                        <a:pt x="30231" y="148400"/>
                        <a:pt x="81378" y="81031"/>
                        <a:pt x="153102" y="40166"/>
                      </a:cubicBezTo>
                      <a:cubicBezTo>
                        <a:pt x="200919" y="12923"/>
                        <a:pt x="254205" y="-446"/>
                        <a:pt x="307373" y="11"/>
                      </a:cubicBez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 cap="rnd"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30294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8" name="Freeform 67">
                  <a:extLst>
                    <a:ext uri="{FF2B5EF4-FFF2-40B4-BE49-F238E27FC236}">
                      <a16:creationId xmlns:a16="http://schemas.microsoft.com/office/drawing/2014/main" id="{E081679A-260D-3E43-9786-9A7AFB90323B}"/>
                    </a:ext>
                  </a:extLst>
                </p:cNvPr>
                <p:cNvSpPr/>
                <p:nvPr/>
              </p:nvSpPr>
              <p:spPr>
                <a:xfrm rot="10800000">
                  <a:off x="6165050" y="4310667"/>
                  <a:ext cx="1383757" cy="642099"/>
                </a:xfrm>
                <a:custGeom>
                  <a:avLst/>
                  <a:gdLst>
                    <a:gd name="connsiteX0" fmla="*/ 605688 w 605688"/>
                    <a:gd name="connsiteY0" fmla="*/ 281055 h 281055"/>
                    <a:gd name="connsiteX1" fmla="*/ 575127 w 605688"/>
                    <a:gd name="connsiteY1" fmla="*/ 281055 h 281055"/>
                    <a:gd name="connsiteX2" fmla="*/ 570201 w 605688"/>
                    <a:gd name="connsiteY2" fmla="*/ 238580 h 281055"/>
                    <a:gd name="connsiteX3" fmla="*/ 443525 w 605688"/>
                    <a:gd name="connsiteY3" fmla="*/ 69157 h 281055"/>
                    <a:gd name="connsiteX4" fmla="*/ 166473 w 605688"/>
                    <a:gd name="connsiteY4" fmla="*/ 66777 h 281055"/>
                    <a:gd name="connsiteX5" fmla="*/ 36904 w 605688"/>
                    <a:gd name="connsiteY5" fmla="*/ 233998 h 281055"/>
                    <a:gd name="connsiteX6" fmla="*/ 30626 w 605688"/>
                    <a:gd name="connsiteY6" fmla="*/ 281055 h 281055"/>
                    <a:gd name="connsiteX7" fmla="*/ 0 w 605688"/>
                    <a:gd name="connsiteY7" fmla="*/ 281055 h 281055"/>
                    <a:gd name="connsiteX8" fmla="*/ 7350 w 605688"/>
                    <a:gd name="connsiteY8" fmla="*/ 225964 h 281055"/>
                    <a:gd name="connsiteX9" fmla="*/ 151312 w 605688"/>
                    <a:gd name="connsiteY9" fmla="*/ 40166 h 281055"/>
                    <a:gd name="connsiteX10" fmla="*/ 459141 w 605688"/>
                    <a:gd name="connsiteY10" fmla="*/ 42811 h 281055"/>
                    <a:gd name="connsiteX11" fmla="*/ 599890 w 605688"/>
                    <a:gd name="connsiteY11" fmla="*/ 231054 h 281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5688" h="281055">
                      <a:moveTo>
                        <a:pt x="605688" y="281055"/>
                      </a:moveTo>
                      <a:lnTo>
                        <a:pt x="575127" y="281055"/>
                      </a:lnTo>
                      <a:lnTo>
                        <a:pt x="570201" y="238580"/>
                      </a:lnTo>
                      <a:cubicBezTo>
                        <a:pt x="552422" y="168455"/>
                        <a:pt x="507437" y="107040"/>
                        <a:pt x="443525" y="69157"/>
                      </a:cubicBezTo>
                      <a:cubicBezTo>
                        <a:pt x="358309" y="18647"/>
                        <a:pt x="252545" y="17738"/>
                        <a:pt x="166473" y="66777"/>
                      </a:cubicBezTo>
                      <a:cubicBezTo>
                        <a:pt x="101919" y="103556"/>
                        <a:pt x="55886" y="164189"/>
                        <a:pt x="36904" y="233998"/>
                      </a:cubicBezTo>
                      <a:lnTo>
                        <a:pt x="30626" y="281055"/>
                      </a:lnTo>
                      <a:lnTo>
                        <a:pt x="0" y="281055"/>
                      </a:lnTo>
                      <a:lnTo>
                        <a:pt x="7350" y="225964"/>
                      </a:lnTo>
                      <a:cubicBezTo>
                        <a:pt x="28441" y="148400"/>
                        <a:pt x="79587" y="81031"/>
                        <a:pt x="151312" y="40166"/>
                      </a:cubicBezTo>
                      <a:cubicBezTo>
                        <a:pt x="246945" y="-14320"/>
                        <a:pt x="364458" y="-13310"/>
                        <a:pt x="459141" y="42811"/>
                      </a:cubicBezTo>
                      <a:cubicBezTo>
                        <a:pt x="530153" y="84902"/>
                        <a:pt x="580135" y="153139"/>
                        <a:pt x="599890" y="231054"/>
                      </a:cubicBez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 cap="rnd"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30294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69" name="Group 68">
                  <a:extLst>
                    <a:ext uri="{FF2B5EF4-FFF2-40B4-BE49-F238E27FC236}">
                      <a16:creationId xmlns:a16="http://schemas.microsoft.com/office/drawing/2014/main" id="{73C412B7-11F1-1B41-9546-94605EB3B328}"/>
                    </a:ext>
                  </a:extLst>
                </p:cNvPr>
                <p:cNvGrpSpPr/>
                <p:nvPr/>
              </p:nvGrpSpPr>
              <p:grpSpPr>
                <a:xfrm>
                  <a:off x="6159507" y="4146718"/>
                  <a:ext cx="1391893" cy="210793"/>
                  <a:chOff x="6159507" y="4146718"/>
                  <a:chExt cx="1391893" cy="210793"/>
                </a:xfrm>
                <a:solidFill>
                  <a:schemeClr val="bg2">
                    <a:lumMod val="25000"/>
                  </a:schemeClr>
                </a:solidFill>
              </p:grpSpPr>
              <p:sp>
                <p:nvSpPr>
                  <p:cNvPr id="70" name="Oval 69">
                    <a:extLst>
                      <a:ext uri="{FF2B5EF4-FFF2-40B4-BE49-F238E27FC236}">
                        <a16:creationId xmlns:a16="http://schemas.microsoft.com/office/drawing/2014/main" id="{E4F97A3F-AC07-414D-BF3A-402BE10F2C2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480307" y="4146718"/>
                    <a:ext cx="71093" cy="71093"/>
                  </a:xfrm>
                  <a:prstGeom prst="ellipse">
                    <a:avLst/>
                  </a:prstGeom>
                  <a:grpFill/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/>
                  </a:p>
                </p:txBody>
              </p:sp>
              <p:sp>
                <p:nvSpPr>
                  <p:cNvPr id="71" name="Oval 70">
                    <a:extLst>
                      <a:ext uri="{FF2B5EF4-FFF2-40B4-BE49-F238E27FC236}">
                        <a16:creationId xmlns:a16="http://schemas.microsoft.com/office/drawing/2014/main" id="{BE93BBB8-B505-C64B-9949-E1FCCE00A1E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480307" y="4283243"/>
                    <a:ext cx="71093" cy="71093"/>
                  </a:xfrm>
                  <a:prstGeom prst="ellipse">
                    <a:avLst/>
                  </a:prstGeom>
                  <a:grpFill/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/>
                  </a:p>
                </p:txBody>
              </p:sp>
              <p:grpSp>
                <p:nvGrpSpPr>
                  <p:cNvPr id="72" name="Group 71">
                    <a:extLst>
                      <a:ext uri="{FF2B5EF4-FFF2-40B4-BE49-F238E27FC236}">
                        <a16:creationId xmlns:a16="http://schemas.microsoft.com/office/drawing/2014/main" id="{626F690F-6BEE-974C-A1E5-8703D5B95BF1}"/>
                      </a:ext>
                    </a:extLst>
                  </p:cNvPr>
                  <p:cNvGrpSpPr/>
                  <p:nvPr/>
                </p:nvGrpSpPr>
                <p:grpSpPr>
                  <a:xfrm>
                    <a:off x="6159507" y="4149893"/>
                    <a:ext cx="77443" cy="207618"/>
                    <a:chOff x="6162682" y="4149893"/>
                    <a:chExt cx="77443" cy="207618"/>
                  </a:xfrm>
                  <a:grpFill/>
                </p:grpSpPr>
                <p:sp>
                  <p:nvSpPr>
                    <p:cNvPr id="73" name="Oval 72">
                      <a:extLst>
                        <a:ext uri="{FF2B5EF4-FFF2-40B4-BE49-F238E27FC236}">
                          <a16:creationId xmlns:a16="http://schemas.microsoft.com/office/drawing/2014/main" id="{D5BC99FC-0A95-284E-9253-0F532990B48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6162682" y="4149893"/>
                      <a:ext cx="71093" cy="71093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sp3d prstMaterial="matte"/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30294"/>
                    </a:p>
                  </p:txBody>
                </p:sp>
                <p:sp>
                  <p:nvSpPr>
                    <p:cNvPr id="74" name="Oval 73">
                      <a:extLst>
                        <a:ext uri="{FF2B5EF4-FFF2-40B4-BE49-F238E27FC236}">
                          <a16:creationId xmlns:a16="http://schemas.microsoft.com/office/drawing/2014/main" id="{57C07C99-2397-954E-A34A-0CBD013CCB3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6169032" y="4286418"/>
                      <a:ext cx="71093" cy="71093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sp3d prstMaterial="matte"/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30294" dirty="0"/>
                    </a:p>
                  </p:txBody>
                </p:sp>
              </p:grpSp>
            </p:grpSp>
          </p:grpSp>
          <p:sp>
            <p:nvSpPr>
              <p:cNvPr id="54" name="Block Arc 53">
                <a:extLst>
                  <a:ext uri="{FF2B5EF4-FFF2-40B4-BE49-F238E27FC236}">
                    <a16:creationId xmlns:a16="http://schemas.microsoft.com/office/drawing/2014/main" id="{AF156B65-8890-F346-B36E-BB187CB1E90C}"/>
                  </a:ext>
                </a:extLst>
              </p:cNvPr>
              <p:cNvSpPr/>
              <p:nvPr/>
            </p:nvSpPr>
            <p:spPr>
              <a:xfrm rot="19450926">
                <a:off x="4725622" y="2958528"/>
                <a:ext cx="2404596" cy="2304223"/>
              </a:xfrm>
              <a:prstGeom prst="blockArc">
                <a:avLst>
                  <a:gd name="adj1" fmla="val 14977627"/>
                  <a:gd name="adj2" fmla="val 17469328"/>
                  <a:gd name="adj3" fmla="val 5280"/>
                </a:avLst>
              </a:prstGeom>
              <a:solidFill>
                <a:srgbClr val="FFFEF2">
                  <a:alpha val="83000"/>
                </a:srgbClr>
              </a:solidFill>
              <a:ln>
                <a:solidFill>
                  <a:srgbClr val="FEF7D3">
                    <a:alpha val="45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9" name="Subtitle 2">
              <a:extLst>
                <a:ext uri="{FF2B5EF4-FFF2-40B4-BE49-F238E27FC236}">
                  <a16:creationId xmlns:a16="http://schemas.microsoft.com/office/drawing/2014/main" id="{476956F3-6433-7D44-9157-F946C1F9B925}"/>
                </a:ext>
              </a:extLst>
            </p:cNvPr>
            <p:cNvSpPr txBox="1">
              <a:spLocks/>
            </p:cNvSpPr>
            <p:nvPr/>
          </p:nvSpPr>
          <p:spPr>
            <a:xfrm>
              <a:off x="2607364" y="5016503"/>
              <a:ext cx="479642" cy="521504"/>
            </a:xfrm>
            <a:prstGeom prst="rect">
              <a:avLst/>
            </a:prstGeom>
            <a:effectLst>
              <a:outerShdw blurRad="114300" dist="12700" dir="4920000" algn="tl" rotWithShape="0">
                <a:prstClr val="black">
                  <a:alpha val="49000"/>
                </a:prstClr>
              </a:outerShdw>
              <a:softEdge rad="31750"/>
            </a:effectLst>
            <a:scene3d>
              <a:camera prst="orthographicFront"/>
              <a:lightRig rig="brightRoom" dir="t"/>
            </a:scene3d>
            <a:sp3d prstMaterial="matte"/>
          </p:spPr>
          <p:txBody>
            <a:bodyPr vert="horz" lIns="377190" tIns="188595" rIns="377190" bIns="188595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900" dirty="0">
                  <a:latin typeface="Cambria" panose="02040503050406030204" pitchFamily="18" charset="0"/>
                  <a:cs typeface="Times New Roman" panose="02020603050405020304" pitchFamily="18" charset="0"/>
                </a:rPr>
                <a:t>9 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2FEB5CE-9CAB-9246-9D9E-428B1BE2E84B}"/>
              </a:ext>
            </a:extLst>
          </p:cNvPr>
          <p:cNvGrpSpPr/>
          <p:nvPr/>
        </p:nvGrpSpPr>
        <p:grpSpPr>
          <a:xfrm>
            <a:off x="25368655" y="14151007"/>
            <a:ext cx="4920705" cy="4920705"/>
            <a:chOff x="3472750" y="4627112"/>
            <a:chExt cx="1192898" cy="1192898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F3E61DD3-63EA-B24D-B30E-0AA5E013DC3F}"/>
                </a:ext>
              </a:extLst>
            </p:cNvPr>
            <p:cNvGrpSpPr/>
            <p:nvPr/>
          </p:nvGrpSpPr>
          <p:grpSpPr>
            <a:xfrm>
              <a:off x="3472750" y="4627112"/>
              <a:ext cx="1192898" cy="1192898"/>
              <a:chOff x="4331823" y="2657095"/>
              <a:chExt cx="3941180" cy="3941180"/>
            </a:xfrm>
          </p:grpSpPr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672DDB6C-D8DE-4F4C-B3E4-37EB7B5E575A}"/>
                  </a:ext>
                </a:extLst>
              </p:cNvPr>
              <p:cNvGrpSpPr/>
              <p:nvPr/>
            </p:nvGrpSpPr>
            <p:grpSpPr>
              <a:xfrm>
                <a:off x="4331823" y="2657095"/>
                <a:ext cx="3941180" cy="3941180"/>
                <a:chOff x="4884516" y="2273292"/>
                <a:chExt cx="3941180" cy="3941180"/>
              </a:xfrm>
              <a:scene3d>
                <a:camera prst="orthographicFront"/>
                <a:lightRig rig="brightRoom" dir="t"/>
              </a:scene3d>
            </p:grpSpPr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4E0C402C-A4C5-2A43-AC8A-FE03089A0F99}"/>
                    </a:ext>
                  </a:extLst>
                </p:cNvPr>
                <p:cNvSpPr/>
                <p:nvPr/>
              </p:nvSpPr>
              <p:spPr>
                <a:xfrm>
                  <a:off x="4884516" y="2273292"/>
                  <a:ext cx="3941180" cy="394118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  <a:sp3d prstMaterial="matte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 dirty="0"/>
                </a:p>
              </p:txBody>
            </p:sp>
            <p:sp>
              <p:nvSpPr>
                <p:cNvPr id="79" name="Oval 78">
                  <a:extLst>
                    <a:ext uri="{FF2B5EF4-FFF2-40B4-BE49-F238E27FC236}">
                      <a16:creationId xmlns:a16="http://schemas.microsoft.com/office/drawing/2014/main" id="{7978F36D-D39E-D042-B7D1-0E1F8D8288D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069021" y="3457797"/>
                  <a:ext cx="1572168" cy="1572170"/>
                </a:xfrm>
                <a:prstGeom prst="ellipse">
                  <a:avLst/>
                </a:prstGeom>
                <a:solidFill>
                  <a:srgbClr val="FFFEF2"/>
                </a:solidFill>
                <a:ln>
                  <a:noFill/>
                </a:ln>
                <a:sp3d prstMaterial="matte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 dirty="0"/>
                </a:p>
              </p:txBody>
            </p:sp>
            <p:sp>
              <p:nvSpPr>
                <p:cNvPr id="82" name="Freeform 81">
                  <a:extLst>
                    <a:ext uri="{FF2B5EF4-FFF2-40B4-BE49-F238E27FC236}">
                      <a16:creationId xmlns:a16="http://schemas.microsoft.com/office/drawing/2014/main" id="{3332D73B-F5AF-554F-BA34-7DAD461AD7BB}"/>
                    </a:ext>
                  </a:extLst>
                </p:cNvPr>
                <p:cNvSpPr/>
                <p:nvPr/>
              </p:nvSpPr>
              <p:spPr>
                <a:xfrm>
                  <a:off x="6158669" y="3518842"/>
                  <a:ext cx="1391401" cy="672761"/>
                </a:xfrm>
                <a:custGeom>
                  <a:avLst/>
                  <a:gdLst>
                    <a:gd name="connsiteX0" fmla="*/ 307373 w 609034"/>
                    <a:gd name="connsiteY0" fmla="*/ 11 h 294476"/>
                    <a:gd name="connsiteX1" fmla="*/ 460931 w 609034"/>
                    <a:gd name="connsiteY1" fmla="*/ 42811 h 294476"/>
                    <a:gd name="connsiteX2" fmla="*/ 601680 w 609034"/>
                    <a:gd name="connsiteY2" fmla="*/ 231054 h 294476"/>
                    <a:gd name="connsiteX3" fmla="*/ 609034 w 609034"/>
                    <a:gd name="connsiteY3" fmla="*/ 294476 h 294476"/>
                    <a:gd name="connsiteX4" fmla="*/ 578473 w 609034"/>
                    <a:gd name="connsiteY4" fmla="*/ 294476 h 294476"/>
                    <a:gd name="connsiteX5" fmla="*/ 571991 w 609034"/>
                    <a:gd name="connsiteY5" fmla="*/ 238580 h 294476"/>
                    <a:gd name="connsiteX6" fmla="*/ 445315 w 609034"/>
                    <a:gd name="connsiteY6" fmla="*/ 69157 h 294476"/>
                    <a:gd name="connsiteX7" fmla="*/ 168263 w 609034"/>
                    <a:gd name="connsiteY7" fmla="*/ 66777 h 294476"/>
                    <a:gd name="connsiteX8" fmla="*/ 38694 w 609034"/>
                    <a:gd name="connsiteY8" fmla="*/ 233998 h 294476"/>
                    <a:gd name="connsiteX9" fmla="*/ 30626 w 609034"/>
                    <a:gd name="connsiteY9" fmla="*/ 294476 h 294476"/>
                    <a:gd name="connsiteX10" fmla="*/ 0 w 609034"/>
                    <a:gd name="connsiteY10" fmla="*/ 294476 h 294476"/>
                    <a:gd name="connsiteX11" fmla="*/ 9140 w 609034"/>
                    <a:gd name="connsiteY11" fmla="*/ 225964 h 294476"/>
                    <a:gd name="connsiteX12" fmla="*/ 153102 w 609034"/>
                    <a:gd name="connsiteY12" fmla="*/ 40166 h 294476"/>
                    <a:gd name="connsiteX13" fmla="*/ 307373 w 609034"/>
                    <a:gd name="connsiteY13" fmla="*/ 11 h 2944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609034" h="294476">
                      <a:moveTo>
                        <a:pt x="307373" y="11"/>
                      </a:moveTo>
                      <a:cubicBezTo>
                        <a:pt x="360541" y="468"/>
                        <a:pt x="413590" y="14751"/>
                        <a:pt x="460931" y="42811"/>
                      </a:cubicBezTo>
                      <a:cubicBezTo>
                        <a:pt x="531944" y="84902"/>
                        <a:pt x="581925" y="153139"/>
                        <a:pt x="601680" y="231054"/>
                      </a:cubicBezTo>
                      <a:lnTo>
                        <a:pt x="609034" y="294476"/>
                      </a:lnTo>
                      <a:lnTo>
                        <a:pt x="578473" y="294476"/>
                      </a:lnTo>
                      <a:lnTo>
                        <a:pt x="571991" y="238580"/>
                      </a:lnTo>
                      <a:cubicBezTo>
                        <a:pt x="554212" y="168455"/>
                        <a:pt x="509227" y="107040"/>
                        <a:pt x="445315" y="69157"/>
                      </a:cubicBezTo>
                      <a:cubicBezTo>
                        <a:pt x="360099" y="18647"/>
                        <a:pt x="254335" y="17738"/>
                        <a:pt x="168263" y="66777"/>
                      </a:cubicBezTo>
                      <a:cubicBezTo>
                        <a:pt x="103709" y="103556"/>
                        <a:pt x="57676" y="164189"/>
                        <a:pt x="38694" y="233998"/>
                      </a:cubicBezTo>
                      <a:lnTo>
                        <a:pt x="30626" y="294476"/>
                      </a:lnTo>
                      <a:lnTo>
                        <a:pt x="0" y="294476"/>
                      </a:lnTo>
                      <a:lnTo>
                        <a:pt x="9140" y="225964"/>
                      </a:lnTo>
                      <a:cubicBezTo>
                        <a:pt x="30231" y="148400"/>
                        <a:pt x="81378" y="81031"/>
                        <a:pt x="153102" y="40166"/>
                      </a:cubicBezTo>
                      <a:cubicBezTo>
                        <a:pt x="200919" y="12923"/>
                        <a:pt x="254205" y="-446"/>
                        <a:pt x="307373" y="11"/>
                      </a:cubicBez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 cap="rnd"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30294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4" name="Freeform 83">
                  <a:extLst>
                    <a:ext uri="{FF2B5EF4-FFF2-40B4-BE49-F238E27FC236}">
                      <a16:creationId xmlns:a16="http://schemas.microsoft.com/office/drawing/2014/main" id="{3E35B24F-6C07-CE46-BD43-7247F0BA4C23}"/>
                    </a:ext>
                  </a:extLst>
                </p:cNvPr>
                <p:cNvSpPr/>
                <p:nvPr/>
              </p:nvSpPr>
              <p:spPr>
                <a:xfrm rot="10800000">
                  <a:off x="6165050" y="4310667"/>
                  <a:ext cx="1383757" cy="642099"/>
                </a:xfrm>
                <a:custGeom>
                  <a:avLst/>
                  <a:gdLst>
                    <a:gd name="connsiteX0" fmla="*/ 605688 w 605688"/>
                    <a:gd name="connsiteY0" fmla="*/ 281055 h 281055"/>
                    <a:gd name="connsiteX1" fmla="*/ 575127 w 605688"/>
                    <a:gd name="connsiteY1" fmla="*/ 281055 h 281055"/>
                    <a:gd name="connsiteX2" fmla="*/ 570201 w 605688"/>
                    <a:gd name="connsiteY2" fmla="*/ 238580 h 281055"/>
                    <a:gd name="connsiteX3" fmla="*/ 443525 w 605688"/>
                    <a:gd name="connsiteY3" fmla="*/ 69157 h 281055"/>
                    <a:gd name="connsiteX4" fmla="*/ 166473 w 605688"/>
                    <a:gd name="connsiteY4" fmla="*/ 66777 h 281055"/>
                    <a:gd name="connsiteX5" fmla="*/ 36904 w 605688"/>
                    <a:gd name="connsiteY5" fmla="*/ 233998 h 281055"/>
                    <a:gd name="connsiteX6" fmla="*/ 30626 w 605688"/>
                    <a:gd name="connsiteY6" fmla="*/ 281055 h 281055"/>
                    <a:gd name="connsiteX7" fmla="*/ 0 w 605688"/>
                    <a:gd name="connsiteY7" fmla="*/ 281055 h 281055"/>
                    <a:gd name="connsiteX8" fmla="*/ 7350 w 605688"/>
                    <a:gd name="connsiteY8" fmla="*/ 225964 h 281055"/>
                    <a:gd name="connsiteX9" fmla="*/ 151312 w 605688"/>
                    <a:gd name="connsiteY9" fmla="*/ 40166 h 281055"/>
                    <a:gd name="connsiteX10" fmla="*/ 459141 w 605688"/>
                    <a:gd name="connsiteY10" fmla="*/ 42811 h 281055"/>
                    <a:gd name="connsiteX11" fmla="*/ 599890 w 605688"/>
                    <a:gd name="connsiteY11" fmla="*/ 231054 h 281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5688" h="281055">
                      <a:moveTo>
                        <a:pt x="605688" y="281055"/>
                      </a:moveTo>
                      <a:lnTo>
                        <a:pt x="575127" y="281055"/>
                      </a:lnTo>
                      <a:lnTo>
                        <a:pt x="570201" y="238580"/>
                      </a:lnTo>
                      <a:cubicBezTo>
                        <a:pt x="552422" y="168455"/>
                        <a:pt x="507437" y="107040"/>
                        <a:pt x="443525" y="69157"/>
                      </a:cubicBezTo>
                      <a:cubicBezTo>
                        <a:pt x="358309" y="18647"/>
                        <a:pt x="252545" y="17738"/>
                        <a:pt x="166473" y="66777"/>
                      </a:cubicBezTo>
                      <a:cubicBezTo>
                        <a:pt x="101919" y="103556"/>
                        <a:pt x="55886" y="164189"/>
                        <a:pt x="36904" y="233998"/>
                      </a:cubicBezTo>
                      <a:lnTo>
                        <a:pt x="30626" y="281055"/>
                      </a:lnTo>
                      <a:lnTo>
                        <a:pt x="0" y="281055"/>
                      </a:lnTo>
                      <a:lnTo>
                        <a:pt x="7350" y="225964"/>
                      </a:lnTo>
                      <a:cubicBezTo>
                        <a:pt x="28441" y="148400"/>
                        <a:pt x="79587" y="81031"/>
                        <a:pt x="151312" y="40166"/>
                      </a:cubicBezTo>
                      <a:cubicBezTo>
                        <a:pt x="246945" y="-14320"/>
                        <a:pt x="364458" y="-13310"/>
                        <a:pt x="459141" y="42811"/>
                      </a:cubicBezTo>
                      <a:cubicBezTo>
                        <a:pt x="530153" y="84902"/>
                        <a:pt x="580135" y="153139"/>
                        <a:pt x="599890" y="231054"/>
                      </a:cubicBez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 cap="rnd"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30294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85" name="Group 84">
                  <a:extLst>
                    <a:ext uri="{FF2B5EF4-FFF2-40B4-BE49-F238E27FC236}">
                      <a16:creationId xmlns:a16="http://schemas.microsoft.com/office/drawing/2014/main" id="{E031DA32-0408-E240-B5DB-1BE058747079}"/>
                    </a:ext>
                  </a:extLst>
                </p:cNvPr>
                <p:cNvGrpSpPr/>
                <p:nvPr/>
              </p:nvGrpSpPr>
              <p:grpSpPr>
                <a:xfrm>
                  <a:off x="6159507" y="4146718"/>
                  <a:ext cx="1391893" cy="210793"/>
                  <a:chOff x="6159507" y="4146718"/>
                  <a:chExt cx="1391893" cy="210793"/>
                </a:xfrm>
                <a:solidFill>
                  <a:schemeClr val="bg2">
                    <a:lumMod val="25000"/>
                  </a:schemeClr>
                </a:solidFill>
              </p:grpSpPr>
              <p:sp>
                <p:nvSpPr>
                  <p:cNvPr id="86" name="Oval 85">
                    <a:extLst>
                      <a:ext uri="{FF2B5EF4-FFF2-40B4-BE49-F238E27FC236}">
                        <a16:creationId xmlns:a16="http://schemas.microsoft.com/office/drawing/2014/main" id="{A9DA5387-6DE4-874C-B483-245E9E0C185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480307" y="4146718"/>
                    <a:ext cx="71093" cy="71093"/>
                  </a:xfrm>
                  <a:prstGeom prst="ellipse">
                    <a:avLst/>
                  </a:prstGeom>
                  <a:grpFill/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/>
                  </a:p>
                </p:txBody>
              </p:sp>
              <p:sp>
                <p:nvSpPr>
                  <p:cNvPr id="87" name="Oval 86">
                    <a:extLst>
                      <a:ext uri="{FF2B5EF4-FFF2-40B4-BE49-F238E27FC236}">
                        <a16:creationId xmlns:a16="http://schemas.microsoft.com/office/drawing/2014/main" id="{2B922273-D93E-E44E-98CD-4C557B1857D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480307" y="4283243"/>
                    <a:ext cx="71093" cy="71093"/>
                  </a:xfrm>
                  <a:prstGeom prst="ellipse">
                    <a:avLst/>
                  </a:prstGeom>
                  <a:grpFill/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/>
                  </a:p>
                </p:txBody>
              </p:sp>
              <p:grpSp>
                <p:nvGrpSpPr>
                  <p:cNvPr id="88" name="Group 87">
                    <a:extLst>
                      <a:ext uri="{FF2B5EF4-FFF2-40B4-BE49-F238E27FC236}">
                        <a16:creationId xmlns:a16="http://schemas.microsoft.com/office/drawing/2014/main" id="{BCB689A9-FD50-FA4B-82BB-120169A35FC9}"/>
                      </a:ext>
                    </a:extLst>
                  </p:cNvPr>
                  <p:cNvGrpSpPr/>
                  <p:nvPr/>
                </p:nvGrpSpPr>
                <p:grpSpPr>
                  <a:xfrm>
                    <a:off x="6159507" y="4149893"/>
                    <a:ext cx="77443" cy="207618"/>
                    <a:chOff x="6162682" y="4149893"/>
                    <a:chExt cx="77443" cy="207618"/>
                  </a:xfrm>
                  <a:grpFill/>
                </p:grpSpPr>
                <p:sp>
                  <p:nvSpPr>
                    <p:cNvPr id="89" name="Oval 88">
                      <a:extLst>
                        <a:ext uri="{FF2B5EF4-FFF2-40B4-BE49-F238E27FC236}">
                          <a16:creationId xmlns:a16="http://schemas.microsoft.com/office/drawing/2014/main" id="{BB31B1ED-B3FB-2249-B173-9EECA72B03C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6162682" y="4149893"/>
                      <a:ext cx="71093" cy="71093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sp3d prstMaterial="matte"/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30294"/>
                    </a:p>
                  </p:txBody>
                </p:sp>
                <p:sp>
                  <p:nvSpPr>
                    <p:cNvPr id="90" name="Oval 89">
                      <a:extLst>
                        <a:ext uri="{FF2B5EF4-FFF2-40B4-BE49-F238E27FC236}">
                          <a16:creationId xmlns:a16="http://schemas.microsoft.com/office/drawing/2014/main" id="{93396391-CDCB-CC44-AF7D-2A8D3050A97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6169032" y="4286418"/>
                      <a:ext cx="71093" cy="71093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sp3d prstMaterial="matte"/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30294" dirty="0"/>
                    </a:p>
                  </p:txBody>
                </p:sp>
              </p:grpSp>
            </p:grpSp>
          </p:grpSp>
          <p:sp>
            <p:nvSpPr>
              <p:cNvPr id="77" name="Block Arc 76">
                <a:extLst>
                  <a:ext uri="{FF2B5EF4-FFF2-40B4-BE49-F238E27FC236}">
                    <a16:creationId xmlns:a16="http://schemas.microsoft.com/office/drawing/2014/main" id="{64CE59FC-C328-1440-A5F4-562F7CCC641F}"/>
                  </a:ext>
                </a:extLst>
              </p:cNvPr>
              <p:cNvSpPr/>
              <p:nvPr/>
            </p:nvSpPr>
            <p:spPr>
              <a:xfrm rot="19450926">
                <a:off x="4725622" y="2958528"/>
                <a:ext cx="2404596" cy="2304223"/>
              </a:xfrm>
              <a:prstGeom prst="blockArc">
                <a:avLst>
                  <a:gd name="adj1" fmla="val 14977627"/>
                  <a:gd name="adj2" fmla="val 17469328"/>
                  <a:gd name="adj3" fmla="val 5280"/>
                </a:avLst>
              </a:prstGeom>
              <a:solidFill>
                <a:srgbClr val="FFFEF2">
                  <a:alpha val="83000"/>
                </a:srgbClr>
              </a:solidFill>
              <a:ln>
                <a:solidFill>
                  <a:srgbClr val="FEF7D3">
                    <a:alpha val="45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0" name="Subtitle 2">
              <a:extLst>
                <a:ext uri="{FF2B5EF4-FFF2-40B4-BE49-F238E27FC236}">
                  <a16:creationId xmlns:a16="http://schemas.microsoft.com/office/drawing/2014/main" id="{A5DE5D5F-6B84-E443-AD1B-70EA146648E5}"/>
                </a:ext>
              </a:extLst>
            </p:cNvPr>
            <p:cNvSpPr txBox="1">
              <a:spLocks/>
            </p:cNvSpPr>
            <p:nvPr/>
          </p:nvSpPr>
          <p:spPr>
            <a:xfrm>
              <a:off x="3840599" y="5016503"/>
              <a:ext cx="479642" cy="521504"/>
            </a:xfrm>
            <a:prstGeom prst="rect">
              <a:avLst/>
            </a:prstGeom>
            <a:effectLst>
              <a:outerShdw blurRad="114300" dist="12700" dir="4920000" algn="tl" rotWithShape="0">
                <a:prstClr val="black">
                  <a:alpha val="49000"/>
                </a:prstClr>
              </a:outerShdw>
              <a:softEdge rad="31750"/>
            </a:effectLst>
            <a:scene3d>
              <a:camera prst="orthographicFront"/>
              <a:lightRig rig="brightRoom" dir="t"/>
            </a:scene3d>
            <a:sp3d prstMaterial="matte"/>
          </p:spPr>
          <p:txBody>
            <a:bodyPr vert="horz" lIns="377190" tIns="188595" rIns="377190" bIns="188595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900" dirty="0">
                  <a:latin typeface="Cambria" panose="02040503050406030204" pitchFamily="18" charset="0"/>
                  <a:cs typeface="Times New Roman" panose="02020603050405020304" pitchFamily="18" charset="0"/>
                </a:rPr>
                <a:t>3 </a:t>
              </a:r>
            </a:p>
          </p:txBody>
        </p:sp>
      </p:grpSp>
      <p:sp>
        <p:nvSpPr>
          <p:cNvPr id="92" name="Rectangle 91">
            <a:extLst>
              <a:ext uri="{FF2B5EF4-FFF2-40B4-BE49-F238E27FC236}">
                <a16:creationId xmlns:a16="http://schemas.microsoft.com/office/drawing/2014/main" id="{42D32AF4-CFDA-1643-9221-5DC7D724B17B}"/>
              </a:ext>
            </a:extLst>
          </p:cNvPr>
          <p:cNvSpPr/>
          <p:nvPr/>
        </p:nvSpPr>
        <p:spPr>
          <a:xfrm>
            <a:off x="30059488" y="12654513"/>
            <a:ext cx="1588550" cy="6600887"/>
          </a:xfrm>
          <a:prstGeom prst="rect">
            <a:avLst/>
          </a:prstGeom>
          <a:noFill/>
        </p:spPr>
        <p:txBody>
          <a:bodyPr wrap="square" lIns="377190" tIns="188595" rIns="377190" bIns="188595" numCol="1">
            <a:prstTxWarp prst="textDeflate">
              <a:avLst>
                <a:gd name="adj" fmla="val 0"/>
              </a:avLst>
            </a:prstTxWarp>
            <a:spAutoFit/>
          </a:bodyPr>
          <a:lstStyle/>
          <a:p>
            <a:pPr algn="ctr"/>
            <a:r>
              <a:rPr lang="en-US" sz="22275" b="1" spc="207" dirty="0">
                <a:ln w="38100" cmpd="sng">
                  <a:solidFill>
                    <a:schemeClr val="bg1">
                      <a:lumMod val="95000"/>
                    </a:schemeClr>
                  </a:solidFill>
                  <a:prstDash val="solid"/>
                </a:ln>
                <a:effectLst/>
                <a:latin typeface="Bauhaus 93" pitchFamily="82" charset="77"/>
                <a:cs typeface="Kannada MN" pitchFamily="2" charset="0"/>
              </a:rPr>
              <a:t>l</a:t>
            </a:r>
          </a:p>
        </p:txBody>
      </p:sp>
      <p:sp>
        <p:nvSpPr>
          <p:cNvPr id="111" name="Block Arc 110">
            <a:extLst>
              <a:ext uri="{FF2B5EF4-FFF2-40B4-BE49-F238E27FC236}">
                <a16:creationId xmlns:a16="http://schemas.microsoft.com/office/drawing/2014/main" id="{090BC762-196E-864F-AC0A-042A599FFDDE}"/>
              </a:ext>
            </a:extLst>
          </p:cNvPr>
          <p:cNvSpPr/>
          <p:nvPr/>
        </p:nvSpPr>
        <p:spPr>
          <a:xfrm rot="19450926">
            <a:off x="30097183" y="6750824"/>
            <a:ext cx="9918959" cy="9504920"/>
          </a:xfrm>
          <a:prstGeom prst="blockArc">
            <a:avLst>
              <a:gd name="adj1" fmla="val 14977627"/>
              <a:gd name="adj2" fmla="val 17469328"/>
              <a:gd name="adj3" fmla="val 5280"/>
            </a:avLst>
          </a:prstGeom>
          <a:solidFill>
            <a:srgbClr val="FFFEF2">
              <a:alpha val="83000"/>
            </a:srgbClr>
          </a:solidFill>
          <a:ln>
            <a:solidFill>
              <a:srgbClr val="FEF7D3">
                <a:alpha val="4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294">
              <a:solidFill>
                <a:schemeClr val="tx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CFA9795-2C23-0B4B-A122-CCE85B727E73}"/>
              </a:ext>
            </a:extLst>
          </p:cNvPr>
          <p:cNvSpPr/>
          <p:nvPr/>
        </p:nvSpPr>
        <p:spPr>
          <a:xfrm>
            <a:off x="17942259" y="13286937"/>
            <a:ext cx="2585810" cy="5968463"/>
          </a:xfrm>
          <a:prstGeom prst="rect">
            <a:avLst/>
          </a:prstGeom>
          <a:noFill/>
        </p:spPr>
        <p:txBody>
          <a:bodyPr wrap="square" lIns="377190" tIns="188595" rIns="377190" bIns="188595" numCol="1">
            <a:prstTxWarp prst="textDeflate">
              <a:avLst>
                <a:gd name="adj" fmla="val 0"/>
              </a:avLst>
            </a:prstTxWarp>
            <a:spAutoFit/>
          </a:bodyPr>
          <a:lstStyle/>
          <a:p>
            <a:pPr algn="ctr"/>
            <a:r>
              <a:rPr lang="en-US" sz="22275" b="1" spc="207" dirty="0">
                <a:ln w="38100" cmpd="sng">
                  <a:solidFill>
                    <a:schemeClr val="bg1">
                      <a:lumMod val="95000"/>
                    </a:schemeClr>
                  </a:solidFill>
                  <a:prstDash val="solid"/>
                </a:ln>
                <a:effectLst/>
                <a:latin typeface="Bauhaus 93" pitchFamily="82" charset="77"/>
                <a:cs typeface="Kannada MN" pitchFamily="2" charset="0"/>
              </a:rPr>
              <a:t>t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39176C6-A6F9-7445-B24C-BA3A49DD37DD}"/>
              </a:ext>
            </a:extLst>
          </p:cNvPr>
          <p:cNvSpPr/>
          <p:nvPr/>
        </p:nvSpPr>
        <p:spPr>
          <a:xfrm>
            <a:off x="27663947" y="8102991"/>
            <a:ext cx="1588550" cy="6600887"/>
          </a:xfrm>
          <a:prstGeom prst="rect">
            <a:avLst/>
          </a:prstGeom>
          <a:noFill/>
        </p:spPr>
        <p:txBody>
          <a:bodyPr wrap="square" lIns="377190" tIns="188595" rIns="377190" bIns="188595" numCol="1">
            <a:prstTxWarp prst="textDeflate">
              <a:avLst>
                <a:gd name="adj" fmla="val 0"/>
              </a:avLst>
            </a:prstTxWarp>
            <a:spAutoFit/>
          </a:bodyPr>
          <a:lstStyle/>
          <a:p>
            <a:pPr algn="ctr"/>
            <a:r>
              <a:rPr lang="en-US" sz="22275" b="1" spc="207" dirty="0">
                <a:ln w="38100" cmpd="sng">
                  <a:solidFill>
                    <a:schemeClr val="bg1">
                      <a:lumMod val="95000"/>
                    </a:schemeClr>
                  </a:solidFill>
                  <a:prstDash val="solid"/>
                </a:ln>
                <a:effectLst/>
                <a:latin typeface="Bauhaus 93" pitchFamily="82" charset="77"/>
                <a:cs typeface="Kannada MN" pitchFamily="2" charset="0"/>
              </a:rPr>
              <a:t>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CDC56EA-CA5F-5D4C-A610-1E3B39DA302E}"/>
              </a:ext>
            </a:extLst>
          </p:cNvPr>
          <p:cNvSpPr/>
          <p:nvPr/>
        </p:nvSpPr>
        <p:spPr>
          <a:xfrm>
            <a:off x="14393122" y="9942104"/>
            <a:ext cx="3889780" cy="6602331"/>
          </a:xfrm>
          <a:prstGeom prst="rect">
            <a:avLst/>
          </a:prstGeom>
          <a:noFill/>
        </p:spPr>
        <p:txBody>
          <a:bodyPr wrap="square" lIns="377190" tIns="188595" rIns="377190" bIns="188595" numCol="1">
            <a:prstTxWarp prst="textDeflate">
              <a:avLst>
                <a:gd name="adj" fmla="val 0"/>
              </a:avLst>
            </a:prstTxWarp>
            <a:spAutoFit/>
          </a:bodyPr>
          <a:lstStyle/>
          <a:p>
            <a:pPr algn="ctr"/>
            <a:r>
              <a:rPr lang="en-US" sz="22275" b="1" spc="207" dirty="0">
                <a:ln w="38100" cmpd="sng">
                  <a:solidFill>
                    <a:schemeClr val="bg1">
                      <a:lumMod val="95000"/>
                    </a:schemeClr>
                  </a:solidFill>
                  <a:prstDash val="solid"/>
                </a:ln>
                <a:effectLst/>
                <a:latin typeface="Bauhaus 93" pitchFamily="82" charset="77"/>
                <a:cs typeface="Kannada MN" pitchFamily="2" charset="0"/>
              </a:rPr>
              <a:t>p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FB77D00A-E9D8-0748-9C02-34D2995D56AF}"/>
              </a:ext>
            </a:extLst>
          </p:cNvPr>
          <p:cNvGrpSpPr/>
          <p:nvPr/>
        </p:nvGrpSpPr>
        <p:grpSpPr>
          <a:xfrm>
            <a:off x="10416784" y="5774125"/>
            <a:ext cx="4920705" cy="4920705"/>
            <a:chOff x="1670642" y="3569854"/>
            <a:chExt cx="1192898" cy="1192898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5BE0E5C2-F370-7143-AE02-DB5C8188F021}"/>
                </a:ext>
              </a:extLst>
            </p:cNvPr>
            <p:cNvGrpSpPr/>
            <p:nvPr/>
          </p:nvGrpSpPr>
          <p:grpSpPr>
            <a:xfrm>
              <a:off x="1670642" y="3569854"/>
              <a:ext cx="1192898" cy="1192898"/>
              <a:chOff x="4331823" y="2657095"/>
              <a:chExt cx="3941180" cy="3941180"/>
            </a:xfrm>
          </p:grpSpPr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9BE5DDC4-F584-124D-82EB-E435953AD8D2}"/>
                  </a:ext>
                </a:extLst>
              </p:cNvPr>
              <p:cNvGrpSpPr/>
              <p:nvPr/>
            </p:nvGrpSpPr>
            <p:grpSpPr>
              <a:xfrm>
                <a:off x="4331823" y="2657095"/>
                <a:ext cx="3941180" cy="3941180"/>
                <a:chOff x="4884516" y="2273292"/>
                <a:chExt cx="3941180" cy="3941180"/>
              </a:xfrm>
              <a:scene3d>
                <a:camera prst="orthographicFront"/>
                <a:lightRig rig="brightRoom" dir="t"/>
              </a:scene3d>
            </p:grpSpPr>
            <p:sp>
              <p:nvSpPr>
                <p:cNvPr id="96" name="Oval 95">
                  <a:extLst>
                    <a:ext uri="{FF2B5EF4-FFF2-40B4-BE49-F238E27FC236}">
                      <a16:creationId xmlns:a16="http://schemas.microsoft.com/office/drawing/2014/main" id="{9D883F41-8BB7-9949-BB5A-4E2E94C4898D}"/>
                    </a:ext>
                  </a:extLst>
                </p:cNvPr>
                <p:cNvSpPr/>
                <p:nvPr/>
              </p:nvSpPr>
              <p:spPr>
                <a:xfrm>
                  <a:off x="4884516" y="2273292"/>
                  <a:ext cx="3941180" cy="3941180"/>
                </a:xfrm>
                <a:prstGeom prst="ellipse">
                  <a:avLst/>
                </a:prstGeom>
                <a:solidFill>
                  <a:srgbClr val="F7D32A">
                    <a:alpha val="22000"/>
                  </a:srgbClr>
                </a:solidFill>
                <a:ln>
                  <a:noFill/>
                </a:ln>
                <a:sp3d prstMaterial="matte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 dirty="0"/>
                </a:p>
              </p:txBody>
            </p:sp>
            <p:sp>
              <p:nvSpPr>
                <p:cNvPr id="113" name="Oval 112">
                  <a:extLst>
                    <a:ext uri="{FF2B5EF4-FFF2-40B4-BE49-F238E27FC236}">
                      <a16:creationId xmlns:a16="http://schemas.microsoft.com/office/drawing/2014/main" id="{82C5CF2D-9AA0-694F-A557-3F8E1B90468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069021" y="3457797"/>
                  <a:ext cx="1572168" cy="1572170"/>
                </a:xfrm>
                <a:prstGeom prst="ellipse">
                  <a:avLst/>
                </a:prstGeom>
                <a:solidFill>
                  <a:srgbClr val="FFFEF2"/>
                </a:solidFill>
                <a:ln>
                  <a:noFill/>
                </a:ln>
                <a:sp3d prstMaterial="matte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 dirty="0"/>
                </a:p>
              </p:txBody>
            </p:sp>
            <p:sp>
              <p:nvSpPr>
                <p:cNvPr id="114" name="Freeform 113">
                  <a:extLst>
                    <a:ext uri="{FF2B5EF4-FFF2-40B4-BE49-F238E27FC236}">
                      <a16:creationId xmlns:a16="http://schemas.microsoft.com/office/drawing/2014/main" id="{3628EA30-6C7C-0A41-8912-202908691ED3}"/>
                    </a:ext>
                  </a:extLst>
                </p:cNvPr>
                <p:cNvSpPr/>
                <p:nvPr/>
              </p:nvSpPr>
              <p:spPr>
                <a:xfrm>
                  <a:off x="6158669" y="3518842"/>
                  <a:ext cx="1391401" cy="672761"/>
                </a:xfrm>
                <a:custGeom>
                  <a:avLst/>
                  <a:gdLst>
                    <a:gd name="connsiteX0" fmla="*/ 307373 w 609034"/>
                    <a:gd name="connsiteY0" fmla="*/ 11 h 294476"/>
                    <a:gd name="connsiteX1" fmla="*/ 460931 w 609034"/>
                    <a:gd name="connsiteY1" fmla="*/ 42811 h 294476"/>
                    <a:gd name="connsiteX2" fmla="*/ 601680 w 609034"/>
                    <a:gd name="connsiteY2" fmla="*/ 231054 h 294476"/>
                    <a:gd name="connsiteX3" fmla="*/ 609034 w 609034"/>
                    <a:gd name="connsiteY3" fmla="*/ 294476 h 294476"/>
                    <a:gd name="connsiteX4" fmla="*/ 578473 w 609034"/>
                    <a:gd name="connsiteY4" fmla="*/ 294476 h 294476"/>
                    <a:gd name="connsiteX5" fmla="*/ 571991 w 609034"/>
                    <a:gd name="connsiteY5" fmla="*/ 238580 h 294476"/>
                    <a:gd name="connsiteX6" fmla="*/ 445315 w 609034"/>
                    <a:gd name="connsiteY6" fmla="*/ 69157 h 294476"/>
                    <a:gd name="connsiteX7" fmla="*/ 168263 w 609034"/>
                    <a:gd name="connsiteY7" fmla="*/ 66777 h 294476"/>
                    <a:gd name="connsiteX8" fmla="*/ 38694 w 609034"/>
                    <a:gd name="connsiteY8" fmla="*/ 233998 h 294476"/>
                    <a:gd name="connsiteX9" fmla="*/ 30626 w 609034"/>
                    <a:gd name="connsiteY9" fmla="*/ 294476 h 294476"/>
                    <a:gd name="connsiteX10" fmla="*/ 0 w 609034"/>
                    <a:gd name="connsiteY10" fmla="*/ 294476 h 294476"/>
                    <a:gd name="connsiteX11" fmla="*/ 9140 w 609034"/>
                    <a:gd name="connsiteY11" fmla="*/ 225964 h 294476"/>
                    <a:gd name="connsiteX12" fmla="*/ 153102 w 609034"/>
                    <a:gd name="connsiteY12" fmla="*/ 40166 h 294476"/>
                    <a:gd name="connsiteX13" fmla="*/ 307373 w 609034"/>
                    <a:gd name="connsiteY13" fmla="*/ 11 h 2944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609034" h="294476">
                      <a:moveTo>
                        <a:pt x="307373" y="11"/>
                      </a:moveTo>
                      <a:cubicBezTo>
                        <a:pt x="360541" y="468"/>
                        <a:pt x="413590" y="14751"/>
                        <a:pt x="460931" y="42811"/>
                      </a:cubicBezTo>
                      <a:cubicBezTo>
                        <a:pt x="531944" y="84902"/>
                        <a:pt x="581925" y="153139"/>
                        <a:pt x="601680" y="231054"/>
                      </a:cubicBezTo>
                      <a:lnTo>
                        <a:pt x="609034" y="294476"/>
                      </a:lnTo>
                      <a:lnTo>
                        <a:pt x="578473" y="294476"/>
                      </a:lnTo>
                      <a:lnTo>
                        <a:pt x="571991" y="238580"/>
                      </a:lnTo>
                      <a:cubicBezTo>
                        <a:pt x="554212" y="168455"/>
                        <a:pt x="509227" y="107040"/>
                        <a:pt x="445315" y="69157"/>
                      </a:cubicBezTo>
                      <a:cubicBezTo>
                        <a:pt x="360099" y="18647"/>
                        <a:pt x="254335" y="17738"/>
                        <a:pt x="168263" y="66777"/>
                      </a:cubicBezTo>
                      <a:cubicBezTo>
                        <a:pt x="103709" y="103556"/>
                        <a:pt x="57676" y="164189"/>
                        <a:pt x="38694" y="233998"/>
                      </a:cubicBezTo>
                      <a:lnTo>
                        <a:pt x="30626" y="294476"/>
                      </a:lnTo>
                      <a:lnTo>
                        <a:pt x="0" y="294476"/>
                      </a:lnTo>
                      <a:lnTo>
                        <a:pt x="9140" y="225964"/>
                      </a:lnTo>
                      <a:cubicBezTo>
                        <a:pt x="30231" y="148400"/>
                        <a:pt x="81378" y="81031"/>
                        <a:pt x="153102" y="40166"/>
                      </a:cubicBezTo>
                      <a:cubicBezTo>
                        <a:pt x="200919" y="12923"/>
                        <a:pt x="254205" y="-446"/>
                        <a:pt x="307373" y="11"/>
                      </a:cubicBez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 cap="rnd"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30294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5" name="Freeform 114">
                  <a:extLst>
                    <a:ext uri="{FF2B5EF4-FFF2-40B4-BE49-F238E27FC236}">
                      <a16:creationId xmlns:a16="http://schemas.microsoft.com/office/drawing/2014/main" id="{9B44714B-9808-034D-ACE0-7D89C28FF5BA}"/>
                    </a:ext>
                  </a:extLst>
                </p:cNvPr>
                <p:cNvSpPr/>
                <p:nvPr/>
              </p:nvSpPr>
              <p:spPr>
                <a:xfrm rot="10800000">
                  <a:off x="6165050" y="4310667"/>
                  <a:ext cx="1383757" cy="642099"/>
                </a:xfrm>
                <a:custGeom>
                  <a:avLst/>
                  <a:gdLst>
                    <a:gd name="connsiteX0" fmla="*/ 605688 w 605688"/>
                    <a:gd name="connsiteY0" fmla="*/ 281055 h 281055"/>
                    <a:gd name="connsiteX1" fmla="*/ 575127 w 605688"/>
                    <a:gd name="connsiteY1" fmla="*/ 281055 h 281055"/>
                    <a:gd name="connsiteX2" fmla="*/ 570201 w 605688"/>
                    <a:gd name="connsiteY2" fmla="*/ 238580 h 281055"/>
                    <a:gd name="connsiteX3" fmla="*/ 443525 w 605688"/>
                    <a:gd name="connsiteY3" fmla="*/ 69157 h 281055"/>
                    <a:gd name="connsiteX4" fmla="*/ 166473 w 605688"/>
                    <a:gd name="connsiteY4" fmla="*/ 66777 h 281055"/>
                    <a:gd name="connsiteX5" fmla="*/ 36904 w 605688"/>
                    <a:gd name="connsiteY5" fmla="*/ 233998 h 281055"/>
                    <a:gd name="connsiteX6" fmla="*/ 30626 w 605688"/>
                    <a:gd name="connsiteY6" fmla="*/ 281055 h 281055"/>
                    <a:gd name="connsiteX7" fmla="*/ 0 w 605688"/>
                    <a:gd name="connsiteY7" fmla="*/ 281055 h 281055"/>
                    <a:gd name="connsiteX8" fmla="*/ 7350 w 605688"/>
                    <a:gd name="connsiteY8" fmla="*/ 225964 h 281055"/>
                    <a:gd name="connsiteX9" fmla="*/ 151312 w 605688"/>
                    <a:gd name="connsiteY9" fmla="*/ 40166 h 281055"/>
                    <a:gd name="connsiteX10" fmla="*/ 459141 w 605688"/>
                    <a:gd name="connsiteY10" fmla="*/ 42811 h 281055"/>
                    <a:gd name="connsiteX11" fmla="*/ 599890 w 605688"/>
                    <a:gd name="connsiteY11" fmla="*/ 231054 h 281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5688" h="281055">
                      <a:moveTo>
                        <a:pt x="605688" y="281055"/>
                      </a:moveTo>
                      <a:lnTo>
                        <a:pt x="575127" y="281055"/>
                      </a:lnTo>
                      <a:lnTo>
                        <a:pt x="570201" y="238580"/>
                      </a:lnTo>
                      <a:cubicBezTo>
                        <a:pt x="552422" y="168455"/>
                        <a:pt x="507437" y="107040"/>
                        <a:pt x="443525" y="69157"/>
                      </a:cubicBezTo>
                      <a:cubicBezTo>
                        <a:pt x="358309" y="18647"/>
                        <a:pt x="252545" y="17738"/>
                        <a:pt x="166473" y="66777"/>
                      </a:cubicBezTo>
                      <a:cubicBezTo>
                        <a:pt x="101919" y="103556"/>
                        <a:pt x="55886" y="164189"/>
                        <a:pt x="36904" y="233998"/>
                      </a:cubicBezTo>
                      <a:lnTo>
                        <a:pt x="30626" y="281055"/>
                      </a:lnTo>
                      <a:lnTo>
                        <a:pt x="0" y="281055"/>
                      </a:lnTo>
                      <a:lnTo>
                        <a:pt x="7350" y="225964"/>
                      </a:lnTo>
                      <a:cubicBezTo>
                        <a:pt x="28441" y="148400"/>
                        <a:pt x="79587" y="81031"/>
                        <a:pt x="151312" y="40166"/>
                      </a:cubicBezTo>
                      <a:cubicBezTo>
                        <a:pt x="246945" y="-14320"/>
                        <a:pt x="364458" y="-13310"/>
                        <a:pt x="459141" y="42811"/>
                      </a:cubicBezTo>
                      <a:cubicBezTo>
                        <a:pt x="530153" y="84902"/>
                        <a:pt x="580135" y="153139"/>
                        <a:pt x="599890" y="231054"/>
                      </a:cubicBez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 cap="rnd"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30294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16" name="Group 115">
                  <a:extLst>
                    <a:ext uri="{FF2B5EF4-FFF2-40B4-BE49-F238E27FC236}">
                      <a16:creationId xmlns:a16="http://schemas.microsoft.com/office/drawing/2014/main" id="{7F8CB0CA-B7A1-CD4E-87DB-A2D7472EC088}"/>
                    </a:ext>
                  </a:extLst>
                </p:cNvPr>
                <p:cNvGrpSpPr/>
                <p:nvPr/>
              </p:nvGrpSpPr>
              <p:grpSpPr>
                <a:xfrm>
                  <a:off x="6159507" y="4146718"/>
                  <a:ext cx="1391893" cy="210793"/>
                  <a:chOff x="6159507" y="4146718"/>
                  <a:chExt cx="1391893" cy="210793"/>
                </a:xfrm>
                <a:solidFill>
                  <a:schemeClr val="bg2">
                    <a:lumMod val="25000"/>
                  </a:schemeClr>
                </a:solidFill>
              </p:grpSpPr>
              <p:sp>
                <p:nvSpPr>
                  <p:cNvPr id="117" name="Oval 116">
                    <a:extLst>
                      <a:ext uri="{FF2B5EF4-FFF2-40B4-BE49-F238E27FC236}">
                        <a16:creationId xmlns:a16="http://schemas.microsoft.com/office/drawing/2014/main" id="{728A9B43-0684-3549-AEB5-7CDF2DAE25C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480307" y="4146718"/>
                    <a:ext cx="71093" cy="71093"/>
                  </a:xfrm>
                  <a:prstGeom prst="ellipse">
                    <a:avLst/>
                  </a:prstGeom>
                  <a:grpFill/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/>
                  </a:p>
                </p:txBody>
              </p:sp>
              <p:sp>
                <p:nvSpPr>
                  <p:cNvPr id="118" name="Oval 117">
                    <a:extLst>
                      <a:ext uri="{FF2B5EF4-FFF2-40B4-BE49-F238E27FC236}">
                        <a16:creationId xmlns:a16="http://schemas.microsoft.com/office/drawing/2014/main" id="{9A8D9D77-E400-0041-A690-68EA7CDF04D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480307" y="4283243"/>
                    <a:ext cx="71093" cy="71093"/>
                  </a:xfrm>
                  <a:prstGeom prst="ellipse">
                    <a:avLst/>
                  </a:prstGeom>
                  <a:grpFill/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/>
                  </a:p>
                </p:txBody>
              </p:sp>
              <p:grpSp>
                <p:nvGrpSpPr>
                  <p:cNvPr id="119" name="Group 118">
                    <a:extLst>
                      <a:ext uri="{FF2B5EF4-FFF2-40B4-BE49-F238E27FC236}">
                        <a16:creationId xmlns:a16="http://schemas.microsoft.com/office/drawing/2014/main" id="{46D73B0F-202E-DB49-824A-6B623B237EB7}"/>
                      </a:ext>
                    </a:extLst>
                  </p:cNvPr>
                  <p:cNvGrpSpPr/>
                  <p:nvPr/>
                </p:nvGrpSpPr>
                <p:grpSpPr>
                  <a:xfrm>
                    <a:off x="6159507" y="4149893"/>
                    <a:ext cx="77443" cy="207618"/>
                    <a:chOff x="6162682" y="4149893"/>
                    <a:chExt cx="77443" cy="207618"/>
                  </a:xfrm>
                  <a:grpFill/>
                </p:grpSpPr>
                <p:sp>
                  <p:nvSpPr>
                    <p:cNvPr id="120" name="Oval 119">
                      <a:extLst>
                        <a:ext uri="{FF2B5EF4-FFF2-40B4-BE49-F238E27FC236}">
                          <a16:creationId xmlns:a16="http://schemas.microsoft.com/office/drawing/2014/main" id="{3641A2DA-B59A-AC4D-891F-21D87452CCB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6162682" y="4149893"/>
                      <a:ext cx="71093" cy="71093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sp3d prstMaterial="matte"/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30294"/>
                    </a:p>
                  </p:txBody>
                </p:sp>
                <p:sp>
                  <p:nvSpPr>
                    <p:cNvPr id="121" name="Oval 120">
                      <a:extLst>
                        <a:ext uri="{FF2B5EF4-FFF2-40B4-BE49-F238E27FC236}">
                          <a16:creationId xmlns:a16="http://schemas.microsoft.com/office/drawing/2014/main" id="{C0A58194-E52B-9F4E-BBED-527E8D43FB7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6169032" y="4286418"/>
                      <a:ext cx="71093" cy="71093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sp3d prstMaterial="matte"/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30294" dirty="0"/>
                    </a:p>
                  </p:txBody>
                </p:sp>
              </p:grpSp>
            </p:grpSp>
          </p:grpSp>
          <p:sp>
            <p:nvSpPr>
              <p:cNvPr id="93" name="Block Arc 92">
                <a:extLst>
                  <a:ext uri="{FF2B5EF4-FFF2-40B4-BE49-F238E27FC236}">
                    <a16:creationId xmlns:a16="http://schemas.microsoft.com/office/drawing/2014/main" id="{FED21492-0B75-D94E-904D-0EC94F34EE0E}"/>
                  </a:ext>
                </a:extLst>
              </p:cNvPr>
              <p:cNvSpPr/>
              <p:nvPr/>
            </p:nvSpPr>
            <p:spPr>
              <a:xfrm rot="19450926">
                <a:off x="4725622" y="2958528"/>
                <a:ext cx="2404596" cy="2304223"/>
              </a:xfrm>
              <a:prstGeom prst="blockArc">
                <a:avLst>
                  <a:gd name="adj1" fmla="val 14977627"/>
                  <a:gd name="adj2" fmla="val 17469328"/>
                  <a:gd name="adj3" fmla="val 5280"/>
                </a:avLst>
              </a:prstGeom>
              <a:solidFill>
                <a:srgbClr val="FFFEF2">
                  <a:alpha val="83000"/>
                </a:srgbClr>
              </a:solidFill>
              <a:ln>
                <a:solidFill>
                  <a:srgbClr val="FEF7D3">
                    <a:alpha val="45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3" name="Subtitle 2">
              <a:extLst>
                <a:ext uri="{FF2B5EF4-FFF2-40B4-BE49-F238E27FC236}">
                  <a16:creationId xmlns:a16="http://schemas.microsoft.com/office/drawing/2014/main" id="{9ADE1B6F-E82B-9044-B582-D88A6252C279}"/>
                </a:ext>
              </a:extLst>
            </p:cNvPr>
            <p:cNvSpPr txBox="1">
              <a:spLocks/>
            </p:cNvSpPr>
            <p:nvPr/>
          </p:nvSpPr>
          <p:spPr>
            <a:xfrm>
              <a:off x="2025577" y="3959245"/>
              <a:ext cx="479642" cy="521504"/>
            </a:xfrm>
            <a:prstGeom prst="rect">
              <a:avLst/>
            </a:prstGeom>
            <a:effectLst>
              <a:outerShdw blurRad="114300" dist="12700" dir="4920000" algn="tl" rotWithShape="0">
                <a:prstClr val="black">
                  <a:alpha val="49000"/>
                </a:prstClr>
              </a:outerShdw>
              <a:softEdge rad="31750"/>
            </a:effectLst>
            <a:scene3d>
              <a:camera prst="orthographicFront"/>
              <a:lightRig rig="brightRoom" dir="t"/>
            </a:scene3d>
            <a:sp3d prstMaterial="matte"/>
          </p:spPr>
          <p:txBody>
            <a:bodyPr vert="horz" lIns="377190" tIns="188595" rIns="377190" bIns="188595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900" dirty="0">
                  <a:latin typeface="Cambria" panose="020405030504060302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C2A0247F-DAD5-0245-A450-9FE7ABC778BF}"/>
              </a:ext>
            </a:extLst>
          </p:cNvPr>
          <p:cNvGrpSpPr/>
          <p:nvPr/>
        </p:nvGrpSpPr>
        <p:grpSpPr>
          <a:xfrm>
            <a:off x="20403626" y="5565637"/>
            <a:ext cx="4920705" cy="4920705"/>
            <a:chOff x="2899492" y="3569854"/>
            <a:chExt cx="1192898" cy="1192898"/>
          </a:xfrm>
        </p:grpSpPr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F338F75B-3644-EC4A-8639-004229B4FB61}"/>
                </a:ext>
              </a:extLst>
            </p:cNvPr>
            <p:cNvGrpSpPr/>
            <p:nvPr/>
          </p:nvGrpSpPr>
          <p:grpSpPr>
            <a:xfrm>
              <a:off x="2899492" y="3569854"/>
              <a:ext cx="1192898" cy="1192898"/>
              <a:chOff x="4331823" y="2657095"/>
              <a:chExt cx="3941180" cy="3941180"/>
            </a:xfrm>
          </p:grpSpPr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AB279C4E-86F2-714F-BD08-A717C04DD37D}"/>
                  </a:ext>
                </a:extLst>
              </p:cNvPr>
              <p:cNvGrpSpPr/>
              <p:nvPr/>
            </p:nvGrpSpPr>
            <p:grpSpPr>
              <a:xfrm>
                <a:off x="4331823" y="2657095"/>
                <a:ext cx="3941180" cy="3941180"/>
                <a:chOff x="4884516" y="2273292"/>
                <a:chExt cx="3941180" cy="3941180"/>
              </a:xfrm>
              <a:scene3d>
                <a:camera prst="orthographicFront"/>
                <a:lightRig rig="brightRoom" dir="t"/>
              </a:scene3d>
            </p:grpSpPr>
            <p:sp>
              <p:nvSpPr>
                <p:cNvPr id="142" name="Oval 141">
                  <a:extLst>
                    <a:ext uri="{FF2B5EF4-FFF2-40B4-BE49-F238E27FC236}">
                      <a16:creationId xmlns:a16="http://schemas.microsoft.com/office/drawing/2014/main" id="{7BB21978-B47E-6545-B474-81442F9BE49A}"/>
                    </a:ext>
                  </a:extLst>
                </p:cNvPr>
                <p:cNvSpPr/>
                <p:nvPr/>
              </p:nvSpPr>
              <p:spPr>
                <a:xfrm>
                  <a:off x="4884516" y="2273292"/>
                  <a:ext cx="3941180" cy="3941180"/>
                </a:xfrm>
                <a:prstGeom prst="ellipse">
                  <a:avLst/>
                </a:prstGeom>
                <a:solidFill>
                  <a:schemeClr val="tx1">
                    <a:alpha val="23000"/>
                  </a:schemeClr>
                </a:solidFill>
                <a:ln>
                  <a:noFill/>
                </a:ln>
                <a:sp3d prstMaterial="matte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 dirty="0"/>
                </a:p>
              </p:txBody>
            </p:sp>
            <p:sp>
              <p:nvSpPr>
                <p:cNvPr id="143" name="Oval 142">
                  <a:extLst>
                    <a:ext uri="{FF2B5EF4-FFF2-40B4-BE49-F238E27FC236}">
                      <a16:creationId xmlns:a16="http://schemas.microsoft.com/office/drawing/2014/main" id="{7B09B799-EA53-AA46-A65B-A3EE9134BB4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069021" y="3457797"/>
                  <a:ext cx="1572168" cy="1572170"/>
                </a:xfrm>
                <a:prstGeom prst="ellipse">
                  <a:avLst/>
                </a:prstGeom>
                <a:solidFill>
                  <a:srgbClr val="FFFEF2"/>
                </a:solidFill>
                <a:ln>
                  <a:noFill/>
                </a:ln>
                <a:sp3d prstMaterial="matte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 dirty="0"/>
                </a:p>
              </p:txBody>
            </p:sp>
            <p:sp>
              <p:nvSpPr>
                <p:cNvPr id="144" name="Freeform 143">
                  <a:extLst>
                    <a:ext uri="{FF2B5EF4-FFF2-40B4-BE49-F238E27FC236}">
                      <a16:creationId xmlns:a16="http://schemas.microsoft.com/office/drawing/2014/main" id="{D570BA68-1505-7045-9CEA-3BEE2F089F07}"/>
                    </a:ext>
                  </a:extLst>
                </p:cNvPr>
                <p:cNvSpPr/>
                <p:nvPr/>
              </p:nvSpPr>
              <p:spPr>
                <a:xfrm>
                  <a:off x="6158669" y="3518842"/>
                  <a:ext cx="1391401" cy="672761"/>
                </a:xfrm>
                <a:custGeom>
                  <a:avLst/>
                  <a:gdLst>
                    <a:gd name="connsiteX0" fmla="*/ 307373 w 609034"/>
                    <a:gd name="connsiteY0" fmla="*/ 11 h 294476"/>
                    <a:gd name="connsiteX1" fmla="*/ 460931 w 609034"/>
                    <a:gd name="connsiteY1" fmla="*/ 42811 h 294476"/>
                    <a:gd name="connsiteX2" fmla="*/ 601680 w 609034"/>
                    <a:gd name="connsiteY2" fmla="*/ 231054 h 294476"/>
                    <a:gd name="connsiteX3" fmla="*/ 609034 w 609034"/>
                    <a:gd name="connsiteY3" fmla="*/ 294476 h 294476"/>
                    <a:gd name="connsiteX4" fmla="*/ 578473 w 609034"/>
                    <a:gd name="connsiteY4" fmla="*/ 294476 h 294476"/>
                    <a:gd name="connsiteX5" fmla="*/ 571991 w 609034"/>
                    <a:gd name="connsiteY5" fmla="*/ 238580 h 294476"/>
                    <a:gd name="connsiteX6" fmla="*/ 445315 w 609034"/>
                    <a:gd name="connsiteY6" fmla="*/ 69157 h 294476"/>
                    <a:gd name="connsiteX7" fmla="*/ 168263 w 609034"/>
                    <a:gd name="connsiteY7" fmla="*/ 66777 h 294476"/>
                    <a:gd name="connsiteX8" fmla="*/ 38694 w 609034"/>
                    <a:gd name="connsiteY8" fmla="*/ 233998 h 294476"/>
                    <a:gd name="connsiteX9" fmla="*/ 30626 w 609034"/>
                    <a:gd name="connsiteY9" fmla="*/ 294476 h 294476"/>
                    <a:gd name="connsiteX10" fmla="*/ 0 w 609034"/>
                    <a:gd name="connsiteY10" fmla="*/ 294476 h 294476"/>
                    <a:gd name="connsiteX11" fmla="*/ 9140 w 609034"/>
                    <a:gd name="connsiteY11" fmla="*/ 225964 h 294476"/>
                    <a:gd name="connsiteX12" fmla="*/ 153102 w 609034"/>
                    <a:gd name="connsiteY12" fmla="*/ 40166 h 294476"/>
                    <a:gd name="connsiteX13" fmla="*/ 307373 w 609034"/>
                    <a:gd name="connsiteY13" fmla="*/ 11 h 2944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609034" h="294476">
                      <a:moveTo>
                        <a:pt x="307373" y="11"/>
                      </a:moveTo>
                      <a:cubicBezTo>
                        <a:pt x="360541" y="468"/>
                        <a:pt x="413590" y="14751"/>
                        <a:pt x="460931" y="42811"/>
                      </a:cubicBezTo>
                      <a:cubicBezTo>
                        <a:pt x="531944" y="84902"/>
                        <a:pt x="581925" y="153139"/>
                        <a:pt x="601680" y="231054"/>
                      </a:cubicBezTo>
                      <a:lnTo>
                        <a:pt x="609034" y="294476"/>
                      </a:lnTo>
                      <a:lnTo>
                        <a:pt x="578473" y="294476"/>
                      </a:lnTo>
                      <a:lnTo>
                        <a:pt x="571991" y="238580"/>
                      </a:lnTo>
                      <a:cubicBezTo>
                        <a:pt x="554212" y="168455"/>
                        <a:pt x="509227" y="107040"/>
                        <a:pt x="445315" y="69157"/>
                      </a:cubicBezTo>
                      <a:cubicBezTo>
                        <a:pt x="360099" y="18647"/>
                        <a:pt x="254335" y="17738"/>
                        <a:pt x="168263" y="66777"/>
                      </a:cubicBezTo>
                      <a:cubicBezTo>
                        <a:pt x="103709" y="103556"/>
                        <a:pt x="57676" y="164189"/>
                        <a:pt x="38694" y="233998"/>
                      </a:cubicBezTo>
                      <a:lnTo>
                        <a:pt x="30626" y="294476"/>
                      </a:lnTo>
                      <a:lnTo>
                        <a:pt x="0" y="294476"/>
                      </a:lnTo>
                      <a:lnTo>
                        <a:pt x="9140" y="225964"/>
                      </a:lnTo>
                      <a:cubicBezTo>
                        <a:pt x="30231" y="148400"/>
                        <a:pt x="81378" y="81031"/>
                        <a:pt x="153102" y="40166"/>
                      </a:cubicBezTo>
                      <a:cubicBezTo>
                        <a:pt x="200919" y="12923"/>
                        <a:pt x="254205" y="-446"/>
                        <a:pt x="307373" y="11"/>
                      </a:cubicBez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 cap="rnd"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30294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5" name="Freeform 144">
                  <a:extLst>
                    <a:ext uri="{FF2B5EF4-FFF2-40B4-BE49-F238E27FC236}">
                      <a16:creationId xmlns:a16="http://schemas.microsoft.com/office/drawing/2014/main" id="{15B352C7-B22C-D146-B3F3-A49C0D87776B}"/>
                    </a:ext>
                  </a:extLst>
                </p:cNvPr>
                <p:cNvSpPr/>
                <p:nvPr/>
              </p:nvSpPr>
              <p:spPr>
                <a:xfrm rot="10800000">
                  <a:off x="6165050" y="4310667"/>
                  <a:ext cx="1383757" cy="642099"/>
                </a:xfrm>
                <a:custGeom>
                  <a:avLst/>
                  <a:gdLst>
                    <a:gd name="connsiteX0" fmla="*/ 605688 w 605688"/>
                    <a:gd name="connsiteY0" fmla="*/ 281055 h 281055"/>
                    <a:gd name="connsiteX1" fmla="*/ 575127 w 605688"/>
                    <a:gd name="connsiteY1" fmla="*/ 281055 h 281055"/>
                    <a:gd name="connsiteX2" fmla="*/ 570201 w 605688"/>
                    <a:gd name="connsiteY2" fmla="*/ 238580 h 281055"/>
                    <a:gd name="connsiteX3" fmla="*/ 443525 w 605688"/>
                    <a:gd name="connsiteY3" fmla="*/ 69157 h 281055"/>
                    <a:gd name="connsiteX4" fmla="*/ 166473 w 605688"/>
                    <a:gd name="connsiteY4" fmla="*/ 66777 h 281055"/>
                    <a:gd name="connsiteX5" fmla="*/ 36904 w 605688"/>
                    <a:gd name="connsiteY5" fmla="*/ 233998 h 281055"/>
                    <a:gd name="connsiteX6" fmla="*/ 30626 w 605688"/>
                    <a:gd name="connsiteY6" fmla="*/ 281055 h 281055"/>
                    <a:gd name="connsiteX7" fmla="*/ 0 w 605688"/>
                    <a:gd name="connsiteY7" fmla="*/ 281055 h 281055"/>
                    <a:gd name="connsiteX8" fmla="*/ 7350 w 605688"/>
                    <a:gd name="connsiteY8" fmla="*/ 225964 h 281055"/>
                    <a:gd name="connsiteX9" fmla="*/ 151312 w 605688"/>
                    <a:gd name="connsiteY9" fmla="*/ 40166 h 281055"/>
                    <a:gd name="connsiteX10" fmla="*/ 459141 w 605688"/>
                    <a:gd name="connsiteY10" fmla="*/ 42811 h 281055"/>
                    <a:gd name="connsiteX11" fmla="*/ 599890 w 605688"/>
                    <a:gd name="connsiteY11" fmla="*/ 231054 h 281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5688" h="281055">
                      <a:moveTo>
                        <a:pt x="605688" y="281055"/>
                      </a:moveTo>
                      <a:lnTo>
                        <a:pt x="575127" y="281055"/>
                      </a:lnTo>
                      <a:lnTo>
                        <a:pt x="570201" y="238580"/>
                      </a:lnTo>
                      <a:cubicBezTo>
                        <a:pt x="552422" y="168455"/>
                        <a:pt x="507437" y="107040"/>
                        <a:pt x="443525" y="69157"/>
                      </a:cubicBezTo>
                      <a:cubicBezTo>
                        <a:pt x="358309" y="18647"/>
                        <a:pt x="252545" y="17738"/>
                        <a:pt x="166473" y="66777"/>
                      </a:cubicBezTo>
                      <a:cubicBezTo>
                        <a:pt x="101919" y="103556"/>
                        <a:pt x="55886" y="164189"/>
                        <a:pt x="36904" y="233998"/>
                      </a:cubicBezTo>
                      <a:lnTo>
                        <a:pt x="30626" y="281055"/>
                      </a:lnTo>
                      <a:lnTo>
                        <a:pt x="0" y="281055"/>
                      </a:lnTo>
                      <a:lnTo>
                        <a:pt x="7350" y="225964"/>
                      </a:lnTo>
                      <a:cubicBezTo>
                        <a:pt x="28441" y="148400"/>
                        <a:pt x="79587" y="81031"/>
                        <a:pt x="151312" y="40166"/>
                      </a:cubicBezTo>
                      <a:cubicBezTo>
                        <a:pt x="246945" y="-14320"/>
                        <a:pt x="364458" y="-13310"/>
                        <a:pt x="459141" y="42811"/>
                      </a:cubicBezTo>
                      <a:cubicBezTo>
                        <a:pt x="530153" y="84902"/>
                        <a:pt x="580135" y="153139"/>
                        <a:pt x="599890" y="231054"/>
                      </a:cubicBez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 cap="rnd"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30294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46" name="Group 145">
                  <a:extLst>
                    <a:ext uri="{FF2B5EF4-FFF2-40B4-BE49-F238E27FC236}">
                      <a16:creationId xmlns:a16="http://schemas.microsoft.com/office/drawing/2014/main" id="{CD6268F1-7B91-6440-B3B8-4F61EFF1397C}"/>
                    </a:ext>
                  </a:extLst>
                </p:cNvPr>
                <p:cNvGrpSpPr/>
                <p:nvPr/>
              </p:nvGrpSpPr>
              <p:grpSpPr>
                <a:xfrm>
                  <a:off x="6159507" y="4146718"/>
                  <a:ext cx="1391893" cy="210793"/>
                  <a:chOff x="6159507" y="4146718"/>
                  <a:chExt cx="1391893" cy="210793"/>
                </a:xfrm>
                <a:solidFill>
                  <a:schemeClr val="bg2">
                    <a:lumMod val="25000"/>
                  </a:schemeClr>
                </a:solidFill>
              </p:grpSpPr>
              <p:sp>
                <p:nvSpPr>
                  <p:cNvPr id="147" name="Oval 146">
                    <a:extLst>
                      <a:ext uri="{FF2B5EF4-FFF2-40B4-BE49-F238E27FC236}">
                        <a16:creationId xmlns:a16="http://schemas.microsoft.com/office/drawing/2014/main" id="{6AE50D3F-321E-8F47-A9C5-E4FB0CC430B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480307" y="4146718"/>
                    <a:ext cx="71093" cy="71093"/>
                  </a:xfrm>
                  <a:prstGeom prst="ellipse">
                    <a:avLst/>
                  </a:prstGeom>
                  <a:grpFill/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/>
                  </a:p>
                </p:txBody>
              </p:sp>
              <p:sp>
                <p:nvSpPr>
                  <p:cNvPr id="148" name="Oval 147">
                    <a:extLst>
                      <a:ext uri="{FF2B5EF4-FFF2-40B4-BE49-F238E27FC236}">
                        <a16:creationId xmlns:a16="http://schemas.microsoft.com/office/drawing/2014/main" id="{D237FB3B-F738-4548-BD9F-5602FB480AB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480307" y="4283243"/>
                    <a:ext cx="71093" cy="71093"/>
                  </a:xfrm>
                  <a:prstGeom prst="ellipse">
                    <a:avLst/>
                  </a:prstGeom>
                  <a:grpFill/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/>
                  </a:p>
                </p:txBody>
              </p:sp>
              <p:grpSp>
                <p:nvGrpSpPr>
                  <p:cNvPr id="149" name="Group 148">
                    <a:extLst>
                      <a:ext uri="{FF2B5EF4-FFF2-40B4-BE49-F238E27FC236}">
                        <a16:creationId xmlns:a16="http://schemas.microsoft.com/office/drawing/2014/main" id="{1E524B40-36B0-484A-BCBF-77C13B4C7577}"/>
                      </a:ext>
                    </a:extLst>
                  </p:cNvPr>
                  <p:cNvGrpSpPr/>
                  <p:nvPr/>
                </p:nvGrpSpPr>
                <p:grpSpPr>
                  <a:xfrm>
                    <a:off x="6159507" y="4149893"/>
                    <a:ext cx="77443" cy="207618"/>
                    <a:chOff x="6162682" y="4149893"/>
                    <a:chExt cx="77443" cy="207618"/>
                  </a:xfrm>
                  <a:grpFill/>
                </p:grpSpPr>
                <p:sp>
                  <p:nvSpPr>
                    <p:cNvPr id="150" name="Oval 149">
                      <a:extLst>
                        <a:ext uri="{FF2B5EF4-FFF2-40B4-BE49-F238E27FC236}">
                          <a16:creationId xmlns:a16="http://schemas.microsoft.com/office/drawing/2014/main" id="{3106AA18-1B9C-1648-B307-BB623FD54824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6162682" y="4149893"/>
                      <a:ext cx="71093" cy="71093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sp3d prstMaterial="matte"/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30294"/>
                    </a:p>
                  </p:txBody>
                </p:sp>
                <p:sp>
                  <p:nvSpPr>
                    <p:cNvPr id="151" name="Oval 150">
                      <a:extLst>
                        <a:ext uri="{FF2B5EF4-FFF2-40B4-BE49-F238E27FC236}">
                          <a16:creationId xmlns:a16="http://schemas.microsoft.com/office/drawing/2014/main" id="{3E25957B-D445-1B46-B2C8-C3FE4BEAF0E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6169032" y="4286418"/>
                      <a:ext cx="71093" cy="71093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sp3d prstMaterial="matte"/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30294" dirty="0"/>
                    </a:p>
                  </p:txBody>
                </p:sp>
              </p:grpSp>
            </p:grpSp>
          </p:grpSp>
          <p:sp>
            <p:nvSpPr>
              <p:cNvPr id="141" name="Block Arc 140">
                <a:extLst>
                  <a:ext uri="{FF2B5EF4-FFF2-40B4-BE49-F238E27FC236}">
                    <a16:creationId xmlns:a16="http://schemas.microsoft.com/office/drawing/2014/main" id="{EF6A35EF-37E3-8D4B-AC3A-499730F3CB09}"/>
                  </a:ext>
                </a:extLst>
              </p:cNvPr>
              <p:cNvSpPr/>
              <p:nvPr/>
            </p:nvSpPr>
            <p:spPr>
              <a:xfrm rot="19450926">
                <a:off x="4725622" y="2958528"/>
                <a:ext cx="2404596" cy="2304223"/>
              </a:xfrm>
              <a:prstGeom prst="blockArc">
                <a:avLst>
                  <a:gd name="adj1" fmla="val 14977627"/>
                  <a:gd name="adj2" fmla="val 17469328"/>
                  <a:gd name="adj3" fmla="val 5280"/>
                </a:avLst>
              </a:prstGeom>
              <a:solidFill>
                <a:srgbClr val="FFFEF2">
                  <a:alpha val="83000"/>
                </a:srgbClr>
              </a:solidFill>
              <a:ln>
                <a:solidFill>
                  <a:srgbClr val="FEF7D3">
                    <a:alpha val="45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9" name="Subtitle 2">
              <a:extLst>
                <a:ext uri="{FF2B5EF4-FFF2-40B4-BE49-F238E27FC236}">
                  <a16:creationId xmlns:a16="http://schemas.microsoft.com/office/drawing/2014/main" id="{7798AF3A-BBEA-6946-9355-A564AC45DD72}"/>
                </a:ext>
              </a:extLst>
            </p:cNvPr>
            <p:cNvSpPr txBox="1">
              <a:spLocks/>
            </p:cNvSpPr>
            <p:nvPr/>
          </p:nvSpPr>
          <p:spPr>
            <a:xfrm>
              <a:off x="3264829" y="3959245"/>
              <a:ext cx="479642" cy="521504"/>
            </a:xfrm>
            <a:prstGeom prst="rect">
              <a:avLst/>
            </a:prstGeom>
            <a:effectLst>
              <a:outerShdw blurRad="114300" dist="12700" dir="4920000" algn="tl" rotWithShape="0">
                <a:prstClr val="black">
                  <a:alpha val="49000"/>
                </a:prstClr>
              </a:outerShdw>
              <a:softEdge rad="31750"/>
            </a:effectLst>
            <a:scene3d>
              <a:camera prst="orthographicFront"/>
              <a:lightRig rig="brightRoom" dir="t"/>
            </a:scene3d>
            <a:sp3d prstMaterial="matte"/>
          </p:spPr>
          <p:txBody>
            <a:bodyPr vert="horz" lIns="377190" tIns="188595" rIns="377190" bIns="188595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900" dirty="0">
                  <a:latin typeface="Cambria" panose="02040503050406030204" pitchFamily="18" charset="0"/>
                  <a:cs typeface="Times New Roman" panose="02020603050405020304" pitchFamily="18" charset="0"/>
                </a:rPr>
                <a:t>8 </a:t>
              </a:r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E6B9174D-891D-B146-9354-49A6F5C81FFC}"/>
              </a:ext>
            </a:extLst>
          </p:cNvPr>
          <p:cNvGrpSpPr/>
          <p:nvPr/>
        </p:nvGrpSpPr>
        <p:grpSpPr>
          <a:xfrm>
            <a:off x="15454273" y="5658157"/>
            <a:ext cx="4920705" cy="4920705"/>
            <a:chOff x="2899492" y="3569854"/>
            <a:chExt cx="1192898" cy="1192898"/>
          </a:xfrm>
        </p:grpSpPr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BA95E7D0-D890-5C4D-B21A-7C352CDE04C9}"/>
                </a:ext>
              </a:extLst>
            </p:cNvPr>
            <p:cNvGrpSpPr/>
            <p:nvPr/>
          </p:nvGrpSpPr>
          <p:grpSpPr>
            <a:xfrm>
              <a:off x="2899492" y="3569854"/>
              <a:ext cx="1192898" cy="1192898"/>
              <a:chOff x="4331823" y="2657095"/>
              <a:chExt cx="3941180" cy="3941180"/>
            </a:xfrm>
          </p:grpSpPr>
          <p:grpSp>
            <p:nvGrpSpPr>
              <p:cNvPr id="170" name="Group 169">
                <a:extLst>
                  <a:ext uri="{FF2B5EF4-FFF2-40B4-BE49-F238E27FC236}">
                    <a16:creationId xmlns:a16="http://schemas.microsoft.com/office/drawing/2014/main" id="{E560EBD0-F268-F64C-8DEC-9F8B919BC53D}"/>
                  </a:ext>
                </a:extLst>
              </p:cNvPr>
              <p:cNvGrpSpPr/>
              <p:nvPr/>
            </p:nvGrpSpPr>
            <p:grpSpPr>
              <a:xfrm>
                <a:off x="4331823" y="2657095"/>
                <a:ext cx="3941180" cy="3941180"/>
                <a:chOff x="4884516" y="2273292"/>
                <a:chExt cx="3941180" cy="3941180"/>
              </a:xfrm>
              <a:scene3d>
                <a:camera prst="orthographicFront"/>
                <a:lightRig rig="brightRoom" dir="t"/>
              </a:scene3d>
            </p:grpSpPr>
            <p:sp>
              <p:nvSpPr>
                <p:cNvPr id="172" name="Oval 171">
                  <a:extLst>
                    <a:ext uri="{FF2B5EF4-FFF2-40B4-BE49-F238E27FC236}">
                      <a16:creationId xmlns:a16="http://schemas.microsoft.com/office/drawing/2014/main" id="{1037EC22-3DB3-294B-97AA-657C01EA4CAA}"/>
                    </a:ext>
                  </a:extLst>
                </p:cNvPr>
                <p:cNvSpPr/>
                <p:nvPr/>
              </p:nvSpPr>
              <p:spPr>
                <a:xfrm>
                  <a:off x="4884516" y="2273292"/>
                  <a:ext cx="3941180" cy="3941180"/>
                </a:xfrm>
                <a:prstGeom prst="ellipse">
                  <a:avLst/>
                </a:prstGeom>
                <a:solidFill>
                  <a:srgbClr val="ED7D30">
                    <a:alpha val="34000"/>
                  </a:srgbClr>
                </a:solidFill>
                <a:ln>
                  <a:noFill/>
                </a:ln>
                <a:sp3d prstMaterial="matte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 dirty="0"/>
                </a:p>
              </p:txBody>
            </p:sp>
            <p:sp>
              <p:nvSpPr>
                <p:cNvPr id="173" name="Oval 172">
                  <a:extLst>
                    <a:ext uri="{FF2B5EF4-FFF2-40B4-BE49-F238E27FC236}">
                      <a16:creationId xmlns:a16="http://schemas.microsoft.com/office/drawing/2014/main" id="{C252B6D8-7B20-0148-8C3B-7399470F62F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069021" y="3457797"/>
                  <a:ext cx="1572168" cy="1572170"/>
                </a:xfrm>
                <a:prstGeom prst="ellipse">
                  <a:avLst/>
                </a:prstGeom>
                <a:solidFill>
                  <a:srgbClr val="FFFEF2"/>
                </a:solidFill>
                <a:ln>
                  <a:noFill/>
                </a:ln>
                <a:sp3d prstMaterial="matte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 dirty="0"/>
                </a:p>
              </p:txBody>
            </p:sp>
            <p:sp>
              <p:nvSpPr>
                <p:cNvPr id="174" name="Freeform 173">
                  <a:extLst>
                    <a:ext uri="{FF2B5EF4-FFF2-40B4-BE49-F238E27FC236}">
                      <a16:creationId xmlns:a16="http://schemas.microsoft.com/office/drawing/2014/main" id="{011A1AF9-6F86-7948-8FC2-295F44A8F263}"/>
                    </a:ext>
                  </a:extLst>
                </p:cNvPr>
                <p:cNvSpPr/>
                <p:nvPr/>
              </p:nvSpPr>
              <p:spPr>
                <a:xfrm>
                  <a:off x="6158669" y="3518842"/>
                  <a:ext cx="1391401" cy="672761"/>
                </a:xfrm>
                <a:custGeom>
                  <a:avLst/>
                  <a:gdLst>
                    <a:gd name="connsiteX0" fmla="*/ 307373 w 609034"/>
                    <a:gd name="connsiteY0" fmla="*/ 11 h 294476"/>
                    <a:gd name="connsiteX1" fmla="*/ 460931 w 609034"/>
                    <a:gd name="connsiteY1" fmla="*/ 42811 h 294476"/>
                    <a:gd name="connsiteX2" fmla="*/ 601680 w 609034"/>
                    <a:gd name="connsiteY2" fmla="*/ 231054 h 294476"/>
                    <a:gd name="connsiteX3" fmla="*/ 609034 w 609034"/>
                    <a:gd name="connsiteY3" fmla="*/ 294476 h 294476"/>
                    <a:gd name="connsiteX4" fmla="*/ 578473 w 609034"/>
                    <a:gd name="connsiteY4" fmla="*/ 294476 h 294476"/>
                    <a:gd name="connsiteX5" fmla="*/ 571991 w 609034"/>
                    <a:gd name="connsiteY5" fmla="*/ 238580 h 294476"/>
                    <a:gd name="connsiteX6" fmla="*/ 445315 w 609034"/>
                    <a:gd name="connsiteY6" fmla="*/ 69157 h 294476"/>
                    <a:gd name="connsiteX7" fmla="*/ 168263 w 609034"/>
                    <a:gd name="connsiteY7" fmla="*/ 66777 h 294476"/>
                    <a:gd name="connsiteX8" fmla="*/ 38694 w 609034"/>
                    <a:gd name="connsiteY8" fmla="*/ 233998 h 294476"/>
                    <a:gd name="connsiteX9" fmla="*/ 30626 w 609034"/>
                    <a:gd name="connsiteY9" fmla="*/ 294476 h 294476"/>
                    <a:gd name="connsiteX10" fmla="*/ 0 w 609034"/>
                    <a:gd name="connsiteY10" fmla="*/ 294476 h 294476"/>
                    <a:gd name="connsiteX11" fmla="*/ 9140 w 609034"/>
                    <a:gd name="connsiteY11" fmla="*/ 225964 h 294476"/>
                    <a:gd name="connsiteX12" fmla="*/ 153102 w 609034"/>
                    <a:gd name="connsiteY12" fmla="*/ 40166 h 294476"/>
                    <a:gd name="connsiteX13" fmla="*/ 307373 w 609034"/>
                    <a:gd name="connsiteY13" fmla="*/ 11 h 2944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609034" h="294476">
                      <a:moveTo>
                        <a:pt x="307373" y="11"/>
                      </a:moveTo>
                      <a:cubicBezTo>
                        <a:pt x="360541" y="468"/>
                        <a:pt x="413590" y="14751"/>
                        <a:pt x="460931" y="42811"/>
                      </a:cubicBezTo>
                      <a:cubicBezTo>
                        <a:pt x="531944" y="84902"/>
                        <a:pt x="581925" y="153139"/>
                        <a:pt x="601680" y="231054"/>
                      </a:cubicBezTo>
                      <a:lnTo>
                        <a:pt x="609034" y="294476"/>
                      </a:lnTo>
                      <a:lnTo>
                        <a:pt x="578473" y="294476"/>
                      </a:lnTo>
                      <a:lnTo>
                        <a:pt x="571991" y="238580"/>
                      </a:lnTo>
                      <a:cubicBezTo>
                        <a:pt x="554212" y="168455"/>
                        <a:pt x="509227" y="107040"/>
                        <a:pt x="445315" y="69157"/>
                      </a:cubicBezTo>
                      <a:cubicBezTo>
                        <a:pt x="360099" y="18647"/>
                        <a:pt x="254335" y="17738"/>
                        <a:pt x="168263" y="66777"/>
                      </a:cubicBezTo>
                      <a:cubicBezTo>
                        <a:pt x="103709" y="103556"/>
                        <a:pt x="57676" y="164189"/>
                        <a:pt x="38694" y="233998"/>
                      </a:cubicBezTo>
                      <a:lnTo>
                        <a:pt x="30626" y="294476"/>
                      </a:lnTo>
                      <a:lnTo>
                        <a:pt x="0" y="294476"/>
                      </a:lnTo>
                      <a:lnTo>
                        <a:pt x="9140" y="225964"/>
                      </a:lnTo>
                      <a:cubicBezTo>
                        <a:pt x="30231" y="148400"/>
                        <a:pt x="81378" y="81031"/>
                        <a:pt x="153102" y="40166"/>
                      </a:cubicBezTo>
                      <a:cubicBezTo>
                        <a:pt x="200919" y="12923"/>
                        <a:pt x="254205" y="-446"/>
                        <a:pt x="307373" y="11"/>
                      </a:cubicBez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 cap="rnd"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30294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5" name="Freeform 174">
                  <a:extLst>
                    <a:ext uri="{FF2B5EF4-FFF2-40B4-BE49-F238E27FC236}">
                      <a16:creationId xmlns:a16="http://schemas.microsoft.com/office/drawing/2014/main" id="{0CFDD2B7-B51A-4D42-AB30-5D936971CDF4}"/>
                    </a:ext>
                  </a:extLst>
                </p:cNvPr>
                <p:cNvSpPr/>
                <p:nvPr/>
              </p:nvSpPr>
              <p:spPr>
                <a:xfrm rot="10800000">
                  <a:off x="6165050" y="4310667"/>
                  <a:ext cx="1383757" cy="642099"/>
                </a:xfrm>
                <a:custGeom>
                  <a:avLst/>
                  <a:gdLst>
                    <a:gd name="connsiteX0" fmla="*/ 605688 w 605688"/>
                    <a:gd name="connsiteY0" fmla="*/ 281055 h 281055"/>
                    <a:gd name="connsiteX1" fmla="*/ 575127 w 605688"/>
                    <a:gd name="connsiteY1" fmla="*/ 281055 h 281055"/>
                    <a:gd name="connsiteX2" fmla="*/ 570201 w 605688"/>
                    <a:gd name="connsiteY2" fmla="*/ 238580 h 281055"/>
                    <a:gd name="connsiteX3" fmla="*/ 443525 w 605688"/>
                    <a:gd name="connsiteY3" fmla="*/ 69157 h 281055"/>
                    <a:gd name="connsiteX4" fmla="*/ 166473 w 605688"/>
                    <a:gd name="connsiteY4" fmla="*/ 66777 h 281055"/>
                    <a:gd name="connsiteX5" fmla="*/ 36904 w 605688"/>
                    <a:gd name="connsiteY5" fmla="*/ 233998 h 281055"/>
                    <a:gd name="connsiteX6" fmla="*/ 30626 w 605688"/>
                    <a:gd name="connsiteY6" fmla="*/ 281055 h 281055"/>
                    <a:gd name="connsiteX7" fmla="*/ 0 w 605688"/>
                    <a:gd name="connsiteY7" fmla="*/ 281055 h 281055"/>
                    <a:gd name="connsiteX8" fmla="*/ 7350 w 605688"/>
                    <a:gd name="connsiteY8" fmla="*/ 225964 h 281055"/>
                    <a:gd name="connsiteX9" fmla="*/ 151312 w 605688"/>
                    <a:gd name="connsiteY9" fmla="*/ 40166 h 281055"/>
                    <a:gd name="connsiteX10" fmla="*/ 459141 w 605688"/>
                    <a:gd name="connsiteY10" fmla="*/ 42811 h 281055"/>
                    <a:gd name="connsiteX11" fmla="*/ 599890 w 605688"/>
                    <a:gd name="connsiteY11" fmla="*/ 231054 h 281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5688" h="281055">
                      <a:moveTo>
                        <a:pt x="605688" y="281055"/>
                      </a:moveTo>
                      <a:lnTo>
                        <a:pt x="575127" y="281055"/>
                      </a:lnTo>
                      <a:lnTo>
                        <a:pt x="570201" y="238580"/>
                      </a:lnTo>
                      <a:cubicBezTo>
                        <a:pt x="552422" y="168455"/>
                        <a:pt x="507437" y="107040"/>
                        <a:pt x="443525" y="69157"/>
                      </a:cubicBezTo>
                      <a:cubicBezTo>
                        <a:pt x="358309" y="18647"/>
                        <a:pt x="252545" y="17738"/>
                        <a:pt x="166473" y="66777"/>
                      </a:cubicBezTo>
                      <a:cubicBezTo>
                        <a:pt x="101919" y="103556"/>
                        <a:pt x="55886" y="164189"/>
                        <a:pt x="36904" y="233998"/>
                      </a:cubicBezTo>
                      <a:lnTo>
                        <a:pt x="30626" y="281055"/>
                      </a:lnTo>
                      <a:lnTo>
                        <a:pt x="0" y="281055"/>
                      </a:lnTo>
                      <a:lnTo>
                        <a:pt x="7350" y="225964"/>
                      </a:lnTo>
                      <a:cubicBezTo>
                        <a:pt x="28441" y="148400"/>
                        <a:pt x="79587" y="81031"/>
                        <a:pt x="151312" y="40166"/>
                      </a:cubicBezTo>
                      <a:cubicBezTo>
                        <a:pt x="246945" y="-14320"/>
                        <a:pt x="364458" y="-13310"/>
                        <a:pt x="459141" y="42811"/>
                      </a:cubicBezTo>
                      <a:cubicBezTo>
                        <a:pt x="530153" y="84902"/>
                        <a:pt x="580135" y="153139"/>
                        <a:pt x="599890" y="231054"/>
                      </a:cubicBez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 cap="rnd"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30294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76" name="Group 175">
                  <a:extLst>
                    <a:ext uri="{FF2B5EF4-FFF2-40B4-BE49-F238E27FC236}">
                      <a16:creationId xmlns:a16="http://schemas.microsoft.com/office/drawing/2014/main" id="{99FAF934-F44C-6D4B-9BC4-0F5588A59C49}"/>
                    </a:ext>
                  </a:extLst>
                </p:cNvPr>
                <p:cNvGrpSpPr/>
                <p:nvPr/>
              </p:nvGrpSpPr>
              <p:grpSpPr>
                <a:xfrm>
                  <a:off x="6159507" y="4146718"/>
                  <a:ext cx="1391893" cy="210793"/>
                  <a:chOff x="6159507" y="4146718"/>
                  <a:chExt cx="1391893" cy="210793"/>
                </a:xfrm>
                <a:solidFill>
                  <a:schemeClr val="bg2">
                    <a:lumMod val="25000"/>
                  </a:schemeClr>
                </a:solidFill>
              </p:grpSpPr>
              <p:sp>
                <p:nvSpPr>
                  <p:cNvPr id="177" name="Oval 176">
                    <a:extLst>
                      <a:ext uri="{FF2B5EF4-FFF2-40B4-BE49-F238E27FC236}">
                        <a16:creationId xmlns:a16="http://schemas.microsoft.com/office/drawing/2014/main" id="{01168074-C807-694F-8AF2-C22B720525C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480307" y="4146718"/>
                    <a:ext cx="71093" cy="71093"/>
                  </a:xfrm>
                  <a:prstGeom prst="ellipse">
                    <a:avLst/>
                  </a:prstGeom>
                  <a:grpFill/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/>
                  </a:p>
                </p:txBody>
              </p:sp>
              <p:sp>
                <p:nvSpPr>
                  <p:cNvPr id="178" name="Oval 177">
                    <a:extLst>
                      <a:ext uri="{FF2B5EF4-FFF2-40B4-BE49-F238E27FC236}">
                        <a16:creationId xmlns:a16="http://schemas.microsoft.com/office/drawing/2014/main" id="{E2963812-9131-C840-9D2F-5F00577FB68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480307" y="4283243"/>
                    <a:ext cx="71093" cy="71093"/>
                  </a:xfrm>
                  <a:prstGeom prst="ellipse">
                    <a:avLst/>
                  </a:prstGeom>
                  <a:grpFill/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/>
                  </a:p>
                </p:txBody>
              </p:sp>
              <p:grpSp>
                <p:nvGrpSpPr>
                  <p:cNvPr id="179" name="Group 178">
                    <a:extLst>
                      <a:ext uri="{FF2B5EF4-FFF2-40B4-BE49-F238E27FC236}">
                        <a16:creationId xmlns:a16="http://schemas.microsoft.com/office/drawing/2014/main" id="{AC0F9A40-2EF5-6F45-A9A3-B241792AEF8E}"/>
                      </a:ext>
                    </a:extLst>
                  </p:cNvPr>
                  <p:cNvGrpSpPr/>
                  <p:nvPr/>
                </p:nvGrpSpPr>
                <p:grpSpPr>
                  <a:xfrm>
                    <a:off x="6159507" y="4149893"/>
                    <a:ext cx="77443" cy="207618"/>
                    <a:chOff x="6162682" y="4149893"/>
                    <a:chExt cx="77443" cy="207618"/>
                  </a:xfrm>
                  <a:grpFill/>
                </p:grpSpPr>
                <p:sp>
                  <p:nvSpPr>
                    <p:cNvPr id="180" name="Oval 179">
                      <a:extLst>
                        <a:ext uri="{FF2B5EF4-FFF2-40B4-BE49-F238E27FC236}">
                          <a16:creationId xmlns:a16="http://schemas.microsoft.com/office/drawing/2014/main" id="{DF633B38-A4BA-3644-87D9-A44FFDD8AC1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6162682" y="4149893"/>
                      <a:ext cx="71093" cy="71093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sp3d prstMaterial="matte"/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30294"/>
                    </a:p>
                  </p:txBody>
                </p:sp>
                <p:sp>
                  <p:nvSpPr>
                    <p:cNvPr id="181" name="Oval 180">
                      <a:extLst>
                        <a:ext uri="{FF2B5EF4-FFF2-40B4-BE49-F238E27FC236}">
                          <a16:creationId xmlns:a16="http://schemas.microsoft.com/office/drawing/2014/main" id="{35B44135-9CE9-6640-8B79-BFA3B417B35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6169032" y="4286418"/>
                      <a:ext cx="71093" cy="71093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sp3d prstMaterial="matte"/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30294" dirty="0"/>
                    </a:p>
                  </p:txBody>
                </p:sp>
              </p:grpSp>
            </p:grpSp>
          </p:grpSp>
          <p:sp>
            <p:nvSpPr>
              <p:cNvPr id="171" name="Block Arc 170">
                <a:extLst>
                  <a:ext uri="{FF2B5EF4-FFF2-40B4-BE49-F238E27FC236}">
                    <a16:creationId xmlns:a16="http://schemas.microsoft.com/office/drawing/2014/main" id="{60D98380-446F-7F4B-A4CC-B1BE0992276D}"/>
                  </a:ext>
                </a:extLst>
              </p:cNvPr>
              <p:cNvSpPr/>
              <p:nvPr/>
            </p:nvSpPr>
            <p:spPr>
              <a:xfrm rot="19450926">
                <a:off x="4725622" y="2958528"/>
                <a:ext cx="2404596" cy="2304223"/>
              </a:xfrm>
              <a:prstGeom prst="blockArc">
                <a:avLst>
                  <a:gd name="adj1" fmla="val 14977627"/>
                  <a:gd name="adj2" fmla="val 17469328"/>
                  <a:gd name="adj3" fmla="val 5280"/>
                </a:avLst>
              </a:prstGeom>
              <a:solidFill>
                <a:srgbClr val="FFFEF2">
                  <a:alpha val="83000"/>
                </a:srgbClr>
              </a:solidFill>
              <a:ln>
                <a:solidFill>
                  <a:srgbClr val="FEF7D3">
                    <a:alpha val="45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69" name="Subtitle 2">
              <a:extLst>
                <a:ext uri="{FF2B5EF4-FFF2-40B4-BE49-F238E27FC236}">
                  <a16:creationId xmlns:a16="http://schemas.microsoft.com/office/drawing/2014/main" id="{5F81F7A1-A79F-5144-9F5E-D585D193F805}"/>
                </a:ext>
              </a:extLst>
            </p:cNvPr>
            <p:cNvSpPr txBox="1">
              <a:spLocks/>
            </p:cNvSpPr>
            <p:nvPr/>
          </p:nvSpPr>
          <p:spPr>
            <a:xfrm>
              <a:off x="3264829" y="3959245"/>
              <a:ext cx="479642" cy="521504"/>
            </a:xfrm>
            <a:prstGeom prst="rect">
              <a:avLst/>
            </a:prstGeom>
            <a:effectLst>
              <a:outerShdw blurRad="114300" dist="12700" dir="4920000" algn="tl" rotWithShape="0">
                <a:prstClr val="black">
                  <a:alpha val="49000"/>
                </a:prstClr>
              </a:outerShdw>
              <a:softEdge rad="31750"/>
            </a:effectLst>
            <a:scene3d>
              <a:camera prst="orthographicFront"/>
              <a:lightRig rig="brightRoom" dir="t"/>
            </a:scene3d>
            <a:sp3d prstMaterial="matte"/>
          </p:spPr>
          <p:txBody>
            <a:bodyPr vert="horz" lIns="377190" tIns="188595" rIns="377190" bIns="188595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900" dirty="0">
                  <a:latin typeface="Cambria" panose="02040503050406030204" pitchFamily="18" charset="0"/>
                  <a:cs typeface="Times New Roman" panose="02020603050405020304" pitchFamily="18" charset="0"/>
                </a:rPr>
                <a:t>5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3560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83D5B3B-4FD2-4E45-B84A-6F55C6EBD3E7}"/>
              </a:ext>
            </a:extLst>
          </p:cNvPr>
          <p:cNvGrpSpPr/>
          <p:nvPr/>
        </p:nvGrpSpPr>
        <p:grpSpPr>
          <a:xfrm>
            <a:off x="4354287" y="3482777"/>
            <a:ext cx="15403102" cy="22378333"/>
            <a:chOff x="3091544" y="5964720"/>
            <a:chExt cx="15403102" cy="22378333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0CFA9795-2C23-0B4B-A122-CCE85B727E73}"/>
                </a:ext>
              </a:extLst>
            </p:cNvPr>
            <p:cNvSpPr/>
            <p:nvPr/>
          </p:nvSpPr>
          <p:spPr>
            <a:xfrm>
              <a:off x="12281367" y="14001812"/>
              <a:ext cx="6213279" cy="14341241"/>
            </a:xfrm>
            <a:prstGeom prst="rect">
              <a:avLst/>
            </a:prstGeom>
            <a:noFill/>
          </p:spPr>
          <p:txBody>
            <a:bodyPr wrap="square" lIns="377190" tIns="188595" rIns="377190" bIns="188595" numCol="1">
              <a:prstTxWarp prst="textDeflate">
                <a:avLst>
                  <a:gd name="adj" fmla="val 0"/>
                </a:avLst>
              </a:prstTxWarp>
              <a:spAutoFit/>
            </a:bodyPr>
            <a:lstStyle/>
            <a:p>
              <a:pPr algn="ctr"/>
              <a:r>
                <a:rPr lang="en-US" sz="22275" b="1" spc="207" dirty="0">
                  <a:ln w="317500" cmpd="sng">
                    <a:solidFill>
                      <a:schemeClr val="bg1">
                        <a:lumMod val="95000"/>
                      </a:schemeClr>
                    </a:solidFill>
                    <a:prstDash val="solid"/>
                  </a:ln>
                  <a:solidFill>
                    <a:srgbClr val="2A2727"/>
                  </a:solidFill>
                  <a:effectLst/>
                  <a:latin typeface="Bauhaus 93" pitchFamily="82" charset="77"/>
                  <a:cs typeface="Kannada MN" pitchFamily="2" charset="0"/>
                </a:rPr>
                <a:t>t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CDC56EA-CA5F-5D4C-A610-1E3B39DA302E}"/>
                </a:ext>
              </a:extLst>
            </p:cNvPr>
            <p:cNvSpPr/>
            <p:nvPr/>
          </p:nvSpPr>
          <p:spPr>
            <a:xfrm>
              <a:off x="3091544" y="5964720"/>
              <a:ext cx="10008331" cy="15563404"/>
            </a:xfrm>
            <a:prstGeom prst="rect">
              <a:avLst/>
            </a:prstGeom>
            <a:noFill/>
          </p:spPr>
          <p:txBody>
            <a:bodyPr wrap="square" lIns="377190" tIns="188595" rIns="377190" bIns="188595" numCol="1">
              <a:prstTxWarp prst="textDeflate">
                <a:avLst>
                  <a:gd name="adj" fmla="val 0"/>
                </a:avLst>
              </a:prstTxWarp>
              <a:spAutoFit/>
            </a:bodyPr>
            <a:lstStyle/>
            <a:p>
              <a:pPr algn="ctr"/>
              <a:r>
                <a:rPr lang="en-US" sz="22275" b="1" spc="207" dirty="0">
                  <a:ln w="317500" cmpd="sng">
                    <a:solidFill>
                      <a:schemeClr val="bg1">
                        <a:lumMod val="95000"/>
                      </a:schemeClr>
                    </a:solidFill>
                    <a:prstDash val="solid"/>
                  </a:ln>
                  <a:solidFill>
                    <a:srgbClr val="2A2727"/>
                  </a:solidFill>
                  <a:effectLst/>
                  <a:latin typeface="Bauhaus 93" pitchFamily="82" charset="77"/>
                  <a:cs typeface="Kannada MN" pitchFamily="2" charset="0"/>
                </a:rPr>
                <a:t>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87097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lock Arc 82">
            <a:extLst>
              <a:ext uri="{FF2B5EF4-FFF2-40B4-BE49-F238E27FC236}">
                <a16:creationId xmlns:a16="http://schemas.microsoft.com/office/drawing/2014/main" id="{F42FF5C1-81C9-9049-BEEC-4907E5C4024C}"/>
              </a:ext>
            </a:extLst>
          </p:cNvPr>
          <p:cNvSpPr/>
          <p:nvPr/>
        </p:nvSpPr>
        <p:spPr>
          <a:xfrm rot="19450926">
            <a:off x="6840614" y="7143986"/>
            <a:ext cx="9918959" cy="9504920"/>
          </a:xfrm>
          <a:prstGeom prst="blockArc">
            <a:avLst>
              <a:gd name="adj1" fmla="val 14977627"/>
              <a:gd name="adj2" fmla="val 17469328"/>
              <a:gd name="adj3" fmla="val 5280"/>
            </a:avLst>
          </a:prstGeom>
          <a:solidFill>
            <a:srgbClr val="FFFEF2">
              <a:alpha val="83000"/>
            </a:srgbClr>
          </a:solidFill>
          <a:ln>
            <a:solidFill>
              <a:srgbClr val="FEF7D3">
                <a:alpha val="4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294">
              <a:solidFill>
                <a:schemeClr val="tx1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B033B29-A7AE-7343-ABBB-F37104DE832F}"/>
              </a:ext>
            </a:extLst>
          </p:cNvPr>
          <p:cNvGrpSpPr/>
          <p:nvPr/>
        </p:nvGrpSpPr>
        <p:grpSpPr>
          <a:xfrm>
            <a:off x="13197658" y="8639059"/>
            <a:ext cx="4920705" cy="4920705"/>
            <a:chOff x="4331823" y="2657095"/>
            <a:chExt cx="3941180" cy="3941180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3F67765F-8A4A-9A49-B3D7-4802E90D3A56}"/>
                </a:ext>
              </a:extLst>
            </p:cNvPr>
            <p:cNvGrpSpPr/>
            <p:nvPr/>
          </p:nvGrpSpPr>
          <p:grpSpPr>
            <a:xfrm>
              <a:off x="4331823" y="2657095"/>
              <a:ext cx="3941180" cy="3941180"/>
              <a:chOff x="4884516" y="2273292"/>
              <a:chExt cx="3941180" cy="3941180"/>
            </a:xfrm>
            <a:scene3d>
              <a:camera prst="orthographicFront"/>
              <a:lightRig rig="brightRoom" dir="t"/>
            </a:scene3d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4299C17E-C7BF-9048-8608-B542ADFCDF94}"/>
                  </a:ext>
                </a:extLst>
              </p:cNvPr>
              <p:cNvSpPr/>
              <p:nvPr/>
            </p:nvSpPr>
            <p:spPr>
              <a:xfrm>
                <a:off x="4884516" y="2273292"/>
                <a:ext cx="3941180" cy="394118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sp3d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 dirty="0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29F3F082-462C-674A-A612-8D2F51F33D6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69021" y="3457797"/>
                <a:ext cx="1572168" cy="1572170"/>
              </a:xfrm>
              <a:prstGeom prst="ellipse">
                <a:avLst/>
              </a:prstGeom>
              <a:solidFill>
                <a:srgbClr val="FFFEF2"/>
              </a:solidFill>
              <a:ln>
                <a:noFill/>
              </a:ln>
              <a:sp3d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 dirty="0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2A6EF715-97E9-924C-B892-D5FC6C355943}"/>
                  </a:ext>
                </a:extLst>
              </p:cNvPr>
              <p:cNvSpPr/>
              <p:nvPr/>
            </p:nvSpPr>
            <p:spPr>
              <a:xfrm>
                <a:off x="6158669" y="3518842"/>
                <a:ext cx="1391401" cy="672761"/>
              </a:xfrm>
              <a:custGeom>
                <a:avLst/>
                <a:gdLst>
                  <a:gd name="connsiteX0" fmla="*/ 307373 w 609034"/>
                  <a:gd name="connsiteY0" fmla="*/ 11 h 294476"/>
                  <a:gd name="connsiteX1" fmla="*/ 460931 w 609034"/>
                  <a:gd name="connsiteY1" fmla="*/ 42811 h 294476"/>
                  <a:gd name="connsiteX2" fmla="*/ 601680 w 609034"/>
                  <a:gd name="connsiteY2" fmla="*/ 231054 h 294476"/>
                  <a:gd name="connsiteX3" fmla="*/ 609034 w 609034"/>
                  <a:gd name="connsiteY3" fmla="*/ 294476 h 294476"/>
                  <a:gd name="connsiteX4" fmla="*/ 578473 w 609034"/>
                  <a:gd name="connsiteY4" fmla="*/ 294476 h 294476"/>
                  <a:gd name="connsiteX5" fmla="*/ 571991 w 609034"/>
                  <a:gd name="connsiteY5" fmla="*/ 238580 h 294476"/>
                  <a:gd name="connsiteX6" fmla="*/ 445315 w 609034"/>
                  <a:gd name="connsiteY6" fmla="*/ 69157 h 294476"/>
                  <a:gd name="connsiteX7" fmla="*/ 168263 w 609034"/>
                  <a:gd name="connsiteY7" fmla="*/ 66777 h 294476"/>
                  <a:gd name="connsiteX8" fmla="*/ 38694 w 609034"/>
                  <a:gd name="connsiteY8" fmla="*/ 233998 h 294476"/>
                  <a:gd name="connsiteX9" fmla="*/ 30626 w 609034"/>
                  <a:gd name="connsiteY9" fmla="*/ 294476 h 294476"/>
                  <a:gd name="connsiteX10" fmla="*/ 0 w 609034"/>
                  <a:gd name="connsiteY10" fmla="*/ 294476 h 294476"/>
                  <a:gd name="connsiteX11" fmla="*/ 9140 w 609034"/>
                  <a:gd name="connsiteY11" fmla="*/ 225964 h 294476"/>
                  <a:gd name="connsiteX12" fmla="*/ 153102 w 609034"/>
                  <a:gd name="connsiteY12" fmla="*/ 40166 h 294476"/>
                  <a:gd name="connsiteX13" fmla="*/ 307373 w 609034"/>
                  <a:gd name="connsiteY13" fmla="*/ 11 h 294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09034" h="294476">
                    <a:moveTo>
                      <a:pt x="307373" y="11"/>
                    </a:moveTo>
                    <a:cubicBezTo>
                      <a:pt x="360541" y="468"/>
                      <a:pt x="413590" y="14751"/>
                      <a:pt x="460931" y="42811"/>
                    </a:cubicBezTo>
                    <a:cubicBezTo>
                      <a:pt x="531944" y="84902"/>
                      <a:pt x="581925" y="153139"/>
                      <a:pt x="601680" y="231054"/>
                    </a:cubicBezTo>
                    <a:lnTo>
                      <a:pt x="609034" y="294476"/>
                    </a:lnTo>
                    <a:lnTo>
                      <a:pt x="578473" y="294476"/>
                    </a:lnTo>
                    <a:lnTo>
                      <a:pt x="571991" y="238580"/>
                    </a:lnTo>
                    <a:cubicBezTo>
                      <a:pt x="554212" y="168455"/>
                      <a:pt x="509227" y="107040"/>
                      <a:pt x="445315" y="69157"/>
                    </a:cubicBezTo>
                    <a:cubicBezTo>
                      <a:pt x="360099" y="18647"/>
                      <a:pt x="254335" y="17738"/>
                      <a:pt x="168263" y="66777"/>
                    </a:cubicBezTo>
                    <a:cubicBezTo>
                      <a:pt x="103709" y="103556"/>
                      <a:pt x="57676" y="164189"/>
                      <a:pt x="38694" y="233998"/>
                    </a:cubicBezTo>
                    <a:lnTo>
                      <a:pt x="30626" y="294476"/>
                    </a:lnTo>
                    <a:lnTo>
                      <a:pt x="0" y="294476"/>
                    </a:lnTo>
                    <a:lnTo>
                      <a:pt x="9140" y="225964"/>
                    </a:lnTo>
                    <a:cubicBezTo>
                      <a:pt x="30231" y="148400"/>
                      <a:pt x="81378" y="81031"/>
                      <a:pt x="153102" y="40166"/>
                    </a:cubicBezTo>
                    <a:cubicBezTo>
                      <a:pt x="200919" y="12923"/>
                      <a:pt x="254205" y="-446"/>
                      <a:pt x="307373" y="11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 cap="rnd"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30294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34AF4F80-F734-7B4B-B294-1743484FE9B6}"/>
                  </a:ext>
                </a:extLst>
              </p:cNvPr>
              <p:cNvSpPr/>
              <p:nvPr/>
            </p:nvSpPr>
            <p:spPr>
              <a:xfrm rot="10800000">
                <a:off x="6165050" y="4310667"/>
                <a:ext cx="1383757" cy="642099"/>
              </a:xfrm>
              <a:custGeom>
                <a:avLst/>
                <a:gdLst>
                  <a:gd name="connsiteX0" fmla="*/ 605688 w 605688"/>
                  <a:gd name="connsiteY0" fmla="*/ 281055 h 281055"/>
                  <a:gd name="connsiteX1" fmla="*/ 575127 w 605688"/>
                  <a:gd name="connsiteY1" fmla="*/ 281055 h 281055"/>
                  <a:gd name="connsiteX2" fmla="*/ 570201 w 605688"/>
                  <a:gd name="connsiteY2" fmla="*/ 238580 h 281055"/>
                  <a:gd name="connsiteX3" fmla="*/ 443525 w 605688"/>
                  <a:gd name="connsiteY3" fmla="*/ 69157 h 281055"/>
                  <a:gd name="connsiteX4" fmla="*/ 166473 w 605688"/>
                  <a:gd name="connsiteY4" fmla="*/ 66777 h 281055"/>
                  <a:gd name="connsiteX5" fmla="*/ 36904 w 605688"/>
                  <a:gd name="connsiteY5" fmla="*/ 233998 h 281055"/>
                  <a:gd name="connsiteX6" fmla="*/ 30626 w 605688"/>
                  <a:gd name="connsiteY6" fmla="*/ 281055 h 281055"/>
                  <a:gd name="connsiteX7" fmla="*/ 0 w 605688"/>
                  <a:gd name="connsiteY7" fmla="*/ 281055 h 281055"/>
                  <a:gd name="connsiteX8" fmla="*/ 7350 w 605688"/>
                  <a:gd name="connsiteY8" fmla="*/ 225964 h 281055"/>
                  <a:gd name="connsiteX9" fmla="*/ 151312 w 605688"/>
                  <a:gd name="connsiteY9" fmla="*/ 40166 h 281055"/>
                  <a:gd name="connsiteX10" fmla="*/ 459141 w 605688"/>
                  <a:gd name="connsiteY10" fmla="*/ 42811 h 281055"/>
                  <a:gd name="connsiteX11" fmla="*/ 599890 w 605688"/>
                  <a:gd name="connsiteY11" fmla="*/ 231054 h 281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05688" h="281055">
                    <a:moveTo>
                      <a:pt x="605688" y="281055"/>
                    </a:moveTo>
                    <a:lnTo>
                      <a:pt x="575127" y="281055"/>
                    </a:lnTo>
                    <a:lnTo>
                      <a:pt x="570201" y="238580"/>
                    </a:lnTo>
                    <a:cubicBezTo>
                      <a:pt x="552422" y="168455"/>
                      <a:pt x="507437" y="107040"/>
                      <a:pt x="443525" y="69157"/>
                    </a:cubicBezTo>
                    <a:cubicBezTo>
                      <a:pt x="358309" y="18647"/>
                      <a:pt x="252545" y="17738"/>
                      <a:pt x="166473" y="66777"/>
                    </a:cubicBezTo>
                    <a:cubicBezTo>
                      <a:pt x="101919" y="103556"/>
                      <a:pt x="55886" y="164189"/>
                      <a:pt x="36904" y="233998"/>
                    </a:cubicBezTo>
                    <a:lnTo>
                      <a:pt x="30626" y="281055"/>
                    </a:lnTo>
                    <a:lnTo>
                      <a:pt x="0" y="281055"/>
                    </a:lnTo>
                    <a:lnTo>
                      <a:pt x="7350" y="225964"/>
                    </a:lnTo>
                    <a:cubicBezTo>
                      <a:pt x="28441" y="148400"/>
                      <a:pt x="79587" y="81031"/>
                      <a:pt x="151312" y="40166"/>
                    </a:cubicBezTo>
                    <a:cubicBezTo>
                      <a:pt x="246945" y="-14320"/>
                      <a:pt x="364458" y="-13310"/>
                      <a:pt x="459141" y="42811"/>
                    </a:cubicBezTo>
                    <a:cubicBezTo>
                      <a:pt x="530153" y="84902"/>
                      <a:pt x="580135" y="153139"/>
                      <a:pt x="599890" y="231054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 cap="rnd"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30294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1B9C0568-4459-F442-9782-65E8E28544C6}"/>
                  </a:ext>
                </a:extLst>
              </p:cNvPr>
              <p:cNvGrpSpPr/>
              <p:nvPr/>
            </p:nvGrpSpPr>
            <p:grpSpPr>
              <a:xfrm>
                <a:off x="6159507" y="4146718"/>
                <a:ext cx="1391893" cy="210793"/>
                <a:chOff x="6159507" y="4146718"/>
                <a:chExt cx="1391893" cy="210793"/>
              </a:xfrm>
              <a:solidFill>
                <a:schemeClr val="bg2">
                  <a:lumMod val="25000"/>
                </a:schemeClr>
              </a:solidFill>
            </p:grpSpPr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79B9097F-0C86-3147-9915-5C9178FEBD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480307" y="4146718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/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9452D207-2F23-1F40-9545-FE79062BDB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480307" y="4283243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/>
                </a:p>
              </p:txBody>
            </p:sp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473CD9A1-4198-0644-8C0A-6A2BD2819452}"/>
                    </a:ext>
                  </a:extLst>
                </p:cNvPr>
                <p:cNvGrpSpPr/>
                <p:nvPr/>
              </p:nvGrpSpPr>
              <p:grpSpPr>
                <a:xfrm>
                  <a:off x="6159507" y="4149893"/>
                  <a:ext cx="77443" cy="207618"/>
                  <a:chOff x="6162682" y="4149893"/>
                  <a:chExt cx="77443" cy="207618"/>
                </a:xfrm>
                <a:grpFill/>
              </p:grpSpPr>
              <p:sp>
                <p:nvSpPr>
                  <p:cNvPr id="31" name="Oval 30">
                    <a:extLst>
                      <a:ext uri="{FF2B5EF4-FFF2-40B4-BE49-F238E27FC236}">
                        <a16:creationId xmlns:a16="http://schemas.microsoft.com/office/drawing/2014/main" id="{ED105B4D-FDAD-7546-96F7-D9DE9503C77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162682" y="4149893"/>
                    <a:ext cx="71093" cy="71093"/>
                  </a:xfrm>
                  <a:prstGeom prst="ellipse">
                    <a:avLst/>
                  </a:prstGeom>
                  <a:grpFill/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/>
                  </a:p>
                </p:txBody>
              </p:sp>
              <p:sp>
                <p:nvSpPr>
                  <p:cNvPr id="32" name="Oval 31">
                    <a:extLst>
                      <a:ext uri="{FF2B5EF4-FFF2-40B4-BE49-F238E27FC236}">
                        <a16:creationId xmlns:a16="http://schemas.microsoft.com/office/drawing/2014/main" id="{8289EF0D-987C-7341-89F9-CD37D38EDAE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169032" y="4286418"/>
                    <a:ext cx="71093" cy="71093"/>
                  </a:xfrm>
                  <a:prstGeom prst="ellipse">
                    <a:avLst/>
                  </a:prstGeom>
                  <a:grpFill/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 dirty="0"/>
                  </a:p>
                </p:txBody>
              </p:sp>
            </p:grpSp>
          </p:grpSp>
        </p:grpSp>
        <p:sp>
          <p:nvSpPr>
            <p:cNvPr id="22" name="Block Arc 21">
              <a:extLst>
                <a:ext uri="{FF2B5EF4-FFF2-40B4-BE49-F238E27FC236}">
                  <a16:creationId xmlns:a16="http://schemas.microsoft.com/office/drawing/2014/main" id="{212B9728-AED5-3441-AA09-D7246A4EC1B7}"/>
                </a:ext>
              </a:extLst>
            </p:cNvPr>
            <p:cNvSpPr/>
            <p:nvPr/>
          </p:nvSpPr>
          <p:spPr>
            <a:xfrm rot="19450926">
              <a:off x="4725622" y="2958528"/>
              <a:ext cx="2404596" cy="2304223"/>
            </a:xfrm>
            <a:prstGeom prst="blockArc">
              <a:avLst>
                <a:gd name="adj1" fmla="val 14977627"/>
                <a:gd name="adj2" fmla="val 17469328"/>
                <a:gd name="adj3" fmla="val 5280"/>
              </a:avLst>
            </a:prstGeom>
            <a:solidFill>
              <a:srgbClr val="FFFEF2">
                <a:alpha val="83000"/>
              </a:srgbClr>
            </a:solidFill>
            <a:ln>
              <a:solidFill>
                <a:srgbClr val="FEF7D3">
                  <a:alpha val="4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294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CB28C0A-7B56-3345-AA16-8FE758510A2A}"/>
              </a:ext>
            </a:extLst>
          </p:cNvPr>
          <p:cNvGrpSpPr/>
          <p:nvPr/>
        </p:nvGrpSpPr>
        <p:grpSpPr>
          <a:xfrm>
            <a:off x="18266665" y="8639059"/>
            <a:ext cx="4920705" cy="4920705"/>
            <a:chOff x="4331823" y="2657095"/>
            <a:chExt cx="3941180" cy="394118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05456C62-E97E-604D-BEBF-97669F7DF4AA}"/>
                </a:ext>
              </a:extLst>
            </p:cNvPr>
            <p:cNvGrpSpPr/>
            <p:nvPr/>
          </p:nvGrpSpPr>
          <p:grpSpPr>
            <a:xfrm>
              <a:off x="4331823" y="2657095"/>
              <a:ext cx="3941180" cy="3941180"/>
              <a:chOff x="4884516" y="2273292"/>
              <a:chExt cx="3941180" cy="3941180"/>
            </a:xfrm>
            <a:scene3d>
              <a:camera prst="orthographicFront"/>
              <a:lightRig rig="brightRoom" dir="t"/>
            </a:scene3d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43FD37C8-9C6D-9C46-A2C2-797F21C13A13}"/>
                  </a:ext>
                </a:extLst>
              </p:cNvPr>
              <p:cNvSpPr/>
              <p:nvPr/>
            </p:nvSpPr>
            <p:spPr>
              <a:xfrm>
                <a:off x="4884516" y="2273292"/>
                <a:ext cx="3941180" cy="3941180"/>
              </a:xfrm>
              <a:prstGeom prst="ellipse">
                <a:avLst/>
              </a:prstGeom>
              <a:solidFill>
                <a:srgbClr val="3D36A5"/>
              </a:solidFill>
              <a:ln>
                <a:noFill/>
              </a:ln>
              <a:sp3d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 dirty="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62EAF9A5-F6F5-D648-8767-5E8209F41D8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69021" y="3457797"/>
                <a:ext cx="1572168" cy="1572170"/>
              </a:xfrm>
              <a:prstGeom prst="ellipse">
                <a:avLst/>
              </a:prstGeom>
              <a:solidFill>
                <a:srgbClr val="FFFEF2"/>
              </a:solidFill>
              <a:ln>
                <a:noFill/>
              </a:ln>
              <a:sp3d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 dirty="0"/>
              </a:p>
            </p:txBody>
          </p:sp>
          <p:sp>
            <p:nvSpPr>
              <p:cNvPr id="38" name="Freeform 37">
                <a:extLst>
                  <a:ext uri="{FF2B5EF4-FFF2-40B4-BE49-F238E27FC236}">
                    <a16:creationId xmlns:a16="http://schemas.microsoft.com/office/drawing/2014/main" id="{1D199735-9038-6E49-867F-353A8B261546}"/>
                  </a:ext>
                </a:extLst>
              </p:cNvPr>
              <p:cNvSpPr/>
              <p:nvPr/>
            </p:nvSpPr>
            <p:spPr>
              <a:xfrm>
                <a:off x="6158669" y="3518842"/>
                <a:ext cx="1391401" cy="672761"/>
              </a:xfrm>
              <a:custGeom>
                <a:avLst/>
                <a:gdLst>
                  <a:gd name="connsiteX0" fmla="*/ 307373 w 609034"/>
                  <a:gd name="connsiteY0" fmla="*/ 11 h 294476"/>
                  <a:gd name="connsiteX1" fmla="*/ 460931 w 609034"/>
                  <a:gd name="connsiteY1" fmla="*/ 42811 h 294476"/>
                  <a:gd name="connsiteX2" fmla="*/ 601680 w 609034"/>
                  <a:gd name="connsiteY2" fmla="*/ 231054 h 294476"/>
                  <a:gd name="connsiteX3" fmla="*/ 609034 w 609034"/>
                  <a:gd name="connsiteY3" fmla="*/ 294476 h 294476"/>
                  <a:gd name="connsiteX4" fmla="*/ 578473 w 609034"/>
                  <a:gd name="connsiteY4" fmla="*/ 294476 h 294476"/>
                  <a:gd name="connsiteX5" fmla="*/ 571991 w 609034"/>
                  <a:gd name="connsiteY5" fmla="*/ 238580 h 294476"/>
                  <a:gd name="connsiteX6" fmla="*/ 445315 w 609034"/>
                  <a:gd name="connsiteY6" fmla="*/ 69157 h 294476"/>
                  <a:gd name="connsiteX7" fmla="*/ 168263 w 609034"/>
                  <a:gd name="connsiteY7" fmla="*/ 66777 h 294476"/>
                  <a:gd name="connsiteX8" fmla="*/ 38694 w 609034"/>
                  <a:gd name="connsiteY8" fmla="*/ 233998 h 294476"/>
                  <a:gd name="connsiteX9" fmla="*/ 30626 w 609034"/>
                  <a:gd name="connsiteY9" fmla="*/ 294476 h 294476"/>
                  <a:gd name="connsiteX10" fmla="*/ 0 w 609034"/>
                  <a:gd name="connsiteY10" fmla="*/ 294476 h 294476"/>
                  <a:gd name="connsiteX11" fmla="*/ 9140 w 609034"/>
                  <a:gd name="connsiteY11" fmla="*/ 225964 h 294476"/>
                  <a:gd name="connsiteX12" fmla="*/ 153102 w 609034"/>
                  <a:gd name="connsiteY12" fmla="*/ 40166 h 294476"/>
                  <a:gd name="connsiteX13" fmla="*/ 307373 w 609034"/>
                  <a:gd name="connsiteY13" fmla="*/ 11 h 294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09034" h="294476">
                    <a:moveTo>
                      <a:pt x="307373" y="11"/>
                    </a:moveTo>
                    <a:cubicBezTo>
                      <a:pt x="360541" y="468"/>
                      <a:pt x="413590" y="14751"/>
                      <a:pt x="460931" y="42811"/>
                    </a:cubicBezTo>
                    <a:cubicBezTo>
                      <a:pt x="531944" y="84902"/>
                      <a:pt x="581925" y="153139"/>
                      <a:pt x="601680" y="231054"/>
                    </a:cubicBezTo>
                    <a:lnTo>
                      <a:pt x="609034" y="294476"/>
                    </a:lnTo>
                    <a:lnTo>
                      <a:pt x="578473" y="294476"/>
                    </a:lnTo>
                    <a:lnTo>
                      <a:pt x="571991" y="238580"/>
                    </a:lnTo>
                    <a:cubicBezTo>
                      <a:pt x="554212" y="168455"/>
                      <a:pt x="509227" y="107040"/>
                      <a:pt x="445315" y="69157"/>
                    </a:cubicBezTo>
                    <a:cubicBezTo>
                      <a:pt x="360099" y="18647"/>
                      <a:pt x="254335" y="17738"/>
                      <a:pt x="168263" y="66777"/>
                    </a:cubicBezTo>
                    <a:cubicBezTo>
                      <a:pt x="103709" y="103556"/>
                      <a:pt x="57676" y="164189"/>
                      <a:pt x="38694" y="233998"/>
                    </a:cubicBezTo>
                    <a:lnTo>
                      <a:pt x="30626" y="294476"/>
                    </a:lnTo>
                    <a:lnTo>
                      <a:pt x="0" y="294476"/>
                    </a:lnTo>
                    <a:lnTo>
                      <a:pt x="9140" y="225964"/>
                    </a:lnTo>
                    <a:cubicBezTo>
                      <a:pt x="30231" y="148400"/>
                      <a:pt x="81378" y="81031"/>
                      <a:pt x="153102" y="40166"/>
                    </a:cubicBezTo>
                    <a:cubicBezTo>
                      <a:pt x="200919" y="12923"/>
                      <a:pt x="254205" y="-446"/>
                      <a:pt x="307373" y="11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 cap="rnd"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30294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Freeform 38">
                <a:extLst>
                  <a:ext uri="{FF2B5EF4-FFF2-40B4-BE49-F238E27FC236}">
                    <a16:creationId xmlns:a16="http://schemas.microsoft.com/office/drawing/2014/main" id="{D8AEC302-D08E-F942-9F8D-F897E2366FBD}"/>
                  </a:ext>
                </a:extLst>
              </p:cNvPr>
              <p:cNvSpPr/>
              <p:nvPr/>
            </p:nvSpPr>
            <p:spPr>
              <a:xfrm rot="10800000">
                <a:off x="6165050" y="4310667"/>
                <a:ext cx="1383757" cy="642099"/>
              </a:xfrm>
              <a:custGeom>
                <a:avLst/>
                <a:gdLst>
                  <a:gd name="connsiteX0" fmla="*/ 605688 w 605688"/>
                  <a:gd name="connsiteY0" fmla="*/ 281055 h 281055"/>
                  <a:gd name="connsiteX1" fmla="*/ 575127 w 605688"/>
                  <a:gd name="connsiteY1" fmla="*/ 281055 h 281055"/>
                  <a:gd name="connsiteX2" fmla="*/ 570201 w 605688"/>
                  <a:gd name="connsiteY2" fmla="*/ 238580 h 281055"/>
                  <a:gd name="connsiteX3" fmla="*/ 443525 w 605688"/>
                  <a:gd name="connsiteY3" fmla="*/ 69157 h 281055"/>
                  <a:gd name="connsiteX4" fmla="*/ 166473 w 605688"/>
                  <a:gd name="connsiteY4" fmla="*/ 66777 h 281055"/>
                  <a:gd name="connsiteX5" fmla="*/ 36904 w 605688"/>
                  <a:gd name="connsiteY5" fmla="*/ 233998 h 281055"/>
                  <a:gd name="connsiteX6" fmla="*/ 30626 w 605688"/>
                  <a:gd name="connsiteY6" fmla="*/ 281055 h 281055"/>
                  <a:gd name="connsiteX7" fmla="*/ 0 w 605688"/>
                  <a:gd name="connsiteY7" fmla="*/ 281055 h 281055"/>
                  <a:gd name="connsiteX8" fmla="*/ 7350 w 605688"/>
                  <a:gd name="connsiteY8" fmla="*/ 225964 h 281055"/>
                  <a:gd name="connsiteX9" fmla="*/ 151312 w 605688"/>
                  <a:gd name="connsiteY9" fmla="*/ 40166 h 281055"/>
                  <a:gd name="connsiteX10" fmla="*/ 459141 w 605688"/>
                  <a:gd name="connsiteY10" fmla="*/ 42811 h 281055"/>
                  <a:gd name="connsiteX11" fmla="*/ 599890 w 605688"/>
                  <a:gd name="connsiteY11" fmla="*/ 231054 h 281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05688" h="281055">
                    <a:moveTo>
                      <a:pt x="605688" y="281055"/>
                    </a:moveTo>
                    <a:lnTo>
                      <a:pt x="575127" y="281055"/>
                    </a:lnTo>
                    <a:lnTo>
                      <a:pt x="570201" y="238580"/>
                    </a:lnTo>
                    <a:cubicBezTo>
                      <a:pt x="552422" y="168455"/>
                      <a:pt x="507437" y="107040"/>
                      <a:pt x="443525" y="69157"/>
                    </a:cubicBezTo>
                    <a:cubicBezTo>
                      <a:pt x="358309" y="18647"/>
                      <a:pt x="252545" y="17738"/>
                      <a:pt x="166473" y="66777"/>
                    </a:cubicBezTo>
                    <a:cubicBezTo>
                      <a:pt x="101919" y="103556"/>
                      <a:pt x="55886" y="164189"/>
                      <a:pt x="36904" y="233998"/>
                    </a:cubicBezTo>
                    <a:lnTo>
                      <a:pt x="30626" y="281055"/>
                    </a:lnTo>
                    <a:lnTo>
                      <a:pt x="0" y="281055"/>
                    </a:lnTo>
                    <a:lnTo>
                      <a:pt x="7350" y="225964"/>
                    </a:lnTo>
                    <a:cubicBezTo>
                      <a:pt x="28441" y="148400"/>
                      <a:pt x="79587" y="81031"/>
                      <a:pt x="151312" y="40166"/>
                    </a:cubicBezTo>
                    <a:cubicBezTo>
                      <a:pt x="246945" y="-14320"/>
                      <a:pt x="364458" y="-13310"/>
                      <a:pt x="459141" y="42811"/>
                    </a:cubicBezTo>
                    <a:cubicBezTo>
                      <a:pt x="530153" y="84902"/>
                      <a:pt x="580135" y="153139"/>
                      <a:pt x="599890" y="231054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 cap="rnd"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30294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B39C2179-4EBE-1C47-A4F4-11B1B7CAC04B}"/>
                  </a:ext>
                </a:extLst>
              </p:cNvPr>
              <p:cNvGrpSpPr/>
              <p:nvPr/>
            </p:nvGrpSpPr>
            <p:grpSpPr>
              <a:xfrm>
                <a:off x="6159507" y="4146718"/>
                <a:ext cx="1391893" cy="210793"/>
                <a:chOff x="6159507" y="4146718"/>
                <a:chExt cx="1391893" cy="210793"/>
              </a:xfrm>
              <a:solidFill>
                <a:schemeClr val="bg2">
                  <a:lumMod val="25000"/>
                </a:schemeClr>
              </a:solidFill>
            </p:grpSpPr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17299939-120C-AE45-A7B7-12A79F6566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480307" y="4146718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/>
                </a:p>
              </p:txBody>
            </p: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EB4A906B-C077-0047-97B7-7DB5353FFB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480307" y="4283243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/>
                </a:p>
              </p:txBody>
            </p:sp>
            <p:grpSp>
              <p:nvGrpSpPr>
                <p:cNvPr id="44" name="Group 43">
                  <a:extLst>
                    <a:ext uri="{FF2B5EF4-FFF2-40B4-BE49-F238E27FC236}">
                      <a16:creationId xmlns:a16="http://schemas.microsoft.com/office/drawing/2014/main" id="{226DAEFD-E495-2D4A-970E-D561BE882785}"/>
                    </a:ext>
                  </a:extLst>
                </p:cNvPr>
                <p:cNvGrpSpPr/>
                <p:nvPr/>
              </p:nvGrpSpPr>
              <p:grpSpPr>
                <a:xfrm>
                  <a:off x="6159507" y="4149893"/>
                  <a:ext cx="77443" cy="207618"/>
                  <a:chOff x="6162682" y="4149893"/>
                  <a:chExt cx="77443" cy="207618"/>
                </a:xfrm>
                <a:grpFill/>
              </p:grpSpPr>
              <p:sp>
                <p:nvSpPr>
                  <p:cNvPr id="45" name="Oval 44">
                    <a:extLst>
                      <a:ext uri="{FF2B5EF4-FFF2-40B4-BE49-F238E27FC236}">
                        <a16:creationId xmlns:a16="http://schemas.microsoft.com/office/drawing/2014/main" id="{27E316C3-F220-224B-AED5-060B1DA7C75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162682" y="4149893"/>
                    <a:ext cx="71093" cy="71093"/>
                  </a:xfrm>
                  <a:prstGeom prst="ellipse">
                    <a:avLst/>
                  </a:prstGeom>
                  <a:grpFill/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/>
                  </a:p>
                </p:txBody>
              </p:sp>
              <p:sp>
                <p:nvSpPr>
                  <p:cNvPr id="46" name="Oval 45">
                    <a:extLst>
                      <a:ext uri="{FF2B5EF4-FFF2-40B4-BE49-F238E27FC236}">
                        <a16:creationId xmlns:a16="http://schemas.microsoft.com/office/drawing/2014/main" id="{AAE0E3C2-8231-E04C-92EF-7070B57AD3E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169032" y="4286418"/>
                    <a:ext cx="71093" cy="71093"/>
                  </a:xfrm>
                  <a:prstGeom prst="ellipse">
                    <a:avLst/>
                  </a:prstGeom>
                  <a:grpFill/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 dirty="0"/>
                  </a:p>
                </p:txBody>
              </p:sp>
            </p:grpSp>
          </p:grpSp>
        </p:grpSp>
        <p:sp>
          <p:nvSpPr>
            <p:cNvPr id="35" name="Block Arc 34">
              <a:extLst>
                <a:ext uri="{FF2B5EF4-FFF2-40B4-BE49-F238E27FC236}">
                  <a16:creationId xmlns:a16="http://schemas.microsoft.com/office/drawing/2014/main" id="{F32E1C8D-F236-E64D-880A-4FA19707B4D8}"/>
                </a:ext>
              </a:extLst>
            </p:cNvPr>
            <p:cNvSpPr/>
            <p:nvPr/>
          </p:nvSpPr>
          <p:spPr>
            <a:xfrm rot="19450926">
              <a:off x="4725622" y="2958528"/>
              <a:ext cx="2404596" cy="2304223"/>
            </a:xfrm>
            <a:prstGeom prst="blockArc">
              <a:avLst>
                <a:gd name="adj1" fmla="val 14977627"/>
                <a:gd name="adj2" fmla="val 17469328"/>
                <a:gd name="adj3" fmla="val 5280"/>
              </a:avLst>
            </a:prstGeom>
            <a:solidFill>
              <a:srgbClr val="FFFEF2">
                <a:alpha val="83000"/>
              </a:srgbClr>
            </a:solidFill>
            <a:ln>
              <a:solidFill>
                <a:srgbClr val="FEF7D3">
                  <a:alpha val="4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294">
                <a:solidFill>
                  <a:schemeClr val="tx1"/>
                </a:solidFill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A02C606-798E-884E-A810-768777901FCF}"/>
              </a:ext>
            </a:extLst>
          </p:cNvPr>
          <p:cNvGrpSpPr/>
          <p:nvPr/>
        </p:nvGrpSpPr>
        <p:grpSpPr>
          <a:xfrm>
            <a:off x="10844200" y="13236060"/>
            <a:ext cx="4920705" cy="4920705"/>
            <a:chOff x="4331823" y="2657095"/>
            <a:chExt cx="3941180" cy="3941180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A8CB13FF-C1A2-4643-93BF-B26D76258EEE}"/>
                </a:ext>
              </a:extLst>
            </p:cNvPr>
            <p:cNvGrpSpPr/>
            <p:nvPr/>
          </p:nvGrpSpPr>
          <p:grpSpPr>
            <a:xfrm>
              <a:off x="4331823" y="2657095"/>
              <a:ext cx="3941180" cy="3941180"/>
              <a:chOff x="4884516" y="2273292"/>
              <a:chExt cx="3941180" cy="3941180"/>
            </a:xfrm>
            <a:scene3d>
              <a:camera prst="orthographicFront"/>
              <a:lightRig rig="brightRoom" dir="t"/>
            </a:scene3d>
          </p:grpSpPr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7EEB9B4F-2BC6-1B4B-820E-C9F3D1299269}"/>
                  </a:ext>
                </a:extLst>
              </p:cNvPr>
              <p:cNvSpPr/>
              <p:nvPr/>
            </p:nvSpPr>
            <p:spPr>
              <a:xfrm>
                <a:off x="4884516" y="2273292"/>
                <a:ext cx="3941180" cy="3941180"/>
              </a:xfrm>
              <a:prstGeom prst="ellipse">
                <a:avLst/>
              </a:prstGeom>
              <a:solidFill>
                <a:srgbClr val="A942BA"/>
              </a:solidFill>
              <a:ln>
                <a:noFill/>
              </a:ln>
              <a:sp3d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 dirty="0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37357B9A-2C14-4A4E-B161-11865356E6F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69021" y="3457797"/>
                <a:ext cx="1572168" cy="1572170"/>
              </a:xfrm>
              <a:prstGeom prst="ellipse">
                <a:avLst/>
              </a:prstGeom>
              <a:solidFill>
                <a:srgbClr val="FFFEF2"/>
              </a:solidFill>
              <a:ln>
                <a:noFill/>
              </a:ln>
              <a:sp3d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 dirty="0"/>
              </a:p>
            </p:txBody>
          </p:sp>
          <p:sp>
            <p:nvSpPr>
              <p:cNvPr id="67" name="Freeform 66">
                <a:extLst>
                  <a:ext uri="{FF2B5EF4-FFF2-40B4-BE49-F238E27FC236}">
                    <a16:creationId xmlns:a16="http://schemas.microsoft.com/office/drawing/2014/main" id="{ACFA0F75-8CFC-2F45-A536-4113228379C9}"/>
                  </a:ext>
                </a:extLst>
              </p:cNvPr>
              <p:cNvSpPr/>
              <p:nvPr/>
            </p:nvSpPr>
            <p:spPr>
              <a:xfrm>
                <a:off x="6158669" y="3518842"/>
                <a:ext cx="1391401" cy="672761"/>
              </a:xfrm>
              <a:custGeom>
                <a:avLst/>
                <a:gdLst>
                  <a:gd name="connsiteX0" fmla="*/ 307373 w 609034"/>
                  <a:gd name="connsiteY0" fmla="*/ 11 h 294476"/>
                  <a:gd name="connsiteX1" fmla="*/ 460931 w 609034"/>
                  <a:gd name="connsiteY1" fmla="*/ 42811 h 294476"/>
                  <a:gd name="connsiteX2" fmla="*/ 601680 w 609034"/>
                  <a:gd name="connsiteY2" fmla="*/ 231054 h 294476"/>
                  <a:gd name="connsiteX3" fmla="*/ 609034 w 609034"/>
                  <a:gd name="connsiteY3" fmla="*/ 294476 h 294476"/>
                  <a:gd name="connsiteX4" fmla="*/ 578473 w 609034"/>
                  <a:gd name="connsiteY4" fmla="*/ 294476 h 294476"/>
                  <a:gd name="connsiteX5" fmla="*/ 571991 w 609034"/>
                  <a:gd name="connsiteY5" fmla="*/ 238580 h 294476"/>
                  <a:gd name="connsiteX6" fmla="*/ 445315 w 609034"/>
                  <a:gd name="connsiteY6" fmla="*/ 69157 h 294476"/>
                  <a:gd name="connsiteX7" fmla="*/ 168263 w 609034"/>
                  <a:gd name="connsiteY7" fmla="*/ 66777 h 294476"/>
                  <a:gd name="connsiteX8" fmla="*/ 38694 w 609034"/>
                  <a:gd name="connsiteY8" fmla="*/ 233998 h 294476"/>
                  <a:gd name="connsiteX9" fmla="*/ 30626 w 609034"/>
                  <a:gd name="connsiteY9" fmla="*/ 294476 h 294476"/>
                  <a:gd name="connsiteX10" fmla="*/ 0 w 609034"/>
                  <a:gd name="connsiteY10" fmla="*/ 294476 h 294476"/>
                  <a:gd name="connsiteX11" fmla="*/ 9140 w 609034"/>
                  <a:gd name="connsiteY11" fmla="*/ 225964 h 294476"/>
                  <a:gd name="connsiteX12" fmla="*/ 153102 w 609034"/>
                  <a:gd name="connsiteY12" fmla="*/ 40166 h 294476"/>
                  <a:gd name="connsiteX13" fmla="*/ 307373 w 609034"/>
                  <a:gd name="connsiteY13" fmla="*/ 11 h 294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09034" h="294476">
                    <a:moveTo>
                      <a:pt x="307373" y="11"/>
                    </a:moveTo>
                    <a:cubicBezTo>
                      <a:pt x="360541" y="468"/>
                      <a:pt x="413590" y="14751"/>
                      <a:pt x="460931" y="42811"/>
                    </a:cubicBezTo>
                    <a:cubicBezTo>
                      <a:pt x="531944" y="84902"/>
                      <a:pt x="581925" y="153139"/>
                      <a:pt x="601680" y="231054"/>
                    </a:cubicBezTo>
                    <a:lnTo>
                      <a:pt x="609034" y="294476"/>
                    </a:lnTo>
                    <a:lnTo>
                      <a:pt x="578473" y="294476"/>
                    </a:lnTo>
                    <a:lnTo>
                      <a:pt x="571991" y="238580"/>
                    </a:lnTo>
                    <a:cubicBezTo>
                      <a:pt x="554212" y="168455"/>
                      <a:pt x="509227" y="107040"/>
                      <a:pt x="445315" y="69157"/>
                    </a:cubicBezTo>
                    <a:cubicBezTo>
                      <a:pt x="360099" y="18647"/>
                      <a:pt x="254335" y="17738"/>
                      <a:pt x="168263" y="66777"/>
                    </a:cubicBezTo>
                    <a:cubicBezTo>
                      <a:pt x="103709" y="103556"/>
                      <a:pt x="57676" y="164189"/>
                      <a:pt x="38694" y="233998"/>
                    </a:cubicBezTo>
                    <a:lnTo>
                      <a:pt x="30626" y="294476"/>
                    </a:lnTo>
                    <a:lnTo>
                      <a:pt x="0" y="294476"/>
                    </a:lnTo>
                    <a:lnTo>
                      <a:pt x="9140" y="225964"/>
                    </a:lnTo>
                    <a:cubicBezTo>
                      <a:pt x="30231" y="148400"/>
                      <a:pt x="81378" y="81031"/>
                      <a:pt x="153102" y="40166"/>
                    </a:cubicBezTo>
                    <a:cubicBezTo>
                      <a:pt x="200919" y="12923"/>
                      <a:pt x="254205" y="-446"/>
                      <a:pt x="307373" y="11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 cap="rnd"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30294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Freeform 67">
                <a:extLst>
                  <a:ext uri="{FF2B5EF4-FFF2-40B4-BE49-F238E27FC236}">
                    <a16:creationId xmlns:a16="http://schemas.microsoft.com/office/drawing/2014/main" id="{E081679A-260D-3E43-9786-9A7AFB90323B}"/>
                  </a:ext>
                </a:extLst>
              </p:cNvPr>
              <p:cNvSpPr/>
              <p:nvPr/>
            </p:nvSpPr>
            <p:spPr>
              <a:xfrm rot="10800000">
                <a:off x="6165050" y="4310667"/>
                <a:ext cx="1383757" cy="642099"/>
              </a:xfrm>
              <a:custGeom>
                <a:avLst/>
                <a:gdLst>
                  <a:gd name="connsiteX0" fmla="*/ 605688 w 605688"/>
                  <a:gd name="connsiteY0" fmla="*/ 281055 h 281055"/>
                  <a:gd name="connsiteX1" fmla="*/ 575127 w 605688"/>
                  <a:gd name="connsiteY1" fmla="*/ 281055 h 281055"/>
                  <a:gd name="connsiteX2" fmla="*/ 570201 w 605688"/>
                  <a:gd name="connsiteY2" fmla="*/ 238580 h 281055"/>
                  <a:gd name="connsiteX3" fmla="*/ 443525 w 605688"/>
                  <a:gd name="connsiteY3" fmla="*/ 69157 h 281055"/>
                  <a:gd name="connsiteX4" fmla="*/ 166473 w 605688"/>
                  <a:gd name="connsiteY4" fmla="*/ 66777 h 281055"/>
                  <a:gd name="connsiteX5" fmla="*/ 36904 w 605688"/>
                  <a:gd name="connsiteY5" fmla="*/ 233998 h 281055"/>
                  <a:gd name="connsiteX6" fmla="*/ 30626 w 605688"/>
                  <a:gd name="connsiteY6" fmla="*/ 281055 h 281055"/>
                  <a:gd name="connsiteX7" fmla="*/ 0 w 605688"/>
                  <a:gd name="connsiteY7" fmla="*/ 281055 h 281055"/>
                  <a:gd name="connsiteX8" fmla="*/ 7350 w 605688"/>
                  <a:gd name="connsiteY8" fmla="*/ 225964 h 281055"/>
                  <a:gd name="connsiteX9" fmla="*/ 151312 w 605688"/>
                  <a:gd name="connsiteY9" fmla="*/ 40166 h 281055"/>
                  <a:gd name="connsiteX10" fmla="*/ 459141 w 605688"/>
                  <a:gd name="connsiteY10" fmla="*/ 42811 h 281055"/>
                  <a:gd name="connsiteX11" fmla="*/ 599890 w 605688"/>
                  <a:gd name="connsiteY11" fmla="*/ 231054 h 281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05688" h="281055">
                    <a:moveTo>
                      <a:pt x="605688" y="281055"/>
                    </a:moveTo>
                    <a:lnTo>
                      <a:pt x="575127" y="281055"/>
                    </a:lnTo>
                    <a:lnTo>
                      <a:pt x="570201" y="238580"/>
                    </a:lnTo>
                    <a:cubicBezTo>
                      <a:pt x="552422" y="168455"/>
                      <a:pt x="507437" y="107040"/>
                      <a:pt x="443525" y="69157"/>
                    </a:cubicBezTo>
                    <a:cubicBezTo>
                      <a:pt x="358309" y="18647"/>
                      <a:pt x="252545" y="17738"/>
                      <a:pt x="166473" y="66777"/>
                    </a:cubicBezTo>
                    <a:cubicBezTo>
                      <a:pt x="101919" y="103556"/>
                      <a:pt x="55886" y="164189"/>
                      <a:pt x="36904" y="233998"/>
                    </a:cubicBezTo>
                    <a:lnTo>
                      <a:pt x="30626" y="281055"/>
                    </a:lnTo>
                    <a:lnTo>
                      <a:pt x="0" y="281055"/>
                    </a:lnTo>
                    <a:lnTo>
                      <a:pt x="7350" y="225964"/>
                    </a:lnTo>
                    <a:cubicBezTo>
                      <a:pt x="28441" y="148400"/>
                      <a:pt x="79587" y="81031"/>
                      <a:pt x="151312" y="40166"/>
                    </a:cubicBezTo>
                    <a:cubicBezTo>
                      <a:pt x="246945" y="-14320"/>
                      <a:pt x="364458" y="-13310"/>
                      <a:pt x="459141" y="42811"/>
                    </a:cubicBezTo>
                    <a:cubicBezTo>
                      <a:pt x="530153" y="84902"/>
                      <a:pt x="580135" y="153139"/>
                      <a:pt x="599890" y="231054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 cap="rnd"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30294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73C412B7-11F1-1B41-9546-94605EB3B328}"/>
                  </a:ext>
                </a:extLst>
              </p:cNvPr>
              <p:cNvGrpSpPr/>
              <p:nvPr/>
            </p:nvGrpSpPr>
            <p:grpSpPr>
              <a:xfrm>
                <a:off x="6159507" y="4146718"/>
                <a:ext cx="1391893" cy="210793"/>
                <a:chOff x="6159507" y="4146718"/>
                <a:chExt cx="1391893" cy="210793"/>
              </a:xfrm>
              <a:solidFill>
                <a:schemeClr val="bg2">
                  <a:lumMod val="25000"/>
                </a:schemeClr>
              </a:solidFill>
            </p:grpSpPr>
            <p:sp>
              <p:nvSpPr>
                <p:cNvPr id="70" name="Oval 69">
                  <a:extLst>
                    <a:ext uri="{FF2B5EF4-FFF2-40B4-BE49-F238E27FC236}">
                      <a16:creationId xmlns:a16="http://schemas.microsoft.com/office/drawing/2014/main" id="{E4F97A3F-AC07-414D-BF3A-402BE10F2C2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480307" y="4146718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/>
                </a:p>
              </p:txBody>
            </p:sp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BE93BBB8-B505-C64B-9949-E1FCCE00A1E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480307" y="4283243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/>
                </a:p>
              </p:txBody>
            </p:sp>
            <p:grpSp>
              <p:nvGrpSpPr>
                <p:cNvPr id="72" name="Group 71">
                  <a:extLst>
                    <a:ext uri="{FF2B5EF4-FFF2-40B4-BE49-F238E27FC236}">
                      <a16:creationId xmlns:a16="http://schemas.microsoft.com/office/drawing/2014/main" id="{626F690F-6BEE-974C-A1E5-8703D5B95BF1}"/>
                    </a:ext>
                  </a:extLst>
                </p:cNvPr>
                <p:cNvGrpSpPr/>
                <p:nvPr/>
              </p:nvGrpSpPr>
              <p:grpSpPr>
                <a:xfrm>
                  <a:off x="6159507" y="4149893"/>
                  <a:ext cx="77443" cy="207618"/>
                  <a:chOff x="6162682" y="4149893"/>
                  <a:chExt cx="77443" cy="207618"/>
                </a:xfrm>
                <a:grpFill/>
              </p:grpSpPr>
              <p:sp>
                <p:nvSpPr>
                  <p:cNvPr id="73" name="Oval 72">
                    <a:extLst>
                      <a:ext uri="{FF2B5EF4-FFF2-40B4-BE49-F238E27FC236}">
                        <a16:creationId xmlns:a16="http://schemas.microsoft.com/office/drawing/2014/main" id="{D5BC99FC-0A95-284E-9253-0F532990B48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162682" y="4149893"/>
                    <a:ext cx="71093" cy="71093"/>
                  </a:xfrm>
                  <a:prstGeom prst="ellipse">
                    <a:avLst/>
                  </a:prstGeom>
                  <a:grpFill/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/>
                  </a:p>
                </p:txBody>
              </p:sp>
              <p:sp>
                <p:nvSpPr>
                  <p:cNvPr id="74" name="Oval 73">
                    <a:extLst>
                      <a:ext uri="{FF2B5EF4-FFF2-40B4-BE49-F238E27FC236}">
                        <a16:creationId xmlns:a16="http://schemas.microsoft.com/office/drawing/2014/main" id="{57C07C99-2397-954E-A34A-0CBD013CCB3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169032" y="4286418"/>
                    <a:ext cx="71093" cy="71093"/>
                  </a:xfrm>
                  <a:prstGeom prst="ellipse">
                    <a:avLst/>
                  </a:prstGeom>
                  <a:grpFill/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 dirty="0"/>
                  </a:p>
                </p:txBody>
              </p:sp>
            </p:grpSp>
          </p:grpSp>
        </p:grpSp>
        <p:sp>
          <p:nvSpPr>
            <p:cNvPr id="54" name="Block Arc 53">
              <a:extLst>
                <a:ext uri="{FF2B5EF4-FFF2-40B4-BE49-F238E27FC236}">
                  <a16:creationId xmlns:a16="http://schemas.microsoft.com/office/drawing/2014/main" id="{AF156B65-8890-F346-B36E-BB187CB1E90C}"/>
                </a:ext>
              </a:extLst>
            </p:cNvPr>
            <p:cNvSpPr/>
            <p:nvPr/>
          </p:nvSpPr>
          <p:spPr>
            <a:xfrm rot="19450926">
              <a:off x="4725622" y="2958528"/>
              <a:ext cx="2404596" cy="2304223"/>
            </a:xfrm>
            <a:prstGeom prst="blockArc">
              <a:avLst>
                <a:gd name="adj1" fmla="val 14977627"/>
                <a:gd name="adj2" fmla="val 17469328"/>
                <a:gd name="adj3" fmla="val 5280"/>
              </a:avLst>
            </a:prstGeom>
            <a:solidFill>
              <a:srgbClr val="FFFEF2">
                <a:alpha val="83000"/>
              </a:srgbClr>
            </a:solidFill>
            <a:ln>
              <a:solidFill>
                <a:srgbClr val="FEF7D3">
                  <a:alpha val="4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294">
                <a:solidFill>
                  <a:schemeClr val="tx1"/>
                </a:solidFill>
              </a:endParaRP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F3E61DD3-63EA-B24D-B30E-0AA5E013DC3F}"/>
              </a:ext>
            </a:extLst>
          </p:cNvPr>
          <p:cNvGrpSpPr/>
          <p:nvPr/>
        </p:nvGrpSpPr>
        <p:grpSpPr>
          <a:xfrm>
            <a:off x="16093246" y="13353934"/>
            <a:ext cx="4920705" cy="4920705"/>
            <a:chOff x="4331823" y="2657095"/>
            <a:chExt cx="3941180" cy="3941180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672DDB6C-D8DE-4F4C-B3E4-37EB7B5E575A}"/>
                </a:ext>
              </a:extLst>
            </p:cNvPr>
            <p:cNvGrpSpPr/>
            <p:nvPr/>
          </p:nvGrpSpPr>
          <p:grpSpPr>
            <a:xfrm>
              <a:off x="4331823" y="2657095"/>
              <a:ext cx="3941180" cy="3941180"/>
              <a:chOff x="4884516" y="2273292"/>
              <a:chExt cx="3941180" cy="3941180"/>
            </a:xfrm>
            <a:scene3d>
              <a:camera prst="orthographicFront"/>
              <a:lightRig rig="brightRoom" dir="t"/>
            </a:scene3d>
          </p:grpSpPr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4E0C402C-A4C5-2A43-AC8A-FE03089A0F99}"/>
                  </a:ext>
                </a:extLst>
              </p:cNvPr>
              <p:cNvSpPr/>
              <p:nvPr/>
            </p:nvSpPr>
            <p:spPr>
              <a:xfrm>
                <a:off x="4884516" y="2273292"/>
                <a:ext cx="3941180" cy="394118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sp3d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 dirty="0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7978F36D-D39E-D042-B7D1-0E1F8D8288D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69021" y="3457797"/>
                <a:ext cx="1572168" cy="1572170"/>
              </a:xfrm>
              <a:prstGeom prst="ellipse">
                <a:avLst/>
              </a:prstGeom>
              <a:solidFill>
                <a:srgbClr val="FFFEF2"/>
              </a:solidFill>
              <a:ln>
                <a:noFill/>
              </a:ln>
              <a:sp3d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 dirty="0"/>
              </a:p>
            </p:txBody>
          </p:sp>
          <p:sp>
            <p:nvSpPr>
              <p:cNvPr id="82" name="Freeform 81">
                <a:extLst>
                  <a:ext uri="{FF2B5EF4-FFF2-40B4-BE49-F238E27FC236}">
                    <a16:creationId xmlns:a16="http://schemas.microsoft.com/office/drawing/2014/main" id="{3332D73B-F5AF-554F-BA34-7DAD461AD7BB}"/>
                  </a:ext>
                </a:extLst>
              </p:cNvPr>
              <p:cNvSpPr/>
              <p:nvPr/>
            </p:nvSpPr>
            <p:spPr>
              <a:xfrm>
                <a:off x="6158669" y="3518842"/>
                <a:ext cx="1391401" cy="672761"/>
              </a:xfrm>
              <a:custGeom>
                <a:avLst/>
                <a:gdLst>
                  <a:gd name="connsiteX0" fmla="*/ 307373 w 609034"/>
                  <a:gd name="connsiteY0" fmla="*/ 11 h 294476"/>
                  <a:gd name="connsiteX1" fmla="*/ 460931 w 609034"/>
                  <a:gd name="connsiteY1" fmla="*/ 42811 h 294476"/>
                  <a:gd name="connsiteX2" fmla="*/ 601680 w 609034"/>
                  <a:gd name="connsiteY2" fmla="*/ 231054 h 294476"/>
                  <a:gd name="connsiteX3" fmla="*/ 609034 w 609034"/>
                  <a:gd name="connsiteY3" fmla="*/ 294476 h 294476"/>
                  <a:gd name="connsiteX4" fmla="*/ 578473 w 609034"/>
                  <a:gd name="connsiteY4" fmla="*/ 294476 h 294476"/>
                  <a:gd name="connsiteX5" fmla="*/ 571991 w 609034"/>
                  <a:gd name="connsiteY5" fmla="*/ 238580 h 294476"/>
                  <a:gd name="connsiteX6" fmla="*/ 445315 w 609034"/>
                  <a:gd name="connsiteY6" fmla="*/ 69157 h 294476"/>
                  <a:gd name="connsiteX7" fmla="*/ 168263 w 609034"/>
                  <a:gd name="connsiteY7" fmla="*/ 66777 h 294476"/>
                  <a:gd name="connsiteX8" fmla="*/ 38694 w 609034"/>
                  <a:gd name="connsiteY8" fmla="*/ 233998 h 294476"/>
                  <a:gd name="connsiteX9" fmla="*/ 30626 w 609034"/>
                  <a:gd name="connsiteY9" fmla="*/ 294476 h 294476"/>
                  <a:gd name="connsiteX10" fmla="*/ 0 w 609034"/>
                  <a:gd name="connsiteY10" fmla="*/ 294476 h 294476"/>
                  <a:gd name="connsiteX11" fmla="*/ 9140 w 609034"/>
                  <a:gd name="connsiteY11" fmla="*/ 225964 h 294476"/>
                  <a:gd name="connsiteX12" fmla="*/ 153102 w 609034"/>
                  <a:gd name="connsiteY12" fmla="*/ 40166 h 294476"/>
                  <a:gd name="connsiteX13" fmla="*/ 307373 w 609034"/>
                  <a:gd name="connsiteY13" fmla="*/ 11 h 294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09034" h="294476">
                    <a:moveTo>
                      <a:pt x="307373" y="11"/>
                    </a:moveTo>
                    <a:cubicBezTo>
                      <a:pt x="360541" y="468"/>
                      <a:pt x="413590" y="14751"/>
                      <a:pt x="460931" y="42811"/>
                    </a:cubicBezTo>
                    <a:cubicBezTo>
                      <a:pt x="531944" y="84902"/>
                      <a:pt x="581925" y="153139"/>
                      <a:pt x="601680" y="231054"/>
                    </a:cubicBezTo>
                    <a:lnTo>
                      <a:pt x="609034" y="294476"/>
                    </a:lnTo>
                    <a:lnTo>
                      <a:pt x="578473" y="294476"/>
                    </a:lnTo>
                    <a:lnTo>
                      <a:pt x="571991" y="238580"/>
                    </a:lnTo>
                    <a:cubicBezTo>
                      <a:pt x="554212" y="168455"/>
                      <a:pt x="509227" y="107040"/>
                      <a:pt x="445315" y="69157"/>
                    </a:cubicBezTo>
                    <a:cubicBezTo>
                      <a:pt x="360099" y="18647"/>
                      <a:pt x="254335" y="17738"/>
                      <a:pt x="168263" y="66777"/>
                    </a:cubicBezTo>
                    <a:cubicBezTo>
                      <a:pt x="103709" y="103556"/>
                      <a:pt x="57676" y="164189"/>
                      <a:pt x="38694" y="233998"/>
                    </a:cubicBezTo>
                    <a:lnTo>
                      <a:pt x="30626" y="294476"/>
                    </a:lnTo>
                    <a:lnTo>
                      <a:pt x="0" y="294476"/>
                    </a:lnTo>
                    <a:lnTo>
                      <a:pt x="9140" y="225964"/>
                    </a:lnTo>
                    <a:cubicBezTo>
                      <a:pt x="30231" y="148400"/>
                      <a:pt x="81378" y="81031"/>
                      <a:pt x="153102" y="40166"/>
                    </a:cubicBezTo>
                    <a:cubicBezTo>
                      <a:pt x="200919" y="12923"/>
                      <a:pt x="254205" y="-446"/>
                      <a:pt x="307373" y="11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 cap="rnd"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30294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Freeform 83">
                <a:extLst>
                  <a:ext uri="{FF2B5EF4-FFF2-40B4-BE49-F238E27FC236}">
                    <a16:creationId xmlns:a16="http://schemas.microsoft.com/office/drawing/2014/main" id="{3E35B24F-6C07-CE46-BD43-7247F0BA4C23}"/>
                  </a:ext>
                </a:extLst>
              </p:cNvPr>
              <p:cNvSpPr/>
              <p:nvPr/>
            </p:nvSpPr>
            <p:spPr>
              <a:xfrm rot="10800000">
                <a:off x="6165050" y="4310667"/>
                <a:ext cx="1383757" cy="642099"/>
              </a:xfrm>
              <a:custGeom>
                <a:avLst/>
                <a:gdLst>
                  <a:gd name="connsiteX0" fmla="*/ 605688 w 605688"/>
                  <a:gd name="connsiteY0" fmla="*/ 281055 h 281055"/>
                  <a:gd name="connsiteX1" fmla="*/ 575127 w 605688"/>
                  <a:gd name="connsiteY1" fmla="*/ 281055 h 281055"/>
                  <a:gd name="connsiteX2" fmla="*/ 570201 w 605688"/>
                  <a:gd name="connsiteY2" fmla="*/ 238580 h 281055"/>
                  <a:gd name="connsiteX3" fmla="*/ 443525 w 605688"/>
                  <a:gd name="connsiteY3" fmla="*/ 69157 h 281055"/>
                  <a:gd name="connsiteX4" fmla="*/ 166473 w 605688"/>
                  <a:gd name="connsiteY4" fmla="*/ 66777 h 281055"/>
                  <a:gd name="connsiteX5" fmla="*/ 36904 w 605688"/>
                  <a:gd name="connsiteY5" fmla="*/ 233998 h 281055"/>
                  <a:gd name="connsiteX6" fmla="*/ 30626 w 605688"/>
                  <a:gd name="connsiteY6" fmla="*/ 281055 h 281055"/>
                  <a:gd name="connsiteX7" fmla="*/ 0 w 605688"/>
                  <a:gd name="connsiteY7" fmla="*/ 281055 h 281055"/>
                  <a:gd name="connsiteX8" fmla="*/ 7350 w 605688"/>
                  <a:gd name="connsiteY8" fmla="*/ 225964 h 281055"/>
                  <a:gd name="connsiteX9" fmla="*/ 151312 w 605688"/>
                  <a:gd name="connsiteY9" fmla="*/ 40166 h 281055"/>
                  <a:gd name="connsiteX10" fmla="*/ 459141 w 605688"/>
                  <a:gd name="connsiteY10" fmla="*/ 42811 h 281055"/>
                  <a:gd name="connsiteX11" fmla="*/ 599890 w 605688"/>
                  <a:gd name="connsiteY11" fmla="*/ 231054 h 281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05688" h="281055">
                    <a:moveTo>
                      <a:pt x="605688" y="281055"/>
                    </a:moveTo>
                    <a:lnTo>
                      <a:pt x="575127" y="281055"/>
                    </a:lnTo>
                    <a:lnTo>
                      <a:pt x="570201" y="238580"/>
                    </a:lnTo>
                    <a:cubicBezTo>
                      <a:pt x="552422" y="168455"/>
                      <a:pt x="507437" y="107040"/>
                      <a:pt x="443525" y="69157"/>
                    </a:cubicBezTo>
                    <a:cubicBezTo>
                      <a:pt x="358309" y="18647"/>
                      <a:pt x="252545" y="17738"/>
                      <a:pt x="166473" y="66777"/>
                    </a:cubicBezTo>
                    <a:cubicBezTo>
                      <a:pt x="101919" y="103556"/>
                      <a:pt x="55886" y="164189"/>
                      <a:pt x="36904" y="233998"/>
                    </a:cubicBezTo>
                    <a:lnTo>
                      <a:pt x="30626" y="281055"/>
                    </a:lnTo>
                    <a:lnTo>
                      <a:pt x="0" y="281055"/>
                    </a:lnTo>
                    <a:lnTo>
                      <a:pt x="7350" y="225964"/>
                    </a:lnTo>
                    <a:cubicBezTo>
                      <a:pt x="28441" y="148400"/>
                      <a:pt x="79587" y="81031"/>
                      <a:pt x="151312" y="40166"/>
                    </a:cubicBezTo>
                    <a:cubicBezTo>
                      <a:pt x="246945" y="-14320"/>
                      <a:pt x="364458" y="-13310"/>
                      <a:pt x="459141" y="42811"/>
                    </a:cubicBezTo>
                    <a:cubicBezTo>
                      <a:pt x="530153" y="84902"/>
                      <a:pt x="580135" y="153139"/>
                      <a:pt x="599890" y="231054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 cap="rnd"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30294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E031DA32-0408-E240-B5DB-1BE058747079}"/>
                  </a:ext>
                </a:extLst>
              </p:cNvPr>
              <p:cNvGrpSpPr/>
              <p:nvPr/>
            </p:nvGrpSpPr>
            <p:grpSpPr>
              <a:xfrm>
                <a:off x="6159507" y="4146718"/>
                <a:ext cx="1391893" cy="210793"/>
                <a:chOff x="6159507" y="4146718"/>
                <a:chExt cx="1391893" cy="210793"/>
              </a:xfrm>
              <a:solidFill>
                <a:schemeClr val="bg2">
                  <a:lumMod val="25000"/>
                </a:schemeClr>
              </a:solidFill>
            </p:grpSpPr>
            <p:sp>
              <p:nvSpPr>
                <p:cNvPr id="86" name="Oval 85">
                  <a:extLst>
                    <a:ext uri="{FF2B5EF4-FFF2-40B4-BE49-F238E27FC236}">
                      <a16:creationId xmlns:a16="http://schemas.microsoft.com/office/drawing/2014/main" id="{A9DA5387-6DE4-874C-B483-245E9E0C18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480307" y="4146718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/>
                </a:p>
              </p:txBody>
            </p:sp>
            <p:sp>
              <p:nvSpPr>
                <p:cNvPr id="87" name="Oval 86">
                  <a:extLst>
                    <a:ext uri="{FF2B5EF4-FFF2-40B4-BE49-F238E27FC236}">
                      <a16:creationId xmlns:a16="http://schemas.microsoft.com/office/drawing/2014/main" id="{2B922273-D93E-E44E-98CD-4C557B1857D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480307" y="4283243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/>
                </a:p>
              </p:txBody>
            </p:sp>
            <p:grpSp>
              <p:nvGrpSpPr>
                <p:cNvPr id="88" name="Group 87">
                  <a:extLst>
                    <a:ext uri="{FF2B5EF4-FFF2-40B4-BE49-F238E27FC236}">
                      <a16:creationId xmlns:a16="http://schemas.microsoft.com/office/drawing/2014/main" id="{BCB689A9-FD50-FA4B-82BB-120169A35FC9}"/>
                    </a:ext>
                  </a:extLst>
                </p:cNvPr>
                <p:cNvGrpSpPr/>
                <p:nvPr/>
              </p:nvGrpSpPr>
              <p:grpSpPr>
                <a:xfrm>
                  <a:off x="6159507" y="4149893"/>
                  <a:ext cx="77443" cy="207618"/>
                  <a:chOff x="6162682" y="4149893"/>
                  <a:chExt cx="77443" cy="207618"/>
                </a:xfrm>
                <a:grpFill/>
              </p:grpSpPr>
              <p:sp>
                <p:nvSpPr>
                  <p:cNvPr id="89" name="Oval 88">
                    <a:extLst>
                      <a:ext uri="{FF2B5EF4-FFF2-40B4-BE49-F238E27FC236}">
                        <a16:creationId xmlns:a16="http://schemas.microsoft.com/office/drawing/2014/main" id="{BB31B1ED-B3FB-2249-B173-9EECA72B03C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162682" y="4149893"/>
                    <a:ext cx="71093" cy="71093"/>
                  </a:xfrm>
                  <a:prstGeom prst="ellipse">
                    <a:avLst/>
                  </a:prstGeom>
                  <a:grpFill/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/>
                  </a:p>
                </p:txBody>
              </p:sp>
              <p:sp>
                <p:nvSpPr>
                  <p:cNvPr id="90" name="Oval 89">
                    <a:extLst>
                      <a:ext uri="{FF2B5EF4-FFF2-40B4-BE49-F238E27FC236}">
                        <a16:creationId xmlns:a16="http://schemas.microsoft.com/office/drawing/2014/main" id="{93396391-CDCB-CC44-AF7D-2A8D3050A97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169032" y="4286418"/>
                    <a:ext cx="71093" cy="71093"/>
                  </a:xfrm>
                  <a:prstGeom prst="ellipse">
                    <a:avLst/>
                  </a:prstGeom>
                  <a:grpFill/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 dirty="0"/>
                  </a:p>
                </p:txBody>
              </p:sp>
            </p:grpSp>
          </p:grpSp>
        </p:grpSp>
        <p:sp>
          <p:nvSpPr>
            <p:cNvPr id="77" name="Block Arc 76">
              <a:extLst>
                <a:ext uri="{FF2B5EF4-FFF2-40B4-BE49-F238E27FC236}">
                  <a16:creationId xmlns:a16="http://schemas.microsoft.com/office/drawing/2014/main" id="{64CE59FC-C328-1440-A5F4-562F7CCC641F}"/>
                </a:ext>
              </a:extLst>
            </p:cNvPr>
            <p:cNvSpPr/>
            <p:nvPr/>
          </p:nvSpPr>
          <p:spPr>
            <a:xfrm rot="19450926">
              <a:off x="4725622" y="2958528"/>
              <a:ext cx="2404596" cy="2304223"/>
            </a:xfrm>
            <a:prstGeom prst="blockArc">
              <a:avLst>
                <a:gd name="adj1" fmla="val 14977627"/>
                <a:gd name="adj2" fmla="val 17469328"/>
                <a:gd name="adj3" fmla="val 5280"/>
              </a:avLst>
            </a:prstGeom>
            <a:solidFill>
              <a:srgbClr val="FFFEF2">
                <a:alpha val="83000"/>
              </a:srgbClr>
            </a:solidFill>
            <a:ln>
              <a:solidFill>
                <a:srgbClr val="FEF7D3">
                  <a:alpha val="4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294">
                <a:solidFill>
                  <a:schemeClr val="tx1"/>
                </a:solidFill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03E06CBA-93FD-B84A-A0AA-E0F4ADF50C7A}"/>
              </a:ext>
            </a:extLst>
          </p:cNvPr>
          <p:cNvGrpSpPr/>
          <p:nvPr/>
        </p:nvGrpSpPr>
        <p:grpSpPr>
          <a:xfrm>
            <a:off x="8224185" y="8639059"/>
            <a:ext cx="4920705" cy="4920705"/>
            <a:chOff x="4331823" y="2657095"/>
            <a:chExt cx="3941180" cy="3941180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C560E091-8CB6-A448-96A1-F2943EFF3993}"/>
                </a:ext>
              </a:extLst>
            </p:cNvPr>
            <p:cNvGrpSpPr/>
            <p:nvPr/>
          </p:nvGrpSpPr>
          <p:grpSpPr>
            <a:xfrm>
              <a:off x="4331823" y="2657095"/>
              <a:ext cx="3941180" cy="3941180"/>
              <a:chOff x="4884516" y="2273292"/>
              <a:chExt cx="3941180" cy="3941180"/>
            </a:xfrm>
            <a:scene3d>
              <a:camera prst="orthographicFront"/>
              <a:lightRig rig="brightRoom" dir="t"/>
            </a:scene3d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8769FF67-A55B-8940-94C2-FA598D8598EF}"/>
                  </a:ext>
                </a:extLst>
              </p:cNvPr>
              <p:cNvSpPr/>
              <p:nvPr/>
            </p:nvSpPr>
            <p:spPr>
              <a:xfrm>
                <a:off x="4884516" y="2273292"/>
                <a:ext cx="3941180" cy="3941180"/>
              </a:xfrm>
              <a:prstGeom prst="ellipse">
                <a:avLst/>
              </a:prstGeom>
              <a:solidFill>
                <a:srgbClr val="ED7D30"/>
              </a:solidFill>
              <a:ln>
                <a:noFill/>
              </a:ln>
              <a:sp3d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 dirty="0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AEA3DE16-2C82-9546-9752-F02BBCF1496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69021" y="3457797"/>
                <a:ext cx="1572168" cy="1572170"/>
              </a:xfrm>
              <a:prstGeom prst="ellipse">
                <a:avLst/>
              </a:prstGeom>
              <a:solidFill>
                <a:srgbClr val="FFFEF2"/>
              </a:solidFill>
              <a:ln>
                <a:noFill/>
              </a:ln>
              <a:sp3d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 dirty="0"/>
              </a:p>
            </p:txBody>
          </p:sp>
          <p:sp>
            <p:nvSpPr>
              <p:cNvPr id="55" name="Freeform 54">
                <a:extLst>
                  <a:ext uri="{FF2B5EF4-FFF2-40B4-BE49-F238E27FC236}">
                    <a16:creationId xmlns:a16="http://schemas.microsoft.com/office/drawing/2014/main" id="{B0757022-BEAF-E447-BFAB-ADCA93804EF9}"/>
                  </a:ext>
                </a:extLst>
              </p:cNvPr>
              <p:cNvSpPr/>
              <p:nvPr/>
            </p:nvSpPr>
            <p:spPr>
              <a:xfrm>
                <a:off x="6158669" y="3518842"/>
                <a:ext cx="1391401" cy="672761"/>
              </a:xfrm>
              <a:custGeom>
                <a:avLst/>
                <a:gdLst>
                  <a:gd name="connsiteX0" fmla="*/ 307373 w 609034"/>
                  <a:gd name="connsiteY0" fmla="*/ 11 h 294476"/>
                  <a:gd name="connsiteX1" fmla="*/ 460931 w 609034"/>
                  <a:gd name="connsiteY1" fmla="*/ 42811 h 294476"/>
                  <a:gd name="connsiteX2" fmla="*/ 601680 w 609034"/>
                  <a:gd name="connsiteY2" fmla="*/ 231054 h 294476"/>
                  <a:gd name="connsiteX3" fmla="*/ 609034 w 609034"/>
                  <a:gd name="connsiteY3" fmla="*/ 294476 h 294476"/>
                  <a:gd name="connsiteX4" fmla="*/ 578473 w 609034"/>
                  <a:gd name="connsiteY4" fmla="*/ 294476 h 294476"/>
                  <a:gd name="connsiteX5" fmla="*/ 571991 w 609034"/>
                  <a:gd name="connsiteY5" fmla="*/ 238580 h 294476"/>
                  <a:gd name="connsiteX6" fmla="*/ 445315 w 609034"/>
                  <a:gd name="connsiteY6" fmla="*/ 69157 h 294476"/>
                  <a:gd name="connsiteX7" fmla="*/ 168263 w 609034"/>
                  <a:gd name="connsiteY7" fmla="*/ 66777 h 294476"/>
                  <a:gd name="connsiteX8" fmla="*/ 38694 w 609034"/>
                  <a:gd name="connsiteY8" fmla="*/ 233998 h 294476"/>
                  <a:gd name="connsiteX9" fmla="*/ 30626 w 609034"/>
                  <a:gd name="connsiteY9" fmla="*/ 294476 h 294476"/>
                  <a:gd name="connsiteX10" fmla="*/ 0 w 609034"/>
                  <a:gd name="connsiteY10" fmla="*/ 294476 h 294476"/>
                  <a:gd name="connsiteX11" fmla="*/ 9140 w 609034"/>
                  <a:gd name="connsiteY11" fmla="*/ 225964 h 294476"/>
                  <a:gd name="connsiteX12" fmla="*/ 153102 w 609034"/>
                  <a:gd name="connsiteY12" fmla="*/ 40166 h 294476"/>
                  <a:gd name="connsiteX13" fmla="*/ 307373 w 609034"/>
                  <a:gd name="connsiteY13" fmla="*/ 11 h 294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09034" h="294476">
                    <a:moveTo>
                      <a:pt x="307373" y="11"/>
                    </a:moveTo>
                    <a:cubicBezTo>
                      <a:pt x="360541" y="468"/>
                      <a:pt x="413590" y="14751"/>
                      <a:pt x="460931" y="42811"/>
                    </a:cubicBezTo>
                    <a:cubicBezTo>
                      <a:pt x="531944" y="84902"/>
                      <a:pt x="581925" y="153139"/>
                      <a:pt x="601680" y="231054"/>
                    </a:cubicBezTo>
                    <a:lnTo>
                      <a:pt x="609034" y="294476"/>
                    </a:lnTo>
                    <a:lnTo>
                      <a:pt x="578473" y="294476"/>
                    </a:lnTo>
                    <a:lnTo>
                      <a:pt x="571991" y="238580"/>
                    </a:lnTo>
                    <a:cubicBezTo>
                      <a:pt x="554212" y="168455"/>
                      <a:pt x="509227" y="107040"/>
                      <a:pt x="445315" y="69157"/>
                    </a:cubicBezTo>
                    <a:cubicBezTo>
                      <a:pt x="360099" y="18647"/>
                      <a:pt x="254335" y="17738"/>
                      <a:pt x="168263" y="66777"/>
                    </a:cubicBezTo>
                    <a:cubicBezTo>
                      <a:pt x="103709" y="103556"/>
                      <a:pt x="57676" y="164189"/>
                      <a:pt x="38694" y="233998"/>
                    </a:cubicBezTo>
                    <a:lnTo>
                      <a:pt x="30626" y="294476"/>
                    </a:lnTo>
                    <a:lnTo>
                      <a:pt x="0" y="294476"/>
                    </a:lnTo>
                    <a:lnTo>
                      <a:pt x="9140" y="225964"/>
                    </a:lnTo>
                    <a:cubicBezTo>
                      <a:pt x="30231" y="148400"/>
                      <a:pt x="81378" y="81031"/>
                      <a:pt x="153102" y="40166"/>
                    </a:cubicBezTo>
                    <a:cubicBezTo>
                      <a:pt x="200919" y="12923"/>
                      <a:pt x="254205" y="-446"/>
                      <a:pt x="307373" y="11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 cap="rnd"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30294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Freeform 55">
                <a:extLst>
                  <a:ext uri="{FF2B5EF4-FFF2-40B4-BE49-F238E27FC236}">
                    <a16:creationId xmlns:a16="http://schemas.microsoft.com/office/drawing/2014/main" id="{9621EA39-13B8-AA4D-BA56-32E65365BC7D}"/>
                  </a:ext>
                </a:extLst>
              </p:cNvPr>
              <p:cNvSpPr/>
              <p:nvPr/>
            </p:nvSpPr>
            <p:spPr>
              <a:xfrm rot="10800000">
                <a:off x="6165050" y="4310667"/>
                <a:ext cx="1383757" cy="642099"/>
              </a:xfrm>
              <a:custGeom>
                <a:avLst/>
                <a:gdLst>
                  <a:gd name="connsiteX0" fmla="*/ 605688 w 605688"/>
                  <a:gd name="connsiteY0" fmla="*/ 281055 h 281055"/>
                  <a:gd name="connsiteX1" fmla="*/ 575127 w 605688"/>
                  <a:gd name="connsiteY1" fmla="*/ 281055 h 281055"/>
                  <a:gd name="connsiteX2" fmla="*/ 570201 w 605688"/>
                  <a:gd name="connsiteY2" fmla="*/ 238580 h 281055"/>
                  <a:gd name="connsiteX3" fmla="*/ 443525 w 605688"/>
                  <a:gd name="connsiteY3" fmla="*/ 69157 h 281055"/>
                  <a:gd name="connsiteX4" fmla="*/ 166473 w 605688"/>
                  <a:gd name="connsiteY4" fmla="*/ 66777 h 281055"/>
                  <a:gd name="connsiteX5" fmla="*/ 36904 w 605688"/>
                  <a:gd name="connsiteY5" fmla="*/ 233998 h 281055"/>
                  <a:gd name="connsiteX6" fmla="*/ 30626 w 605688"/>
                  <a:gd name="connsiteY6" fmla="*/ 281055 h 281055"/>
                  <a:gd name="connsiteX7" fmla="*/ 0 w 605688"/>
                  <a:gd name="connsiteY7" fmla="*/ 281055 h 281055"/>
                  <a:gd name="connsiteX8" fmla="*/ 7350 w 605688"/>
                  <a:gd name="connsiteY8" fmla="*/ 225964 h 281055"/>
                  <a:gd name="connsiteX9" fmla="*/ 151312 w 605688"/>
                  <a:gd name="connsiteY9" fmla="*/ 40166 h 281055"/>
                  <a:gd name="connsiteX10" fmla="*/ 459141 w 605688"/>
                  <a:gd name="connsiteY10" fmla="*/ 42811 h 281055"/>
                  <a:gd name="connsiteX11" fmla="*/ 599890 w 605688"/>
                  <a:gd name="connsiteY11" fmla="*/ 231054 h 281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05688" h="281055">
                    <a:moveTo>
                      <a:pt x="605688" y="281055"/>
                    </a:moveTo>
                    <a:lnTo>
                      <a:pt x="575127" y="281055"/>
                    </a:lnTo>
                    <a:lnTo>
                      <a:pt x="570201" y="238580"/>
                    </a:lnTo>
                    <a:cubicBezTo>
                      <a:pt x="552422" y="168455"/>
                      <a:pt x="507437" y="107040"/>
                      <a:pt x="443525" y="69157"/>
                    </a:cubicBezTo>
                    <a:cubicBezTo>
                      <a:pt x="358309" y="18647"/>
                      <a:pt x="252545" y="17738"/>
                      <a:pt x="166473" y="66777"/>
                    </a:cubicBezTo>
                    <a:cubicBezTo>
                      <a:pt x="101919" y="103556"/>
                      <a:pt x="55886" y="164189"/>
                      <a:pt x="36904" y="233998"/>
                    </a:cubicBezTo>
                    <a:lnTo>
                      <a:pt x="30626" y="281055"/>
                    </a:lnTo>
                    <a:lnTo>
                      <a:pt x="0" y="281055"/>
                    </a:lnTo>
                    <a:lnTo>
                      <a:pt x="7350" y="225964"/>
                    </a:lnTo>
                    <a:cubicBezTo>
                      <a:pt x="28441" y="148400"/>
                      <a:pt x="79587" y="81031"/>
                      <a:pt x="151312" y="40166"/>
                    </a:cubicBezTo>
                    <a:cubicBezTo>
                      <a:pt x="246945" y="-14320"/>
                      <a:pt x="364458" y="-13310"/>
                      <a:pt x="459141" y="42811"/>
                    </a:cubicBezTo>
                    <a:cubicBezTo>
                      <a:pt x="530153" y="84902"/>
                      <a:pt x="580135" y="153139"/>
                      <a:pt x="599890" y="231054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 cap="rnd"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30294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733B18B2-8AFC-E441-AA34-184C263D279B}"/>
                  </a:ext>
                </a:extLst>
              </p:cNvPr>
              <p:cNvGrpSpPr/>
              <p:nvPr/>
            </p:nvGrpSpPr>
            <p:grpSpPr>
              <a:xfrm>
                <a:off x="6159507" y="4146718"/>
                <a:ext cx="1391893" cy="210793"/>
                <a:chOff x="6159507" y="4146718"/>
                <a:chExt cx="1391893" cy="210793"/>
              </a:xfrm>
              <a:solidFill>
                <a:schemeClr val="bg2">
                  <a:lumMod val="25000"/>
                </a:schemeClr>
              </a:solidFill>
            </p:grpSpPr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47B81950-B628-CF45-9856-486573E8DE1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480307" y="4146718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/>
                </a:p>
              </p:txBody>
            </p:sp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3311C3E2-04EE-AD4D-B329-FD9C2127FA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480307" y="4283243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/>
                </a:p>
              </p:txBody>
            </p:sp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DD7AAAAC-5D12-F74E-B8F9-65E4C75AE5B1}"/>
                    </a:ext>
                  </a:extLst>
                </p:cNvPr>
                <p:cNvGrpSpPr/>
                <p:nvPr/>
              </p:nvGrpSpPr>
              <p:grpSpPr>
                <a:xfrm>
                  <a:off x="6159507" y="4149893"/>
                  <a:ext cx="77443" cy="207618"/>
                  <a:chOff x="6162682" y="4149893"/>
                  <a:chExt cx="77443" cy="207618"/>
                </a:xfrm>
                <a:grpFill/>
              </p:grpSpPr>
              <p:sp>
                <p:nvSpPr>
                  <p:cNvPr id="64" name="Oval 63">
                    <a:extLst>
                      <a:ext uri="{FF2B5EF4-FFF2-40B4-BE49-F238E27FC236}">
                        <a16:creationId xmlns:a16="http://schemas.microsoft.com/office/drawing/2014/main" id="{D7175C10-483B-6048-8C56-114BC7AD8FB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162682" y="4149893"/>
                    <a:ext cx="71093" cy="71093"/>
                  </a:xfrm>
                  <a:prstGeom prst="ellipse">
                    <a:avLst/>
                  </a:prstGeom>
                  <a:grpFill/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/>
                  </a:p>
                </p:txBody>
              </p:sp>
              <p:sp>
                <p:nvSpPr>
                  <p:cNvPr id="80" name="Oval 79">
                    <a:extLst>
                      <a:ext uri="{FF2B5EF4-FFF2-40B4-BE49-F238E27FC236}">
                        <a16:creationId xmlns:a16="http://schemas.microsoft.com/office/drawing/2014/main" id="{F3E1C25C-D82E-A849-AB64-B38B326033D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169032" y="4286418"/>
                    <a:ext cx="71093" cy="71093"/>
                  </a:xfrm>
                  <a:prstGeom prst="ellipse">
                    <a:avLst/>
                  </a:prstGeom>
                  <a:grpFill/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 dirty="0"/>
                  </a:p>
                </p:txBody>
              </p:sp>
            </p:grpSp>
          </p:grpSp>
        </p:grpSp>
        <p:sp>
          <p:nvSpPr>
            <p:cNvPr id="81" name="Block Arc 80">
              <a:extLst>
                <a:ext uri="{FF2B5EF4-FFF2-40B4-BE49-F238E27FC236}">
                  <a16:creationId xmlns:a16="http://schemas.microsoft.com/office/drawing/2014/main" id="{10A617ED-6249-4C4A-9A30-4C99A6CEB2F2}"/>
                </a:ext>
              </a:extLst>
            </p:cNvPr>
            <p:cNvSpPr/>
            <p:nvPr/>
          </p:nvSpPr>
          <p:spPr>
            <a:xfrm rot="19450926">
              <a:off x="4725622" y="2958528"/>
              <a:ext cx="2404596" cy="2304223"/>
            </a:xfrm>
            <a:prstGeom prst="blockArc">
              <a:avLst>
                <a:gd name="adj1" fmla="val 14977627"/>
                <a:gd name="adj2" fmla="val 17469328"/>
                <a:gd name="adj3" fmla="val 5280"/>
              </a:avLst>
            </a:prstGeom>
            <a:solidFill>
              <a:srgbClr val="FFFEF2">
                <a:alpha val="83000"/>
              </a:srgbClr>
            </a:solidFill>
            <a:ln>
              <a:solidFill>
                <a:srgbClr val="FEF7D3">
                  <a:alpha val="4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294" dirty="0">
                <a:solidFill>
                  <a:schemeClr val="tx1"/>
                </a:solidFill>
              </a:endParaRPr>
            </a:p>
          </p:txBody>
        </p:sp>
      </p:grpSp>
      <p:sp>
        <p:nvSpPr>
          <p:cNvPr id="93" name="Subtitle 2">
            <a:extLst>
              <a:ext uri="{FF2B5EF4-FFF2-40B4-BE49-F238E27FC236}">
                <a16:creationId xmlns:a16="http://schemas.microsoft.com/office/drawing/2014/main" id="{F83853CB-6CCA-C448-AE03-BE7B393C8843}"/>
              </a:ext>
            </a:extLst>
          </p:cNvPr>
          <p:cNvSpPr txBox="1">
            <a:spLocks/>
          </p:cNvSpPr>
          <p:nvPr/>
        </p:nvSpPr>
        <p:spPr>
          <a:xfrm>
            <a:off x="9690462" y="10245295"/>
            <a:ext cx="1978524" cy="2151204"/>
          </a:xfrm>
          <a:prstGeom prst="rect">
            <a:avLst/>
          </a:prstGeom>
          <a:effectLst>
            <a:outerShdw blurRad="114300" dist="12700" dir="4920000" algn="tl" rotWithShape="0">
              <a:prstClr val="black">
                <a:alpha val="49000"/>
              </a:prstClr>
            </a:outerShdw>
            <a:softEdge rad="31750"/>
          </a:effectLst>
          <a:scene3d>
            <a:camera prst="orthographicFront"/>
            <a:lightRig rig="brightRoom" dir="t"/>
          </a:scene3d>
          <a:sp3d prstMaterial="matte"/>
        </p:spPr>
        <p:txBody>
          <a:bodyPr vert="horz" lIns="377190" tIns="188595" rIns="377190" bIns="188595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900" dirty="0">
                <a:latin typeface="Cambria" panose="020405030504060302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94" name="Subtitle 2">
            <a:extLst>
              <a:ext uri="{FF2B5EF4-FFF2-40B4-BE49-F238E27FC236}">
                <a16:creationId xmlns:a16="http://schemas.microsoft.com/office/drawing/2014/main" id="{706606EA-B924-014B-9262-B1D5A94A524E}"/>
              </a:ext>
            </a:extLst>
          </p:cNvPr>
          <p:cNvSpPr txBox="1">
            <a:spLocks/>
          </p:cNvSpPr>
          <p:nvPr/>
        </p:nvSpPr>
        <p:spPr>
          <a:xfrm>
            <a:off x="14661764" y="10245295"/>
            <a:ext cx="1978524" cy="2151204"/>
          </a:xfrm>
          <a:prstGeom prst="rect">
            <a:avLst/>
          </a:prstGeom>
          <a:effectLst>
            <a:outerShdw blurRad="114300" dist="12700" dir="4920000" algn="tl" rotWithShape="0">
              <a:prstClr val="black">
                <a:alpha val="49000"/>
              </a:prstClr>
            </a:outerShdw>
            <a:softEdge rad="31750"/>
          </a:effectLst>
          <a:scene3d>
            <a:camera prst="orthographicFront"/>
            <a:lightRig rig="brightRoom" dir="t"/>
          </a:scene3d>
          <a:sp3d prstMaterial="matte"/>
        </p:spPr>
        <p:txBody>
          <a:bodyPr vert="horz" lIns="377190" tIns="188595" rIns="377190" bIns="188595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900" dirty="0">
                <a:latin typeface="Cambria" panose="020405030504060302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95" name="Subtitle 2">
            <a:extLst>
              <a:ext uri="{FF2B5EF4-FFF2-40B4-BE49-F238E27FC236}">
                <a16:creationId xmlns:a16="http://schemas.microsoft.com/office/drawing/2014/main" id="{2A805969-59CF-1649-8554-6016851F0E30}"/>
              </a:ext>
            </a:extLst>
          </p:cNvPr>
          <p:cNvSpPr txBox="1">
            <a:spLocks/>
          </p:cNvSpPr>
          <p:nvPr/>
        </p:nvSpPr>
        <p:spPr>
          <a:xfrm>
            <a:off x="19773678" y="10245295"/>
            <a:ext cx="1978524" cy="2151204"/>
          </a:xfrm>
          <a:prstGeom prst="rect">
            <a:avLst/>
          </a:prstGeom>
          <a:effectLst>
            <a:outerShdw blurRad="114300" dist="12700" dir="4920000" algn="tl" rotWithShape="0">
              <a:prstClr val="black">
                <a:alpha val="49000"/>
              </a:prstClr>
            </a:outerShdw>
            <a:softEdge rad="31750"/>
          </a:effectLst>
          <a:scene3d>
            <a:camera prst="orthographicFront"/>
            <a:lightRig rig="brightRoom" dir="t"/>
          </a:scene3d>
          <a:sp3d prstMaterial="matte"/>
        </p:spPr>
        <p:txBody>
          <a:bodyPr vert="horz" lIns="377190" tIns="188595" rIns="377190" bIns="188595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900" dirty="0">
                <a:latin typeface="Cambria" panose="02040503050406030204" pitchFamily="18" charset="0"/>
                <a:cs typeface="Times New Roman" panose="02020603050405020304" pitchFamily="18" charset="0"/>
              </a:rPr>
              <a:t>2 </a:t>
            </a:r>
          </a:p>
        </p:txBody>
      </p:sp>
      <p:sp>
        <p:nvSpPr>
          <p:cNvPr id="109" name="Subtitle 2">
            <a:extLst>
              <a:ext uri="{FF2B5EF4-FFF2-40B4-BE49-F238E27FC236}">
                <a16:creationId xmlns:a16="http://schemas.microsoft.com/office/drawing/2014/main" id="{476956F3-6433-7D44-9157-F946C1F9B925}"/>
              </a:ext>
            </a:extLst>
          </p:cNvPr>
          <p:cNvSpPr txBox="1">
            <a:spLocks/>
          </p:cNvSpPr>
          <p:nvPr/>
        </p:nvSpPr>
        <p:spPr>
          <a:xfrm>
            <a:off x="12287785" y="14842299"/>
            <a:ext cx="1978524" cy="2151204"/>
          </a:xfrm>
          <a:prstGeom prst="rect">
            <a:avLst/>
          </a:prstGeom>
          <a:effectLst>
            <a:outerShdw blurRad="114300" dist="12700" dir="4920000" algn="tl" rotWithShape="0">
              <a:prstClr val="black">
                <a:alpha val="49000"/>
              </a:prstClr>
            </a:outerShdw>
            <a:softEdge rad="31750"/>
          </a:effectLst>
          <a:scene3d>
            <a:camera prst="orthographicFront"/>
            <a:lightRig rig="brightRoom" dir="t"/>
          </a:scene3d>
          <a:sp3d prstMaterial="matte"/>
        </p:spPr>
        <p:txBody>
          <a:bodyPr vert="horz" lIns="377190" tIns="188595" rIns="377190" bIns="188595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900" dirty="0">
                <a:latin typeface="Cambria" panose="02040503050406030204" pitchFamily="18" charset="0"/>
                <a:cs typeface="Times New Roman" panose="02020603050405020304" pitchFamily="18" charset="0"/>
              </a:rPr>
              <a:t>4 </a:t>
            </a:r>
          </a:p>
        </p:txBody>
      </p:sp>
      <p:sp>
        <p:nvSpPr>
          <p:cNvPr id="110" name="Subtitle 2">
            <a:extLst>
              <a:ext uri="{FF2B5EF4-FFF2-40B4-BE49-F238E27FC236}">
                <a16:creationId xmlns:a16="http://schemas.microsoft.com/office/drawing/2014/main" id="{A5DE5D5F-6B84-E443-AD1B-70EA146648E5}"/>
              </a:ext>
            </a:extLst>
          </p:cNvPr>
          <p:cNvSpPr txBox="1">
            <a:spLocks/>
          </p:cNvSpPr>
          <p:nvPr/>
        </p:nvSpPr>
        <p:spPr>
          <a:xfrm>
            <a:off x="17610623" y="14960170"/>
            <a:ext cx="1978524" cy="2151204"/>
          </a:xfrm>
          <a:prstGeom prst="rect">
            <a:avLst/>
          </a:prstGeom>
          <a:effectLst>
            <a:outerShdw blurRad="114300" dist="12700" dir="4920000" algn="tl" rotWithShape="0">
              <a:prstClr val="black">
                <a:alpha val="49000"/>
              </a:prstClr>
            </a:outerShdw>
            <a:softEdge rad="31750"/>
          </a:effectLst>
          <a:scene3d>
            <a:camera prst="orthographicFront"/>
            <a:lightRig rig="brightRoom" dir="t"/>
          </a:scene3d>
          <a:sp3d prstMaterial="matte"/>
        </p:spPr>
        <p:txBody>
          <a:bodyPr vert="horz" lIns="377190" tIns="188595" rIns="377190" bIns="188595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900" dirty="0">
                <a:latin typeface="Cambria" panose="02040503050406030204" pitchFamily="18" charset="0"/>
                <a:cs typeface="Times New Roman" panose="02020603050405020304" pitchFamily="18" charset="0"/>
              </a:rPr>
              <a:t>3 </a:t>
            </a:r>
          </a:p>
        </p:txBody>
      </p:sp>
      <p:sp>
        <p:nvSpPr>
          <p:cNvPr id="3" name="Triangle 2">
            <a:extLst>
              <a:ext uri="{FF2B5EF4-FFF2-40B4-BE49-F238E27FC236}">
                <a16:creationId xmlns:a16="http://schemas.microsoft.com/office/drawing/2014/main" id="{73F8DA0C-62C4-5E47-840C-9DB59776DD1B}"/>
              </a:ext>
            </a:extLst>
          </p:cNvPr>
          <p:cNvSpPr/>
          <p:nvPr/>
        </p:nvSpPr>
        <p:spPr>
          <a:xfrm rot="10800000">
            <a:off x="6188271" y="8391431"/>
            <a:ext cx="19920351" cy="17172717"/>
          </a:xfrm>
          <a:prstGeom prst="triangle">
            <a:avLst/>
          </a:prstGeom>
          <a:noFill/>
          <a:ln w="76200">
            <a:solidFill>
              <a:srgbClr val="8442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294"/>
          </a:p>
        </p:txBody>
      </p:sp>
    </p:spTree>
    <p:extLst>
      <p:ext uri="{BB962C8B-B14F-4D97-AF65-F5344CB8AC3E}">
        <p14:creationId xmlns:p14="http://schemas.microsoft.com/office/powerpoint/2010/main" val="39915832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Block Arc 62">
            <a:extLst>
              <a:ext uri="{FF2B5EF4-FFF2-40B4-BE49-F238E27FC236}">
                <a16:creationId xmlns:a16="http://schemas.microsoft.com/office/drawing/2014/main" id="{59D54F24-C965-554B-A9B2-94554C8ACC61}"/>
              </a:ext>
            </a:extLst>
          </p:cNvPr>
          <p:cNvSpPr/>
          <p:nvPr/>
        </p:nvSpPr>
        <p:spPr>
          <a:xfrm rot="19450926">
            <a:off x="27800919" y="7048493"/>
            <a:ext cx="9918959" cy="9504920"/>
          </a:xfrm>
          <a:prstGeom prst="blockArc">
            <a:avLst>
              <a:gd name="adj1" fmla="val 14977627"/>
              <a:gd name="adj2" fmla="val 17469328"/>
              <a:gd name="adj3" fmla="val 5280"/>
            </a:avLst>
          </a:prstGeom>
          <a:solidFill>
            <a:srgbClr val="FFFEF2">
              <a:alpha val="83000"/>
            </a:srgbClr>
          </a:solidFill>
          <a:ln>
            <a:solidFill>
              <a:srgbClr val="FEF7D3">
                <a:alpha val="4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294">
              <a:solidFill>
                <a:schemeClr val="tx1"/>
              </a:solidFill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560E091-8CB6-A448-96A1-F2943EFF3993}"/>
              </a:ext>
            </a:extLst>
          </p:cNvPr>
          <p:cNvGrpSpPr/>
          <p:nvPr/>
        </p:nvGrpSpPr>
        <p:grpSpPr>
          <a:xfrm>
            <a:off x="15846984" y="9767965"/>
            <a:ext cx="16257368" cy="16257368"/>
            <a:chOff x="4884516" y="2273292"/>
            <a:chExt cx="3941180" cy="3941180"/>
          </a:xfrm>
          <a:scene3d>
            <a:camera prst="orthographicFront"/>
            <a:lightRig rig="brightRoom" dir="t"/>
          </a:scene3d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8769FF67-A55B-8940-94C2-FA598D8598EF}"/>
                </a:ext>
              </a:extLst>
            </p:cNvPr>
            <p:cNvSpPr/>
            <p:nvPr/>
          </p:nvSpPr>
          <p:spPr>
            <a:xfrm>
              <a:off x="4884516" y="2273292"/>
              <a:ext cx="3941180" cy="3941180"/>
            </a:xfrm>
            <a:prstGeom prst="ellipse">
              <a:avLst/>
            </a:prstGeom>
            <a:solidFill>
              <a:srgbClr val="F7D32A"/>
            </a:solidFill>
            <a:ln>
              <a:noFill/>
            </a:ln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294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EA3DE16-2C82-9546-9752-F02BBCF149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69021" y="3457797"/>
              <a:ext cx="1572168" cy="1572170"/>
            </a:xfrm>
            <a:prstGeom prst="ellipse">
              <a:avLst/>
            </a:prstGeom>
            <a:solidFill>
              <a:srgbClr val="FFFEF2"/>
            </a:solidFill>
            <a:ln>
              <a:noFill/>
            </a:ln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294" dirty="0"/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B0757022-BEAF-E447-BFAB-ADCA93804EF9}"/>
                </a:ext>
              </a:extLst>
            </p:cNvPr>
            <p:cNvSpPr/>
            <p:nvPr/>
          </p:nvSpPr>
          <p:spPr>
            <a:xfrm>
              <a:off x="6158669" y="3518842"/>
              <a:ext cx="1391401" cy="672761"/>
            </a:xfrm>
            <a:custGeom>
              <a:avLst/>
              <a:gdLst>
                <a:gd name="connsiteX0" fmla="*/ 307373 w 609034"/>
                <a:gd name="connsiteY0" fmla="*/ 11 h 294476"/>
                <a:gd name="connsiteX1" fmla="*/ 460931 w 609034"/>
                <a:gd name="connsiteY1" fmla="*/ 42811 h 294476"/>
                <a:gd name="connsiteX2" fmla="*/ 601680 w 609034"/>
                <a:gd name="connsiteY2" fmla="*/ 231054 h 294476"/>
                <a:gd name="connsiteX3" fmla="*/ 609034 w 609034"/>
                <a:gd name="connsiteY3" fmla="*/ 294476 h 294476"/>
                <a:gd name="connsiteX4" fmla="*/ 578473 w 609034"/>
                <a:gd name="connsiteY4" fmla="*/ 294476 h 294476"/>
                <a:gd name="connsiteX5" fmla="*/ 571991 w 609034"/>
                <a:gd name="connsiteY5" fmla="*/ 238580 h 294476"/>
                <a:gd name="connsiteX6" fmla="*/ 445315 w 609034"/>
                <a:gd name="connsiteY6" fmla="*/ 69157 h 294476"/>
                <a:gd name="connsiteX7" fmla="*/ 168263 w 609034"/>
                <a:gd name="connsiteY7" fmla="*/ 66777 h 294476"/>
                <a:gd name="connsiteX8" fmla="*/ 38694 w 609034"/>
                <a:gd name="connsiteY8" fmla="*/ 233998 h 294476"/>
                <a:gd name="connsiteX9" fmla="*/ 30626 w 609034"/>
                <a:gd name="connsiteY9" fmla="*/ 294476 h 294476"/>
                <a:gd name="connsiteX10" fmla="*/ 0 w 609034"/>
                <a:gd name="connsiteY10" fmla="*/ 294476 h 294476"/>
                <a:gd name="connsiteX11" fmla="*/ 9140 w 609034"/>
                <a:gd name="connsiteY11" fmla="*/ 225964 h 294476"/>
                <a:gd name="connsiteX12" fmla="*/ 153102 w 609034"/>
                <a:gd name="connsiteY12" fmla="*/ 40166 h 294476"/>
                <a:gd name="connsiteX13" fmla="*/ 307373 w 609034"/>
                <a:gd name="connsiteY13" fmla="*/ 11 h 294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09034" h="294476">
                  <a:moveTo>
                    <a:pt x="307373" y="11"/>
                  </a:moveTo>
                  <a:cubicBezTo>
                    <a:pt x="360541" y="468"/>
                    <a:pt x="413590" y="14751"/>
                    <a:pt x="460931" y="42811"/>
                  </a:cubicBezTo>
                  <a:cubicBezTo>
                    <a:pt x="531944" y="84902"/>
                    <a:pt x="581925" y="153139"/>
                    <a:pt x="601680" y="231054"/>
                  </a:cubicBezTo>
                  <a:lnTo>
                    <a:pt x="609034" y="294476"/>
                  </a:lnTo>
                  <a:lnTo>
                    <a:pt x="578473" y="294476"/>
                  </a:lnTo>
                  <a:lnTo>
                    <a:pt x="571991" y="238580"/>
                  </a:lnTo>
                  <a:cubicBezTo>
                    <a:pt x="554212" y="168455"/>
                    <a:pt x="509227" y="107040"/>
                    <a:pt x="445315" y="69157"/>
                  </a:cubicBezTo>
                  <a:cubicBezTo>
                    <a:pt x="360099" y="18647"/>
                    <a:pt x="254335" y="17738"/>
                    <a:pt x="168263" y="66777"/>
                  </a:cubicBezTo>
                  <a:cubicBezTo>
                    <a:pt x="103709" y="103556"/>
                    <a:pt x="57676" y="164189"/>
                    <a:pt x="38694" y="233998"/>
                  </a:cubicBezTo>
                  <a:lnTo>
                    <a:pt x="30626" y="294476"/>
                  </a:lnTo>
                  <a:lnTo>
                    <a:pt x="0" y="294476"/>
                  </a:lnTo>
                  <a:lnTo>
                    <a:pt x="9140" y="225964"/>
                  </a:lnTo>
                  <a:cubicBezTo>
                    <a:pt x="30231" y="148400"/>
                    <a:pt x="81378" y="81031"/>
                    <a:pt x="153102" y="40166"/>
                  </a:cubicBezTo>
                  <a:cubicBezTo>
                    <a:pt x="200919" y="12923"/>
                    <a:pt x="254205" y="-446"/>
                    <a:pt x="307373" y="11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 cap="rnd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p3d prstMaterial="matte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0294" dirty="0">
                <a:solidFill>
                  <a:schemeClr val="tx1"/>
                </a:solidFill>
              </a:endParaRPr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9621EA39-13B8-AA4D-BA56-32E65365BC7D}"/>
                </a:ext>
              </a:extLst>
            </p:cNvPr>
            <p:cNvSpPr/>
            <p:nvPr/>
          </p:nvSpPr>
          <p:spPr>
            <a:xfrm rot="10800000">
              <a:off x="6165050" y="4310667"/>
              <a:ext cx="1383757" cy="642099"/>
            </a:xfrm>
            <a:custGeom>
              <a:avLst/>
              <a:gdLst>
                <a:gd name="connsiteX0" fmla="*/ 605688 w 605688"/>
                <a:gd name="connsiteY0" fmla="*/ 281055 h 281055"/>
                <a:gd name="connsiteX1" fmla="*/ 575127 w 605688"/>
                <a:gd name="connsiteY1" fmla="*/ 281055 h 281055"/>
                <a:gd name="connsiteX2" fmla="*/ 570201 w 605688"/>
                <a:gd name="connsiteY2" fmla="*/ 238580 h 281055"/>
                <a:gd name="connsiteX3" fmla="*/ 443525 w 605688"/>
                <a:gd name="connsiteY3" fmla="*/ 69157 h 281055"/>
                <a:gd name="connsiteX4" fmla="*/ 166473 w 605688"/>
                <a:gd name="connsiteY4" fmla="*/ 66777 h 281055"/>
                <a:gd name="connsiteX5" fmla="*/ 36904 w 605688"/>
                <a:gd name="connsiteY5" fmla="*/ 233998 h 281055"/>
                <a:gd name="connsiteX6" fmla="*/ 30626 w 605688"/>
                <a:gd name="connsiteY6" fmla="*/ 281055 h 281055"/>
                <a:gd name="connsiteX7" fmla="*/ 0 w 605688"/>
                <a:gd name="connsiteY7" fmla="*/ 281055 h 281055"/>
                <a:gd name="connsiteX8" fmla="*/ 7350 w 605688"/>
                <a:gd name="connsiteY8" fmla="*/ 225964 h 281055"/>
                <a:gd name="connsiteX9" fmla="*/ 151312 w 605688"/>
                <a:gd name="connsiteY9" fmla="*/ 40166 h 281055"/>
                <a:gd name="connsiteX10" fmla="*/ 459141 w 605688"/>
                <a:gd name="connsiteY10" fmla="*/ 42811 h 281055"/>
                <a:gd name="connsiteX11" fmla="*/ 599890 w 605688"/>
                <a:gd name="connsiteY11" fmla="*/ 231054 h 281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05688" h="281055">
                  <a:moveTo>
                    <a:pt x="605688" y="281055"/>
                  </a:moveTo>
                  <a:lnTo>
                    <a:pt x="575127" y="281055"/>
                  </a:lnTo>
                  <a:lnTo>
                    <a:pt x="570201" y="238580"/>
                  </a:lnTo>
                  <a:cubicBezTo>
                    <a:pt x="552422" y="168455"/>
                    <a:pt x="507437" y="107040"/>
                    <a:pt x="443525" y="69157"/>
                  </a:cubicBezTo>
                  <a:cubicBezTo>
                    <a:pt x="358309" y="18647"/>
                    <a:pt x="252545" y="17738"/>
                    <a:pt x="166473" y="66777"/>
                  </a:cubicBezTo>
                  <a:cubicBezTo>
                    <a:pt x="101919" y="103556"/>
                    <a:pt x="55886" y="164189"/>
                    <a:pt x="36904" y="233998"/>
                  </a:cubicBezTo>
                  <a:lnTo>
                    <a:pt x="30626" y="281055"/>
                  </a:lnTo>
                  <a:lnTo>
                    <a:pt x="0" y="281055"/>
                  </a:lnTo>
                  <a:lnTo>
                    <a:pt x="7350" y="225964"/>
                  </a:lnTo>
                  <a:cubicBezTo>
                    <a:pt x="28441" y="148400"/>
                    <a:pt x="79587" y="81031"/>
                    <a:pt x="151312" y="40166"/>
                  </a:cubicBezTo>
                  <a:cubicBezTo>
                    <a:pt x="246945" y="-14320"/>
                    <a:pt x="364458" y="-13310"/>
                    <a:pt x="459141" y="42811"/>
                  </a:cubicBezTo>
                  <a:cubicBezTo>
                    <a:pt x="530153" y="84902"/>
                    <a:pt x="580135" y="153139"/>
                    <a:pt x="599890" y="231054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 cap="rnd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p3d prstMaterial="matte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0294" dirty="0">
                <a:solidFill>
                  <a:schemeClr val="tx1"/>
                </a:solidFill>
              </a:endParaRPr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733B18B2-8AFC-E441-AA34-184C263D279B}"/>
                </a:ext>
              </a:extLst>
            </p:cNvPr>
            <p:cNvGrpSpPr/>
            <p:nvPr/>
          </p:nvGrpSpPr>
          <p:grpSpPr>
            <a:xfrm>
              <a:off x="6159507" y="4146718"/>
              <a:ext cx="1391893" cy="210793"/>
              <a:chOff x="6159507" y="4146718"/>
              <a:chExt cx="1391893" cy="210793"/>
            </a:xfrm>
            <a:solidFill>
              <a:schemeClr val="bg2">
                <a:lumMod val="25000"/>
              </a:schemeClr>
            </a:solidFill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47B81950-B628-CF45-9856-486573E8DE1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80307" y="4146718"/>
                <a:ext cx="71093" cy="71093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3311C3E2-04EE-AD4D-B329-FD9C2127FAD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80307" y="4283243"/>
                <a:ext cx="71093" cy="71093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/>
              </a:p>
            </p:txBody>
          </p: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DD7AAAAC-5D12-F74E-B8F9-65E4C75AE5B1}"/>
                  </a:ext>
                </a:extLst>
              </p:cNvPr>
              <p:cNvGrpSpPr/>
              <p:nvPr/>
            </p:nvGrpSpPr>
            <p:grpSpPr>
              <a:xfrm>
                <a:off x="6159507" y="4149893"/>
                <a:ext cx="77443" cy="207618"/>
                <a:chOff x="6162682" y="4149893"/>
                <a:chExt cx="77443" cy="207618"/>
              </a:xfrm>
              <a:grpFill/>
            </p:grpSpPr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D7175C10-483B-6048-8C56-114BC7AD8F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162682" y="4149893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/>
                </a:p>
              </p:txBody>
            </p:sp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F3E1C25C-D82E-A849-AB64-B38B326033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169032" y="4286418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 dirty="0"/>
                </a:p>
              </p:txBody>
            </p:sp>
          </p:grpSp>
        </p:grpSp>
        <p:sp>
          <p:nvSpPr>
            <p:cNvPr id="59" name="Subtitle 2">
              <a:extLst>
                <a:ext uri="{FF2B5EF4-FFF2-40B4-BE49-F238E27FC236}">
                  <a16:creationId xmlns:a16="http://schemas.microsoft.com/office/drawing/2014/main" id="{F985C0A5-97BC-9A4C-84B2-FFFBAC5D44D1}"/>
                </a:ext>
              </a:extLst>
            </p:cNvPr>
            <p:cNvSpPr txBox="1">
              <a:spLocks/>
            </p:cNvSpPr>
            <p:nvPr/>
          </p:nvSpPr>
          <p:spPr>
            <a:xfrm>
              <a:off x="5879545" y="3782437"/>
              <a:ext cx="1992340" cy="853436"/>
            </a:xfrm>
            <a:prstGeom prst="rect">
              <a:avLst/>
            </a:prstGeom>
            <a:effectLst>
              <a:outerShdw blurRad="114300" dist="12700" dir="4920000" algn="tl" rotWithShape="0">
                <a:prstClr val="black">
                  <a:alpha val="49000"/>
                </a:prstClr>
              </a:outerShdw>
              <a:softEdge rad="31750"/>
            </a:effectLst>
            <a:sp3d prstMaterial="matte"/>
          </p:spPr>
          <p:txBody>
            <a:bodyPr vert="horz" lIns="377190" tIns="188595" rIns="377190" bIns="188595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2275" dirty="0">
                  <a:latin typeface="Cambria" panose="02040503050406030204" pitchFamily="18" charset="0"/>
                  <a:cs typeface="Times New Roman" panose="02020603050405020304" pitchFamily="18" charset="0"/>
                </a:rPr>
                <a:t>v1</a:t>
              </a:r>
            </a:p>
          </p:txBody>
        </p:sp>
      </p:grpSp>
      <p:sp>
        <p:nvSpPr>
          <p:cNvPr id="81" name="Block Arc 80">
            <a:extLst>
              <a:ext uri="{FF2B5EF4-FFF2-40B4-BE49-F238E27FC236}">
                <a16:creationId xmlns:a16="http://schemas.microsoft.com/office/drawing/2014/main" id="{10A617ED-6249-4C4A-9A30-4C99A6CEB2F2}"/>
              </a:ext>
            </a:extLst>
          </p:cNvPr>
          <p:cNvSpPr/>
          <p:nvPr/>
        </p:nvSpPr>
        <p:spPr>
          <a:xfrm rot="19450926">
            <a:off x="17249148" y="10963633"/>
            <a:ext cx="9918959" cy="9504920"/>
          </a:xfrm>
          <a:prstGeom prst="blockArc">
            <a:avLst>
              <a:gd name="adj1" fmla="val 14977627"/>
              <a:gd name="adj2" fmla="val 17469328"/>
              <a:gd name="adj3" fmla="val 5280"/>
            </a:avLst>
          </a:prstGeom>
          <a:solidFill>
            <a:srgbClr val="FFFEF2">
              <a:alpha val="83000"/>
            </a:srgbClr>
          </a:solidFill>
          <a:ln>
            <a:solidFill>
              <a:srgbClr val="FEF7D3">
                <a:alpha val="4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294">
              <a:solidFill>
                <a:schemeClr val="tx1"/>
              </a:solidFill>
            </a:endParaRPr>
          </a:p>
        </p:txBody>
      </p:sp>
      <p:sp>
        <p:nvSpPr>
          <p:cNvPr id="83" name="Block Arc 82">
            <a:extLst>
              <a:ext uri="{FF2B5EF4-FFF2-40B4-BE49-F238E27FC236}">
                <a16:creationId xmlns:a16="http://schemas.microsoft.com/office/drawing/2014/main" id="{F42FF5C1-81C9-9049-BEEC-4907E5C4024C}"/>
              </a:ext>
            </a:extLst>
          </p:cNvPr>
          <p:cNvSpPr/>
          <p:nvPr/>
        </p:nvSpPr>
        <p:spPr>
          <a:xfrm rot="19450926">
            <a:off x="6840614" y="7143986"/>
            <a:ext cx="9918959" cy="9504920"/>
          </a:xfrm>
          <a:prstGeom prst="blockArc">
            <a:avLst>
              <a:gd name="adj1" fmla="val 14977627"/>
              <a:gd name="adj2" fmla="val 17469328"/>
              <a:gd name="adj3" fmla="val 5280"/>
            </a:avLst>
          </a:prstGeom>
          <a:solidFill>
            <a:srgbClr val="FFFEF2">
              <a:alpha val="83000"/>
            </a:srgbClr>
          </a:solidFill>
          <a:ln>
            <a:solidFill>
              <a:srgbClr val="FEF7D3">
                <a:alpha val="4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294">
              <a:solidFill>
                <a:schemeClr val="tx1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0B47455-6419-9F4E-9A2C-90851E2314BB}"/>
              </a:ext>
            </a:extLst>
          </p:cNvPr>
          <p:cNvSpPr/>
          <p:nvPr/>
        </p:nvSpPr>
        <p:spPr>
          <a:xfrm>
            <a:off x="12203823" y="4966622"/>
            <a:ext cx="23605354" cy="5731127"/>
          </a:xfrm>
          <a:prstGeom prst="rect">
            <a:avLst/>
          </a:prstGeom>
          <a:noFill/>
        </p:spPr>
        <p:txBody>
          <a:bodyPr wrap="square" lIns="377190" tIns="188595" rIns="377190" bIns="188595" numCol="1">
            <a:prstTxWarp prst="textStop">
              <a:avLst>
                <a:gd name="adj" fmla="val 29166"/>
              </a:avLst>
            </a:prstTxWarp>
            <a:spAutoFit/>
          </a:bodyPr>
          <a:lstStyle/>
          <a:p>
            <a:pPr algn="ctr"/>
            <a:r>
              <a:rPr lang="en-US" sz="22275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Bauhaus 93" pitchFamily="82" charset="77"/>
                <a:cs typeface="Kannada MN" pitchFamily="2" charset="0"/>
              </a:rPr>
              <a:t>pooltool</a:t>
            </a:r>
          </a:p>
        </p:txBody>
      </p:sp>
    </p:spTree>
    <p:extLst>
      <p:ext uri="{BB962C8B-B14F-4D97-AF65-F5344CB8AC3E}">
        <p14:creationId xmlns:p14="http://schemas.microsoft.com/office/powerpoint/2010/main" val="3656015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5580F30-B61B-6E45-85FD-F3B9AC9CC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2186" y="4288972"/>
            <a:ext cx="6990443" cy="448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004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5580F30-B61B-6E45-85FD-F3B9AC9CC2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2187" y="4288972"/>
            <a:ext cx="3419928" cy="219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676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Icon&#10;&#10;Description automatically generated">
            <a:extLst>
              <a:ext uri="{FF2B5EF4-FFF2-40B4-BE49-F238E27FC236}">
                <a16:creationId xmlns:a16="http://schemas.microsoft.com/office/drawing/2014/main" id="{A8E0FBB1-B4EF-A143-ADC1-3A1332C34F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0818" y="1816100"/>
            <a:ext cx="2392322" cy="3455147"/>
          </a:xfrm>
        </p:spPr>
      </p:pic>
    </p:spTree>
    <p:extLst>
      <p:ext uri="{BB962C8B-B14F-4D97-AF65-F5344CB8AC3E}">
        <p14:creationId xmlns:p14="http://schemas.microsoft.com/office/powerpoint/2010/main" val="3770291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55D7DC25-BE74-CC43-9071-27C18E52326D}"/>
              </a:ext>
            </a:extLst>
          </p:cNvPr>
          <p:cNvGrpSpPr/>
          <p:nvPr/>
        </p:nvGrpSpPr>
        <p:grpSpPr>
          <a:xfrm>
            <a:off x="22483614" y="3799762"/>
            <a:ext cx="16257368" cy="16257368"/>
            <a:chOff x="4884516" y="2273292"/>
            <a:chExt cx="3941180" cy="3941180"/>
          </a:xfrm>
          <a:scene3d>
            <a:camera prst="orthographicFront"/>
            <a:lightRig rig="brightRoom" dir="t"/>
          </a:scene3d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294AFE0-A10A-5148-A355-FB6CD45B1ABF}"/>
                </a:ext>
              </a:extLst>
            </p:cNvPr>
            <p:cNvSpPr/>
            <p:nvPr/>
          </p:nvSpPr>
          <p:spPr>
            <a:xfrm>
              <a:off x="4884516" y="2273292"/>
              <a:ext cx="3941180" cy="3941180"/>
            </a:xfrm>
            <a:prstGeom prst="ellipse">
              <a:avLst/>
            </a:prstGeom>
            <a:solidFill>
              <a:srgbClr val="F7D32A"/>
            </a:solidFill>
            <a:ln>
              <a:noFill/>
            </a:ln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294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F3D82B4-C859-7145-AA97-155E065E8C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69021" y="3457797"/>
              <a:ext cx="1572168" cy="1572170"/>
            </a:xfrm>
            <a:prstGeom prst="ellipse">
              <a:avLst/>
            </a:prstGeom>
            <a:solidFill>
              <a:srgbClr val="FFFEF2"/>
            </a:solidFill>
            <a:ln>
              <a:noFill/>
            </a:ln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294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3033A8D6-8358-3D4C-8911-1AED6A1D736C}"/>
                </a:ext>
              </a:extLst>
            </p:cNvPr>
            <p:cNvSpPr/>
            <p:nvPr/>
          </p:nvSpPr>
          <p:spPr>
            <a:xfrm>
              <a:off x="6158669" y="3518842"/>
              <a:ext cx="1391401" cy="672761"/>
            </a:xfrm>
            <a:custGeom>
              <a:avLst/>
              <a:gdLst>
                <a:gd name="connsiteX0" fmla="*/ 307373 w 609034"/>
                <a:gd name="connsiteY0" fmla="*/ 11 h 294476"/>
                <a:gd name="connsiteX1" fmla="*/ 460931 w 609034"/>
                <a:gd name="connsiteY1" fmla="*/ 42811 h 294476"/>
                <a:gd name="connsiteX2" fmla="*/ 601680 w 609034"/>
                <a:gd name="connsiteY2" fmla="*/ 231054 h 294476"/>
                <a:gd name="connsiteX3" fmla="*/ 609034 w 609034"/>
                <a:gd name="connsiteY3" fmla="*/ 294476 h 294476"/>
                <a:gd name="connsiteX4" fmla="*/ 578473 w 609034"/>
                <a:gd name="connsiteY4" fmla="*/ 294476 h 294476"/>
                <a:gd name="connsiteX5" fmla="*/ 571991 w 609034"/>
                <a:gd name="connsiteY5" fmla="*/ 238580 h 294476"/>
                <a:gd name="connsiteX6" fmla="*/ 445315 w 609034"/>
                <a:gd name="connsiteY6" fmla="*/ 69157 h 294476"/>
                <a:gd name="connsiteX7" fmla="*/ 168263 w 609034"/>
                <a:gd name="connsiteY7" fmla="*/ 66777 h 294476"/>
                <a:gd name="connsiteX8" fmla="*/ 38694 w 609034"/>
                <a:gd name="connsiteY8" fmla="*/ 233998 h 294476"/>
                <a:gd name="connsiteX9" fmla="*/ 30626 w 609034"/>
                <a:gd name="connsiteY9" fmla="*/ 294476 h 294476"/>
                <a:gd name="connsiteX10" fmla="*/ 0 w 609034"/>
                <a:gd name="connsiteY10" fmla="*/ 294476 h 294476"/>
                <a:gd name="connsiteX11" fmla="*/ 9140 w 609034"/>
                <a:gd name="connsiteY11" fmla="*/ 225964 h 294476"/>
                <a:gd name="connsiteX12" fmla="*/ 153102 w 609034"/>
                <a:gd name="connsiteY12" fmla="*/ 40166 h 294476"/>
                <a:gd name="connsiteX13" fmla="*/ 307373 w 609034"/>
                <a:gd name="connsiteY13" fmla="*/ 11 h 294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09034" h="294476">
                  <a:moveTo>
                    <a:pt x="307373" y="11"/>
                  </a:moveTo>
                  <a:cubicBezTo>
                    <a:pt x="360541" y="468"/>
                    <a:pt x="413590" y="14751"/>
                    <a:pt x="460931" y="42811"/>
                  </a:cubicBezTo>
                  <a:cubicBezTo>
                    <a:pt x="531944" y="84902"/>
                    <a:pt x="581925" y="153139"/>
                    <a:pt x="601680" y="231054"/>
                  </a:cubicBezTo>
                  <a:lnTo>
                    <a:pt x="609034" y="294476"/>
                  </a:lnTo>
                  <a:lnTo>
                    <a:pt x="578473" y="294476"/>
                  </a:lnTo>
                  <a:lnTo>
                    <a:pt x="571991" y="238580"/>
                  </a:lnTo>
                  <a:cubicBezTo>
                    <a:pt x="554212" y="168455"/>
                    <a:pt x="509227" y="107040"/>
                    <a:pt x="445315" y="69157"/>
                  </a:cubicBezTo>
                  <a:cubicBezTo>
                    <a:pt x="360099" y="18647"/>
                    <a:pt x="254335" y="17738"/>
                    <a:pt x="168263" y="66777"/>
                  </a:cubicBezTo>
                  <a:cubicBezTo>
                    <a:pt x="103709" y="103556"/>
                    <a:pt x="57676" y="164189"/>
                    <a:pt x="38694" y="233998"/>
                  </a:cubicBezTo>
                  <a:lnTo>
                    <a:pt x="30626" y="294476"/>
                  </a:lnTo>
                  <a:lnTo>
                    <a:pt x="0" y="294476"/>
                  </a:lnTo>
                  <a:lnTo>
                    <a:pt x="9140" y="225964"/>
                  </a:lnTo>
                  <a:cubicBezTo>
                    <a:pt x="30231" y="148400"/>
                    <a:pt x="81378" y="81031"/>
                    <a:pt x="153102" y="40166"/>
                  </a:cubicBezTo>
                  <a:cubicBezTo>
                    <a:pt x="200919" y="12923"/>
                    <a:pt x="254205" y="-446"/>
                    <a:pt x="307373" y="11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 cap="rnd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p3d prstMaterial="matte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0294" dirty="0">
                <a:solidFill>
                  <a:schemeClr val="tx1"/>
                </a:solidFill>
              </a:endParaRPr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5B926458-F3C1-1B49-A890-ABE479725F4B}"/>
                </a:ext>
              </a:extLst>
            </p:cNvPr>
            <p:cNvSpPr/>
            <p:nvPr/>
          </p:nvSpPr>
          <p:spPr>
            <a:xfrm rot="10800000">
              <a:off x="6165050" y="4310667"/>
              <a:ext cx="1383757" cy="642099"/>
            </a:xfrm>
            <a:custGeom>
              <a:avLst/>
              <a:gdLst>
                <a:gd name="connsiteX0" fmla="*/ 605688 w 605688"/>
                <a:gd name="connsiteY0" fmla="*/ 281055 h 281055"/>
                <a:gd name="connsiteX1" fmla="*/ 575127 w 605688"/>
                <a:gd name="connsiteY1" fmla="*/ 281055 h 281055"/>
                <a:gd name="connsiteX2" fmla="*/ 570201 w 605688"/>
                <a:gd name="connsiteY2" fmla="*/ 238580 h 281055"/>
                <a:gd name="connsiteX3" fmla="*/ 443525 w 605688"/>
                <a:gd name="connsiteY3" fmla="*/ 69157 h 281055"/>
                <a:gd name="connsiteX4" fmla="*/ 166473 w 605688"/>
                <a:gd name="connsiteY4" fmla="*/ 66777 h 281055"/>
                <a:gd name="connsiteX5" fmla="*/ 36904 w 605688"/>
                <a:gd name="connsiteY5" fmla="*/ 233998 h 281055"/>
                <a:gd name="connsiteX6" fmla="*/ 30626 w 605688"/>
                <a:gd name="connsiteY6" fmla="*/ 281055 h 281055"/>
                <a:gd name="connsiteX7" fmla="*/ 0 w 605688"/>
                <a:gd name="connsiteY7" fmla="*/ 281055 h 281055"/>
                <a:gd name="connsiteX8" fmla="*/ 7350 w 605688"/>
                <a:gd name="connsiteY8" fmla="*/ 225964 h 281055"/>
                <a:gd name="connsiteX9" fmla="*/ 151312 w 605688"/>
                <a:gd name="connsiteY9" fmla="*/ 40166 h 281055"/>
                <a:gd name="connsiteX10" fmla="*/ 459141 w 605688"/>
                <a:gd name="connsiteY10" fmla="*/ 42811 h 281055"/>
                <a:gd name="connsiteX11" fmla="*/ 599890 w 605688"/>
                <a:gd name="connsiteY11" fmla="*/ 231054 h 281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05688" h="281055">
                  <a:moveTo>
                    <a:pt x="605688" y="281055"/>
                  </a:moveTo>
                  <a:lnTo>
                    <a:pt x="575127" y="281055"/>
                  </a:lnTo>
                  <a:lnTo>
                    <a:pt x="570201" y="238580"/>
                  </a:lnTo>
                  <a:cubicBezTo>
                    <a:pt x="552422" y="168455"/>
                    <a:pt x="507437" y="107040"/>
                    <a:pt x="443525" y="69157"/>
                  </a:cubicBezTo>
                  <a:cubicBezTo>
                    <a:pt x="358309" y="18647"/>
                    <a:pt x="252545" y="17738"/>
                    <a:pt x="166473" y="66777"/>
                  </a:cubicBezTo>
                  <a:cubicBezTo>
                    <a:pt x="101919" y="103556"/>
                    <a:pt x="55886" y="164189"/>
                    <a:pt x="36904" y="233998"/>
                  </a:cubicBezTo>
                  <a:lnTo>
                    <a:pt x="30626" y="281055"/>
                  </a:lnTo>
                  <a:lnTo>
                    <a:pt x="0" y="281055"/>
                  </a:lnTo>
                  <a:lnTo>
                    <a:pt x="7350" y="225964"/>
                  </a:lnTo>
                  <a:cubicBezTo>
                    <a:pt x="28441" y="148400"/>
                    <a:pt x="79587" y="81031"/>
                    <a:pt x="151312" y="40166"/>
                  </a:cubicBezTo>
                  <a:cubicBezTo>
                    <a:pt x="246945" y="-14320"/>
                    <a:pt x="364458" y="-13310"/>
                    <a:pt x="459141" y="42811"/>
                  </a:cubicBezTo>
                  <a:cubicBezTo>
                    <a:pt x="530153" y="84902"/>
                    <a:pt x="580135" y="153139"/>
                    <a:pt x="599890" y="231054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 cap="rnd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p3d prstMaterial="matte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0294" dirty="0">
                <a:solidFill>
                  <a:schemeClr val="tx1"/>
                </a:solidFill>
              </a:endParaRPr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17F946C3-1932-E347-803F-EBB5B157206B}"/>
                </a:ext>
              </a:extLst>
            </p:cNvPr>
            <p:cNvGrpSpPr/>
            <p:nvPr/>
          </p:nvGrpSpPr>
          <p:grpSpPr>
            <a:xfrm>
              <a:off x="6159507" y="4146718"/>
              <a:ext cx="1391893" cy="210793"/>
              <a:chOff x="6159507" y="4146718"/>
              <a:chExt cx="1391893" cy="210793"/>
            </a:xfrm>
            <a:solidFill>
              <a:schemeClr val="bg2">
                <a:lumMod val="25000"/>
              </a:schemeClr>
            </a:solidFill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ADABEBE3-6656-CE44-890A-9A9ED15AA0D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80307" y="4146718"/>
                <a:ext cx="71093" cy="71093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9A686522-AA03-7E4B-9AC8-5F0C8986CE0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80307" y="4283243"/>
                <a:ext cx="71093" cy="71093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/>
              </a:p>
            </p:txBody>
          </p: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B8EE0014-A16C-A94E-BEAF-DC2F69E443DE}"/>
                  </a:ext>
                </a:extLst>
              </p:cNvPr>
              <p:cNvGrpSpPr/>
              <p:nvPr/>
            </p:nvGrpSpPr>
            <p:grpSpPr>
              <a:xfrm>
                <a:off x="6159507" y="4149893"/>
                <a:ext cx="77443" cy="207618"/>
                <a:chOff x="6162682" y="4149893"/>
                <a:chExt cx="77443" cy="207618"/>
              </a:xfrm>
              <a:grpFill/>
            </p:grpSpPr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C817218A-14B8-DF43-AC72-E9C523C6B4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162682" y="4149893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/>
                </a:p>
              </p:txBody>
            </p: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1A48CF34-000B-084C-8B1E-B6EF5B1441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169032" y="4286418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 dirty="0"/>
                </a:p>
              </p:txBody>
            </p:sp>
          </p:grpSp>
        </p:grpSp>
        <p:sp>
          <p:nvSpPr>
            <p:cNvPr id="53" name="Subtitle 2">
              <a:extLst>
                <a:ext uri="{FF2B5EF4-FFF2-40B4-BE49-F238E27FC236}">
                  <a16:creationId xmlns:a16="http://schemas.microsoft.com/office/drawing/2014/main" id="{320D794A-7AB1-FB47-8A48-72B48999754C}"/>
                </a:ext>
              </a:extLst>
            </p:cNvPr>
            <p:cNvSpPr txBox="1">
              <a:spLocks/>
            </p:cNvSpPr>
            <p:nvPr/>
          </p:nvSpPr>
          <p:spPr>
            <a:xfrm>
              <a:off x="6458280" y="3817164"/>
              <a:ext cx="793653" cy="853436"/>
            </a:xfrm>
            <a:prstGeom prst="rect">
              <a:avLst/>
            </a:prstGeom>
            <a:effectLst>
              <a:outerShdw blurRad="114300" dist="12700" dir="4920000" algn="tl" rotWithShape="0">
                <a:prstClr val="black">
                  <a:alpha val="49000"/>
                </a:prstClr>
              </a:outerShdw>
              <a:softEdge rad="31750"/>
            </a:effectLst>
            <a:sp3d prstMaterial="matte"/>
          </p:spPr>
          <p:txBody>
            <a:bodyPr vert="horz" lIns="377190" tIns="188595" rIns="377190" bIns="188595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2275" dirty="0">
                  <a:latin typeface="Cambria" panose="020405030504060302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</p:grpSp>
      <p:sp>
        <p:nvSpPr>
          <p:cNvPr id="63" name="Block Arc 62">
            <a:extLst>
              <a:ext uri="{FF2B5EF4-FFF2-40B4-BE49-F238E27FC236}">
                <a16:creationId xmlns:a16="http://schemas.microsoft.com/office/drawing/2014/main" id="{59D54F24-C965-554B-A9B2-94554C8ACC61}"/>
              </a:ext>
            </a:extLst>
          </p:cNvPr>
          <p:cNvSpPr/>
          <p:nvPr/>
        </p:nvSpPr>
        <p:spPr>
          <a:xfrm rot="19450926">
            <a:off x="24076762" y="4565721"/>
            <a:ext cx="9918959" cy="9504920"/>
          </a:xfrm>
          <a:prstGeom prst="blockArc">
            <a:avLst>
              <a:gd name="adj1" fmla="val 14977627"/>
              <a:gd name="adj2" fmla="val 17469328"/>
              <a:gd name="adj3" fmla="val 5280"/>
            </a:avLst>
          </a:prstGeom>
          <a:solidFill>
            <a:srgbClr val="FFFEF2">
              <a:alpha val="83000"/>
            </a:srgbClr>
          </a:solidFill>
          <a:ln>
            <a:solidFill>
              <a:srgbClr val="FEF7D3">
                <a:alpha val="4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294">
              <a:solidFill>
                <a:schemeClr val="tx1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0B47455-6419-9F4E-9A2C-90851E2314BB}"/>
              </a:ext>
            </a:extLst>
          </p:cNvPr>
          <p:cNvSpPr/>
          <p:nvPr/>
        </p:nvSpPr>
        <p:spPr>
          <a:xfrm>
            <a:off x="24044726" y="5442427"/>
            <a:ext cx="13280689" cy="12332475"/>
          </a:xfrm>
          <a:prstGeom prst="rect">
            <a:avLst/>
          </a:prstGeom>
          <a:noFill/>
        </p:spPr>
        <p:txBody>
          <a:bodyPr spcFirstLastPara="1" wrap="square" lIns="377190" tIns="188595" rIns="377190" bIns="188595" numCol="1">
            <a:prstTxWarp prst="textArchDown">
              <a:avLst/>
            </a:prstTxWarp>
            <a:spAutoFit/>
          </a:bodyPr>
          <a:lstStyle/>
          <a:p>
            <a:pPr algn="ctr"/>
            <a:r>
              <a:rPr lang="en-US" sz="22275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Desdemona" pitchFamily="82" charset="77"/>
              </a:rPr>
              <a:t>pooltool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0472845-5B5C-E44D-BB3D-E4CD59F81D03}"/>
              </a:ext>
            </a:extLst>
          </p:cNvPr>
          <p:cNvGrpSpPr/>
          <p:nvPr/>
        </p:nvGrpSpPr>
        <p:grpSpPr>
          <a:xfrm>
            <a:off x="-18399344" y="2740985"/>
            <a:ext cx="16257368" cy="16257368"/>
            <a:chOff x="4884516" y="2273292"/>
            <a:chExt cx="3941180" cy="3941180"/>
          </a:xfrm>
          <a:scene3d>
            <a:camera prst="orthographicFront"/>
            <a:lightRig rig="brightRoom" dir="t"/>
          </a:scene3d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7F9C05C-5AAB-F74C-A605-5E700B1CD7CE}"/>
                </a:ext>
              </a:extLst>
            </p:cNvPr>
            <p:cNvSpPr/>
            <p:nvPr/>
          </p:nvSpPr>
          <p:spPr>
            <a:xfrm>
              <a:off x="4884516" y="2273292"/>
              <a:ext cx="3941180" cy="3941180"/>
            </a:xfrm>
            <a:prstGeom prst="ellipse">
              <a:avLst/>
            </a:prstGeom>
            <a:solidFill>
              <a:srgbClr val="F7D32A"/>
            </a:solidFill>
            <a:ln>
              <a:noFill/>
            </a:ln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294" dirty="0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5A930B6A-19E2-9846-9F3A-6DE2BD324A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69021" y="3457797"/>
              <a:ext cx="1572168" cy="1572170"/>
            </a:xfrm>
            <a:prstGeom prst="ellipse">
              <a:avLst/>
            </a:prstGeom>
            <a:solidFill>
              <a:srgbClr val="FFFEF2"/>
            </a:solidFill>
            <a:ln>
              <a:noFill/>
            </a:ln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294"/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5A9EF04F-6FDF-0F4D-A012-BBD1AA6B728B}"/>
                </a:ext>
              </a:extLst>
            </p:cNvPr>
            <p:cNvSpPr/>
            <p:nvPr/>
          </p:nvSpPr>
          <p:spPr>
            <a:xfrm>
              <a:off x="6158669" y="3518842"/>
              <a:ext cx="1391401" cy="672761"/>
            </a:xfrm>
            <a:custGeom>
              <a:avLst/>
              <a:gdLst>
                <a:gd name="connsiteX0" fmla="*/ 307373 w 609034"/>
                <a:gd name="connsiteY0" fmla="*/ 11 h 294476"/>
                <a:gd name="connsiteX1" fmla="*/ 460931 w 609034"/>
                <a:gd name="connsiteY1" fmla="*/ 42811 h 294476"/>
                <a:gd name="connsiteX2" fmla="*/ 601680 w 609034"/>
                <a:gd name="connsiteY2" fmla="*/ 231054 h 294476"/>
                <a:gd name="connsiteX3" fmla="*/ 609034 w 609034"/>
                <a:gd name="connsiteY3" fmla="*/ 294476 h 294476"/>
                <a:gd name="connsiteX4" fmla="*/ 578473 w 609034"/>
                <a:gd name="connsiteY4" fmla="*/ 294476 h 294476"/>
                <a:gd name="connsiteX5" fmla="*/ 571991 w 609034"/>
                <a:gd name="connsiteY5" fmla="*/ 238580 h 294476"/>
                <a:gd name="connsiteX6" fmla="*/ 445315 w 609034"/>
                <a:gd name="connsiteY6" fmla="*/ 69157 h 294476"/>
                <a:gd name="connsiteX7" fmla="*/ 168263 w 609034"/>
                <a:gd name="connsiteY7" fmla="*/ 66777 h 294476"/>
                <a:gd name="connsiteX8" fmla="*/ 38694 w 609034"/>
                <a:gd name="connsiteY8" fmla="*/ 233998 h 294476"/>
                <a:gd name="connsiteX9" fmla="*/ 30626 w 609034"/>
                <a:gd name="connsiteY9" fmla="*/ 294476 h 294476"/>
                <a:gd name="connsiteX10" fmla="*/ 0 w 609034"/>
                <a:gd name="connsiteY10" fmla="*/ 294476 h 294476"/>
                <a:gd name="connsiteX11" fmla="*/ 9140 w 609034"/>
                <a:gd name="connsiteY11" fmla="*/ 225964 h 294476"/>
                <a:gd name="connsiteX12" fmla="*/ 153102 w 609034"/>
                <a:gd name="connsiteY12" fmla="*/ 40166 h 294476"/>
                <a:gd name="connsiteX13" fmla="*/ 307373 w 609034"/>
                <a:gd name="connsiteY13" fmla="*/ 11 h 294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09034" h="294476">
                  <a:moveTo>
                    <a:pt x="307373" y="11"/>
                  </a:moveTo>
                  <a:cubicBezTo>
                    <a:pt x="360541" y="468"/>
                    <a:pt x="413590" y="14751"/>
                    <a:pt x="460931" y="42811"/>
                  </a:cubicBezTo>
                  <a:cubicBezTo>
                    <a:pt x="531944" y="84902"/>
                    <a:pt x="581925" y="153139"/>
                    <a:pt x="601680" y="231054"/>
                  </a:cubicBezTo>
                  <a:lnTo>
                    <a:pt x="609034" y="294476"/>
                  </a:lnTo>
                  <a:lnTo>
                    <a:pt x="578473" y="294476"/>
                  </a:lnTo>
                  <a:lnTo>
                    <a:pt x="571991" y="238580"/>
                  </a:lnTo>
                  <a:cubicBezTo>
                    <a:pt x="554212" y="168455"/>
                    <a:pt x="509227" y="107040"/>
                    <a:pt x="445315" y="69157"/>
                  </a:cubicBezTo>
                  <a:cubicBezTo>
                    <a:pt x="360099" y="18647"/>
                    <a:pt x="254335" y="17738"/>
                    <a:pt x="168263" y="66777"/>
                  </a:cubicBezTo>
                  <a:cubicBezTo>
                    <a:pt x="103709" y="103556"/>
                    <a:pt x="57676" y="164189"/>
                    <a:pt x="38694" y="233998"/>
                  </a:cubicBezTo>
                  <a:lnTo>
                    <a:pt x="30626" y="294476"/>
                  </a:lnTo>
                  <a:lnTo>
                    <a:pt x="0" y="294476"/>
                  </a:lnTo>
                  <a:lnTo>
                    <a:pt x="9140" y="225964"/>
                  </a:lnTo>
                  <a:cubicBezTo>
                    <a:pt x="30231" y="148400"/>
                    <a:pt x="81378" y="81031"/>
                    <a:pt x="153102" y="40166"/>
                  </a:cubicBezTo>
                  <a:cubicBezTo>
                    <a:pt x="200919" y="12923"/>
                    <a:pt x="254205" y="-446"/>
                    <a:pt x="307373" y="11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 cap="rnd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p3d prstMaterial="matte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0294" dirty="0">
                <a:solidFill>
                  <a:schemeClr val="tx1"/>
                </a:solidFill>
              </a:endParaRPr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59898C7F-C453-F247-896B-6B7C50F19030}"/>
                </a:ext>
              </a:extLst>
            </p:cNvPr>
            <p:cNvSpPr/>
            <p:nvPr/>
          </p:nvSpPr>
          <p:spPr>
            <a:xfrm rot="10800000">
              <a:off x="6165050" y="4310667"/>
              <a:ext cx="1383757" cy="642099"/>
            </a:xfrm>
            <a:custGeom>
              <a:avLst/>
              <a:gdLst>
                <a:gd name="connsiteX0" fmla="*/ 605688 w 605688"/>
                <a:gd name="connsiteY0" fmla="*/ 281055 h 281055"/>
                <a:gd name="connsiteX1" fmla="*/ 575127 w 605688"/>
                <a:gd name="connsiteY1" fmla="*/ 281055 h 281055"/>
                <a:gd name="connsiteX2" fmla="*/ 570201 w 605688"/>
                <a:gd name="connsiteY2" fmla="*/ 238580 h 281055"/>
                <a:gd name="connsiteX3" fmla="*/ 443525 w 605688"/>
                <a:gd name="connsiteY3" fmla="*/ 69157 h 281055"/>
                <a:gd name="connsiteX4" fmla="*/ 166473 w 605688"/>
                <a:gd name="connsiteY4" fmla="*/ 66777 h 281055"/>
                <a:gd name="connsiteX5" fmla="*/ 36904 w 605688"/>
                <a:gd name="connsiteY5" fmla="*/ 233998 h 281055"/>
                <a:gd name="connsiteX6" fmla="*/ 30626 w 605688"/>
                <a:gd name="connsiteY6" fmla="*/ 281055 h 281055"/>
                <a:gd name="connsiteX7" fmla="*/ 0 w 605688"/>
                <a:gd name="connsiteY7" fmla="*/ 281055 h 281055"/>
                <a:gd name="connsiteX8" fmla="*/ 7350 w 605688"/>
                <a:gd name="connsiteY8" fmla="*/ 225964 h 281055"/>
                <a:gd name="connsiteX9" fmla="*/ 151312 w 605688"/>
                <a:gd name="connsiteY9" fmla="*/ 40166 h 281055"/>
                <a:gd name="connsiteX10" fmla="*/ 459141 w 605688"/>
                <a:gd name="connsiteY10" fmla="*/ 42811 h 281055"/>
                <a:gd name="connsiteX11" fmla="*/ 599890 w 605688"/>
                <a:gd name="connsiteY11" fmla="*/ 231054 h 281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05688" h="281055">
                  <a:moveTo>
                    <a:pt x="605688" y="281055"/>
                  </a:moveTo>
                  <a:lnTo>
                    <a:pt x="575127" y="281055"/>
                  </a:lnTo>
                  <a:lnTo>
                    <a:pt x="570201" y="238580"/>
                  </a:lnTo>
                  <a:cubicBezTo>
                    <a:pt x="552422" y="168455"/>
                    <a:pt x="507437" y="107040"/>
                    <a:pt x="443525" y="69157"/>
                  </a:cubicBezTo>
                  <a:cubicBezTo>
                    <a:pt x="358309" y="18647"/>
                    <a:pt x="252545" y="17738"/>
                    <a:pt x="166473" y="66777"/>
                  </a:cubicBezTo>
                  <a:cubicBezTo>
                    <a:pt x="101919" y="103556"/>
                    <a:pt x="55886" y="164189"/>
                    <a:pt x="36904" y="233998"/>
                  </a:cubicBezTo>
                  <a:lnTo>
                    <a:pt x="30626" y="281055"/>
                  </a:lnTo>
                  <a:lnTo>
                    <a:pt x="0" y="281055"/>
                  </a:lnTo>
                  <a:lnTo>
                    <a:pt x="7350" y="225964"/>
                  </a:lnTo>
                  <a:cubicBezTo>
                    <a:pt x="28441" y="148400"/>
                    <a:pt x="79587" y="81031"/>
                    <a:pt x="151312" y="40166"/>
                  </a:cubicBezTo>
                  <a:cubicBezTo>
                    <a:pt x="246945" y="-14320"/>
                    <a:pt x="364458" y="-13310"/>
                    <a:pt x="459141" y="42811"/>
                  </a:cubicBezTo>
                  <a:cubicBezTo>
                    <a:pt x="530153" y="84902"/>
                    <a:pt x="580135" y="153139"/>
                    <a:pt x="599890" y="231054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 cap="rnd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p3d prstMaterial="matte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0294" dirty="0">
                <a:solidFill>
                  <a:schemeClr val="tx1"/>
                </a:solidFill>
              </a:endParaRPr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0E93BDEF-F7B8-114D-9E1E-5152FB1D6745}"/>
                </a:ext>
              </a:extLst>
            </p:cNvPr>
            <p:cNvGrpSpPr/>
            <p:nvPr/>
          </p:nvGrpSpPr>
          <p:grpSpPr>
            <a:xfrm>
              <a:off x="6159507" y="4146718"/>
              <a:ext cx="1391893" cy="210793"/>
              <a:chOff x="6159507" y="4146718"/>
              <a:chExt cx="1391893" cy="210793"/>
            </a:xfrm>
            <a:solidFill>
              <a:schemeClr val="bg2">
                <a:lumMod val="25000"/>
              </a:schemeClr>
            </a:solidFill>
          </p:grpSpPr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5F9BD2EC-6C36-0A44-A716-50273274D6C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80307" y="4146718"/>
                <a:ext cx="71093" cy="71093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381999E1-7533-2A49-A319-8BEAEAB6030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80307" y="4283243"/>
                <a:ext cx="71093" cy="71093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/>
              </a:p>
            </p:txBody>
          </p: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A31DDD2B-3523-D243-8EB0-6CE9B642DB7D}"/>
                  </a:ext>
                </a:extLst>
              </p:cNvPr>
              <p:cNvGrpSpPr/>
              <p:nvPr/>
            </p:nvGrpSpPr>
            <p:grpSpPr>
              <a:xfrm>
                <a:off x="6159507" y="4149893"/>
                <a:ext cx="77443" cy="207618"/>
                <a:chOff x="6162682" y="4149893"/>
                <a:chExt cx="77443" cy="207618"/>
              </a:xfrm>
              <a:grpFill/>
            </p:grpSpPr>
            <p:sp>
              <p:nvSpPr>
                <p:cNvPr id="76" name="Oval 75">
                  <a:extLst>
                    <a:ext uri="{FF2B5EF4-FFF2-40B4-BE49-F238E27FC236}">
                      <a16:creationId xmlns:a16="http://schemas.microsoft.com/office/drawing/2014/main" id="{ABE02420-3EBA-5644-B29A-00EC22A6D8B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162682" y="4149893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/>
                </a:p>
              </p:txBody>
            </p:sp>
            <p:sp>
              <p:nvSpPr>
                <p:cNvPr id="77" name="Oval 76">
                  <a:extLst>
                    <a:ext uri="{FF2B5EF4-FFF2-40B4-BE49-F238E27FC236}">
                      <a16:creationId xmlns:a16="http://schemas.microsoft.com/office/drawing/2014/main" id="{36B7F80A-58E7-9147-8C38-FE121BF268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169032" y="4286418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 dirty="0"/>
                </a:p>
              </p:txBody>
            </p:sp>
          </p:grpSp>
        </p:grpSp>
        <p:sp>
          <p:nvSpPr>
            <p:cNvPr id="72" name="Subtitle 2">
              <a:extLst>
                <a:ext uri="{FF2B5EF4-FFF2-40B4-BE49-F238E27FC236}">
                  <a16:creationId xmlns:a16="http://schemas.microsoft.com/office/drawing/2014/main" id="{5F44315E-41BB-3D4C-8044-6C95CE92948F}"/>
                </a:ext>
              </a:extLst>
            </p:cNvPr>
            <p:cNvSpPr txBox="1">
              <a:spLocks/>
            </p:cNvSpPr>
            <p:nvPr/>
          </p:nvSpPr>
          <p:spPr>
            <a:xfrm>
              <a:off x="6458280" y="3817164"/>
              <a:ext cx="793653" cy="853436"/>
            </a:xfrm>
            <a:prstGeom prst="rect">
              <a:avLst/>
            </a:prstGeom>
            <a:effectLst>
              <a:outerShdw blurRad="114300" dist="12700" dir="4920000" algn="tl" rotWithShape="0">
                <a:prstClr val="black">
                  <a:alpha val="49000"/>
                </a:prstClr>
              </a:outerShdw>
              <a:softEdge rad="31750"/>
            </a:effectLst>
            <a:sp3d prstMaterial="matte"/>
          </p:spPr>
          <p:txBody>
            <a:bodyPr vert="horz" lIns="377190" tIns="188595" rIns="377190" bIns="188595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2275" dirty="0">
                  <a:latin typeface="Cambria" panose="020405030504060302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</p:grpSp>
      <p:sp>
        <p:nvSpPr>
          <p:cNvPr id="78" name="Block Arc 77">
            <a:extLst>
              <a:ext uri="{FF2B5EF4-FFF2-40B4-BE49-F238E27FC236}">
                <a16:creationId xmlns:a16="http://schemas.microsoft.com/office/drawing/2014/main" id="{55FDD093-D6B2-8241-9BDD-E1504F36C88C}"/>
              </a:ext>
            </a:extLst>
          </p:cNvPr>
          <p:cNvSpPr/>
          <p:nvPr/>
        </p:nvSpPr>
        <p:spPr>
          <a:xfrm rot="19450926">
            <a:off x="1843259" y="4538389"/>
            <a:ext cx="9918959" cy="9504920"/>
          </a:xfrm>
          <a:prstGeom prst="blockArc">
            <a:avLst>
              <a:gd name="adj1" fmla="val 14977627"/>
              <a:gd name="adj2" fmla="val 17708058"/>
              <a:gd name="adj3" fmla="val 12998"/>
            </a:avLst>
          </a:prstGeom>
          <a:solidFill>
            <a:srgbClr val="FFFEF2">
              <a:alpha val="83000"/>
            </a:srgbClr>
          </a:solidFill>
          <a:ln>
            <a:solidFill>
              <a:srgbClr val="FEF7D3">
                <a:alpha val="4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294">
              <a:solidFill>
                <a:schemeClr val="tx1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8520CDE-B016-DF4F-8006-FD4ED7FD35DD}"/>
              </a:ext>
            </a:extLst>
          </p:cNvPr>
          <p:cNvSpPr/>
          <p:nvPr/>
        </p:nvSpPr>
        <p:spPr>
          <a:xfrm>
            <a:off x="4370722" y="7159617"/>
            <a:ext cx="11704572" cy="9959293"/>
          </a:xfrm>
          <a:prstGeom prst="rect">
            <a:avLst/>
          </a:prstGeom>
          <a:noFill/>
        </p:spPr>
        <p:txBody>
          <a:bodyPr spcFirstLastPara="1" wrap="square" lIns="377190" tIns="188595" rIns="377190" bIns="188595" numCol="1">
            <a:prstTxWarp prst="textArchDown">
              <a:avLst/>
            </a:prstTxWarp>
            <a:spAutoFit/>
          </a:bodyPr>
          <a:lstStyle/>
          <a:p>
            <a:pPr algn="ctr"/>
            <a:r>
              <a:rPr lang="en-US" sz="33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ndale Mono" panose="020B0509000000000004" pitchFamily="49" charset="0"/>
                <a:cs typeface="Blackadder ITC" panose="020F0502020204030204" pitchFamily="34" charset="0"/>
              </a:rPr>
              <a:t>tool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5E02A1E-75E3-1E46-924A-244A3881B981}"/>
              </a:ext>
            </a:extLst>
          </p:cNvPr>
          <p:cNvSpPr/>
          <p:nvPr/>
        </p:nvSpPr>
        <p:spPr>
          <a:xfrm>
            <a:off x="5425763" y="7099484"/>
            <a:ext cx="10383421" cy="14152116"/>
          </a:xfrm>
          <a:prstGeom prst="rect">
            <a:avLst/>
          </a:prstGeom>
          <a:noFill/>
        </p:spPr>
        <p:txBody>
          <a:bodyPr spcFirstLastPara="1" wrap="square" lIns="377190" tIns="188595" rIns="377190" bIns="188595" numCol="1">
            <a:prstTxWarp prst="textArchUp">
              <a:avLst/>
            </a:prstTxWarp>
            <a:spAutoFit/>
          </a:bodyPr>
          <a:lstStyle/>
          <a:p>
            <a:pPr algn="ctr"/>
            <a:r>
              <a:rPr lang="en-US" sz="33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ndale Mono" panose="020B0509000000000004" pitchFamily="49" charset="0"/>
                <a:cs typeface="Blackadder ITC" panose="020F0502020204030204" pitchFamily="34" charset="0"/>
              </a:rPr>
              <a:t>pool</a:t>
            </a:r>
          </a:p>
        </p:txBody>
      </p:sp>
    </p:spTree>
    <p:extLst>
      <p:ext uri="{BB962C8B-B14F-4D97-AF65-F5344CB8AC3E}">
        <p14:creationId xmlns:p14="http://schemas.microsoft.com/office/powerpoint/2010/main" val="1188128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>
            <a:extLst>
              <a:ext uri="{FF2B5EF4-FFF2-40B4-BE49-F238E27FC236}">
                <a16:creationId xmlns:a16="http://schemas.microsoft.com/office/drawing/2014/main" id="{D0472845-5B5C-E44D-BB3D-E4CD59F81D03}"/>
              </a:ext>
            </a:extLst>
          </p:cNvPr>
          <p:cNvGrpSpPr/>
          <p:nvPr/>
        </p:nvGrpSpPr>
        <p:grpSpPr>
          <a:xfrm>
            <a:off x="2842410" y="4428412"/>
            <a:ext cx="16257368" cy="16257368"/>
            <a:chOff x="4884516" y="2273292"/>
            <a:chExt cx="3941180" cy="3941180"/>
          </a:xfrm>
          <a:scene3d>
            <a:camera prst="orthographicFront"/>
            <a:lightRig rig="brightRoom" dir="t"/>
          </a:scene3d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7F9C05C-5AAB-F74C-A605-5E700B1CD7CE}"/>
                </a:ext>
              </a:extLst>
            </p:cNvPr>
            <p:cNvSpPr/>
            <p:nvPr/>
          </p:nvSpPr>
          <p:spPr>
            <a:xfrm>
              <a:off x="4884516" y="2273292"/>
              <a:ext cx="3941180" cy="3941180"/>
            </a:xfrm>
            <a:prstGeom prst="ellipse">
              <a:avLst/>
            </a:prstGeom>
            <a:solidFill>
              <a:srgbClr val="F7D32A"/>
            </a:solidFill>
            <a:ln>
              <a:noFill/>
            </a:ln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294" dirty="0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5A930B6A-19E2-9846-9F3A-6DE2BD324A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69021" y="3457797"/>
              <a:ext cx="1572168" cy="1572170"/>
            </a:xfrm>
            <a:prstGeom prst="ellipse">
              <a:avLst/>
            </a:prstGeom>
            <a:solidFill>
              <a:srgbClr val="FFFEF2"/>
            </a:solidFill>
            <a:ln>
              <a:noFill/>
            </a:ln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294"/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5A9EF04F-6FDF-0F4D-A012-BBD1AA6B728B}"/>
                </a:ext>
              </a:extLst>
            </p:cNvPr>
            <p:cNvSpPr/>
            <p:nvPr/>
          </p:nvSpPr>
          <p:spPr>
            <a:xfrm>
              <a:off x="6158669" y="3518842"/>
              <a:ext cx="1391401" cy="672761"/>
            </a:xfrm>
            <a:custGeom>
              <a:avLst/>
              <a:gdLst>
                <a:gd name="connsiteX0" fmla="*/ 307373 w 609034"/>
                <a:gd name="connsiteY0" fmla="*/ 11 h 294476"/>
                <a:gd name="connsiteX1" fmla="*/ 460931 w 609034"/>
                <a:gd name="connsiteY1" fmla="*/ 42811 h 294476"/>
                <a:gd name="connsiteX2" fmla="*/ 601680 w 609034"/>
                <a:gd name="connsiteY2" fmla="*/ 231054 h 294476"/>
                <a:gd name="connsiteX3" fmla="*/ 609034 w 609034"/>
                <a:gd name="connsiteY3" fmla="*/ 294476 h 294476"/>
                <a:gd name="connsiteX4" fmla="*/ 578473 w 609034"/>
                <a:gd name="connsiteY4" fmla="*/ 294476 h 294476"/>
                <a:gd name="connsiteX5" fmla="*/ 571991 w 609034"/>
                <a:gd name="connsiteY5" fmla="*/ 238580 h 294476"/>
                <a:gd name="connsiteX6" fmla="*/ 445315 w 609034"/>
                <a:gd name="connsiteY6" fmla="*/ 69157 h 294476"/>
                <a:gd name="connsiteX7" fmla="*/ 168263 w 609034"/>
                <a:gd name="connsiteY7" fmla="*/ 66777 h 294476"/>
                <a:gd name="connsiteX8" fmla="*/ 38694 w 609034"/>
                <a:gd name="connsiteY8" fmla="*/ 233998 h 294476"/>
                <a:gd name="connsiteX9" fmla="*/ 30626 w 609034"/>
                <a:gd name="connsiteY9" fmla="*/ 294476 h 294476"/>
                <a:gd name="connsiteX10" fmla="*/ 0 w 609034"/>
                <a:gd name="connsiteY10" fmla="*/ 294476 h 294476"/>
                <a:gd name="connsiteX11" fmla="*/ 9140 w 609034"/>
                <a:gd name="connsiteY11" fmla="*/ 225964 h 294476"/>
                <a:gd name="connsiteX12" fmla="*/ 153102 w 609034"/>
                <a:gd name="connsiteY12" fmla="*/ 40166 h 294476"/>
                <a:gd name="connsiteX13" fmla="*/ 307373 w 609034"/>
                <a:gd name="connsiteY13" fmla="*/ 11 h 294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09034" h="294476">
                  <a:moveTo>
                    <a:pt x="307373" y="11"/>
                  </a:moveTo>
                  <a:cubicBezTo>
                    <a:pt x="360541" y="468"/>
                    <a:pt x="413590" y="14751"/>
                    <a:pt x="460931" y="42811"/>
                  </a:cubicBezTo>
                  <a:cubicBezTo>
                    <a:pt x="531944" y="84902"/>
                    <a:pt x="581925" y="153139"/>
                    <a:pt x="601680" y="231054"/>
                  </a:cubicBezTo>
                  <a:lnTo>
                    <a:pt x="609034" y="294476"/>
                  </a:lnTo>
                  <a:lnTo>
                    <a:pt x="578473" y="294476"/>
                  </a:lnTo>
                  <a:lnTo>
                    <a:pt x="571991" y="238580"/>
                  </a:lnTo>
                  <a:cubicBezTo>
                    <a:pt x="554212" y="168455"/>
                    <a:pt x="509227" y="107040"/>
                    <a:pt x="445315" y="69157"/>
                  </a:cubicBezTo>
                  <a:cubicBezTo>
                    <a:pt x="360099" y="18647"/>
                    <a:pt x="254335" y="17738"/>
                    <a:pt x="168263" y="66777"/>
                  </a:cubicBezTo>
                  <a:cubicBezTo>
                    <a:pt x="103709" y="103556"/>
                    <a:pt x="57676" y="164189"/>
                    <a:pt x="38694" y="233998"/>
                  </a:cubicBezTo>
                  <a:lnTo>
                    <a:pt x="30626" y="294476"/>
                  </a:lnTo>
                  <a:lnTo>
                    <a:pt x="0" y="294476"/>
                  </a:lnTo>
                  <a:lnTo>
                    <a:pt x="9140" y="225964"/>
                  </a:lnTo>
                  <a:cubicBezTo>
                    <a:pt x="30231" y="148400"/>
                    <a:pt x="81378" y="81031"/>
                    <a:pt x="153102" y="40166"/>
                  </a:cubicBezTo>
                  <a:cubicBezTo>
                    <a:pt x="200919" y="12923"/>
                    <a:pt x="254205" y="-446"/>
                    <a:pt x="307373" y="11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 cap="rnd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p3d prstMaterial="matte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0294" dirty="0">
                <a:solidFill>
                  <a:schemeClr val="tx1"/>
                </a:solidFill>
              </a:endParaRPr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59898C7F-C453-F247-896B-6B7C50F19030}"/>
                </a:ext>
              </a:extLst>
            </p:cNvPr>
            <p:cNvSpPr/>
            <p:nvPr/>
          </p:nvSpPr>
          <p:spPr>
            <a:xfrm rot="10800000">
              <a:off x="6165050" y="4310667"/>
              <a:ext cx="1383757" cy="642099"/>
            </a:xfrm>
            <a:custGeom>
              <a:avLst/>
              <a:gdLst>
                <a:gd name="connsiteX0" fmla="*/ 605688 w 605688"/>
                <a:gd name="connsiteY0" fmla="*/ 281055 h 281055"/>
                <a:gd name="connsiteX1" fmla="*/ 575127 w 605688"/>
                <a:gd name="connsiteY1" fmla="*/ 281055 h 281055"/>
                <a:gd name="connsiteX2" fmla="*/ 570201 w 605688"/>
                <a:gd name="connsiteY2" fmla="*/ 238580 h 281055"/>
                <a:gd name="connsiteX3" fmla="*/ 443525 w 605688"/>
                <a:gd name="connsiteY3" fmla="*/ 69157 h 281055"/>
                <a:gd name="connsiteX4" fmla="*/ 166473 w 605688"/>
                <a:gd name="connsiteY4" fmla="*/ 66777 h 281055"/>
                <a:gd name="connsiteX5" fmla="*/ 36904 w 605688"/>
                <a:gd name="connsiteY5" fmla="*/ 233998 h 281055"/>
                <a:gd name="connsiteX6" fmla="*/ 30626 w 605688"/>
                <a:gd name="connsiteY6" fmla="*/ 281055 h 281055"/>
                <a:gd name="connsiteX7" fmla="*/ 0 w 605688"/>
                <a:gd name="connsiteY7" fmla="*/ 281055 h 281055"/>
                <a:gd name="connsiteX8" fmla="*/ 7350 w 605688"/>
                <a:gd name="connsiteY8" fmla="*/ 225964 h 281055"/>
                <a:gd name="connsiteX9" fmla="*/ 151312 w 605688"/>
                <a:gd name="connsiteY9" fmla="*/ 40166 h 281055"/>
                <a:gd name="connsiteX10" fmla="*/ 459141 w 605688"/>
                <a:gd name="connsiteY10" fmla="*/ 42811 h 281055"/>
                <a:gd name="connsiteX11" fmla="*/ 599890 w 605688"/>
                <a:gd name="connsiteY11" fmla="*/ 231054 h 281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05688" h="281055">
                  <a:moveTo>
                    <a:pt x="605688" y="281055"/>
                  </a:moveTo>
                  <a:lnTo>
                    <a:pt x="575127" y="281055"/>
                  </a:lnTo>
                  <a:lnTo>
                    <a:pt x="570201" y="238580"/>
                  </a:lnTo>
                  <a:cubicBezTo>
                    <a:pt x="552422" y="168455"/>
                    <a:pt x="507437" y="107040"/>
                    <a:pt x="443525" y="69157"/>
                  </a:cubicBezTo>
                  <a:cubicBezTo>
                    <a:pt x="358309" y="18647"/>
                    <a:pt x="252545" y="17738"/>
                    <a:pt x="166473" y="66777"/>
                  </a:cubicBezTo>
                  <a:cubicBezTo>
                    <a:pt x="101919" y="103556"/>
                    <a:pt x="55886" y="164189"/>
                    <a:pt x="36904" y="233998"/>
                  </a:cubicBezTo>
                  <a:lnTo>
                    <a:pt x="30626" y="281055"/>
                  </a:lnTo>
                  <a:lnTo>
                    <a:pt x="0" y="281055"/>
                  </a:lnTo>
                  <a:lnTo>
                    <a:pt x="7350" y="225964"/>
                  </a:lnTo>
                  <a:cubicBezTo>
                    <a:pt x="28441" y="148400"/>
                    <a:pt x="79587" y="81031"/>
                    <a:pt x="151312" y="40166"/>
                  </a:cubicBezTo>
                  <a:cubicBezTo>
                    <a:pt x="246945" y="-14320"/>
                    <a:pt x="364458" y="-13310"/>
                    <a:pt x="459141" y="42811"/>
                  </a:cubicBezTo>
                  <a:cubicBezTo>
                    <a:pt x="530153" y="84902"/>
                    <a:pt x="580135" y="153139"/>
                    <a:pt x="599890" y="231054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 cap="rnd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p3d prstMaterial="matte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0294" dirty="0">
                <a:solidFill>
                  <a:schemeClr val="tx1"/>
                </a:solidFill>
              </a:endParaRPr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0E93BDEF-F7B8-114D-9E1E-5152FB1D6745}"/>
                </a:ext>
              </a:extLst>
            </p:cNvPr>
            <p:cNvGrpSpPr/>
            <p:nvPr/>
          </p:nvGrpSpPr>
          <p:grpSpPr>
            <a:xfrm>
              <a:off x="6159507" y="4146718"/>
              <a:ext cx="1391893" cy="210793"/>
              <a:chOff x="6159507" y="4146718"/>
              <a:chExt cx="1391893" cy="210793"/>
            </a:xfrm>
            <a:solidFill>
              <a:schemeClr val="bg2">
                <a:lumMod val="25000"/>
              </a:schemeClr>
            </a:solidFill>
          </p:grpSpPr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5F9BD2EC-6C36-0A44-A716-50273274D6C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80307" y="4146718"/>
                <a:ext cx="71093" cy="71093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381999E1-7533-2A49-A319-8BEAEAB6030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80307" y="4283243"/>
                <a:ext cx="71093" cy="71093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/>
              </a:p>
            </p:txBody>
          </p: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A31DDD2B-3523-D243-8EB0-6CE9B642DB7D}"/>
                  </a:ext>
                </a:extLst>
              </p:cNvPr>
              <p:cNvGrpSpPr/>
              <p:nvPr/>
            </p:nvGrpSpPr>
            <p:grpSpPr>
              <a:xfrm>
                <a:off x="6159507" y="4149893"/>
                <a:ext cx="77443" cy="207618"/>
                <a:chOff x="6162682" y="4149893"/>
                <a:chExt cx="77443" cy="207618"/>
              </a:xfrm>
              <a:grpFill/>
            </p:grpSpPr>
            <p:sp>
              <p:nvSpPr>
                <p:cNvPr id="76" name="Oval 75">
                  <a:extLst>
                    <a:ext uri="{FF2B5EF4-FFF2-40B4-BE49-F238E27FC236}">
                      <a16:creationId xmlns:a16="http://schemas.microsoft.com/office/drawing/2014/main" id="{ABE02420-3EBA-5644-B29A-00EC22A6D8B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162682" y="4149893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/>
                </a:p>
              </p:txBody>
            </p:sp>
            <p:sp>
              <p:nvSpPr>
                <p:cNvPr id="77" name="Oval 76">
                  <a:extLst>
                    <a:ext uri="{FF2B5EF4-FFF2-40B4-BE49-F238E27FC236}">
                      <a16:creationId xmlns:a16="http://schemas.microsoft.com/office/drawing/2014/main" id="{36B7F80A-58E7-9147-8C38-FE121BF268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169032" y="4286418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 dirty="0"/>
                </a:p>
              </p:txBody>
            </p:sp>
          </p:grpSp>
        </p:grpSp>
        <p:sp>
          <p:nvSpPr>
            <p:cNvPr id="72" name="Subtitle 2">
              <a:extLst>
                <a:ext uri="{FF2B5EF4-FFF2-40B4-BE49-F238E27FC236}">
                  <a16:creationId xmlns:a16="http://schemas.microsoft.com/office/drawing/2014/main" id="{5F44315E-41BB-3D4C-8044-6C95CE92948F}"/>
                </a:ext>
              </a:extLst>
            </p:cNvPr>
            <p:cNvSpPr txBox="1">
              <a:spLocks/>
            </p:cNvSpPr>
            <p:nvPr/>
          </p:nvSpPr>
          <p:spPr>
            <a:xfrm>
              <a:off x="6458280" y="3817164"/>
              <a:ext cx="793653" cy="853436"/>
            </a:xfrm>
            <a:prstGeom prst="rect">
              <a:avLst/>
            </a:prstGeom>
            <a:effectLst>
              <a:outerShdw blurRad="114300" dist="12700" dir="4920000" algn="tl" rotWithShape="0">
                <a:prstClr val="black">
                  <a:alpha val="49000"/>
                </a:prstClr>
              </a:outerShdw>
              <a:softEdge rad="31750"/>
            </a:effectLst>
            <a:sp3d prstMaterial="matte"/>
          </p:spPr>
          <p:txBody>
            <a:bodyPr vert="horz" lIns="377190" tIns="188595" rIns="377190" bIns="188595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2275" dirty="0">
                  <a:latin typeface="Cambria" panose="020405030504060302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</p:grpSp>
      <p:sp>
        <p:nvSpPr>
          <p:cNvPr id="78" name="Block Arc 77">
            <a:extLst>
              <a:ext uri="{FF2B5EF4-FFF2-40B4-BE49-F238E27FC236}">
                <a16:creationId xmlns:a16="http://schemas.microsoft.com/office/drawing/2014/main" id="{55FDD093-D6B2-8241-9BDD-E1504F36C88C}"/>
              </a:ext>
            </a:extLst>
          </p:cNvPr>
          <p:cNvSpPr/>
          <p:nvPr/>
        </p:nvSpPr>
        <p:spPr>
          <a:xfrm rot="19450926">
            <a:off x="1843259" y="4538389"/>
            <a:ext cx="9918959" cy="9504920"/>
          </a:xfrm>
          <a:prstGeom prst="blockArc">
            <a:avLst>
              <a:gd name="adj1" fmla="val 14977627"/>
              <a:gd name="adj2" fmla="val 17708058"/>
              <a:gd name="adj3" fmla="val 12998"/>
            </a:avLst>
          </a:prstGeom>
          <a:solidFill>
            <a:srgbClr val="FFFEF2">
              <a:alpha val="83000"/>
            </a:srgbClr>
          </a:solidFill>
          <a:ln>
            <a:solidFill>
              <a:srgbClr val="FEF7D3">
                <a:alpha val="4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294">
              <a:solidFill>
                <a:schemeClr val="tx1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8520CDE-B016-DF4F-8006-FD4ED7FD35DD}"/>
              </a:ext>
            </a:extLst>
          </p:cNvPr>
          <p:cNvSpPr/>
          <p:nvPr/>
        </p:nvSpPr>
        <p:spPr>
          <a:xfrm>
            <a:off x="4370722" y="7159617"/>
            <a:ext cx="11704572" cy="9959293"/>
          </a:xfrm>
          <a:prstGeom prst="rect">
            <a:avLst/>
          </a:prstGeom>
          <a:noFill/>
        </p:spPr>
        <p:txBody>
          <a:bodyPr spcFirstLastPara="1" wrap="square" lIns="377190" tIns="188595" rIns="377190" bIns="188595" numCol="1">
            <a:prstTxWarp prst="textArchDown">
              <a:avLst/>
            </a:prstTxWarp>
            <a:spAutoFit/>
          </a:bodyPr>
          <a:lstStyle/>
          <a:p>
            <a:pPr algn="ctr"/>
            <a:r>
              <a:rPr lang="en-US" sz="33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ndale Mono" panose="020B0509000000000004" pitchFamily="49" charset="0"/>
                <a:cs typeface="Blackadder ITC" panose="020F0502020204030204" pitchFamily="34" charset="0"/>
              </a:rPr>
              <a:t>tool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5E02A1E-75E3-1E46-924A-244A3881B981}"/>
              </a:ext>
            </a:extLst>
          </p:cNvPr>
          <p:cNvSpPr/>
          <p:nvPr/>
        </p:nvSpPr>
        <p:spPr>
          <a:xfrm>
            <a:off x="5425763" y="7099484"/>
            <a:ext cx="10383421" cy="14152116"/>
          </a:xfrm>
          <a:prstGeom prst="rect">
            <a:avLst/>
          </a:prstGeom>
          <a:noFill/>
        </p:spPr>
        <p:txBody>
          <a:bodyPr spcFirstLastPara="1" wrap="square" lIns="377190" tIns="188595" rIns="377190" bIns="188595" numCol="1">
            <a:prstTxWarp prst="textArchUp">
              <a:avLst/>
            </a:prstTxWarp>
            <a:spAutoFit/>
          </a:bodyPr>
          <a:lstStyle/>
          <a:p>
            <a:pPr algn="ctr"/>
            <a:r>
              <a:rPr lang="en-US" sz="33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ndale Mono" panose="020B0509000000000004" pitchFamily="49" charset="0"/>
                <a:cs typeface="Blackadder ITC" panose="020F0502020204030204" pitchFamily="34" charset="0"/>
              </a:rPr>
              <a:t>pool</a:t>
            </a:r>
          </a:p>
        </p:txBody>
      </p:sp>
    </p:spTree>
    <p:extLst>
      <p:ext uri="{BB962C8B-B14F-4D97-AF65-F5344CB8AC3E}">
        <p14:creationId xmlns:p14="http://schemas.microsoft.com/office/powerpoint/2010/main" val="3727362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55D7DC25-BE74-CC43-9071-27C18E52326D}"/>
              </a:ext>
            </a:extLst>
          </p:cNvPr>
          <p:cNvGrpSpPr/>
          <p:nvPr/>
        </p:nvGrpSpPr>
        <p:grpSpPr>
          <a:xfrm>
            <a:off x="26207773" y="6282531"/>
            <a:ext cx="16257368" cy="16257368"/>
            <a:chOff x="4884516" y="2273292"/>
            <a:chExt cx="3941180" cy="3941180"/>
          </a:xfrm>
          <a:scene3d>
            <a:camera prst="orthographicFront"/>
            <a:lightRig rig="brightRoom" dir="t"/>
          </a:scene3d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294AFE0-A10A-5148-A355-FB6CD45B1ABF}"/>
                </a:ext>
              </a:extLst>
            </p:cNvPr>
            <p:cNvSpPr/>
            <p:nvPr/>
          </p:nvSpPr>
          <p:spPr>
            <a:xfrm>
              <a:off x="4884516" y="2273292"/>
              <a:ext cx="3941180" cy="394118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294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F3D82B4-C859-7145-AA97-155E065E8C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69021" y="3457797"/>
              <a:ext cx="1572168" cy="1572170"/>
            </a:xfrm>
            <a:prstGeom prst="ellipse">
              <a:avLst/>
            </a:prstGeom>
            <a:solidFill>
              <a:srgbClr val="FFFEF2"/>
            </a:solidFill>
            <a:ln>
              <a:noFill/>
            </a:ln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294" dirty="0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3033A8D6-8358-3D4C-8911-1AED6A1D736C}"/>
                </a:ext>
              </a:extLst>
            </p:cNvPr>
            <p:cNvSpPr/>
            <p:nvPr/>
          </p:nvSpPr>
          <p:spPr>
            <a:xfrm>
              <a:off x="6158669" y="3518842"/>
              <a:ext cx="1391401" cy="672761"/>
            </a:xfrm>
            <a:custGeom>
              <a:avLst/>
              <a:gdLst>
                <a:gd name="connsiteX0" fmla="*/ 307373 w 609034"/>
                <a:gd name="connsiteY0" fmla="*/ 11 h 294476"/>
                <a:gd name="connsiteX1" fmla="*/ 460931 w 609034"/>
                <a:gd name="connsiteY1" fmla="*/ 42811 h 294476"/>
                <a:gd name="connsiteX2" fmla="*/ 601680 w 609034"/>
                <a:gd name="connsiteY2" fmla="*/ 231054 h 294476"/>
                <a:gd name="connsiteX3" fmla="*/ 609034 w 609034"/>
                <a:gd name="connsiteY3" fmla="*/ 294476 h 294476"/>
                <a:gd name="connsiteX4" fmla="*/ 578473 w 609034"/>
                <a:gd name="connsiteY4" fmla="*/ 294476 h 294476"/>
                <a:gd name="connsiteX5" fmla="*/ 571991 w 609034"/>
                <a:gd name="connsiteY5" fmla="*/ 238580 h 294476"/>
                <a:gd name="connsiteX6" fmla="*/ 445315 w 609034"/>
                <a:gd name="connsiteY6" fmla="*/ 69157 h 294476"/>
                <a:gd name="connsiteX7" fmla="*/ 168263 w 609034"/>
                <a:gd name="connsiteY7" fmla="*/ 66777 h 294476"/>
                <a:gd name="connsiteX8" fmla="*/ 38694 w 609034"/>
                <a:gd name="connsiteY8" fmla="*/ 233998 h 294476"/>
                <a:gd name="connsiteX9" fmla="*/ 30626 w 609034"/>
                <a:gd name="connsiteY9" fmla="*/ 294476 h 294476"/>
                <a:gd name="connsiteX10" fmla="*/ 0 w 609034"/>
                <a:gd name="connsiteY10" fmla="*/ 294476 h 294476"/>
                <a:gd name="connsiteX11" fmla="*/ 9140 w 609034"/>
                <a:gd name="connsiteY11" fmla="*/ 225964 h 294476"/>
                <a:gd name="connsiteX12" fmla="*/ 153102 w 609034"/>
                <a:gd name="connsiteY12" fmla="*/ 40166 h 294476"/>
                <a:gd name="connsiteX13" fmla="*/ 307373 w 609034"/>
                <a:gd name="connsiteY13" fmla="*/ 11 h 294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09034" h="294476">
                  <a:moveTo>
                    <a:pt x="307373" y="11"/>
                  </a:moveTo>
                  <a:cubicBezTo>
                    <a:pt x="360541" y="468"/>
                    <a:pt x="413590" y="14751"/>
                    <a:pt x="460931" y="42811"/>
                  </a:cubicBezTo>
                  <a:cubicBezTo>
                    <a:pt x="531944" y="84902"/>
                    <a:pt x="581925" y="153139"/>
                    <a:pt x="601680" y="231054"/>
                  </a:cubicBezTo>
                  <a:lnTo>
                    <a:pt x="609034" y="294476"/>
                  </a:lnTo>
                  <a:lnTo>
                    <a:pt x="578473" y="294476"/>
                  </a:lnTo>
                  <a:lnTo>
                    <a:pt x="571991" y="238580"/>
                  </a:lnTo>
                  <a:cubicBezTo>
                    <a:pt x="554212" y="168455"/>
                    <a:pt x="509227" y="107040"/>
                    <a:pt x="445315" y="69157"/>
                  </a:cubicBezTo>
                  <a:cubicBezTo>
                    <a:pt x="360099" y="18647"/>
                    <a:pt x="254335" y="17738"/>
                    <a:pt x="168263" y="66777"/>
                  </a:cubicBezTo>
                  <a:cubicBezTo>
                    <a:pt x="103709" y="103556"/>
                    <a:pt x="57676" y="164189"/>
                    <a:pt x="38694" y="233998"/>
                  </a:cubicBezTo>
                  <a:lnTo>
                    <a:pt x="30626" y="294476"/>
                  </a:lnTo>
                  <a:lnTo>
                    <a:pt x="0" y="294476"/>
                  </a:lnTo>
                  <a:lnTo>
                    <a:pt x="9140" y="225964"/>
                  </a:lnTo>
                  <a:cubicBezTo>
                    <a:pt x="30231" y="148400"/>
                    <a:pt x="81378" y="81031"/>
                    <a:pt x="153102" y="40166"/>
                  </a:cubicBezTo>
                  <a:cubicBezTo>
                    <a:pt x="200919" y="12923"/>
                    <a:pt x="254205" y="-446"/>
                    <a:pt x="307373" y="11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 cap="rnd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p3d prstMaterial="matte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0294" dirty="0">
                <a:solidFill>
                  <a:schemeClr val="tx1"/>
                </a:solidFill>
              </a:endParaRPr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5B926458-F3C1-1B49-A890-ABE479725F4B}"/>
                </a:ext>
              </a:extLst>
            </p:cNvPr>
            <p:cNvSpPr/>
            <p:nvPr/>
          </p:nvSpPr>
          <p:spPr>
            <a:xfrm rot="10800000">
              <a:off x="6165050" y="4310667"/>
              <a:ext cx="1383757" cy="642099"/>
            </a:xfrm>
            <a:custGeom>
              <a:avLst/>
              <a:gdLst>
                <a:gd name="connsiteX0" fmla="*/ 605688 w 605688"/>
                <a:gd name="connsiteY0" fmla="*/ 281055 h 281055"/>
                <a:gd name="connsiteX1" fmla="*/ 575127 w 605688"/>
                <a:gd name="connsiteY1" fmla="*/ 281055 h 281055"/>
                <a:gd name="connsiteX2" fmla="*/ 570201 w 605688"/>
                <a:gd name="connsiteY2" fmla="*/ 238580 h 281055"/>
                <a:gd name="connsiteX3" fmla="*/ 443525 w 605688"/>
                <a:gd name="connsiteY3" fmla="*/ 69157 h 281055"/>
                <a:gd name="connsiteX4" fmla="*/ 166473 w 605688"/>
                <a:gd name="connsiteY4" fmla="*/ 66777 h 281055"/>
                <a:gd name="connsiteX5" fmla="*/ 36904 w 605688"/>
                <a:gd name="connsiteY5" fmla="*/ 233998 h 281055"/>
                <a:gd name="connsiteX6" fmla="*/ 30626 w 605688"/>
                <a:gd name="connsiteY6" fmla="*/ 281055 h 281055"/>
                <a:gd name="connsiteX7" fmla="*/ 0 w 605688"/>
                <a:gd name="connsiteY7" fmla="*/ 281055 h 281055"/>
                <a:gd name="connsiteX8" fmla="*/ 7350 w 605688"/>
                <a:gd name="connsiteY8" fmla="*/ 225964 h 281055"/>
                <a:gd name="connsiteX9" fmla="*/ 151312 w 605688"/>
                <a:gd name="connsiteY9" fmla="*/ 40166 h 281055"/>
                <a:gd name="connsiteX10" fmla="*/ 459141 w 605688"/>
                <a:gd name="connsiteY10" fmla="*/ 42811 h 281055"/>
                <a:gd name="connsiteX11" fmla="*/ 599890 w 605688"/>
                <a:gd name="connsiteY11" fmla="*/ 231054 h 281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05688" h="281055">
                  <a:moveTo>
                    <a:pt x="605688" y="281055"/>
                  </a:moveTo>
                  <a:lnTo>
                    <a:pt x="575127" y="281055"/>
                  </a:lnTo>
                  <a:lnTo>
                    <a:pt x="570201" y="238580"/>
                  </a:lnTo>
                  <a:cubicBezTo>
                    <a:pt x="552422" y="168455"/>
                    <a:pt x="507437" y="107040"/>
                    <a:pt x="443525" y="69157"/>
                  </a:cubicBezTo>
                  <a:cubicBezTo>
                    <a:pt x="358309" y="18647"/>
                    <a:pt x="252545" y="17738"/>
                    <a:pt x="166473" y="66777"/>
                  </a:cubicBezTo>
                  <a:cubicBezTo>
                    <a:pt x="101919" y="103556"/>
                    <a:pt x="55886" y="164189"/>
                    <a:pt x="36904" y="233998"/>
                  </a:cubicBezTo>
                  <a:lnTo>
                    <a:pt x="30626" y="281055"/>
                  </a:lnTo>
                  <a:lnTo>
                    <a:pt x="0" y="281055"/>
                  </a:lnTo>
                  <a:lnTo>
                    <a:pt x="7350" y="225964"/>
                  </a:lnTo>
                  <a:cubicBezTo>
                    <a:pt x="28441" y="148400"/>
                    <a:pt x="79587" y="81031"/>
                    <a:pt x="151312" y="40166"/>
                  </a:cubicBezTo>
                  <a:cubicBezTo>
                    <a:pt x="246945" y="-14320"/>
                    <a:pt x="364458" y="-13310"/>
                    <a:pt x="459141" y="42811"/>
                  </a:cubicBezTo>
                  <a:cubicBezTo>
                    <a:pt x="530153" y="84902"/>
                    <a:pt x="580135" y="153139"/>
                    <a:pt x="599890" y="231054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 cap="rnd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p3d prstMaterial="matte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0294" dirty="0">
                <a:solidFill>
                  <a:schemeClr val="tx1"/>
                </a:solidFill>
              </a:endParaRPr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17F946C3-1932-E347-803F-EBB5B157206B}"/>
                </a:ext>
              </a:extLst>
            </p:cNvPr>
            <p:cNvGrpSpPr/>
            <p:nvPr/>
          </p:nvGrpSpPr>
          <p:grpSpPr>
            <a:xfrm>
              <a:off x="6159507" y="4146718"/>
              <a:ext cx="1391893" cy="210793"/>
              <a:chOff x="6159507" y="4146718"/>
              <a:chExt cx="1391893" cy="210793"/>
            </a:xfrm>
            <a:solidFill>
              <a:schemeClr val="bg2">
                <a:lumMod val="25000"/>
              </a:schemeClr>
            </a:solidFill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ADABEBE3-6656-CE44-890A-9A9ED15AA0D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80307" y="4146718"/>
                <a:ext cx="71093" cy="71093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9A686522-AA03-7E4B-9AC8-5F0C8986CE0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80307" y="4283243"/>
                <a:ext cx="71093" cy="71093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/>
              </a:p>
            </p:txBody>
          </p: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B8EE0014-A16C-A94E-BEAF-DC2F69E443DE}"/>
                  </a:ext>
                </a:extLst>
              </p:cNvPr>
              <p:cNvGrpSpPr/>
              <p:nvPr/>
            </p:nvGrpSpPr>
            <p:grpSpPr>
              <a:xfrm>
                <a:off x="6159507" y="4149893"/>
                <a:ext cx="77443" cy="207618"/>
                <a:chOff x="6162682" y="4149893"/>
                <a:chExt cx="77443" cy="207618"/>
              </a:xfrm>
              <a:grpFill/>
            </p:grpSpPr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C817218A-14B8-DF43-AC72-E9C523C6B4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162682" y="4149893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/>
                </a:p>
              </p:txBody>
            </p: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1A48CF34-000B-084C-8B1E-B6EF5B1441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169032" y="4286418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 dirty="0"/>
                </a:p>
              </p:txBody>
            </p:sp>
          </p:grpSp>
        </p:grpSp>
        <p:sp>
          <p:nvSpPr>
            <p:cNvPr id="53" name="Subtitle 2">
              <a:extLst>
                <a:ext uri="{FF2B5EF4-FFF2-40B4-BE49-F238E27FC236}">
                  <a16:creationId xmlns:a16="http://schemas.microsoft.com/office/drawing/2014/main" id="{320D794A-7AB1-FB47-8A48-72B48999754C}"/>
                </a:ext>
              </a:extLst>
            </p:cNvPr>
            <p:cNvSpPr txBox="1">
              <a:spLocks/>
            </p:cNvSpPr>
            <p:nvPr/>
          </p:nvSpPr>
          <p:spPr>
            <a:xfrm>
              <a:off x="6458280" y="3817164"/>
              <a:ext cx="793653" cy="853436"/>
            </a:xfrm>
            <a:prstGeom prst="rect">
              <a:avLst/>
            </a:prstGeom>
            <a:effectLst>
              <a:outerShdw blurRad="114300" dist="12700" dir="4920000" algn="tl" rotWithShape="0">
                <a:prstClr val="black">
                  <a:alpha val="49000"/>
                </a:prstClr>
              </a:outerShdw>
              <a:softEdge rad="31750"/>
            </a:effectLst>
            <a:sp3d prstMaterial="matte"/>
          </p:spPr>
          <p:txBody>
            <a:bodyPr vert="horz" lIns="377190" tIns="188595" rIns="377190" bIns="188595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2275" dirty="0">
                  <a:latin typeface="Cambria" panose="020405030504060302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</p:grpSp>
      <p:sp>
        <p:nvSpPr>
          <p:cNvPr id="63" name="Block Arc 62">
            <a:extLst>
              <a:ext uri="{FF2B5EF4-FFF2-40B4-BE49-F238E27FC236}">
                <a16:creationId xmlns:a16="http://schemas.microsoft.com/office/drawing/2014/main" id="{59D54F24-C965-554B-A9B2-94554C8ACC61}"/>
              </a:ext>
            </a:extLst>
          </p:cNvPr>
          <p:cNvSpPr/>
          <p:nvPr/>
        </p:nvSpPr>
        <p:spPr>
          <a:xfrm rot="19450926">
            <a:off x="27800919" y="7048493"/>
            <a:ext cx="9918959" cy="9504920"/>
          </a:xfrm>
          <a:prstGeom prst="blockArc">
            <a:avLst>
              <a:gd name="adj1" fmla="val 14977627"/>
              <a:gd name="adj2" fmla="val 17469328"/>
              <a:gd name="adj3" fmla="val 5280"/>
            </a:avLst>
          </a:prstGeom>
          <a:solidFill>
            <a:srgbClr val="FFFEF2">
              <a:alpha val="83000"/>
            </a:srgbClr>
          </a:solidFill>
          <a:ln>
            <a:solidFill>
              <a:srgbClr val="FEF7D3">
                <a:alpha val="4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294">
              <a:solidFill>
                <a:schemeClr val="tx1"/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0A24395-C6D7-B846-A67A-A0B63B4D6820}"/>
              </a:ext>
            </a:extLst>
          </p:cNvPr>
          <p:cNvGrpSpPr/>
          <p:nvPr/>
        </p:nvGrpSpPr>
        <p:grpSpPr>
          <a:xfrm>
            <a:off x="5295213" y="6234789"/>
            <a:ext cx="16257368" cy="16257368"/>
            <a:chOff x="4884516" y="2273292"/>
            <a:chExt cx="3941180" cy="3941180"/>
          </a:xfrm>
          <a:scene3d>
            <a:camera prst="orthographicFront"/>
            <a:lightRig rig="brightRoom" dir="t"/>
          </a:scene3d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22A5C93-1AA2-1746-8166-6AE0CAE41AEA}"/>
                </a:ext>
              </a:extLst>
            </p:cNvPr>
            <p:cNvSpPr/>
            <p:nvPr/>
          </p:nvSpPr>
          <p:spPr>
            <a:xfrm>
              <a:off x="4884516" y="2273292"/>
              <a:ext cx="3941180" cy="394118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294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3E6892DE-4C0C-A34B-9AAE-7FC216F56F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69021" y="3457797"/>
              <a:ext cx="1572168" cy="1572170"/>
            </a:xfrm>
            <a:prstGeom prst="ellipse">
              <a:avLst/>
            </a:prstGeom>
            <a:solidFill>
              <a:srgbClr val="FFFEF2"/>
            </a:solidFill>
            <a:ln>
              <a:noFill/>
            </a:ln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294" dirty="0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AA75D202-8085-F34C-A88B-7DF136CCC018}"/>
                </a:ext>
              </a:extLst>
            </p:cNvPr>
            <p:cNvSpPr/>
            <p:nvPr/>
          </p:nvSpPr>
          <p:spPr>
            <a:xfrm>
              <a:off x="6158669" y="3518842"/>
              <a:ext cx="1391401" cy="672761"/>
            </a:xfrm>
            <a:custGeom>
              <a:avLst/>
              <a:gdLst>
                <a:gd name="connsiteX0" fmla="*/ 307373 w 609034"/>
                <a:gd name="connsiteY0" fmla="*/ 11 h 294476"/>
                <a:gd name="connsiteX1" fmla="*/ 460931 w 609034"/>
                <a:gd name="connsiteY1" fmla="*/ 42811 h 294476"/>
                <a:gd name="connsiteX2" fmla="*/ 601680 w 609034"/>
                <a:gd name="connsiteY2" fmla="*/ 231054 h 294476"/>
                <a:gd name="connsiteX3" fmla="*/ 609034 w 609034"/>
                <a:gd name="connsiteY3" fmla="*/ 294476 h 294476"/>
                <a:gd name="connsiteX4" fmla="*/ 578473 w 609034"/>
                <a:gd name="connsiteY4" fmla="*/ 294476 h 294476"/>
                <a:gd name="connsiteX5" fmla="*/ 571991 w 609034"/>
                <a:gd name="connsiteY5" fmla="*/ 238580 h 294476"/>
                <a:gd name="connsiteX6" fmla="*/ 445315 w 609034"/>
                <a:gd name="connsiteY6" fmla="*/ 69157 h 294476"/>
                <a:gd name="connsiteX7" fmla="*/ 168263 w 609034"/>
                <a:gd name="connsiteY7" fmla="*/ 66777 h 294476"/>
                <a:gd name="connsiteX8" fmla="*/ 38694 w 609034"/>
                <a:gd name="connsiteY8" fmla="*/ 233998 h 294476"/>
                <a:gd name="connsiteX9" fmla="*/ 30626 w 609034"/>
                <a:gd name="connsiteY9" fmla="*/ 294476 h 294476"/>
                <a:gd name="connsiteX10" fmla="*/ 0 w 609034"/>
                <a:gd name="connsiteY10" fmla="*/ 294476 h 294476"/>
                <a:gd name="connsiteX11" fmla="*/ 9140 w 609034"/>
                <a:gd name="connsiteY11" fmla="*/ 225964 h 294476"/>
                <a:gd name="connsiteX12" fmla="*/ 153102 w 609034"/>
                <a:gd name="connsiteY12" fmla="*/ 40166 h 294476"/>
                <a:gd name="connsiteX13" fmla="*/ 307373 w 609034"/>
                <a:gd name="connsiteY13" fmla="*/ 11 h 294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09034" h="294476">
                  <a:moveTo>
                    <a:pt x="307373" y="11"/>
                  </a:moveTo>
                  <a:cubicBezTo>
                    <a:pt x="360541" y="468"/>
                    <a:pt x="413590" y="14751"/>
                    <a:pt x="460931" y="42811"/>
                  </a:cubicBezTo>
                  <a:cubicBezTo>
                    <a:pt x="531944" y="84902"/>
                    <a:pt x="581925" y="153139"/>
                    <a:pt x="601680" y="231054"/>
                  </a:cubicBezTo>
                  <a:lnTo>
                    <a:pt x="609034" y="294476"/>
                  </a:lnTo>
                  <a:lnTo>
                    <a:pt x="578473" y="294476"/>
                  </a:lnTo>
                  <a:lnTo>
                    <a:pt x="571991" y="238580"/>
                  </a:lnTo>
                  <a:cubicBezTo>
                    <a:pt x="554212" y="168455"/>
                    <a:pt x="509227" y="107040"/>
                    <a:pt x="445315" y="69157"/>
                  </a:cubicBezTo>
                  <a:cubicBezTo>
                    <a:pt x="360099" y="18647"/>
                    <a:pt x="254335" y="17738"/>
                    <a:pt x="168263" y="66777"/>
                  </a:cubicBezTo>
                  <a:cubicBezTo>
                    <a:pt x="103709" y="103556"/>
                    <a:pt x="57676" y="164189"/>
                    <a:pt x="38694" y="233998"/>
                  </a:cubicBezTo>
                  <a:lnTo>
                    <a:pt x="30626" y="294476"/>
                  </a:lnTo>
                  <a:lnTo>
                    <a:pt x="0" y="294476"/>
                  </a:lnTo>
                  <a:lnTo>
                    <a:pt x="9140" y="225964"/>
                  </a:lnTo>
                  <a:cubicBezTo>
                    <a:pt x="30231" y="148400"/>
                    <a:pt x="81378" y="81031"/>
                    <a:pt x="153102" y="40166"/>
                  </a:cubicBezTo>
                  <a:cubicBezTo>
                    <a:pt x="200919" y="12923"/>
                    <a:pt x="254205" y="-446"/>
                    <a:pt x="307373" y="11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 cap="rnd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p3d prstMaterial="matte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0294" dirty="0">
                <a:solidFill>
                  <a:schemeClr val="tx1"/>
                </a:solidFill>
              </a:endParaRPr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77C08B6B-70E0-5D4F-A553-69F2D9A9AC06}"/>
                </a:ext>
              </a:extLst>
            </p:cNvPr>
            <p:cNvSpPr/>
            <p:nvPr/>
          </p:nvSpPr>
          <p:spPr>
            <a:xfrm rot="10800000">
              <a:off x="6165050" y="4310667"/>
              <a:ext cx="1383757" cy="642099"/>
            </a:xfrm>
            <a:custGeom>
              <a:avLst/>
              <a:gdLst>
                <a:gd name="connsiteX0" fmla="*/ 605688 w 605688"/>
                <a:gd name="connsiteY0" fmla="*/ 281055 h 281055"/>
                <a:gd name="connsiteX1" fmla="*/ 575127 w 605688"/>
                <a:gd name="connsiteY1" fmla="*/ 281055 h 281055"/>
                <a:gd name="connsiteX2" fmla="*/ 570201 w 605688"/>
                <a:gd name="connsiteY2" fmla="*/ 238580 h 281055"/>
                <a:gd name="connsiteX3" fmla="*/ 443525 w 605688"/>
                <a:gd name="connsiteY3" fmla="*/ 69157 h 281055"/>
                <a:gd name="connsiteX4" fmla="*/ 166473 w 605688"/>
                <a:gd name="connsiteY4" fmla="*/ 66777 h 281055"/>
                <a:gd name="connsiteX5" fmla="*/ 36904 w 605688"/>
                <a:gd name="connsiteY5" fmla="*/ 233998 h 281055"/>
                <a:gd name="connsiteX6" fmla="*/ 30626 w 605688"/>
                <a:gd name="connsiteY6" fmla="*/ 281055 h 281055"/>
                <a:gd name="connsiteX7" fmla="*/ 0 w 605688"/>
                <a:gd name="connsiteY7" fmla="*/ 281055 h 281055"/>
                <a:gd name="connsiteX8" fmla="*/ 7350 w 605688"/>
                <a:gd name="connsiteY8" fmla="*/ 225964 h 281055"/>
                <a:gd name="connsiteX9" fmla="*/ 151312 w 605688"/>
                <a:gd name="connsiteY9" fmla="*/ 40166 h 281055"/>
                <a:gd name="connsiteX10" fmla="*/ 459141 w 605688"/>
                <a:gd name="connsiteY10" fmla="*/ 42811 h 281055"/>
                <a:gd name="connsiteX11" fmla="*/ 599890 w 605688"/>
                <a:gd name="connsiteY11" fmla="*/ 231054 h 281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05688" h="281055">
                  <a:moveTo>
                    <a:pt x="605688" y="281055"/>
                  </a:moveTo>
                  <a:lnTo>
                    <a:pt x="575127" y="281055"/>
                  </a:lnTo>
                  <a:lnTo>
                    <a:pt x="570201" y="238580"/>
                  </a:lnTo>
                  <a:cubicBezTo>
                    <a:pt x="552422" y="168455"/>
                    <a:pt x="507437" y="107040"/>
                    <a:pt x="443525" y="69157"/>
                  </a:cubicBezTo>
                  <a:cubicBezTo>
                    <a:pt x="358309" y="18647"/>
                    <a:pt x="252545" y="17738"/>
                    <a:pt x="166473" y="66777"/>
                  </a:cubicBezTo>
                  <a:cubicBezTo>
                    <a:pt x="101919" y="103556"/>
                    <a:pt x="55886" y="164189"/>
                    <a:pt x="36904" y="233998"/>
                  </a:cubicBezTo>
                  <a:lnTo>
                    <a:pt x="30626" y="281055"/>
                  </a:lnTo>
                  <a:lnTo>
                    <a:pt x="0" y="281055"/>
                  </a:lnTo>
                  <a:lnTo>
                    <a:pt x="7350" y="225964"/>
                  </a:lnTo>
                  <a:cubicBezTo>
                    <a:pt x="28441" y="148400"/>
                    <a:pt x="79587" y="81031"/>
                    <a:pt x="151312" y="40166"/>
                  </a:cubicBezTo>
                  <a:cubicBezTo>
                    <a:pt x="246945" y="-14320"/>
                    <a:pt x="364458" y="-13310"/>
                    <a:pt x="459141" y="42811"/>
                  </a:cubicBezTo>
                  <a:cubicBezTo>
                    <a:pt x="530153" y="84902"/>
                    <a:pt x="580135" y="153139"/>
                    <a:pt x="599890" y="231054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 cap="rnd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p3d prstMaterial="matte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0294" dirty="0">
                <a:solidFill>
                  <a:schemeClr val="tx1"/>
                </a:solidFill>
              </a:endParaRP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6C066273-A9B7-5B4D-A3B5-50E1EFF28FB5}"/>
                </a:ext>
              </a:extLst>
            </p:cNvPr>
            <p:cNvGrpSpPr/>
            <p:nvPr/>
          </p:nvGrpSpPr>
          <p:grpSpPr>
            <a:xfrm>
              <a:off x="6159507" y="4146718"/>
              <a:ext cx="1391893" cy="210793"/>
              <a:chOff x="6159507" y="4146718"/>
              <a:chExt cx="1391893" cy="210793"/>
            </a:xfrm>
            <a:solidFill>
              <a:schemeClr val="bg2">
                <a:lumMod val="25000"/>
              </a:schemeClr>
            </a:solidFill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D213DC1E-3749-C74C-AF65-5E712F76914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80307" y="4146718"/>
                <a:ext cx="71093" cy="71093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E1080EF7-F29B-094E-8A6A-B731CAB705F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80307" y="4283243"/>
                <a:ext cx="71093" cy="71093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/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06A3E7F9-C691-1B46-AA93-9FB5D00ED54F}"/>
                  </a:ext>
                </a:extLst>
              </p:cNvPr>
              <p:cNvGrpSpPr/>
              <p:nvPr/>
            </p:nvGrpSpPr>
            <p:grpSpPr>
              <a:xfrm>
                <a:off x="6159507" y="4149893"/>
                <a:ext cx="77443" cy="207618"/>
                <a:chOff x="6162682" y="4149893"/>
                <a:chExt cx="77443" cy="207618"/>
              </a:xfrm>
              <a:grpFill/>
            </p:grpSpPr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BDA70F35-A25D-F145-A5C4-719137CA3A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162682" y="4149893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/>
                </a:p>
              </p:txBody>
            </p: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1BABF8F0-AEEF-8245-94A4-1DEC4CEA4C2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169032" y="4286418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 dirty="0"/>
                </a:p>
              </p:txBody>
            </p:sp>
          </p:grpSp>
        </p:grpSp>
        <p:sp>
          <p:nvSpPr>
            <p:cNvPr id="37" name="Subtitle 2">
              <a:extLst>
                <a:ext uri="{FF2B5EF4-FFF2-40B4-BE49-F238E27FC236}">
                  <a16:creationId xmlns:a16="http://schemas.microsoft.com/office/drawing/2014/main" id="{49A8A6AF-1A49-9D42-96EA-77664027B197}"/>
                </a:ext>
              </a:extLst>
            </p:cNvPr>
            <p:cNvSpPr txBox="1">
              <a:spLocks/>
            </p:cNvSpPr>
            <p:nvPr/>
          </p:nvSpPr>
          <p:spPr>
            <a:xfrm>
              <a:off x="6458280" y="3817164"/>
              <a:ext cx="793653" cy="853436"/>
            </a:xfrm>
            <a:prstGeom prst="rect">
              <a:avLst/>
            </a:prstGeom>
            <a:effectLst>
              <a:outerShdw blurRad="114300" dist="12700" dir="4920000" algn="tl" rotWithShape="0">
                <a:prstClr val="black">
                  <a:alpha val="49000"/>
                </a:prstClr>
              </a:outerShdw>
              <a:softEdge rad="31750"/>
            </a:effectLst>
            <a:sp3d prstMaterial="matte"/>
          </p:spPr>
          <p:txBody>
            <a:bodyPr vert="horz" lIns="377190" tIns="188595" rIns="377190" bIns="188595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2275" dirty="0">
                  <a:latin typeface="Cambria" panose="020405030504060302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560E091-8CB6-A448-96A1-F2943EFF3993}"/>
              </a:ext>
            </a:extLst>
          </p:cNvPr>
          <p:cNvGrpSpPr/>
          <p:nvPr/>
        </p:nvGrpSpPr>
        <p:grpSpPr>
          <a:xfrm>
            <a:off x="15846984" y="9767965"/>
            <a:ext cx="16257368" cy="16257368"/>
            <a:chOff x="4884516" y="2273292"/>
            <a:chExt cx="3941180" cy="3941180"/>
          </a:xfrm>
          <a:scene3d>
            <a:camera prst="orthographicFront"/>
            <a:lightRig rig="brightRoom" dir="t"/>
          </a:scene3d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8769FF67-A55B-8940-94C2-FA598D8598EF}"/>
                </a:ext>
              </a:extLst>
            </p:cNvPr>
            <p:cNvSpPr/>
            <p:nvPr/>
          </p:nvSpPr>
          <p:spPr>
            <a:xfrm>
              <a:off x="4884516" y="2273292"/>
              <a:ext cx="3941180" cy="3941180"/>
            </a:xfrm>
            <a:prstGeom prst="ellipse">
              <a:avLst/>
            </a:prstGeom>
            <a:solidFill>
              <a:srgbClr val="F7D32A"/>
            </a:solidFill>
            <a:ln>
              <a:noFill/>
            </a:ln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294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EA3DE16-2C82-9546-9752-F02BBCF149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69021" y="3457797"/>
              <a:ext cx="1572168" cy="1572170"/>
            </a:xfrm>
            <a:prstGeom prst="ellipse">
              <a:avLst/>
            </a:prstGeom>
            <a:solidFill>
              <a:srgbClr val="FFFEF2"/>
            </a:solidFill>
            <a:ln>
              <a:noFill/>
            </a:ln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294" dirty="0"/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B0757022-BEAF-E447-BFAB-ADCA93804EF9}"/>
                </a:ext>
              </a:extLst>
            </p:cNvPr>
            <p:cNvSpPr/>
            <p:nvPr/>
          </p:nvSpPr>
          <p:spPr>
            <a:xfrm>
              <a:off x="6158669" y="3518842"/>
              <a:ext cx="1391401" cy="672761"/>
            </a:xfrm>
            <a:custGeom>
              <a:avLst/>
              <a:gdLst>
                <a:gd name="connsiteX0" fmla="*/ 307373 w 609034"/>
                <a:gd name="connsiteY0" fmla="*/ 11 h 294476"/>
                <a:gd name="connsiteX1" fmla="*/ 460931 w 609034"/>
                <a:gd name="connsiteY1" fmla="*/ 42811 h 294476"/>
                <a:gd name="connsiteX2" fmla="*/ 601680 w 609034"/>
                <a:gd name="connsiteY2" fmla="*/ 231054 h 294476"/>
                <a:gd name="connsiteX3" fmla="*/ 609034 w 609034"/>
                <a:gd name="connsiteY3" fmla="*/ 294476 h 294476"/>
                <a:gd name="connsiteX4" fmla="*/ 578473 w 609034"/>
                <a:gd name="connsiteY4" fmla="*/ 294476 h 294476"/>
                <a:gd name="connsiteX5" fmla="*/ 571991 w 609034"/>
                <a:gd name="connsiteY5" fmla="*/ 238580 h 294476"/>
                <a:gd name="connsiteX6" fmla="*/ 445315 w 609034"/>
                <a:gd name="connsiteY6" fmla="*/ 69157 h 294476"/>
                <a:gd name="connsiteX7" fmla="*/ 168263 w 609034"/>
                <a:gd name="connsiteY7" fmla="*/ 66777 h 294476"/>
                <a:gd name="connsiteX8" fmla="*/ 38694 w 609034"/>
                <a:gd name="connsiteY8" fmla="*/ 233998 h 294476"/>
                <a:gd name="connsiteX9" fmla="*/ 30626 w 609034"/>
                <a:gd name="connsiteY9" fmla="*/ 294476 h 294476"/>
                <a:gd name="connsiteX10" fmla="*/ 0 w 609034"/>
                <a:gd name="connsiteY10" fmla="*/ 294476 h 294476"/>
                <a:gd name="connsiteX11" fmla="*/ 9140 w 609034"/>
                <a:gd name="connsiteY11" fmla="*/ 225964 h 294476"/>
                <a:gd name="connsiteX12" fmla="*/ 153102 w 609034"/>
                <a:gd name="connsiteY12" fmla="*/ 40166 h 294476"/>
                <a:gd name="connsiteX13" fmla="*/ 307373 w 609034"/>
                <a:gd name="connsiteY13" fmla="*/ 11 h 294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09034" h="294476">
                  <a:moveTo>
                    <a:pt x="307373" y="11"/>
                  </a:moveTo>
                  <a:cubicBezTo>
                    <a:pt x="360541" y="468"/>
                    <a:pt x="413590" y="14751"/>
                    <a:pt x="460931" y="42811"/>
                  </a:cubicBezTo>
                  <a:cubicBezTo>
                    <a:pt x="531944" y="84902"/>
                    <a:pt x="581925" y="153139"/>
                    <a:pt x="601680" y="231054"/>
                  </a:cubicBezTo>
                  <a:lnTo>
                    <a:pt x="609034" y="294476"/>
                  </a:lnTo>
                  <a:lnTo>
                    <a:pt x="578473" y="294476"/>
                  </a:lnTo>
                  <a:lnTo>
                    <a:pt x="571991" y="238580"/>
                  </a:lnTo>
                  <a:cubicBezTo>
                    <a:pt x="554212" y="168455"/>
                    <a:pt x="509227" y="107040"/>
                    <a:pt x="445315" y="69157"/>
                  </a:cubicBezTo>
                  <a:cubicBezTo>
                    <a:pt x="360099" y="18647"/>
                    <a:pt x="254335" y="17738"/>
                    <a:pt x="168263" y="66777"/>
                  </a:cubicBezTo>
                  <a:cubicBezTo>
                    <a:pt x="103709" y="103556"/>
                    <a:pt x="57676" y="164189"/>
                    <a:pt x="38694" y="233998"/>
                  </a:cubicBezTo>
                  <a:lnTo>
                    <a:pt x="30626" y="294476"/>
                  </a:lnTo>
                  <a:lnTo>
                    <a:pt x="0" y="294476"/>
                  </a:lnTo>
                  <a:lnTo>
                    <a:pt x="9140" y="225964"/>
                  </a:lnTo>
                  <a:cubicBezTo>
                    <a:pt x="30231" y="148400"/>
                    <a:pt x="81378" y="81031"/>
                    <a:pt x="153102" y="40166"/>
                  </a:cubicBezTo>
                  <a:cubicBezTo>
                    <a:pt x="200919" y="12923"/>
                    <a:pt x="254205" y="-446"/>
                    <a:pt x="307373" y="11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 cap="rnd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p3d prstMaterial="matte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0294" dirty="0">
                <a:solidFill>
                  <a:schemeClr val="tx1"/>
                </a:solidFill>
              </a:endParaRPr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9621EA39-13B8-AA4D-BA56-32E65365BC7D}"/>
                </a:ext>
              </a:extLst>
            </p:cNvPr>
            <p:cNvSpPr/>
            <p:nvPr/>
          </p:nvSpPr>
          <p:spPr>
            <a:xfrm rot="10800000">
              <a:off x="6165050" y="4310667"/>
              <a:ext cx="1383757" cy="642099"/>
            </a:xfrm>
            <a:custGeom>
              <a:avLst/>
              <a:gdLst>
                <a:gd name="connsiteX0" fmla="*/ 605688 w 605688"/>
                <a:gd name="connsiteY0" fmla="*/ 281055 h 281055"/>
                <a:gd name="connsiteX1" fmla="*/ 575127 w 605688"/>
                <a:gd name="connsiteY1" fmla="*/ 281055 h 281055"/>
                <a:gd name="connsiteX2" fmla="*/ 570201 w 605688"/>
                <a:gd name="connsiteY2" fmla="*/ 238580 h 281055"/>
                <a:gd name="connsiteX3" fmla="*/ 443525 w 605688"/>
                <a:gd name="connsiteY3" fmla="*/ 69157 h 281055"/>
                <a:gd name="connsiteX4" fmla="*/ 166473 w 605688"/>
                <a:gd name="connsiteY4" fmla="*/ 66777 h 281055"/>
                <a:gd name="connsiteX5" fmla="*/ 36904 w 605688"/>
                <a:gd name="connsiteY5" fmla="*/ 233998 h 281055"/>
                <a:gd name="connsiteX6" fmla="*/ 30626 w 605688"/>
                <a:gd name="connsiteY6" fmla="*/ 281055 h 281055"/>
                <a:gd name="connsiteX7" fmla="*/ 0 w 605688"/>
                <a:gd name="connsiteY7" fmla="*/ 281055 h 281055"/>
                <a:gd name="connsiteX8" fmla="*/ 7350 w 605688"/>
                <a:gd name="connsiteY8" fmla="*/ 225964 h 281055"/>
                <a:gd name="connsiteX9" fmla="*/ 151312 w 605688"/>
                <a:gd name="connsiteY9" fmla="*/ 40166 h 281055"/>
                <a:gd name="connsiteX10" fmla="*/ 459141 w 605688"/>
                <a:gd name="connsiteY10" fmla="*/ 42811 h 281055"/>
                <a:gd name="connsiteX11" fmla="*/ 599890 w 605688"/>
                <a:gd name="connsiteY11" fmla="*/ 231054 h 281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05688" h="281055">
                  <a:moveTo>
                    <a:pt x="605688" y="281055"/>
                  </a:moveTo>
                  <a:lnTo>
                    <a:pt x="575127" y="281055"/>
                  </a:lnTo>
                  <a:lnTo>
                    <a:pt x="570201" y="238580"/>
                  </a:lnTo>
                  <a:cubicBezTo>
                    <a:pt x="552422" y="168455"/>
                    <a:pt x="507437" y="107040"/>
                    <a:pt x="443525" y="69157"/>
                  </a:cubicBezTo>
                  <a:cubicBezTo>
                    <a:pt x="358309" y="18647"/>
                    <a:pt x="252545" y="17738"/>
                    <a:pt x="166473" y="66777"/>
                  </a:cubicBezTo>
                  <a:cubicBezTo>
                    <a:pt x="101919" y="103556"/>
                    <a:pt x="55886" y="164189"/>
                    <a:pt x="36904" y="233998"/>
                  </a:cubicBezTo>
                  <a:lnTo>
                    <a:pt x="30626" y="281055"/>
                  </a:lnTo>
                  <a:lnTo>
                    <a:pt x="0" y="281055"/>
                  </a:lnTo>
                  <a:lnTo>
                    <a:pt x="7350" y="225964"/>
                  </a:lnTo>
                  <a:cubicBezTo>
                    <a:pt x="28441" y="148400"/>
                    <a:pt x="79587" y="81031"/>
                    <a:pt x="151312" y="40166"/>
                  </a:cubicBezTo>
                  <a:cubicBezTo>
                    <a:pt x="246945" y="-14320"/>
                    <a:pt x="364458" y="-13310"/>
                    <a:pt x="459141" y="42811"/>
                  </a:cubicBezTo>
                  <a:cubicBezTo>
                    <a:pt x="530153" y="84902"/>
                    <a:pt x="580135" y="153139"/>
                    <a:pt x="599890" y="231054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 cap="rnd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p3d prstMaterial="matte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0294" dirty="0">
                <a:solidFill>
                  <a:schemeClr val="tx1"/>
                </a:solidFill>
              </a:endParaRPr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733B18B2-8AFC-E441-AA34-184C263D279B}"/>
                </a:ext>
              </a:extLst>
            </p:cNvPr>
            <p:cNvGrpSpPr/>
            <p:nvPr/>
          </p:nvGrpSpPr>
          <p:grpSpPr>
            <a:xfrm>
              <a:off x="6159507" y="4146718"/>
              <a:ext cx="1391893" cy="210793"/>
              <a:chOff x="6159507" y="4146718"/>
              <a:chExt cx="1391893" cy="210793"/>
            </a:xfrm>
            <a:solidFill>
              <a:schemeClr val="bg2">
                <a:lumMod val="25000"/>
              </a:schemeClr>
            </a:solidFill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47B81950-B628-CF45-9856-486573E8DE1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80307" y="4146718"/>
                <a:ext cx="71093" cy="71093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3311C3E2-04EE-AD4D-B329-FD9C2127FAD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80307" y="4283243"/>
                <a:ext cx="71093" cy="71093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/>
              </a:p>
            </p:txBody>
          </p: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DD7AAAAC-5D12-F74E-B8F9-65E4C75AE5B1}"/>
                  </a:ext>
                </a:extLst>
              </p:cNvPr>
              <p:cNvGrpSpPr/>
              <p:nvPr/>
            </p:nvGrpSpPr>
            <p:grpSpPr>
              <a:xfrm>
                <a:off x="6159507" y="4149893"/>
                <a:ext cx="77443" cy="207618"/>
                <a:chOff x="6162682" y="4149893"/>
                <a:chExt cx="77443" cy="207618"/>
              </a:xfrm>
              <a:grpFill/>
            </p:grpSpPr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D7175C10-483B-6048-8C56-114BC7AD8F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162682" y="4149893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/>
                </a:p>
              </p:txBody>
            </p:sp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F3E1C25C-D82E-A849-AB64-B38B326033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169032" y="4286418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 dirty="0"/>
                </a:p>
              </p:txBody>
            </p:sp>
          </p:grpSp>
        </p:grpSp>
        <p:sp>
          <p:nvSpPr>
            <p:cNvPr id="59" name="Subtitle 2">
              <a:extLst>
                <a:ext uri="{FF2B5EF4-FFF2-40B4-BE49-F238E27FC236}">
                  <a16:creationId xmlns:a16="http://schemas.microsoft.com/office/drawing/2014/main" id="{F985C0A5-97BC-9A4C-84B2-FFFBAC5D44D1}"/>
                </a:ext>
              </a:extLst>
            </p:cNvPr>
            <p:cNvSpPr txBox="1">
              <a:spLocks/>
            </p:cNvSpPr>
            <p:nvPr/>
          </p:nvSpPr>
          <p:spPr>
            <a:xfrm>
              <a:off x="5879545" y="3782437"/>
              <a:ext cx="1992340" cy="853436"/>
            </a:xfrm>
            <a:prstGeom prst="rect">
              <a:avLst/>
            </a:prstGeom>
            <a:effectLst>
              <a:outerShdw blurRad="114300" dist="12700" dir="4920000" algn="tl" rotWithShape="0">
                <a:prstClr val="black">
                  <a:alpha val="49000"/>
                </a:prstClr>
              </a:outerShdw>
              <a:softEdge rad="31750"/>
            </a:effectLst>
            <a:sp3d prstMaterial="matte"/>
          </p:spPr>
          <p:txBody>
            <a:bodyPr vert="horz" lIns="377190" tIns="188595" rIns="377190" bIns="188595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2275" dirty="0">
                  <a:latin typeface="Cambria" panose="02040503050406030204" pitchFamily="18" charset="0"/>
                  <a:cs typeface="Times New Roman" panose="02020603050405020304" pitchFamily="18" charset="0"/>
                </a:rPr>
                <a:t>v1</a:t>
              </a:r>
            </a:p>
          </p:txBody>
        </p:sp>
      </p:grpSp>
      <p:sp>
        <p:nvSpPr>
          <p:cNvPr id="81" name="Block Arc 80">
            <a:extLst>
              <a:ext uri="{FF2B5EF4-FFF2-40B4-BE49-F238E27FC236}">
                <a16:creationId xmlns:a16="http://schemas.microsoft.com/office/drawing/2014/main" id="{10A617ED-6249-4C4A-9A30-4C99A6CEB2F2}"/>
              </a:ext>
            </a:extLst>
          </p:cNvPr>
          <p:cNvSpPr/>
          <p:nvPr/>
        </p:nvSpPr>
        <p:spPr>
          <a:xfrm rot="19450926">
            <a:off x="17249148" y="10963633"/>
            <a:ext cx="9918959" cy="9504920"/>
          </a:xfrm>
          <a:prstGeom prst="blockArc">
            <a:avLst>
              <a:gd name="adj1" fmla="val 14977627"/>
              <a:gd name="adj2" fmla="val 17469328"/>
              <a:gd name="adj3" fmla="val 5280"/>
            </a:avLst>
          </a:prstGeom>
          <a:solidFill>
            <a:srgbClr val="FFFEF2">
              <a:alpha val="83000"/>
            </a:srgbClr>
          </a:solidFill>
          <a:ln>
            <a:solidFill>
              <a:srgbClr val="FEF7D3">
                <a:alpha val="4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294">
              <a:solidFill>
                <a:schemeClr val="tx1"/>
              </a:solidFill>
            </a:endParaRPr>
          </a:p>
        </p:txBody>
      </p:sp>
      <p:sp>
        <p:nvSpPr>
          <p:cNvPr id="83" name="Block Arc 82">
            <a:extLst>
              <a:ext uri="{FF2B5EF4-FFF2-40B4-BE49-F238E27FC236}">
                <a16:creationId xmlns:a16="http://schemas.microsoft.com/office/drawing/2014/main" id="{F42FF5C1-81C9-9049-BEEC-4907E5C4024C}"/>
              </a:ext>
            </a:extLst>
          </p:cNvPr>
          <p:cNvSpPr/>
          <p:nvPr/>
        </p:nvSpPr>
        <p:spPr>
          <a:xfrm rot="19450926">
            <a:off x="6840614" y="7143986"/>
            <a:ext cx="9918959" cy="9504920"/>
          </a:xfrm>
          <a:prstGeom prst="blockArc">
            <a:avLst>
              <a:gd name="adj1" fmla="val 14977627"/>
              <a:gd name="adj2" fmla="val 17469328"/>
              <a:gd name="adj3" fmla="val 5280"/>
            </a:avLst>
          </a:prstGeom>
          <a:solidFill>
            <a:srgbClr val="FFFEF2">
              <a:alpha val="83000"/>
            </a:srgbClr>
          </a:solidFill>
          <a:ln>
            <a:solidFill>
              <a:srgbClr val="FEF7D3">
                <a:alpha val="4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294">
              <a:solidFill>
                <a:schemeClr val="tx1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0B47455-6419-9F4E-9A2C-90851E2314BB}"/>
              </a:ext>
            </a:extLst>
          </p:cNvPr>
          <p:cNvSpPr/>
          <p:nvPr/>
        </p:nvSpPr>
        <p:spPr>
          <a:xfrm>
            <a:off x="5567166" y="2292868"/>
            <a:ext cx="36401162" cy="11029227"/>
          </a:xfrm>
          <a:prstGeom prst="rect">
            <a:avLst/>
          </a:prstGeom>
          <a:noFill/>
        </p:spPr>
        <p:txBody>
          <a:bodyPr wrap="square" lIns="377190" tIns="188595" rIns="377190" bIns="188595" numCol="1">
            <a:prstTxWarp prst="textStop">
              <a:avLst>
                <a:gd name="adj" fmla="val 20508"/>
              </a:avLst>
            </a:prstTxWarp>
            <a:spAutoFit/>
          </a:bodyPr>
          <a:lstStyle/>
          <a:p>
            <a:pPr algn="ctr"/>
            <a:r>
              <a:rPr lang="en-US" sz="22275" b="1" spc="207" dirty="0">
                <a:ln w="38100" cmpd="sng">
                  <a:solidFill>
                    <a:schemeClr val="bg1">
                      <a:lumMod val="95000"/>
                    </a:schemeClr>
                  </a:solidFill>
                  <a:prstDash val="solid"/>
                </a:ln>
                <a:solidFill>
                  <a:srgbClr val="474747"/>
                </a:solidFill>
                <a:effectLst/>
                <a:latin typeface="Bauhaus 93" pitchFamily="82" charset="77"/>
                <a:cs typeface="Kannada MN" pitchFamily="2" charset="0"/>
              </a:rPr>
              <a:t>pooltool</a:t>
            </a:r>
          </a:p>
        </p:txBody>
      </p:sp>
    </p:spTree>
    <p:extLst>
      <p:ext uri="{BB962C8B-B14F-4D97-AF65-F5344CB8AC3E}">
        <p14:creationId xmlns:p14="http://schemas.microsoft.com/office/powerpoint/2010/main" val="512006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55D7DC25-BE74-CC43-9071-27C18E52326D}"/>
              </a:ext>
            </a:extLst>
          </p:cNvPr>
          <p:cNvGrpSpPr/>
          <p:nvPr/>
        </p:nvGrpSpPr>
        <p:grpSpPr>
          <a:xfrm>
            <a:off x="26207773" y="6282531"/>
            <a:ext cx="16257368" cy="16257368"/>
            <a:chOff x="4884516" y="2273292"/>
            <a:chExt cx="3941180" cy="3941180"/>
          </a:xfrm>
          <a:scene3d>
            <a:camera prst="orthographicFront"/>
            <a:lightRig rig="brightRoom" dir="t"/>
          </a:scene3d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294AFE0-A10A-5148-A355-FB6CD45B1ABF}"/>
                </a:ext>
              </a:extLst>
            </p:cNvPr>
            <p:cNvSpPr/>
            <p:nvPr/>
          </p:nvSpPr>
          <p:spPr>
            <a:xfrm>
              <a:off x="4884516" y="2273292"/>
              <a:ext cx="3941180" cy="394118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294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F3D82B4-C859-7145-AA97-155E065E8C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69021" y="3457797"/>
              <a:ext cx="1572168" cy="1572170"/>
            </a:xfrm>
            <a:prstGeom prst="ellipse">
              <a:avLst/>
            </a:prstGeom>
            <a:solidFill>
              <a:srgbClr val="FFFEF2"/>
            </a:solidFill>
            <a:ln>
              <a:noFill/>
            </a:ln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294" dirty="0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3033A8D6-8358-3D4C-8911-1AED6A1D736C}"/>
                </a:ext>
              </a:extLst>
            </p:cNvPr>
            <p:cNvSpPr/>
            <p:nvPr/>
          </p:nvSpPr>
          <p:spPr>
            <a:xfrm>
              <a:off x="6158669" y="3518842"/>
              <a:ext cx="1391401" cy="672761"/>
            </a:xfrm>
            <a:custGeom>
              <a:avLst/>
              <a:gdLst>
                <a:gd name="connsiteX0" fmla="*/ 307373 w 609034"/>
                <a:gd name="connsiteY0" fmla="*/ 11 h 294476"/>
                <a:gd name="connsiteX1" fmla="*/ 460931 w 609034"/>
                <a:gd name="connsiteY1" fmla="*/ 42811 h 294476"/>
                <a:gd name="connsiteX2" fmla="*/ 601680 w 609034"/>
                <a:gd name="connsiteY2" fmla="*/ 231054 h 294476"/>
                <a:gd name="connsiteX3" fmla="*/ 609034 w 609034"/>
                <a:gd name="connsiteY3" fmla="*/ 294476 h 294476"/>
                <a:gd name="connsiteX4" fmla="*/ 578473 w 609034"/>
                <a:gd name="connsiteY4" fmla="*/ 294476 h 294476"/>
                <a:gd name="connsiteX5" fmla="*/ 571991 w 609034"/>
                <a:gd name="connsiteY5" fmla="*/ 238580 h 294476"/>
                <a:gd name="connsiteX6" fmla="*/ 445315 w 609034"/>
                <a:gd name="connsiteY6" fmla="*/ 69157 h 294476"/>
                <a:gd name="connsiteX7" fmla="*/ 168263 w 609034"/>
                <a:gd name="connsiteY7" fmla="*/ 66777 h 294476"/>
                <a:gd name="connsiteX8" fmla="*/ 38694 w 609034"/>
                <a:gd name="connsiteY8" fmla="*/ 233998 h 294476"/>
                <a:gd name="connsiteX9" fmla="*/ 30626 w 609034"/>
                <a:gd name="connsiteY9" fmla="*/ 294476 h 294476"/>
                <a:gd name="connsiteX10" fmla="*/ 0 w 609034"/>
                <a:gd name="connsiteY10" fmla="*/ 294476 h 294476"/>
                <a:gd name="connsiteX11" fmla="*/ 9140 w 609034"/>
                <a:gd name="connsiteY11" fmla="*/ 225964 h 294476"/>
                <a:gd name="connsiteX12" fmla="*/ 153102 w 609034"/>
                <a:gd name="connsiteY12" fmla="*/ 40166 h 294476"/>
                <a:gd name="connsiteX13" fmla="*/ 307373 w 609034"/>
                <a:gd name="connsiteY13" fmla="*/ 11 h 294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09034" h="294476">
                  <a:moveTo>
                    <a:pt x="307373" y="11"/>
                  </a:moveTo>
                  <a:cubicBezTo>
                    <a:pt x="360541" y="468"/>
                    <a:pt x="413590" y="14751"/>
                    <a:pt x="460931" y="42811"/>
                  </a:cubicBezTo>
                  <a:cubicBezTo>
                    <a:pt x="531944" y="84902"/>
                    <a:pt x="581925" y="153139"/>
                    <a:pt x="601680" y="231054"/>
                  </a:cubicBezTo>
                  <a:lnTo>
                    <a:pt x="609034" y="294476"/>
                  </a:lnTo>
                  <a:lnTo>
                    <a:pt x="578473" y="294476"/>
                  </a:lnTo>
                  <a:lnTo>
                    <a:pt x="571991" y="238580"/>
                  </a:lnTo>
                  <a:cubicBezTo>
                    <a:pt x="554212" y="168455"/>
                    <a:pt x="509227" y="107040"/>
                    <a:pt x="445315" y="69157"/>
                  </a:cubicBezTo>
                  <a:cubicBezTo>
                    <a:pt x="360099" y="18647"/>
                    <a:pt x="254335" y="17738"/>
                    <a:pt x="168263" y="66777"/>
                  </a:cubicBezTo>
                  <a:cubicBezTo>
                    <a:pt x="103709" y="103556"/>
                    <a:pt x="57676" y="164189"/>
                    <a:pt x="38694" y="233998"/>
                  </a:cubicBezTo>
                  <a:lnTo>
                    <a:pt x="30626" y="294476"/>
                  </a:lnTo>
                  <a:lnTo>
                    <a:pt x="0" y="294476"/>
                  </a:lnTo>
                  <a:lnTo>
                    <a:pt x="9140" y="225964"/>
                  </a:lnTo>
                  <a:cubicBezTo>
                    <a:pt x="30231" y="148400"/>
                    <a:pt x="81378" y="81031"/>
                    <a:pt x="153102" y="40166"/>
                  </a:cubicBezTo>
                  <a:cubicBezTo>
                    <a:pt x="200919" y="12923"/>
                    <a:pt x="254205" y="-446"/>
                    <a:pt x="307373" y="11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 cap="rnd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p3d prstMaterial="matte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0294" dirty="0">
                <a:solidFill>
                  <a:schemeClr val="tx1"/>
                </a:solidFill>
              </a:endParaRPr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5B926458-F3C1-1B49-A890-ABE479725F4B}"/>
                </a:ext>
              </a:extLst>
            </p:cNvPr>
            <p:cNvSpPr/>
            <p:nvPr/>
          </p:nvSpPr>
          <p:spPr>
            <a:xfrm rot="10800000">
              <a:off x="6165050" y="4310667"/>
              <a:ext cx="1383757" cy="642099"/>
            </a:xfrm>
            <a:custGeom>
              <a:avLst/>
              <a:gdLst>
                <a:gd name="connsiteX0" fmla="*/ 605688 w 605688"/>
                <a:gd name="connsiteY0" fmla="*/ 281055 h 281055"/>
                <a:gd name="connsiteX1" fmla="*/ 575127 w 605688"/>
                <a:gd name="connsiteY1" fmla="*/ 281055 h 281055"/>
                <a:gd name="connsiteX2" fmla="*/ 570201 w 605688"/>
                <a:gd name="connsiteY2" fmla="*/ 238580 h 281055"/>
                <a:gd name="connsiteX3" fmla="*/ 443525 w 605688"/>
                <a:gd name="connsiteY3" fmla="*/ 69157 h 281055"/>
                <a:gd name="connsiteX4" fmla="*/ 166473 w 605688"/>
                <a:gd name="connsiteY4" fmla="*/ 66777 h 281055"/>
                <a:gd name="connsiteX5" fmla="*/ 36904 w 605688"/>
                <a:gd name="connsiteY5" fmla="*/ 233998 h 281055"/>
                <a:gd name="connsiteX6" fmla="*/ 30626 w 605688"/>
                <a:gd name="connsiteY6" fmla="*/ 281055 h 281055"/>
                <a:gd name="connsiteX7" fmla="*/ 0 w 605688"/>
                <a:gd name="connsiteY7" fmla="*/ 281055 h 281055"/>
                <a:gd name="connsiteX8" fmla="*/ 7350 w 605688"/>
                <a:gd name="connsiteY8" fmla="*/ 225964 h 281055"/>
                <a:gd name="connsiteX9" fmla="*/ 151312 w 605688"/>
                <a:gd name="connsiteY9" fmla="*/ 40166 h 281055"/>
                <a:gd name="connsiteX10" fmla="*/ 459141 w 605688"/>
                <a:gd name="connsiteY10" fmla="*/ 42811 h 281055"/>
                <a:gd name="connsiteX11" fmla="*/ 599890 w 605688"/>
                <a:gd name="connsiteY11" fmla="*/ 231054 h 281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05688" h="281055">
                  <a:moveTo>
                    <a:pt x="605688" y="281055"/>
                  </a:moveTo>
                  <a:lnTo>
                    <a:pt x="575127" y="281055"/>
                  </a:lnTo>
                  <a:lnTo>
                    <a:pt x="570201" y="238580"/>
                  </a:lnTo>
                  <a:cubicBezTo>
                    <a:pt x="552422" y="168455"/>
                    <a:pt x="507437" y="107040"/>
                    <a:pt x="443525" y="69157"/>
                  </a:cubicBezTo>
                  <a:cubicBezTo>
                    <a:pt x="358309" y="18647"/>
                    <a:pt x="252545" y="17738"/>
                    <a:pt x="166473" y="66777"/>
                  </a:cubicBezTo>
                  <a:cubicBezTo>
                    <a:pt x="101919" y="103556"/>
                    <a:pt x="55886" y="164189"/>
                    <a:pt x="36904" y="233998"/>
                  </a:cubicBezTo>
                  <a:lnTo>
                    <a:pt x="30626" y="281055"/>
                  </a:lnTo>
                  <a:lnTo>
                    <a:pt x="0" y="281055"/>
                  </a:lnTo>
                  <a:lnTo>
                    <a:pt x="7350" y="225964"/>
                  </a:lnTo>
                  <a:cubicBezTo>
                    <a:pt x="28441" y="148400"/>
                    <a:pt x="79587" y="81031"/>
                    <a:pt x="151312" y="40166"/>
                  </a:cubicBezTo>
                  <a:cubicBezTo>
                    <a:pt x="246945" y="-14320"/>
                    <a:pt x="364458" y="-13310"/>
                    <a:pt x="459141" y="42811"/>
                  </a:cubicBezTo>
                  <a:cubicBezTo>
                    <a:pt x="530153" y="84902"/>
                    <a:pt x="580135" y="153139"/>
                    <a:pt x="599890" y="231054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 cap="rnd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p3d prstMaterial="matte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0294" dirty="0">
                <a:solidFill>
                  <a:schemeClr val="tx1"/>
                </a:solidFill>
              </a:endParaRPr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17F946C3-1932-E347-803F-EBB5B157206B}"/>
                </a:ext>
              </a:extLst>
            </p:cNvPr>
            <p:cNvGrpSpPr/>
            <p:nvPr/>
          </p:nvGrpSpPr>
          <p:grpSpPr>
            <a:xfrm>
              <a:off x="6159507" y="4146718"/>
              <a:ext cx="1391893" cy="210793"/>
              <a:chOff x="6159507" y="4146718"/>
              <a:chExt cx="1391893" cy="210793"/>
            </a:xfrm>
            <a:solidFill>
              <a:schemeClr val="bg2">
                <a:lumMod val="25000"/>
              </a:schemeClr>
            </a:solidFill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ADABEBE3-6656-CE44-890A-9A9ED15AA0D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80307" y="4146718"/>
                <a:ext cx="71093" cy="71093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9A686522-AA03-7E4B-9AC8-5F0C8986CE0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80307" y="4283243"/>
                <a:ext cx="71093" cy="71093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/>
              </a:p>
            </p:txBody>
          </p: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B8EE0014-A16C-A94E-BEAF-DC2F69E443DE}"/>
                  </a:ext>
                </a:extLst>
              </p:cNvPr>
              <p:cNvGrpSpPr/>
              <p:nvPr/>
            </p:nvGrpSpPr>
            <p:grpSpPr>
              <a:xfrm>
                <a:off x="6159507" y="4149893"/>
                <a:ext cx="77443" cy="207618"/>
                <a:chOff x="6162682" y="4149893"/>
                <a:chExt cx="77443" cy="207618"/>
              </a:xfrm>
              <a:grpFill/>
            </p:grpSpPr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C817218A-14B8-DF43-AC72-E9C523C6B4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162682" y="4149893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/>
                </a:p>
              </p:txBody>
            </p: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1A48CF34-000B-084C-8B1E-B6EF5B1441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169032" y="4286418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 dirty="0"/>
                </a:p>
              </p:txBody>
            </p:sp>
          </p:grpSp>
        </p:grpSp>
        <p:sp>
          <p:nvSpPr>
            <p:cNvPr id="53" name="Subtitle 2">
              <a:extLst>
                <a:ext uri="{FF2B5EF4-FFF2-40B4-BE49-F238E27FC236}">
                  <a16:creationId xmlns:a16="http://schemas.microsoft.com/office/drawing/2014/main" id="{320D794A-7AB1-FB47-8A48-72B48999754C}"/>
                </a:ext>
              </a:extLst>
            </p:cNvPr>
            <p:cNvSpPr txBox="1">
              <a:spLocks/>
            </p:cNvSpPr>
            <p:nvPr/>
          </p:nvSpPr>
          <p:spPr>
            <a:xfrm>
              <a:off x="6458280" y="3817164"/>
              <a:ext cx="793653" cy="853436"/>
            </a:xfrm>
            <a:prstGeom prst="rect">
              <a:avLst/>
            </a:prstGeom>
            <a:effectLst>
              <a:outerShdw blurRad="114300" dist="12700" dir="4920000" algn="tl" rotWithShape="0">
                <a:prstClr val="black">
                  <a:alpha val="49000"/>
                </a:prstClr>
              </a:outerShdw>
              <a:softEdge rad="31750"/>
            </a:effectLst>
            <a:sp3d prstMaterial="matte"/>
          </p:spPr>
          <p:txBody>
            <a:bodyPr vert="horz" lIns="377190" tIns="188595" rIns="377190" bIns="188595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2275" dirty="0">
                  <a:latin typeface="Cambria" panose="020405030504060302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</p:grpSp>
      <p:sp>
        <p:nvSpPr>
          <p:cNvPr id="63" name="Block Arc 62">
            <a:extLst>
              <a:ext uri="{FF2B5EF4-FFF2-40B4-BE49-F238E27FC236}">
                <a16:creationId xmlns:a16="http://schemas.microsoft.com/office/drawing/2014/main" id="{59D54F24-C965-554B-A9B2-94554C8ACC61}"/>
              </a:ext>
            </a:extLst>
          </p:cNvPr>
          <p:cNvSpPr/>
          <p:nvPr/>
        </p:nvSpPr>
        <p:spPr>
          <a:xfrm rot="19450926">
            <a:off x="27800919" y="7048493"/>
            <a:ext cx="9918959" cy="9504920"/>
          </a:xfrm>
          <a:prstGeom prst="blockArc">
            <a:avLst>
              <a:gd name="adj1" fmla="val 14977627"/>
              <a:gd name="adj2" fmla="val 17469328"/>
              <a:gd name="adj3" fmla="val 5280"/>
            </a:avLst>
          </a:prstGeom>
          <a:solidFill>
            <a:srgbClr val="FFFEF2">
              <a:alpha val="83000"/>
            </a:srgbClr>
          </a:solidFill>
          <a:ln>
            <a:solidFill>
              <a:srgbClr val="FEF7D3">
                <a:alpha val="4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294">
              <a:solidFill>
                <a:schemeClr val="tx1"/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0A24395-C6D7-B846-A67A-A0B63B4D6820}"/>
              </a:ext>
            </a:extLst>
          </p:cNvPr>
          <p:cNvGrpSpPr/>
          <p:nvPr/>
        </p:nvGrpSpPr>
        <p:grpSpPr>
          <a:xfrm>
            <a:off x="5295213" y="6234789"/>
            <a:ext cx="16257368" cy="16257368"/>
            <a:chOff x="4884516" y="2273292"/>
            <a:chExt cx="3941180" cy="3941180"/>
          </a:xfrm>
          <a:scene3d>
            <a:camera prst="orthographicFront"/>
            <a:lightRig rig="brightRoom" dir="t"/>
          </a:scene3d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22A5C93-1AA2-1746-8166-6AE0CAE41AEA}"/>
                </a:ext>
              </a:extLst>
            </p:cNvPr>
            <p:cNvSpPr/>
            <p:nvPr/>
          </p:nvSpPr>
          <p:spPr>
            <a:xfrm>
              <a:off x="4884516" y="2273292"/>
              <a:ext cx="3941180" cy="394118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294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3E6892DE-4C0C-A34B-9AAE-7FC216F56F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69021" y="3457797"/>
              <a:ext cx="1572168" cy="1572170"/>
            </a:xfrm>
            <a:prstGeom prst="ellipse">
              <a:avLst/>
            </a:prstGeom>
            <a:solidFill>
              <a:srgbClr val="FFFEF2"/>
            </a:solidFill>
            <a:ln>
              <a:noFill/>
            </a:ln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294" dirty="0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AA75D202-8085-F34C-A88B-7DF136CCC018}"/>
                </a:ext>
              </a:extLst>
            </p:cNvPr>
            <p:cNvSpPr/>
            <p:nvPr/>
          </p:nvSpPr>
          <p:spPr>
            <a:xfrm>
              <a:off x="6158669" y="3518842"/>
              <a:ext cx="1391401" cy="672761"/>
            </a:xfrm>
            <a:custGeom>
              <a:avLst/>
              <a:gdLst>
                <a:gd name="connsiteX0" fmla="*/ 307373 w 609034"/>
                <a:gd name="connsiteY0" fmla="*/ 11 h 294476"/>
                <a:gd name="connsiteX1" fmla="*/ 460931 w 609034"/>
                <a:gd name="connsiteY1" fmla="*/ 42811 h 294476"/>
                <a:gd name="connsiteX2" fmla="*/ 601680 w 609034"/>
                <a:gd name="connsiteY2" fmla="*/ 231054 h 294476"/>
                <a:gd name="connsiteX3" fmla="*/ 609034 w 609034"/>
                <a:gd name="connsiteY3" fmla="*/ 294476 h 294476"/>
                <a:gd name="connsiteX4" fmla="*/ 578473 w 609034"/>
                <a:gd name="connsiteY4" fmla="*/ 294476 h 294476"/>
                <a:gd name="connsiteX5" fmla="*/ 571991 w 609034"/>
                <a:gd name="connsiteY5" fmla="*/ 238580 h 294476"/>
                <a:gd name="connsiteX6" fmla="*/ 445315 w 609034"/>
                <a:gd name="connsiteY6" fmla="*/ 69157 h 294476"/>
                <a:gd name="connsiteX7" fmla="*/ 168263 w 609034"/>
                <a:gd name="connsiteY7" fmla="*/ 66777 h 294476"/>
                <a:gd name="connsiteX8" fmla="*/ 38694 w 609034"/>
                <a:gd name="connsiteY8" fmla="*/ 233998 h 294476"/>
                <a:gd name="connsiteX9" fmla="*/ 30626 w 609034"/>
                <a:gd name="connsiteY9" fmla="*/ 294476 h 294476"/>
                <a:gd name="connsiteX10" fmla="*/ 0 w 609034"/>
                <a:gd name="connsiteY10" fmla="*/ 294476 h 294476"/>
                <a:gd name="connsiteX11" fmla="*/ 9140 w 609034"/>
                <a:gd name="connsiteY11" fmla="*/ 225964 h 294476"/>
                <a:gd name="connsiteX12" fmla="*/ 153102 w 609034"/>
                <a:gd name="connsiteY12" fmla="*/ 40166 h 294476"/>
                <a:gd name="connsiteX13" fmla="*/ 307373 w 609034"/>
                <a:gd name="connsiteY13" fmla="*/ 11 h 294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09034" h="294476">
                  <a:moveTo>
                    <a:pt x="307373" y="11"/>
                  </a:moveTo>
                  <a:cubicBezTo>
                    <a:pt x="360541" y="468"/>
                    <a:pt x="413590" y="14751"/>
                    <a:pt x="460931" y="42811"/>
                  </a:cubicBezTo>
                  <a:cubicBezTo>
                    <a:pt x="531944" y="84902"/>
                    <a:pt x="581925" y="153139"/>
                    <a:pt x="601680" y="231054"/>
                  </a:cubicBezTo>
                  <a:lnTo>
                    <a:pt x="609034" y="294476"/>
                  </a:lnTo>
                  <a:lnTo>
                    <a:pt x="578473" y="294476"/>
                  </a:lnTo>
                  <a:lnTo>
                    <a:pt x="571991" y="238580"/>
                  </a:lnTo>
                  <a:cubicBezTo>
                    <a:pt x="554212" y="168455"/>
                    <a:pt x="509227" y="107040"/>
                    <a:pt x="445315" y="69157"/>
                  </a:cubicBezTo>
                  <a:cubicBezTo>
                    <a:pt x="360099" y="18647"/>
                    <a:pt x="254335" y="17738"/>
                    <a:pt x="168263" y="66777"/>
                  </a:cubicBezTo>
                  <a:cubicBezTo>
                    <a:pt x="103709" y="103556"/>
                    <a:pt x="57676" y="164189"/>
                    <a:pt x="38694" y="233998"/>
                  </a:cubicBezTo>
                  <a:lnTo>
                    <a:pt x="30626" y="294476"/>
                  </a:lnTo>
                  <a:lnTo>
                    <a:pt x="0" y="294476"/>
                  </a:lnTo>
                  <a:lnTo>
                    <a:pt x="9140" y="225964"/>
                  </a:lnTo>
                  <a:cubicBezTo>
                    <a:pt x="30231" y="148400"/>
                    <a:pt x="81378" y="81031"/>
                    <a:pt x="153102" y="40166"/>
                  </a:cubicBezTo>
                  <a:cubicBezTo>
                    <a:pt x="200919" y="12923"/>
                    <a:pt x="254205" y="-446"/>
                    <a:pt x="307373" y="11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 cap="rnd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p3d prstMaterial="matte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0294" dirty="0">
                <a:solidFill>
                  <a:schemeClr val="tx1"/>
                </a:solidFill>
              </a:endParaRPr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77C08B6B-70E0-5D4F-A553-69F2D9A9AC06}"/>
                </a:ext>
              </a:extLst>
            </p:cNvPr>
            <p:cNvSpPr/>
            <p:nvPr/>
          </p:nvSpPr>
          <p:spPr>
            <a:xfrm rot="10800000">
              <a:off x="6165050" y="4310667"/>
              <a:ext cx="1383757" cy="642099"/>
            </a:xfrm>
            <a:custGeom>
              <a:avLst/>
              <a:gdLst>
                <a:gd name="connsiteX0" fmla="*/ 605688 w 605688"/>
                <a:gd name="connsiteY0" fmla="*/ 281055 h 281055"/>
                <a:gd name="connsiteX1" fmla="*/ 575127 w 605688"/>
                <a:gd name="connsiteY1" fmla="*/ 281055 h 281055"/>
                <a:gd name="connsiteX2" fmla="*/ 570201 w 605688"/>
                <a:gd name="connsiteY2" fmla="*/ 238580 h 281055"/>
                <a:gd name="connsiteX3" fmla="*/ 443525 w 605688"/>
                <a:gd name="connsiteY3" fmla="*/ 69157 h 281055"/>
                <a:gd name="connsiteX4" fmla="*/ 166473 w 605688"/>
                <a:gd name="connsiteY4" fmla="*/ 66777 h 281055"/>
                <a:gd name="connsiteX5" fmla="*/ 36904 w 605688"/>
                <a:gd name="connsiteY5" fmla="*/ 233998 h 281055"/>
                <a:gd name="connsiteX6" fmla="*/ 30626 w 605688"/>
                <a:gd name="connsiteY6" fmla="*/ 281055 h 281055"/>
                <a:gd name="connsiteX7" fmla="*/ 0 w 605688"/>
                <a:gd name="connsiteY7" fmla="*/ 281055 h 281055"/>
                <a:gd name="connsiteX8" fmla="*/ 7350 w 605688"/>
                <a:gd name="connsiteY8" fmla="*/ 225964 h 281055"/>
                <a:gd name="connsiteX9" fmla="*/ 151312 w 605688"/>
                <a:gd name="connsiteY9" fmla="*/ 40166 h 281055"/>
                <a:gd name="connsiteX10" fmla="*/ 459141 w 605688"/>
                <a:gd name="connsiteY10" fmla="*/ 42811 h 281055"/>
                <a:gd name="connsiteX11" fmla="*/ 599890 w 605688"/>
                <a:gd name="connsiteY11" fmla="*/ 231054 h 281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05688" h="281055">
                  <a:moveTo>
                    <a:pt x="605688" y="281055"/>
                  </a:moveTo>
                  <a:lnTo>
                    <a:pt x="575127" y="281055"/>
                  </a:lnTo>
                  <a:lnTo>
                    <a:pt x="570201" y="238580"/>
                  </a:lnTo>
                  <a:cubicBezTo>
                    <a:pt x="552422" y="168455"/>
                    <a:pt x="507437" y="107040"/>
                    <a:pt x="443525" y="69157"/>
                  </a:cubicBezTo>
                  <a:cubicBezTo>
                    <a:pt x="358309" y="18647"/>
                    <a:pt x="252545" y="17738"/>
                    <a:pt x="166473" y="66777"/>
                  </a:cubicBezTo>
                  <a:cubicBezTo>
                    <a:pt x="101919" y="103556"/>
                    <a:pt x="55886" y="164189"/>
                    <a:pt x="36904" y="233998"/>
                  </a:cubicBezTo>
                  <a:lnTo>
                    <a:pt x="30626" y="281055"/>
                  </a:lnTo>
                  <a:lnTo>
                    <a:pt x="0" y="281055"/>
                  </a:lnTo>
                  <a:lnTo>
                    <a:pt x="7350" y="225964"/>
                  </a:lnTo>
                  <a:cubicBezTo>
                    <a:pt x="28441" y="148400"/>
                    <a:pt x="79587" y="81031"/>
                    <a:pt x="151312" y="40166"/>
                  </a:cubicBezTo>
                  <a:cubicBezTo>
                    <a:pt x="246945" y="-14320"/>
                    <a:pt x="364458" y="-13310"/>
                    <a:pt x="459141" y="42811"/>
                  </a:cubicBezTo>
                  <a:cubicBezTo>
                    <a:pt x="530153" y="84902"/>
                    <a:pt x="580135" y="153139"/>
                    <a:pt x="599890" y="231054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 cap="rnd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p3d prstMaterial="matte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0294" dirty="0">
                <a:solidFill>
                  <a:schemeClr val="tx1"/>
                </a:solidFill>
              </a:endParaRP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6C066273-A9B7-5B4D-A3B5-50E1EFF28FB5}"/>
                </a:ext>
              </a:extLst>
            </p:cNvPr>
            <p:cNvGrpSpPr/>
            <p:nvPr/>
          </p:nvGrpSpPr>
          <p:grpSpPr>
            <a:xfrm>
              <a:off x="6159507" y="4146718"/>
              <a:ext cx="1391893" cy="210793"/>
              <a:chOff x="6159507" y="4146718"/>
              <a:chExt cx="1391893" cy="210793"/>
            </a:xfrm>
            <a:solidFill>
              <a:schemeClr val="bg2">
                <a:lumMod val="25000"/>
              </a:schemeClr>
            </a:solidFill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D213DC1E-3749-C74C-AF65-5E712F76914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80307" y="4146718"/>
                <a:ext cx="71093" cy="71093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E1080EF7-F29B-094E-8A6A-B731CAB705F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80307" y="4283243"/>
                <a:ext cx="71093" cy="71093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/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06A3E7F9-C691-1B46-AA93-9FB5D00ED54F}"/>
                  </a:ext>
                </a:extLst>
              </p:cNvPr>
              <p:cNvGrpSpPr/>
              <p:nvPr/>
            </p:nvGrpSpPr>
            <p:grpSpPr>
              <a:xfrm>
                <a:off x="6159507" y="4149893"/>
                <a:ext cx="77443" cy="207618"/>
                <a:chOff x="6162682" y="4149893"/>
                <a:chExt cx="77443" cy="207618"/>
              </a:xfrm>
              <a:grpFill/>
            </p:grpSpPr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BDA70F35-A25D-F145-A5C4-719137CA3A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162682" y="4149893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/>
                </a:p>
              </p:txBody>
            </p: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1BABF8F0-AEEF-8245-94A4-1DEC4CEA4C2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169032" y="4286418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 dirty="0"/>
                </a:p>
              </p:txBody>
            </p:sp>
          </p:grpSp>
        </p:grpSp>
        <p:sp>
          <p:nvSpPr>
            <p:cNvPr id="37" name="Subtitle 2">
              <a:extLst>
                <a:ext uri="{FF2B5EF4-FFF2-40B4-BE49-F238E27FC236}">
                  <a16:creationId xmlns:a16="http://schemas.microsoft.com/office/drawing/2014/main" id="{49A8A6AF-1A49-9D42-96EA-77664027B197}"/>
                </a:ext>
              </a:extLst>
            </p:cNvPr>
            <p:cNvSpPr txBox="1">
              <a:spLocks/>
            </p:cNvSpPr>
            <p:nvPr/>
          </p:nvSpPr>
          <p:spPr>
            <a:xfrm>
              <a:off x="6458280" y="3817164"/>
              <a:ext cx="793653" cy="853436"/>
            </a:xfrm>
            <a:prstGeom prst="rect">
              <a:avLst/>
            </a:prstGeom>
            <a:effectLst>
              <a:outerShdw blurRad="114300" dist="12700" dir="4920000" algn="tl" rotWithShape="0">
                <a:prstClr val="black">
                  <a:alpha val="49000"/>
                </a:prstClr>
              </a:outerShdw>
              <a:softEdge rad="31750"/>
            </a:effectLst>
            <a:sp3d prstMaterial="matte"/>
          </p:spPr>
          <p:txBody>
            <a:bodyPr vert="horz" lIns="377190" tIns="188595" rIns="377190" bIns="188595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2275" dirty="0">
                  <a:latin typeface="Cambria" panose="020405030504060302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560E091-8CB6-A448-96A1-F2943EFF3993}"/>
              </a:ext>
            </a:extLst>
          </p:cNvPr>
          <p:cNvGrpSpPr/>
          <p:nvPr/>
        </p:nvGrpSpPr>
        <p:grpSpPr>
          <a:xfrm>
            <a:off x="15846984" y="9767965"/>
            <a:ext cx="16257368" cy="16257368"/>
            <a:chOff x="4884516" y="2273292"/>
            <a:chExt cx="3941180" cy="3941180"/>
          </a:xfrm>
          <a:scene3d>
            <a:camera prst="orthographicFront"/>
            <a:lightRig rig="brightRoom" dir="t"/>
          </a:scene3d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8769FF67-A55B-8940-94C2-FA598D8598EF}"/>
                </a:ext>
              </a:extLst>
            </p:cNvPr>
            <p:cNvSpPr/>
            <p:nvPr/>
          </p:nvSpPr>
          <p:spPr>
            <a:xfrm>
              <a:off x="4884516" y="2273292"/>
              <a:ext cx="3941180" cy="3941180"/>
            </a:xfrm>
            <a:prstGeom prst="ellipse">
              <a:avLst/>
            </a:prstGeom>
            <a:solidFill>
              <a:srgbClr val="F7D32A"/>
            </a:solidFill>
            <a:ln>
              <a:noFill/>
            </a:ln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294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EA3DE16-2C82-9546-9752-F02BBCF149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69021" y="3457797"/>
              <a:ext cx="1572168" cy="1572170"/>
            </a:xfrm>
            <a:prstGeom prst="ellipse">
              <a:avLst/>
            </a:prstGeom>
            <a:solidFill>
              <a:srgbClr val="FFFEF2"/>
            </a:solidFill>
            <a:ln>
              <a:noFill/>
            </a:ln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294" dirty="0"/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B0757022-BEAF-E447-BFAB-ADCA93804EF9}"/>
                </a:ext>
              </a:extLst>
            </p:cNvPr>
            <p:cNvSpPr/>
            <p:nvPr/>
          </p:nvSpPr>
          <p:spPr>
            <a:xfrm>
              <a:off x="6158669" y="3518842"/>
              <a:ext cx="1391401" cy="672761"/>
            </a:xfrm>
            <a:custGeom>
              <a:avLst/>
              <a:gdLst>
                <a:gd name="connsiteX0" fmla="*/ 307373 w 609034"/>
                <a:gd name="connsiteY0" fmla="*/ 11 h 294476"/>
                <a:gd name="connsiteX1" fmla="*/ 460931 w 609034"/>
                <a:gd name="connsiteY1" fmla="*/ 42811 h 294476"/>
                <a:gd name="connsiteX2" fmla="*/ 601680 w 609034"/>
                <a:gd name="connsiteY2" fmla="*/ 231054 h 294476"/>
                <a:gd name="connsiteX3" fmla="*/ 609034 w 609034"/>
                <a:gd name="connsiteY3" fmla="*/ 294476 h 294476"/>
                <a:gd name="connsiteX4" fmla="*/ 578473 w 609034"/>
                <a:gd name="connsiteY4" fmla="*/ 294476 h 294476"/>
                <a:gd name="connsiteX5" fmla="*/ 571991 w 609034"/>
                <a:gd name="connsiteY5" fmla="*/ 238580 h 294476"/>
                <a:gd name="connsiteX6" fmla="*/ 445315 w 609034"/>
                <a:gd name="connsiteY6" fmla="*/ 69157 h 294476"/>
                <a:gd name="connsiteX7" fmla="*/ 168263 w 609034"/>
                <a:gd name="connsiteY7" fmla="*/ 66777 h 294476"/>
                <a:gd name="connsiteX8" fmla="*/ 38694 w 609034"/>
                <a:gd name="connsiteY8" fmla="*/ 233998 h 294476"/>
                <a:gd name="connsiteX9" fmla="*/ 30626 w 609034"/>
                <a:gd name="connsiteY9" fmla="*/ 294476 h 294476"/>
                <a:gd name="connsiteX10" fmla="*/ 0 w 609034"/>
                <a:gd name="connsiteY10" fmla="*/ 294476 h 294476"/>
                <a:gd name="connsiteX11" fmla="*/ 9140 w 609034"/>
                <a:gd name="connsiteY11" fmla="*/ 225964 h 294476"/>
                <a:gd name="connsiteX12" fmla="*/ 153102 w 609034"/>
                <a:gd name="connsiteY12" fmla="*/ 40166 h 294476"/>
                <a:gd name="connsiteX13" fmla="*/ 307373 w 609034"/>
                <a:gd name="connsiteY13" fmla="*/ 11 h 294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09034" h="294476">
                  <a:moveTo>
                    <a:pt x="307373" y="11"/>
                  </a:moveTo>
                  <a:cubicBezTo>
                    <a:pt x="360541" y="468"/>
                    <a:pt x="413590" y="14751"/>
                    <a:pt x="460931" y="42811"/>
                  </a:cubicBezTo>
                  <a:cubicBezTo>
                    <a:pt x="531944" y="84902"/>
                    <a:pt x="581925" y="153139"/>
                    <a:pt x="601680" y="231054"/>
                  </a:cubicBezTo>
                  <a:lnTo>
                    <a:pt x="609034" y="294476"/>
                  </a:lnTo>
                  <a:lnTo>
                    <a:pt x="578473" y="294476"/>
                  </a:lnTo>
                  <a:lnTo>
                    <a:pt x="571991" y="238580"/>
                  </a:lnTo>
                  <a:cubicBezTo>
                    <a:pt x="554212" y="168455"/>
                    <a:pt x="509227" y="107040"/>
                    <a:pt x="445315" y="69157"/>
                  </a:cubicBezTo>
                  <a:cubicBezTo>
                    <a:pt x="360099" y="18647"/>
                    <a:pt x="254335" y="17738"/>
                    <a:pt x="168263" y="66777"/>
                  </a:cubicBezTo>
                  <a:cubicBezTo>
                    <a:pt x="103709" y="103556"/>
                    <a:pt x="57676" y="164189"/>
                    <a:pt x="38694" y="233998"/>
                  </a:cubicBezTo>
                  <a:lnTo>
                    <a:pt x="30626" y="294476"/>
                  </a:lnTo>
                  <a:lnTo>
                    <a:pt x="0" y="294476"/>
                  </a:lnTo>
                  <a:lnTo>
                    <a:pt x="9140" y="225964"/>
                  </a:lnTo>
                  <a:cubicBezTo>
                    <a:pt x="30231" y="148400"/>
                    <a:pt x="81378" y="81031"/>
                    <a:pt x="153102" y="40166"/>
                  </a:cubicBezTo>
                  <a:cubicBezTo>
                    <a:pt x="200919" y="12923"/>
                    <a:pt x="254205" y="-446"/>
                    <a:pt x="307373" y="11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 cap="rnd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p3d prstMaterial="matte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0294" dirty="0">
                <a:solidFill>
                  <a:schemeClr val="tx1"/>
                </a:solidFill>
              </a:endParaRPr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9621EA39-13B8-AA4D-BA56-32E65365BC7D}"/>
                </a:ext>
              </a:extLst>
            </p:cNvPr>
            <p:cNvSpPr/>
            <p:nvPr/>
          </p:nvSpPr>
          <p:spPr>
            <a:xfrm rot="10800000">
              <a:off x="6165050" y="4310667"/>
              <a:ext cx="1383757" cy="642099"/>
            </a:xfrm>
            <a:custGeom>
              <a:avLst/>
              <a:gdLst>
                <a:gd name="connsiteX0" fmla="*/ 605688 w 605688"/>
                <a:gd name="connsiteY0" fmla="*/ 281055 h 281055"/>
                <a:gd name="connsiteX1" fmla="*/ 575127 w 605688"/>
                <a:gd name="connsiteY1" fmla="*/ 281055 h 281055"/>
                <a:gd name="connsiteX2" fmla="*/ 570201 w 605688"/>
                <a:gd name="connsiteY2" fmla="*/ 238580 h 281055"/>
                <a:gd name="connsiteX3" fmla="*/ 443525 w 605688"/>
                <a:gd name="connsiteY3" fmla="*/ 69157 h 281055"/>
                <a:gd name="connsiteX4" fmla="*/ 166473 w 605688"/>
                <a:gd name="connsiteY4" fmla="*/ 66777 h 281055"/>
                <a:gd name="connsiteX5" fmla="*/ 36904 w 605688"/>
                <a:gd name="connsiteY5" fmla="*/ 233998 h 281055"/>
                <a:gd name="connsiteX6" fmla="*/ 30626 w 605688"/>
                <a:gd name="connsiteY6" fmla="*/ 281055 h 281055"/>
                <a:gd name="connsiteX7" fmla="*/ 0 w 605688"/>
                <a:gd name="connsiteY7" fmla="*/ 281055 h 281055"/>
                <a:gd name="connsiteX8" fmla="*/ 7350 w 605688"/>
                <a:gd name="connsiteY8" fmla="*/ 225964 h 281055"/>
                <a:gd name="connsiteX9" fmla="*/ 151312 w 605688"/>
                <a:gd name="connsiteY9" fmla="*/ 40166 h 281055"/>
                <a:gd name="connsiteX10" fmla="*/ 459141 w 605688"/>
                <a:gd name="connsiteY10" fmla="*/ 42811 h 281055"/>
                <a:gd name="connsiteX11" fmla="*/ 599890 w 605688"/>
                <a:gd name="connsiteY11" fmla="*/ 231054 h 281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05688" h="281055">
                  <a:moveTo>
                    <a:pt x="605688" y="281055"/>
                  </a:moveTo>
                  <a:lnTo>
                    <a:pt x="575127" y="281055"/>
                  </a:lnTo>
                  <a:lnTo>
                    <a:pt x="570201" y="238580"/>
                  </a:lnTo>
                  <a:cubicBezTo>
                    <a:pt x="552422" y="168455"/>
                    <a:pt x="507437" y="107040"/>
                    <a:pt x="443525" y="69157"/>
                  </a:cubicBezTo>
                  <a:cubicBezTo>
                    <a:pt x="358309" y="18647"/>
                    <a:pt x="252545" y="17738"/>
                    <a:pt x="166473" y="66777"/>
                  </a:cubicBezTo>
                  <a:cubicBezTo>
                    <a:pt x="101919" y="103556"/>
                    <a:pt x="55886" y="164189"/>
                    <a:pt x="36904" y="233998"/>
                  </a:cubicBezTo>
                  <a:lnTo>
                    <a:pt x="30626" y="281055"/>
                  </a:lnTo>
                  <a:lnTo>
                    <a:pt x="0" y="281055"/>
                  </a:lnTo>
                  <a:lnTo>
                    <a:pt x="7350" y="225964"/>
                  </a:lnTo>
                  <a:cubicBezTo>
                    <a:pt x="28441" y="148400"/>
                    <a:pt x="79587" y="81031"/>
                    <a:pt x="151312" y="40166"/>
                  </a:cubicBezTo>
                  <a:cubicBezTo>
                    <a:pt x="246945" y="-14320"/>
                    <a:pt x="364458" y="-13310"/>
                    <a:pt x="459141" y="42811"/>
                  </a:cubicBezTo>
                  <a:cubicBezTo>
                    <a:pt x="530153" y="84902"/>
                    <a:pt x="580135" y="153139"/>
                    <a:pt x="599890" y="231054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 cap="rnd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p3d prstMaterial="matte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0294" dirty="0">
                <a:solidFill>
                  <a:schemeClr val="tx1"/>
                </a:solidFill>
              </a:endParaRPr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733B18B2-8AFC-E441-AA34-184C263D279B}"/>
                </a:ext>
              </a:extLst>
            </p:cNvPr>
            <p:cNvGrpSpPr/>
            <p:nvPr/>
          </p:nvGrpSpPr>
          <p:grpSpPr>
            <a:xfrm>
              <a:off x="6159507" y="4146718"/>
              <a:ext cx="1391893" cy="210793"/>
              <a:chOff x="6159507" y="4146718"/>
              <a:chExt cx="1391893" cy="210793"/>
            </a:xfrm>
            <a:solidFill>
              <a:schemeClr val="bg2">
                <a:lumMod val="25000"/>
              </a:schemeClr>
            </a:solidFill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47B81950-B628-CF45-9856-486573E8DE1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80307" y="4146718"/>
                <a:ext cx="71093" cy="71093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3311C3E2-04EE-AD4D-B329-FD9C2127FAD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80307" y="4283243"/>
                <a:ext cx="71093" cy="71093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/>
              </a:p>
            </p:txBody>
          </p: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DD7AAAAC-5D12-F74E-B8F9-65E4C75AE5B1}"/>
                  </a:ext>
                </a:extLst>
              </p:cNvPr>
              <p:cNvGrpSpPr/>
              <p:nvPr/>
            </p:nvGrpSpPr>
            <p:grpSpPr>
              <a:xfrm>
                <a:off x="6159507" y="4149893"/>
                <a:ext cx="77443" cy="207618"/>
                <a:chOff x="6162682" y="4149893"/>
                <a:chExt cx="77443" cy="207618"/>
              </a:xfrm>
              <a:grpFill/>
            </p:grpSpPr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D7175C10-483B-6048-8C56-114BC7AD8F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162682" y="4149893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/>
                </a:p>
              </p:txBody>
            </p:sp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F3E1C25C-D82E-A849-AB64-B38B326033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169032" y="4286418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 dirty="0"/>
                </a:p>
              </p:txBody>
            </p:sp>
          </p:grpSp>
        </p:grpSp>
        <p:sp>
          <p:nvSpPr>
            <p:cNvPr id="59" name="Subtitle 2">
              <a:extLst>
                <a:ext uri="{FF2B5EF4-FFF2-40B4-BE49-F238E27FC236}">
                  <a16:creationId xmlns:a16="http://schemas.microsoft.com/office/drawing/2014/main" id="{F985C0A5-97BC-9A4C-84B2-FFFBAC5D44D1}"/>
                </a:ext>
              </a:extLst>
            </p:cNvPr>
            <p:cNvSpPr txBox="1">
              <a:spLocks/>
            </p:cNvSpPr>
            <p:nvPr/>
          </p:nvSpPr>
          <p:spPr>
            <a:xfrm>
              <a:off x="5879545" y="3782437"/>
              <a:ext cx="1992340" cy="853436"/>
            </a:xfrm>
            <a:prstGeom prst="rect">
              <a:avLst/>
            </a:prstGeom>
            <a:effectLst>
              <a:outerShdw blurRad="114300" dist="12700" dir="4920000" algn="tl" rotWithShape="0">
                <a:prstClr val="black">
                  <a:alpha val="49000"/>
                </a:prstClr>
              </a:outerShdw>
              <a:softEdge rad="31750"/>
            </a:effectLst>
            <a:sp3d prstMaterial="matte"/>
          </p:spPr>
          <p:txBody>
            <a:bodyPr vert="horz" lIns="377190" tIns="188595" rIns="377190" bIns="188595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2275" dirty="0">
                  <a:latin typeface="Cambria" panose="02040503050406030204" pitchFamily="18" charset="0"/>
                  <a:cs typeface="Times New Roman" panose="02020603050405020304" pitchFamily="18" charset="0"/>
                </a:rPr>
                <a:t>v1</a:t>
              </a:r>
            </a:p>
          </p:txBody>
        </p:sp>
      </p:grpSp>
      <p:sp>
        <p:nvSpPr>
          <p:cNvPr id="81" name="Block Arc 80">
            <a:extLst>
              <a:ext uri="{FF2B5EF4-FFF2-40B4-BE49-F238E27FC236}">
                <a16:creationId xmlns:a16="http://schemas.microsoft.com/office/drawing/2014/main" id="{10A617ED-6249-4C4A-9A30-4C99A6CEB2F2}"/>
              </a:ext>
            </a:extLst>
          </p:cNvPr>
          <p:cNvSpPr/>
          <p:nvPr/>
        </p:nvSpPr>
        <p:spPr>
          <a:xfrm rot="19450926">
            <a:off x="17249148" y="10963633"/>
            <a:ext cx="9918959" cy="9504920"/>
          </a:xfrm>
          <a:prstGeom prst="blockArc">
            <a:avLst>
              <a:gd name="adj1" fmla="val 14977627"/>
              <a:gd name="adj2" fmla="val 17469328"/>
              <a:gd name="adj3" fmla="val 5280"/>
            </a:avLst>
          </a:prstGeom>
          <a:solidFill>
            <a:srgbClr val="FFFEF2">
              <a:alpha val="83000"/>
            </a:srgbClr>
          </a:solidFill>
          <a:ln>
            <a:solidFill>
              <a:srgbClr val="FEF7D3">
                <a:alpha val="4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294">
              <a:solidFill>
                <a:schemeClr val="tx1"/>
              </a:solidFill>
            </a:endParaRPr>
          </a:p>
        </p:txBody>
      </p:sp>
      <p:sp>
        <p:nvSpPr>
          <p:cNvPr id="83" name="Block Arc 82">
            <a:extLst>
              <a:ext uri="{FF2B5EF4-FFF2-40B4-BE49-F238E27FC236}">
                <a16:creationId xmlns:a16="http://schemas.microsoft.com/office/drawing/2014/main" id="{F42FF5C1-81C9-9049-BEEC-4907E5C4024C}"/>
              </a:ext>
            </a:extLst>
          </p:cNvPr>
          <p:cNvSpPr/>
          <p:nvPr/>
        </p:nvSpPr>
        <p:spPr>
          <a:xfrm rot="19450926">
            <a:off x="6840614" y="7143986"/>
            <a:ext cx="9918959" cy="9504920"/>
          </a:xfrm>
          <a:prstGeom prst="blockArc">
            <a:avLst>
              <a:gd name="adj1" fmla="val 14977627"/>
              <a:gd name="adj2" fmla="val 17469328"/>
              <a:gd name="adj3" fmla="val 5280"/>
            </a:avLst>
          </a:prstGeom>
          <a:solidFill>
            <a:srgbClr val="FFFEF2">
              <a:alpha val="83000"/>
            </a:srgbClr>
          </a:solidFill>
          <a:ln>
            <a:solidFill>
              <a:srgbClr val="FEF7D3">
                <a:alpha val="4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294">
              <a:solidFill>
                <a:schemeClr val="tx1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0B47455-6419-9F4E-9A2C-90851E2314BB}"/>
              </a:ext>
            </a:extLst>
          </p:cNvPr>
          <p:cNvSpPr/>
          <p:nvPr/>
        </p:nvSpPr>
        <p:spPr>
          <a:xfrm>
            <a:off x="5108782" y="836654"/>
            <a:ext cx="37002818" cy="11888634"/>
          </a:xfrm>
          <a:prstGeom prst="rect">
            <a:avLst/>
          </a:prstGeom>
          <a:noFill/>
        </p:spPr>
        <p:txBody>
          <a:bodyPr wrap="square" lIns="377190" tIns="188595" rIns="377190" bIns="188595" numCol="1">
            <a:prstTxWarp prst="textWave2">
              <a:avLst/>
            </a:prstTxWarp>
            <a:spAutoFit/>
          </a:bodyPr>
          <a:lstStyle/>
          <a:p>
            <a:pPr algn="ctr"/>
            <a:r>
              <a:rPr lang="en-US" sz="22275" b="1" spc="207" dirty="0">
                <a:ln w="38100" cmpd="sng">
                  <a:solidFill>
                    <a:schemeClr val="bg1">
                      <a:lumMod val="95000"/>
                    </a:schemeClr>
                  </a:solidFill>
                  <a:prstDash val="solid"/>
                </a:ln>
                <a:solidFill>
                  <a:srgbClr val="474747"/>
                </a:solidFill>
                <a:effectLst/>
                <a:latin typeface="Bauhaus 93" pitchFamily="82" charset="77"/>
                <a:cs typeface="Kannada MN" pitchFamily="2" charset="0"/>
              </a:rPr>
              <a:t>pooltool</a:t>
            </a:r>
          </a:p>
        </p:txBody>
      </p:sp>
    </p:spTree>
    <p:extLst>
      <p:ext uri="{BB962C8B-B14F-4D97-AF65-F5344CB8AC3E}">
        <p14:creationId xmlns:p14="http://schemas.microsoft.com/office/powerpoint/2010/main" val="1294006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6710</TotalTime>
  <Words>106</Words>
  <Application>Microsoft Macintosh PowerPoint</Application>
  <PresentationFormat>Custom</PresentationFormat>
  <Paragraphs>106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Andale Mono</vt:lpstr>
      <vt:lpstr>Arial</vt:lpstr>
      <vt:lpstr>Bauhaus 93</vt:lpstr>
      <vt:lpstr>Calibri</vt:lpstr>
      <vt:lpstr>Calibri Light</vt:lpstr>
      <vt:lpstr>Cambria</vt:lpstr>
      <vt:lpstr>Desdemona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Evan Kiefl</dc:creator>
  <cp:lastModifiedBy>Evan Kiefl</cp:lastModifiedBy>
  <cp:revision>42</cp:revision>
  <cp:lastPrinted>2021-03-19T17:47:01Z</cp:lastPrinted>
  <dcterms:created xsi:type="dcterms:W3CDTF">2021-03-19T04:01:02Z</dcterms:created>
  <dcterms:modified xsi:type="dcterms:W3CDTF">2021-08-05T20:36:07Z</dcterms:modified>
</cp:coreProperties>
</file>