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sldIdLst>
    <p:sldId id="277" r:id="rId2"/>
    <p:sldId id="280" r:id="rId3"/>
    <p:sldId id="278" r:id="rId4"/>
    <p:sldId id="279" r:id="rId5"/>
    <p:sldId id="256" r:id="rId6"/>
    <p:sldId id="258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6" r:id="rId17"/>
    <p:sldId id="273" r:id="rId18"/>
    <p:sldId id="272" r:id="rId19"/>
    <p:sldId id="269" r:id="rId20"/>
    <p:sldId id="259" r:id="rId21"/>
  </p:sldIdLst>
  <p:sldSz cx="5029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F8"/>
    <a:srgbClr val="F2F2F2"/>
    <a:srgbClr val="F3F1F2"/>
    <a:srgbClr val="2A2727"/>
    <a:srgbClr val="068A40"/>
    <a:srgbClr val="EBB032"/>
    <a:srgbClr val="F7D32A"/>
    <a:srgbClr val="00533C"/>
    <a:srgbClr val="004428"/>
    <a:srgbClr val="AD6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/>
    <p:restoredTop sz="94694"/>
  </p:normalViewPr>
  <p:slideViewPr>
    <p:cSldViewPr snapToGrid="0" snapToObjects="1">
      <p:cViewPr varScale="1">
        <p:scale>
          <a:sx n="30" d="100"/>
          <a:sy n="30" d="100"/>
        </p:scale>
        <p:origin x="6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2D369-6F40-C745-8B54-02DF92046850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0075" y="1143000"/>
            <a:ext cx="5657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853AB-F291-1B41-B4C7-DA83B2F6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853AB-F291-1B41-B4C7-DA83B2F652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0" y="4489452"/>
            <a:ext cx="377190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0" y="14408152"/>
            <a:ext cx="37719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2" y="1460500"/>
            <a:ext cx="10844213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5" y="1460500"/>
            <a:ext cx="31903988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1" y="6838954"/>
            <a:ext cx="4337685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1" y="18357854"/>
            <a:ext cx="4337685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6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75" y="7302500"/>
            <a:ext cx="213741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25" y="7302500"/>
            <a:ext cx="213741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1460502"/>
            <a:ext cx="4337685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28" y="6724652"/>
            <a:ext cx="21275871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28" y="10020300"/>
            <a:ext cx="2127587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25" y="6724652"/>
            <a:ext cx="21380651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25" y="10020300"/>
            <a:ext cx="2138065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7" y="1828800"/>
            <a:ext cx="1622047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1" y="3949702"/>
            <a:ext cx="25460325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7" y="8229600"/>
            <a:ext cx="1622047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7" y="1828800"/>
            <a:ext cx="16220478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1" y="3949702"/>
            <a:ext cx="25460325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7" y="8229600"/>
            <a:ext cx="16220478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9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75" y="1460502"/>
            <a:ext cx="4337685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75" y="7302500"/>
            <a:ext cx="4337685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75" y="25425402"/>
            <a:ext cx="113157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51ED9-C7B2-C84F-8AAC-78C5C8082552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25" y="25425402"/>
            <a:ext cx="1697355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25" y="25425402"/>
            <a:ext cx="113157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86AB7-AD2D-7249-A9CF-9F31676B8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41DFB7-B2AD-BB41-A183-6EB956805F9E}"/>
              </a:ext>
            </a:extLst>
          </p:cNvPr>
          <p:cNvGrpSpPr/>
          <p:nvPr/>
        </p:nvGrpSpPr>
        <p:grpSpPr>
          <a:xfrm>
            <a:off x="3135087" y="282894"/>
            <a:ext cx="41931771" cy="26797416"/>
            <a:chOff x="3441719" y="2068270"/>
            <a:chExt cx="4230532" cy="27036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1EAC90-CEDA-5D4B-AD3C-6503C5250449}"/>
                </a:ext>
              </a:extLst>
            </p:cNvPr>
            <p:cNvGrpSpPr/>
            <p:nvPr/>
          </p:nvGrpSpPr>
          <p:grpSpPr>
            <a:xfrm>
              <a:off x="4354849" y="2498138"/>
              <a:ext cx="1192898" cy="1192898"/>
              <a:chOff x="1670642" y="3569854"/>
              <a:chExt cx="1192898" cy="119289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B033B29-A7AE-7343-ABBB-F37104DE832F}"/>
                  </a:ext>
                </a:extLst>
              </p:cNvPr>
              <p:cNvGrpSpPr/>
              <p:nvPr/>
            </p:nvGrpSpPr>
            <p:grpSpPr>
              <a:xfrm>
                <a:off x="167064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F67765F-8A4A-9A49-B3D7-4802E90D3A56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299C17E-C7BF-9048-8608-B542ADFCDF94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68A40"/>
                  </a:solidFill>
                  <a:ln w="3175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9F3F082-462C-674A-A612-8D2F51F33D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2A6EF715-97E9-924C-B892-D5FC6C355943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4AF4F80-F734-7B4B-B294-1743484FE9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B9C0568-4459-F442-9782-65E8E28544C6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79B9097F-0C86-3147-9915-5C9178FEBD0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9452D207-2F23-1F40-9545-FE79062BDBD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473CD9A1-4198-0644-8C0A-6A2BD28194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ED105B4D-FDAD-7546-96F7-D9DE9503C77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8289EF0D-987C-7341-89F9-CD37D38EDA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22" name="Block Arc 21">
                  <a:extLst>
                    <a:ext uri="{FF2B5EF4-FFF2-40B4-BE49-F238E27FC236}">
                      <a16:creationId xmlns:a16="http://schemas.microsoft.com/office/drawing/2014/main" id="{212B9728-AED5-3441-AA09-D7246A4EC1B7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Subtitle 2">
                <a:extLst>
                  <a:ext uri="{FF2B5EF4-FFF2-40B4-BE49-F238E27FC236}">
                    <a16:creationId xmlns:a16="http://schemas.microsoft.com/office/drawing/2014/main" id="{706606EA-B924-014B-9262-B1D5A94A5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5462" y="396583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5DF44D-599F-D44B-A523-827657BF7C4A}"/>
                </a:ext>
              </a:extLst>
            </p:cNvPr>
            <p:cNvGrpSpPr/>
            <p:nvPr/>
          </p:nvGrpSpPr>
          <p:grpSpPr>
            <a:xfrm>
              <a:off x="5555779" y="2498138"/>
              <a:ext cx="1192898" cy="1192898"/>
              <a:chOff x="2899492" y="3569854"/>
              <a:chExt cx="1192898" cy="119289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B28C0A-7B56-3345-AA16-8FE758510A2A}"/>
                  </a:ext>
                </a:extLst>
              </p:cNvPr>
              <p:cNvGrpSpPr/>
              <p:nvPr/>
            </p:nvGrpSpPr>
            <p:grpSpPr>
              <a:xfrm>
                <a:off x="289949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5456C62-E97E-604D-BEBF-97669F7DF4A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3FD37C8-9C6D-9C46-A2C2-797F21C13A13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3175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2EAF9A5-F6F5-D648-8767-5E8209F41D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1D199735-9038-6E49-867F-353A8B261546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D8AEC302-D08E-F942-9F8D-F897E2366F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39C2179-4EBE-1C47-A4F4-11B1B7CAC04B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17299939-120C-AE45-A7B7-12A79F65667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EB4A906B-C077-0047-97B7-7DB5353FFB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226DAEFD-E495-2D4A-970E-D561BE8827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27E316C3-F220-224B-AED5-060B1DA7C75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AAE0E3C2-8231-E04C-92EF-7070B57AD3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35" name="Block Arc 34">
                  <a:extLst>
                    <a:ext uri="{FF2B5EF4-FFF2-40B4-BE49-F238E27FC236}">
                      <a16:creationId xmlns:a16="http://schemas.microsoft.com/office/drawing/2014/main" id="{F32E1C8D-F236-E64D-880A-4FA19707B4D8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" name="Subtitle 2">
                <a:extLst>
                  <a:ext uri="{FF2B5EF4-FFF2-40B4-BE49-F238E27FC236}">
                    <a16:creationId xmlns:a16="http://schemas.microsoft.com/office/drawing/2014/main" id="{2A805969-59CF-1649-8554-6016851F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58239" y="3982310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1 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EB257A-BAD1-6647-AB1A-7D7F5A122B5A}"/>
                </a:ext>
              </a:extLst>
            </p:cNvPr>
            <p:cNvGrpSpPr/>
            <p:nvPr/>
          </p:nvGrpSpPr>
          <p:grpSpPr>
            <a:xfrm>
              <a:off x="4955571" y="3534456"/>
              <a:ext cx="1192898" cy="1192898"/>
              <a:chOff x="2257404" y="4627112"/>
              <a:chExt cx="1192898" cy="119289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A02C606-798E-884E-A810-768777901FCF}"/>
                  </a:ext>
                </a:extLst>
              </p:cNvPr>
              <p:cNvGrpSpPr/>
              <p:nvPr/>
            </p:nvGrpSpPr>
            <p:grpSpPr>
              <a:xfrm>
                <a:off x="2257404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8CB13FF-C1A2-4643-93BF-B26D76258EEE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7EEB9B4F-2BC6-1B4B-820E-C9F3D129926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9466BE"/>
                  </a:solidFill>
                  <a:ln w="3175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37357B9A-2C14-4A4E-B161-11865356E6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ACFA0F75-8CFC-2F45-A536-4113228379C9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81679A-260D-3E43-9786-9A7AFB9032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73C412B7-11F1-1B41-9546-94605EB3B328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4F97A3F-AC07-414D-BF3A-402BE10F2C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BE93BBB8-B505-C64B-9949-E1FCCE00A1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626F690F-6BEE-974C-A1E5-8703D5B95B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D5BC99FC-0A95-284E-9253-0F532990B48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57C07C99-2397-954E-A34A-0CBD013CCB3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54" name="Block Arc 53">
                  <a:extLst>
                    <a:ext uri="{FF2B5EF4-FFF2-40B4-BE49-F238E27FC236}">
                      <a16:creationId xmlns:a16="http://schemas.microsoft.com/office/drawing/2014/main" id="{AF156B65-8890-F346-B36E-BB187CB1E90C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9" name="Subtitle 2">
                <a:extLst>
                  <a:ext uri="{FF2B5EF4-FFF2-40B4-BE49-F238E27FC236}">
                    <a16:creationId xmlns:a16="http://schemas.microsoft.com/office/drawing/2014/main" id="{476956F3-6433-7D44-9157-F946C1F9B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2778" y="4959068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FEB5CE-9CAB-9246-9D9E-428B1BE2E84B}"/>
                </a:ext>
              </a:extLst>
            </p:cNvPr>
            <p:cNvGrpSpPr/>
            <p:nvPr/>
          </p:nvGrpSpPr>
          <p:grpSpPr>
            <a:xfrm>
              <a:off x="6149977" y="3534456"/>
              <a:ext cx="1192898" cy="1192898"/>
              <a:chOff x="3472750" y="4627112"/>
              <a:chExt cx="1192898" cy="119289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E61DD3-63EA-B24D-B30E-0AA5E013DC3F}"/>
                  </a:ext>
                </a:extLst>
              </p:cNvPr>
              <p:cNvGrpSpPr/>
              <p:nvPr/>
            </p:nvGrpSpPr>
            <p:grpSpPr>
              <a:xfrm>
                <a:off x="3472750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72DDB6C-D8DE-4F4C-B3E4-37EB7B5E575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4E0C402C-A4C5-2A43-AC8A-FE03089A0F9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C00000"/>
                  </a:solidFill>
                  <a:ln w="3175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7978F36D-D39E-D042-B7D1-0E1F8D8288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82" name="Freeform 81">
                    <a:extLst>
                      <a:ext uri="{FF2B5EF4-FFF2-40B4-BE49-F238E27FC236}">
                        <a16:creationId xmlns:a16="http://schemas.microsoft.com/office/drawing/2014/main" id="{3332D73B-F5AF-554F-BA34-7DAD461AD7BB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Freeform 83">
                    <a:extLst>
                      <a:ext uri="{FF2B5EF4-FFF2-40B4-BE49-F238E27FC236}">
                        <a16:creationId xmlns:a16="http://schemas.microsoft.com/office/drawing/2014/main" id="{3E35B24F-6C07-CE46-BD43-7247F0BA4C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E031DA32-0408-E240-B5DB-1BE05874707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A9DA5387-6DE4-874C-B483-245E9E0C18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2B922273-D93E-E44E-98CD-4C557B1857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BCB689A9-FD50-FA4B-82BB-120169A35F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B31B1ED-B3FB-2249-B173-9EECA72B03C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93396391-CDCB-CC44-AF7D-2A8D3050A97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77" name="Block Arc 76">
                  <a:extLst>
                    <a:ext uri="{FF2B5EF4-FFF2-40B4-BE49-F238E27FC236}">
                      <a16:creationId xmlns:a16="http://schemas.microsoft.com/office/drawing/2014/main" id="{64CE59FC-C328-1440-A5F4-562F7CCC641F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Subtitle 2">
                <a:extLst>
                  <a:ext uri="{FF2B5EF4-FFF2-40B4-BE49-F238E27FC236}">
                    <a16:creationId xmlns:a16="http://schemas.microsoft.com/office/drawing/2014/main" id="{A5DE5D5F-6B84-E443-AD1B-70EA146648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34009" y="504286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0 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D32AF4-CFDA-1643-9221-5DC7D724B17B}"/>
                </a:ext>
              </a:extLst>
            </p:cNvPr>
            <p:cNvSpPr/>
            <p:nvPr/>
          </p:nvSpPr>
          <p:spPr>
            <a:xfrm>
              <a:off x="7287148" y="3171669"/>
              <a:ext cx="385103" cy="160021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FA9795-2C23-0B4B-A122-CCE85B727E73}"/>
                </a:ext>
              </a:extLst>
            </p:cNvPr>
            <p:cNvSpPr/>
            <p:nvPr/>
          </p:nvSpPr>
          <p:spPr>
            <a:xfrm>
              <a:off x="4368888" y="3324984"/>
              <a:ext cx="626863" cy="1446900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9176C6-A6F9-7445-B24C-BA3A49DD37DD}"/>
                </a:ext>
              </a:extLst>
            </p:cNvPr>
            <p:cNvSpPr/>
            <p:nvPr/>
          </p:nvSpPr>
          <p:spPr>
            <a:xfrm>
              <a:off x="6706411" y="2068270"/>
              <a:ext cx="385103" cy="160021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DC56EA-CA5F-5D4C-A610-1E3B39DA302E}"/>
                </a:ext>
              </a:extLst>
            </p:cNvPr>
            <p:cNvSpPr/>
            <p:nvPr/>
          </p:nvSpPr>
          <p:spPr>
            <a:xfrm>
              <a:off x="3441719" y="2514115"/>
              <a:ext cx="1009749" cy="157020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2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6207773" y="6282531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A24395-C6D7-B846-A67A-A0B63B4D6820}"/>
              </a:ext>
            </a:extLst>
          </p:cNvPr>
          <p:cNvGrpSpPr/>
          <p:nvPr/>
        </p:nvGrpSpPr>
        <p:grpSpPr>
          <a:xfrm>
            <a:off x="5295213" y="6234789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2A5C93-1AA2-1746-8166-6AE0CAE41AEA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6892DE-4C0C-A34B-9AAE-7FC216F56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75D202-8085-F34C-A88B-7DF136CCC018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C08B6B-70E0-5D4F-A553-69F2D9A9AC0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066273-A9B7-5B4D-A3B5-50E1EFF28FB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3DC1E-3749-C74C-AF65-5E712F769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080EF7-F29B-094E-8A6A-B731CAB70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A3E7F9-C691-1B46-AA93-9FB5D00ED54F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A70F35-A25D-F145-A5C4-719137CA3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BABF8F0-AEEF-8245-94A4-1DEC4CEA4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5013289" y="836654"/>
            <a:ext cx="37002818" cy="11888634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15938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474747"/>
                </a:solidFill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258739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004039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10313778" y="3784186"/>
            <a:ext cx="26372701" cy="892990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15938"/>
              </a:avLst>
            </a:prstTxWarp>
            <a:spAutoFit/>
          </a:bodyPr>
          <a:lstStyle/>
          <a:p>
            <a:pPr algn="ctr"/>
            <a:r>
              <a:rPr lang="en-US" sz="22275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245082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7352844" y="8881752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33B29-A7AE-7343-ABBB-F37104DE832F}"/>
              </a:ext>
            </a:extLst>
          </p:cNvPr>
          <p:cNvGrpSpPr/>
          <p:nvPr/>
        </p:nvGrpSpPr>
        <p:grpSpPr>
          <a:xfrm>
            <a:off x="13197658" y="8639059"/>
            <a:ext cx="4920705" cy="4920705"/>
            <a:chOff x="4331823" y="2657095"/>
            <a:chExt cx="3941180" cy="39411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67765F-8A4A-9A49-B3D7-4802E90D3A56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9C17E-C7BF-9048-8608-B542ADFCDF94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F3F082-462C-674A-A612-8D2F51F33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A6EF715-97E9-924C-B892-D5FC6C355943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AF4F80-F734-7B4B-B294-1743484FE9B6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B9C0568-4459-F442-9782-65E8E28544C6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B9097F-0C86-3147-9915-5C9178FEBD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452D207-2F23-1F40-9545-FE79062BD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73CD9A1-4198-0644-8C0A-6A2BD2819452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D105B4D-FDAD-7546-96F7-D9DE9503C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289EF0D-987C-7341-89F9-CD37D38ED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2B9728-AED5-3441-AA09-D7246A4EC1B7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B28C0A-7B56-3345-AA16-8FE758510A2A}"/>
              </a:ext>
            </a:extLst>
          </p:cNvPr>
          <p:cNvGrpSpPr/>
          <p:nvPr/>
        </p:nvGrpSpPr>
        <p:grpSpPr>
          <a:xfrm>
            <a:off x="18266665" y="8639059"/>
            <a:ext cx="4920705" cy="4920705"/>
            <a:chOff x="4331823" y="2657095"/>
            <a:chExt cx="3941180" cy="39411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456C62-E97E-604D-BEBF-97669F7DF4A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FD37C8-9C6D-9C46-A2C2-797F21C13A13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3D36A5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EAF9A5-F6F5-D648-8767-5E8209F4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D199735-9038-6E49-867F-353A8B261546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AEC302-D08E-F942-9F8D-F897E2366FB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9C2179-4EBE-1C47-A4F4-11B1B7CAC04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299939-120C-AE45-A7B7-12A79F65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4A906B-C077-0047-97B7-7DB5353FF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6DAEFD-E495-2D4A-970E-D561BE882785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27E316C3-F220-224B-AED5-060B1DA7C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AE0E3C2-8231-E04C-92EF-7070B57AD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32E1C8D-F236-E64D-880A-4FA19707B4D8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23164575" y="5213299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25114160" y="5213299"/>
            <a:ext cx="1957581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2C606-798E-884E-A810-768777901FCF}"/>
              </a:ext>
            </a:extLst>
          </p:cNvPr>
          <p:cNvGrpSpPr/>
          <p:nvPr/>
        </p:nvGrpSpPr>
        <p:grpSpPr>
          <a:xfrm>
            <a:off x="27346265" y="8639059"/>
            <a:ext cx="4920705" cy="4920705"/>
            <a:chOff x="4331823" y="2657095"/>
            <a:chExt cx="3941180" cy="39411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8CB13FF-C1A2-4643-93BF-B26D76258EEE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EB9B4F-2BC6-1B4B-820E-C9F3D129926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A942BA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357B9A-2C14-4A4E-B161-11865356E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FA0F75-8CFC-2F45-A536-4113228379C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081679A-260D-3E43-9786-9A7AFB90323B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C412B7-11F1-1B41-9546-94605EB3B328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4F97A3F-AC07-414D-BF3A-402BE10F2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E93BBB8-B505-C64B-9949-E1FCCE00A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6F690F-6BEE-974C-A1E5-8703D5B95BF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5BC99FC-0A95-284E-9253-0F532990B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7C07C99-2397-954E-A34A-0CBD013CC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F156B65-8890-F346-B36E-BB187CB1E90C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E61DD3-63EA-B24D-B30E-0AA5E013DC3F}"/>
              </a:ext>
            </a:extLst>
          </p:cNvPr>
          <p:cNvGrpSpPr/>
          <p:nvPr/>
        </p:nvGrpSpPr>
        <p:grpSpPr>
          <a:xfrm>
            <a:off x="32359567" y="8639059"/>
            <a:ext cx="4920705" cy="4920705"/>
            <a:chOff x="4331823" y="2657095"/>
            <a:chExt cx="3941180" cy="3941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2DDB6C-D8DE-4F4C-B3E4-37EB7B5E575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0C402C-A4C5-2A43-AC8A-FE03089A0F9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978F36D-D39E-D042-B7D1-0E1F8D8288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332D73B-F5AF-554F-BA34-7DAD461AD7BB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35B24F-6C07-CE46-BD43-7247F0BA4C23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31DA32-0408-E240-B5DB-1BE058747079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DA5387-6DE4-874C-B483-245E9E0C1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922273-D93E-E44E-98CD-4C557B18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CB689A9-FD50-FA4B-82BB-120169A35FC9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31B1ED-B3FB-2249-B173-9EECA72B0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396391-CDCB-CC44-AF7D-2A8D3050A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64CE59FC-C328-1440-A5F4-562F7CCC641F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32A022-AEAE-9E46-AADB-F91A06742482}"/>
              </a:ext>
            </a:extLst>
          </p:cNvPr>
          <p:cNvSpPr/>
          <p:nvPr/>
        </p:nvSpPr>
        <p:spPr>
          <a:xfrm>
            <a:off x="37392746" y="5213299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E06CBA-93FD-B84A-A0AA-E0F4ADF50C7A}"/>
              </a:ext>
            </a:extLst>
          </p:cNvPr>
          <p:cNvGrpSpPr/>
          <p:nvPr/>
        </p:nvGrpSpPr>
        <p:grpSpPr>
          <a:xfrm>
            <a:off x="8224185" y="8639059"/>
            <a:ext cx="4920705" cy="4920705"/>
            <a:chOff x="4331823" y="2657095"/>
            <a:chExt cx="3941180" cy="39411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560E091-8CB6-A448-96A1-F2943EFF3993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69FF67-A55B-8940-94C2-FA598D8598EF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ED7D3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EA3DE16-2C82-9546-9752-F02BBCF149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B0757022-BEAF-E447-BFAB-ADCA93804EF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621EA39-13B8-AA4D-BA56-32E65365BC7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33B18B2-8AFC-E441-AA34-184C263D279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7B81950-B628-CF45-9856-486573E8DE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311C3E2-04EE-AD4D-B329-FD9C2127FA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D7AAAAC-5D12-F74E-B8F9-65E4C75AE5B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7175C10-483B-6048-8C56-114BC7AD8F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3E1C25C-D82E-A849-AB64-B38B326033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10A617ED-6249-4C4A-9A30-4C99A6CEB2F2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Subtitle 2">
            <a:extLst>
              <a:ext uri="{FF2B5EF4-FFF2-40B4-BE49-F238E27FC236}">
                <a16:creationId xmlns:a16="http://schemas.microsoft.com/office/drawing/2014/main" id="{F83853CB-6CCA-C448-AE03-BE7B393C8843}"/>
              </a:ext>
            </a:extLst>
          </p:cNvPr>
          <p:cNvSpPr txBox="1">
            <a:spLocks/>
          </p:cNvSpPr>
          <p:nvPr/>
        </p:nvSpPr>
        <p:spPr>
          <a:xfrm>
            <a:off x="9690462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706606EA-B924-014B-9262-B1D5A94A524E}"/>
              </a:ext>
            </a:extLst>
          </p:cNvPr>
          <p:cNvSpPr txBox="1">
            <a:spLocks/>
          </p:cNvSpPr>
          <p:nvPr/>
        </p:nvSpPr>
        <p:spPr>
          <a:xfrm>
            <a:off x="14661764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A805969-59CF-1649-8554-6016851F0E30}"/>
              </a:ext>
            </a:extLst>
          </p:cNvPr>
          <p:cNvSpPr txBox="1">
            <a:spLocks/>
          </p:cNvSpPr>
          <p:nvPr/>
        </p:nvSpPr>
        <p:spPr>
          <a:xfrm>
            <a:off x="19773678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6956F3-6433-7D44-9157-F946C1F9B925}"/>
              </a:ext>
            </a:extLst>
          </p:cNvPr>
          <p:cNvSpPr txBox="1">
            <a:spLocks/>
          </p:cNvSpPr>
          <p:nvPr/>
        </p:nvSpPr>
        <p:spPr>
          <a:xfrm>
            <a:off x="28789848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5DE5D5F-6B84-E443-AD1B-70EA146648E5}"/>
              </a:ext>
            </a:extLst>
          </p:cNvPr>
          <p:cNvSpPr txBox="1">
            <a:spLocks/>
          </p:cNvSpPr>
          <p:nvPr/>
        </p:nvSpPr>
        <p:spPr>
          <a:xfrm>
            <a:off x="33876942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414951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7352844" y="8881752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33B29-A7AE-7343-ABBB-F37104DE832F}"/>
              </a:ext>
            </a:extLst>
          </p:cNvPr>
          <p:cNvGrpSpPr/>
          <p:nvPr/>
        </p:nvGrpSpPr>
        <p:grpSpPr>
          <a:xfrm>
            <a:off x="13197658" y="8639059"/>
            <a:ext cx="4920705" cy="4920705"/>
            <a:chOff x="4331823" y="2657095"/>
            <a:chExt cx="3941180" cy="39411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67765F-8A4A-9A49-B3D7-4802E90D3A56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9C17E-C7BF-9048-8608-B542ADFCDF94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F3F082-462C-674A-A612-8D2F51F33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A6EF715-97E9-924C-B892-D5FC6C355943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AF4F80-F734-7B4B-B294-1743484FE9B6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B9C0568-4459-F442-9782-65E8E28544C6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B9097F-0C86-3147-9915-5C9178FEBD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452D207-2F23-1F40-9545-FE79062BD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73CD9A1-4198-0644-8C0A-6A2BD2819452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D105B4D-FDAD-7546-96F7-D9DE9503C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289EF0D-987C-7341-89F9-CD37D38ED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2B9728-AED5-3441-AA09-D7246A4EC1B7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B28C0A-7B56-3345-AA16-8FE758510A2A}"/>
              </a:ext>
            </a:extLst>
          </p:cNvPr>
          <p:cNvGrpSpPr/>
          <p:nvPr/>
        </p:nvGrpSpPr>
        <p:grpSpPr>
          <a:xfrm>
            <a:off x="18266665" y="8639059"/>
            <a:ext cx="4920705" cy="4920705"/>
            <a:chOff x="4331823" y="2657095"/>
            <a:chExt cx="3941180" cy="39411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456C62-E97E-604D-BEBF-97669F7DF4A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FD37C8-9C6D-9C46-A2C2-797F21C13A13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3D36A5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EAF9A5-F6F5-D648-8767-5E8209F4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D199735-9038-6E49-867F-353A8B261546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AEC302-D08E-F942-9F8D-F897E2366FB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9C2179-4EBE-1C47-A4F4-11B1B7CAC04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299939-120C-AE45-A7B7-12A79F65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4A906B-C077-0047-97B7-7DB5353FF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6DAEFD-E495-2D4A-970E-D561BE882785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27E316C3-F220-224B-AED5-060B1DA7C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AE0E3C2-8231-E04C-92EF-7070B57AD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32E1C8D-F236-E64D-880A-4FA19707B4D8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23164575" y="5213299"/>
            <a:ext cx="1575610" cy="956355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10910601" y="13582202"/>
            <a:ext cx="1957581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2C606-798E-884E-A810-768777901FCF}"/>
              </a:ext>
            </a:extLst>
          </p:cNvPr>
          <p:cNvGrpSpPr/>
          <p:nvPr/>
        </p:nvGrpSpPr>
        <p:grpSpPr>
          <a:xfrm>
            <a:off x="13142703" y="17007960"/>
            <a:ext cx="4920705" cy="4920705"/>
            <a:chOff x="4331823" y="2657095"/>
            <a:chExt cx="3941180" cy="39411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8CB13FF-C1A2-4643-93BF-B26D76258EEE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EB9B4F-2BC6-1B4B-820E-C9F3D129926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A942BA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357B9A-2C14-4A4E-B161-11865356E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FA0F75-8CFC-2F45-A536-4113228379C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081679A-260D-3E43-9786-9A7AFB90323B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C412B7-11F1-1B41-9546-94605EB3B328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4F97A3F-AC07-414D-BF3A-402BE10F2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E93BBB8-B505-C64B-9949-E1FCCE00A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6F690F-6BEE-974C-A1E5-8703D5B95BF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5BC99FC-0A95-284E-9253-0F532990B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7C07C99-2397-954E-A34A-0CBD013CC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F156B65-8890-F346-B36E-BB187CB1E90C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E61DD3-63EA-B24D-B30E-0AA5E013DC3F}"/>
              </a:ext>
            </a:extLst>
          </p:cNvPr>
          <p:cNvGrpSpPr/>
          <p:nvPr/>
        </p:nvGrpSpPr>
        <p:grpSpPr>
          <a:xfrm>
            <a:off x="18156007" y="17007960"/>
            <a:ext cx="4920705" cy="4920705"/>
            <a:chOff x="4331823" y="2657095"/>
            <a:chExt cx="3941180" cy="3941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2DDB6C-D8DE-4F4C-B3E4-37EB7B5E575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0C402C-A4C5-2A43-AC8A-FE03089A0F9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978F36D-D39E-D042-B7D1-0E1F8D8288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332D73B-F5AF-554F-BA34-7DAD461AD7BB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35B24F-6C07-CE46-BD43-7247F0BA4C23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31DA32-0408-E240-B5DB-1BE058747079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DA5387-6DE4-874C-B483-245E9E0C1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922273-D93E-E44E-98CD-4C557B18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CB689A9-FD50-FA4B-82BB-120169A35FC9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31B1ED-B3FB-2249-B173-9EECA72B0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396391-CDCB-CC44-AF7D-2A8D3050A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64CE59FC-C328-1440-A5F4-562F7CCC641F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32A022-AEAE-9E46-AADB-F91A06742482}"/>
              </a:ext>
            </a:extLst>
          </p:cNvPr>
          <p:cNvSpPr/>
          <p:nvPr/>
        </p:nvSpPr>
        <p:spPr>
          <a:xfrm>
            <a:off x="23189190" y="13582202"/>
            <a:ext cx="1575610" cy="82599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E06CBA-93FD-B84A-A0AA-E0F4ADF50C7A}"/>
              </a:ext>
            </a:extLst>
          </p:cNvPr>
          <p:cNvGrpSpPr/>
          <p:nvPr/>
        </p:nvGrpSpPr>
        <p:grpSpPr>
          <a:xfrm>
            <a:off x="8224185" y="8639059"/>
            <a:ext cx="4920705" cy="4920705"/>
            <a:chOff x="4331823" y="2657095"/>
            <a:chExt cx="3941180" cy="39411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560E091-8CB6-A448-96A1-F2943EFF3993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69FF67-A55B-8940-94C2-FA598D8598EF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ED7D3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EA3DE16-2C82-9546-9752-F02BBCF149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B0757022-BEAF-E447-BFAB-ADCA93804EF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621EA39-13B8-AA4D-BA56-32E65365BC7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33B18B2-8AFC-E441-AA34-184C263D279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7B81950-B628-CF45-9856-486573E8DE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311C3E2-04EE-AD4D-B329-FD9C2127FA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D7AAAAC-5D12-F74E-B8F9-65E4C75AE5B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7175C10-483B-6048-8C56-114BC7AD8F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3E1C25C-D82E-A849-AB64-B38B326033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10A617ED-6249-4C4A-9A30-4C99A6CEB2F2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Subtitle 2">
            <a:extLst>
              <a:ext uri="{FF2B5EF4-FFF2-40B4-BE49-F238E27FC236}">
                <a16:creationId xmlns:a16="http://schemas.microsoft.com/office/drawing/2014/main" id="{F83853CB-6CCA-C448-AE03-BE7B393C8843}"/>
              </a:ext>
            </a:extLst>
          </p:cNvPr>
          <p:cNvSpPr txBox="1">
            <a:spLocks/>
          </p:cNvSpPr>
          <p:nvPr/>
        </p:nvSpPr>
        <p:spPr>
          <a:xfrm>
            <a:off x="9690462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706606EA-B924-014B-9262-B1D5A94A524E}"/>
              </a:ext>
            </a:extLst>
          </p:cNvPr>
          <p:cNvSpPr txBox="1">
            <a:spLocks/>
          </p:cNvSpPr>
          <p:nvPr/>
        </p:nvSpPr>
        <p:spPr>
          <a:xfrm>
            <a:off x="14661764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A805969-59CF-1649-8554-6016851F0E30}"/>
              </a:ext>
            </a:extLst>
          </p:cNvPr>
          <p:cNvSpPr txBox="1">
            <a:spLocks/>
          </p:cNvSpPr>
          <p:nvPr/>
        </p:nvSpPr>
        <p:spPr>
          <a:xfrm>
            <a:off x="19773678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6956F3-6433-7D44-9157-F946C1F9B925}"/>
              </a:ext>
            </a:extLst>
          </p:cNvPr>
          <p:cNvSpPr txBox="1">
            <a:spLocks/>
          </p:cNvSpPr>
          <p:nvPr/>
        </p:nvSpPr>
        <p:spPr>
          <a:xfrm>
            <a:off x="14586288" y="18614199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5DE5D5F-6B84-E443-AD1B-70EA146648E5}"/>
              </a:ext>
            </a:extLst>
          </p:cNvPr>
          <p:cNvSpPr txBox="1">
            <a:spLocks/>
          </p:cNvSpPr>
          <p:nvPr/>
        </p:nvSpPr>
        <p:spPr>
          <a:xfrm>
            <a:off x="19673383" y="18614199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261053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231D2154-AC10-8642-BC81-D1CC31EB9577}"/>
              </a:ext>
            </a:extLst>
          </p:cNvPr>
          <p:cNvGrpSpPr/>
          <p:nvPr/>
        </p:nvGrpSpPr>
        <p:grpSpPr>
          <a:xfrm>
            <a:off x="16005952" y="496579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B45C5F4-EAA3-134E-988C-4216D6CFCF6D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9CBE07A-706C-294C-8DF4-6DBBC907A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55FF4577-522C-C14E-83DF-7850E7B4FD44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B674735E-6C96-B84F-9AEB-4EF7F35F109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F7CE254-9AB0-6C49-B1B0-4986395D57D2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4F42DA18-F03B-7B42-8858-E88D5ABAD5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6DA7F4BC-C89B-FB43-B07F-57DEB6342E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6B9C544-58D2-854E-9D69-12AE8876A3C5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BD7E558A-DAE2-4640-9F43-B0A120B39C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DCDD59E5-FA31-1044-9FEB-D5C902C1CE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103" name="Subtitle 2">
              <a:extLst>
                <a:ext uri="{FF2B5EF4-FFF2-40B4-BE49-F238E27FC236}">
                  <a16:creationId xmlns:a16="http://schemas.microsoft.com/office/drawing/2014/main" id="{23F2C432-0D18-504E-BE34-A4A32B75DC3A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111" name="Block Arc 110">
            <a:extLst>
              <a:ext uri="{FF2B5EF4-FFF2-40B4-BE49-F238E27FC236}">
                <a16:creationId xmlns:a16="http://schemas.microsoft.com/office/drawing/2014/main" id="{090BC762-196E-864F-AC0A-042A599FFDDE}"/>
              </a:ext>
            </a:extLst>
          </p:cNvPr>
          <p:cNvSpPr/>
          <p:nvPr/>
        </p:nvSpPr>
        <p:spPr>
          <a:xfrm rot="19450926">
            <a:off x="18251061" y="6161465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15794718" y="2811530"/>
            <a:ext cx="3889780" cy="6602331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33B29-A7AE-7343-ABBB-F37104DE832F}"/>
              </a:ext>
            </a:extLst>
          </p:cNvPr>
          <p:cNvGrpSpPr/>
          <p:nvPr/>
        </p:nvGrpSpPr>
        <p:grpSpPr>
          <a:xfrm>
            <a:off x="19857311" y="2745622"/>
            <a:ext cx="4920705" cy="4920705"/>
            <a:chOff x="4331823" y="2657095"/>
            <a:chExt cx="3941180" cy="39411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67765F-8A4A-9A49-B3D7-4802E90D3A56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9C17E-C7BF-9048-8608-B542ADFCDF94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00B050"/>
              </a:solidFill>
              <a:ln w="38100">
                <a:solidFill>
                  <a:schemeClr val="bg1"/>
                </a:solidFill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F3F082-462C-674A-A612-8D2F51F33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A6EF715-97E9-924C-B892-D5FC6C355943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AF4F80-F734-7B4B-B294-1743484FE9B6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B9C0568-4459-F442-9782-65E8E28544C6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B9097F-0C86-3147-9915-5C9178FEBD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452D207-2F23-1F40-9545-FE79062BD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73CD9A1-4198-0644-8C0A-6A2BD2819452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D105B4D-FDAD-7546-96F7-D9DE9503C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289EF0D-987C-7341-89F9-CD37D38ED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2B9728-AED5-3441-AA09-D7246A4EC1B7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B28C0A-7B56-3345-AA16-8FE758510A2A}"/>
              </a:ext>
            </a:extLst>
          </p:cNvPr>
          <p:cNvGrpSpPr/>
          <p:nvPr/>
        </p:nvGrpSpPr>
        <p:grpSpPr>
          <a:xfrm>
            <a:off x="24926317" y="2745622"/>
            <a:ext cx="4920705" cy="4920705"/>
            <a:chOff x="4331823" y="2657095"/>
            <a:chExt cx="3941180" cy="39411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456C62-E97E-604D-BEBF-97669F7DF4A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FD37C8-9C6D-9C46-A2C2-797F21C13A13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3D36A5"/>
              </a:solidFill>
              <a:ln w="38100">
                <a:solidFill>
                  <a:schemeClr val="bg1"/>
                </a:solidFill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EAF9A5-F6F5-D648-8767-5E8209F4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D199735-9038-6E49-867F-353A8B261546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AEC302-D08E-F942-9F8D-F897E2366FB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9C2179-4EBE-1C47-A4F4-11B1B7CAC04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299939-120C-AE45-A7B7-12A79F65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4A906B-C077-0047-97B7-7DB5353FF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6DAEFD-E495-2D4A-970E-D561BE882785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27E316C3-F220-224B-AED5-060B1DA7C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AE0E3C2-8231-E04C-92EF-7070B57AD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32E1C8D-F236-E64D-880A-4FA19707B4D8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30059978" y="396567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16509424" y="17236240"/>
            <a:ext cx="2585810" cy="596846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2C606-798E-884E-A810-768777901FCF}"/>
              </a:ext>
            </a:extLst>
          </p:cNvPr>
          <p:cNvGrpSpPr/>
          <p:nvPr/>
        </p:nvGrpSpPr>
        <p:grpSpPr>
          <a:xfrm>
            <a:off x="19154095" y="18186687"/>
            <a:ext cx="4920705" cy="4920705"/>
            <a:chOff x="4331823" y="2657095"/>
            <a:chExt cx="3941180" cy="39411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8CB13FF-C1A2-4643-93BF-B26D76258EEE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EB9B4F-2BC6-1B4B-820E-C9F3D129926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A942BA"/>
              </a:solidFill>
              <a:ln w="38100">
                <a:solidFill>
                  <a:schemeClr val="bg1"/>
                </a:solidFill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357B9A-2C14-4A4E-B161-11865356E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FA0F75-8CFC-2F45-A536-4113228379C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081679A-260D-3E43-9786-9A7AFB90323B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C412B7-11F1-1B41-9546-94605EB3B328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4F97A3F-AC07-414D-BF3A-402BE10F2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E93BBB8-B505-C64B-9949-E1FCCE00A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6F690F-6BEE-974C-A1E5-8703D5B95BF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5BC99FC-0A95-284E-9253-0F532990B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7C07C99-2397-954E-A34A-0CBD013CC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F156B65-8890-F346-B36E-BB187CB1E90C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E61DD3-63EA-B24D-B30E-0AA5E013DC3F}"/>
              </a:ext>
            </a:extLst>
          </p:cNvPr>
          <p:cNvGrpSpPr/>
          <p:nvPr/>
        </p:nvGrpSpPr>
        <p:grpSpPr>
          <a:xfrm>
            <a:off x="24167397" y="18186687"/>
            <a:ext cx="4920705" cy="4920705"/>
            <a:chOff x="4331823" y="2657095"/>
            <a:chExt cx="3941180" cy="3941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2DDB6C-D8DE-4F4C-B3E4-37EB7B5E575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0C402C-A4C5-2A43-AC8A-FE03089A0F9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C00000"/>
              </a:solidFill>
              <a:ln w="38100">
                <a:solidFill>
                  <a:schemeClr val="bg1"/>
                </a:solidFill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978F36D-D39E-D042-B7D1-0E1F8D8288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332D73B-F5AF-554F-BA34-7DAD461AD7BB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35B24F-6C07-CE46-BD43-7247F0BA4C23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31DA32-0408-E240-B5DB-1BE058747079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DA5387-6DE4-874C-B483-245E9E0C1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922273-D93E-E44E-98CD-4C557B18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CB689A9-FD50-FA4B-82BB-120169A35FC9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31B1ED-B3FB-2249-B173-9EECA72B0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396391-CDCB-CC44-AF7D-2A8D3050A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64CE59FC-C328-1440-A5F4-562F7CCC641F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sp>
        <p:nvSpPr>
          <p:cNvPr id="94" name="Subtitle 2">
            <a:extLst>
              <a:ext uri="{FF2B5EF4-FFF2-40B4-BE49-F238E27FC236}">
                <a16:creationId xmlns:a16="http://schemas.microsoft.com/office/drawing/2014/main" id="{706606EA-B924-014B-9262-B1D5A94A524E}"/>
              </a:ext>
            </a:extLst>
          </p:cNvPr>
          <p:cNvSpPr txBox="1">
            <a:spLocks/>
          </p:cNvSpPr>
          <p:nvPr/>
        </p:nvSpPr>
        <p:spPr>
          <a:xfrm>
            <a:off x="21321415" y="4351858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A805969-59CF-1649-8554-6016851F0E30}"/>
              </a:ext>
            </a:extLst>
          </p:cNvPr>
          <p:cNvSpPr txBox="1">
            <a:spLocks/>
          </p:cNvSpPr>
          <p:nvPr/>
        </p:nvSpPr>
        <p:spPr>
          <a:xfrm>
            <a:off x="26433330" y="4351858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6956F3-6433-7D44-9157-F946C1F9B925}"/>
              </a:ext>
            </a:extLst>
          </p:cNvPr>
          <p:cNvSpPr txBox="1">
            <a:spLocks/>
          </p:cNvSpPr>
          <p:nvPr/>
        </p:nvSpPr>
        <p:spPr>
          <a:xfrm>
            <a:off x="20597680" y="19792926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5DE5D5F-6B84-E443-AD1B-70EA146648E5}"/>
              </a:ext>
            </a:extLst>
          </p:cNvPr>
          <p:cNvSpPr txBox="1">
            <a:spLocks/>
          </p:cNvSpPr>
          <p:nvPr/>
        </p:nvSpPr>
        <p:spPr>
          <a:xfrm>
            <a:off x="25684774" y="19792926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D32AF4-CFDA-1643-9221-5DC7D724B17B}"/>
              </a:ext>
            </a:extLst>
          </p:cNvPr>
          <p:cNvSpPr/>
          <p:nvPr/>
        </p:nvSpPr>
        <p:spPr>
          <a:xfrm>
            <a:off x="29470619" y="16544938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74673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94F85C-4DB8-8945-B335-61755415B0C9}"/>
              </a:ext>
            </a:extLst>
          </p:cNvPr>
          <p:cNvGrpSpPr/>
          <p:nvPr/>
        </p:nvGrpSpPr>
        <p:grpSpPr>
          <a:xfrm>
            <a:off x="14393123" y="8102994"/>
            <a:ext cx="17254916" cy="11152407"/>
            <a:chOff x="13084656" y="10899265"/>
            <a:chExt cx="15686287" cy="101385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1EAC90-CEDA-5D4B-AD3C-6503C5250449}"/>
                </a:ext>
              </a:extLst>
            </p:cNvPr>
            <p:cNvGrpSpPr/>
            <p:nvPr/>
          </p:nvGrpSpPr>
          <p:grpSpPr>
            <a:xfrm>
              <a:off x="16330685" y="12511268"/>
              <a:ext cx="4473368" cy="4473368"/>
              <a:chOff x="1670642" y="3569854"/>
              <a:chExt cx="1192898" cy="119289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B033B29-A7AE-7343-ABBB-F37104DE832F}"/>
                  </a:ext>
                </a:extLst>
              </p:cNvPr>
              <p:cNvGrpSpPr/>
              <p:nvPr/>
            </p:nvGrpSpPr>
            <p:grpSpPr>
              <a:xfrm>
                <a:off x="167064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F67765F-8A4A-9A49-B3D7-4802E90D3A56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299C17E-C7BF-9048-8608-B542ADFCDF94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68A40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9F3F082-462C-674A-A612-8D2F51F33D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2A6EF715-97E9-924C-B892-D5FC6C355943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4AF4F80-F734-7B4B-B294-1743484FE9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B9C0568-4459-F442-9782-65E8E28544C6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79B9097F-0C86-3147-9915-5C9178FEBD0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9452D207-2F23-1F40-9545-FE79062BDBD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473CD9A1-4198-0644-8C0A-6A2BD28194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ED105B4D-FDAD-7546-96F7-D9DE9503C77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8289EF0D-987C-7341-89F9-CD37D38EDA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22" name="Block Arc 21">
                  <a:extLst>
                    <a:ext uri="{FF2B5EF4-FFF2-40B4-BE49-F238E27FC236}">
                      <a16:creationId xmlns:a16="http://schemas.microsoft.com/office/drawing/2014/main" id="{212B9728-AED5-3441-AA09-D7246A4EC1B7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Subtitle 2">
                <a:extLst>
                  <a:ext uri="{FF2B5EF4-FFF2-40B4-BE49-F238E27FC236}">
                    <a16:creationId xmlns:a16="http://schemas.microsoft.com/office/drawing/2014/main" id="{706606EA-B924-014B-9262-B1D5A94A5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5577" y="395924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5DF44D-599F-D44B-A523-827657BF7C4A}"/>
                </a:ext>
              </a:extLst>
            </p:cNvPr>
            <p:cNvGrpSpPr/>
            <p:nvPr/>
          </p:nvGrpSpPr>
          <p:grpSpPr>
            <a:xfrm>
              <a:off x="20834172" y="12511268"/>
              <a:ext cx="4473368" cy="4473368"/>
              <a:chOff x="2899492" y="3569854"/>
              <a:chExt cx="1192898" cy="119289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B28C0A-7B56-3345-AA16-8FE758510A2A}"/>
                  </a:ext>
                </a:extLst>
              </p:cNvPr>
              <p:cNvGrpSpPr/>
              <p:nvPr/>
            </p:nvGrpSpPr>
            <p:grpSpPr>
              <a:xfrm>
                <a:off x="289949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5456C62-E97E-604D-BEBF-97669F7DF4A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3FD37C8-9C6D-9C46-A2C2-797F21C13A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2EAF9A5-F6F5-D648-8767-5E8209F41D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1D199735-9038-6E49-867F-353A8B261546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D8AEC302-D08E-F942-9F8D-F897E2366F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39C2179-4EBE-1C47-A4F4-11B1B7CAC04B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17299939-120C-AE45-A7B7-12A79F65667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EB4A906B-C077-0047-97B7-7DB5353FFB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226DAEFD-E495-2D4A-970E-D561BE8827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27E316C3-F220-224B-AED5-060B1DA7C75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AAE0E3C2-8231-E04C-92EF-7070B57AD3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35" name="Block Arc 34">
                  <a:extLst>
                    <a:ext uri="{FF2B5EF4-FFF2-40B4-BE49-F238E27FC236}">
                      <a16:creationId xmlns:a16="http://schemas.microsoft.com/office/drawing/2014/main" id="{F32E1C8D-F236-E64D-880A-4FA19707B4D8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" name="Subtitle 2">
                <a:extLst>
                  <a:ext uri="{FF2B5EF4-FFF2-40B4-BE49-F238E27FC236}">
                    <a16:creationId xmlns:a16="http://schemas.microsoft.com/office/drawing/2014/main" id="{2A805969-59CF-1649-8554-6016851F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4829" y="395924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2 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EB257A-BAD1-6647-AB1A-7D7F5A122B5A}"/>
                </a:ext>
              </a:extLst>
            </p:cNvPr>
            <p:cNvGrpSpPr/>
            <p:nvPr/>
          </p:nvGrpSpPr>
          <p:grpSpPr>
            <a:xfrm>
              <a:off x="18583392" y="16397461"/>
              <a:ext cx="4473368" cy="4473368"/>
              <a:chOff x="2257404" y="4627112"/>
              <a:chExt cx="1192898" cy="119289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A02C606-798E-884E-A810-768777901FCF}"/>
                  </a:ext>
                </a:extLst>
              </p:cNvPr>
              <p:cNvGrpSpPr/>
              <p:nvPr/>
            </p:nvGrpSpPr>
            <p:grpSpPr>
              <a:xfrm>
                <a:off x="2257404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8CB13FF-C1A2-4643-93BF-B26D76258EEE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7EEB9B4F-2BC6-1B4B-820E-C9F3D129926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AD6E18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37357B9A-2C14-4A4E-B161-11865356E6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ACFA0F75-8CFC-2F45-A536-4113228379C9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81679A-260D-3E43-9786-9A7AFB9032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73C412B7-11F1-1B41-9546-94605EB3B328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4F97A3F-AC07-414D-BF3A-402BE10F2C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BE93BBB8-B505-C64B-9949-E1FCCE00A1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626F690F-6BEE-974C-A1E5-8703D5B95B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D5BC99FC-0A95-284E-9253-0F532990B48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57C07C99-2397-954E-A34A-0CBD013CCB3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54" name="Block Arc 53">
                  <a:extLst>
                    <a:ext uri="{FF2B5EF4-FFF2-40B4-BE49-F238E27FC236}">
                      <a16:creationId xmlns:a16="http://schemas.microsoft.com/office/drawing/2014/main" id="{AF156B65-8890-F346-B36E-BB187CB1E90C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9" name="Subtitle 2">
                <a:extLst>
                  <a:ext uri="{FF2B5EF4-FFF2-40B4-BE49-F238E27FC236}">
                    <a16:creationId xmlns:a16="http://schemas.microsoft.com/office/drawing/2014/main" id="{476956F3-6433-7D44-9157-F946C1F9B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7364" y="501650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7 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FEB5CE-9CAB-9246-9D9E-428B1BE2E84B}"/>
                </a:ext>
              </a:extLst>
            </p:cNvPr>
            <p:cNvGrpSpPr/>
            <p:nvPr/>
          </p:nvGrpSpPr>
          <p:grpSpPr>
            <a:xfrm>
              <a:off x="23062415" y="16397461"/>
              <a:ext cx="4473368" cy="4473368"/>
              <a:chOff x="3472750" y="4627112"/>
              <a:chExt cx="1192898" cy="119289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E61DD3-63EA-B24D-B30E-0AA5E013DC3F}"/>
                  </a:ext>
                </a:extLst>
              </p:cNvPr>
              <p:cNvGrpSpPr/>
              <p:nvPr/>
            </p:nvGrpSpPr>
            <p:grpSpPr>
              <a:xfrm>
                <a:off x="3472750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72DDB6C-D8DE-4F4C-B3E4-37EB7B5E575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4E0C402C-A4C5-2A43-AC8A-FE03089A0F9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7978F36D-D39E-D042-B7D1-0E1F8D8288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82" name="Freeform 81">
                    <a:extLst>
                      <a:ext uri="{FF2B5EF4-FFF2-40B4-BE49-F238E27FC236}">
                        <a16:creationId xmlns:a16="http://schemas.microsoft.com/office/drawing/2014/main" id="{3332D73B-F5AF-554F-BA34-7DAD461AD7BB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Freeform 83">
                    <a:extLst>
                      <a:ext uri="{FF2B5EF4-FFF2-40B4-BE49-F238E27FC236}">
                        <a16:creationId xmlns:a16="http://schemas.microsoft.com/office/drawing/2014/main" id="{3E35B24F-6C07-CE46-BD43-7247F0BA4C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E031DA32-0408-E240-B5DB-1BE05874707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A9DA5387-6DE4-874C-B483-245E9E0C18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2B922273-D93E-E44E-98CD-4C557B1857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BCB689A9-FD50-FA4B-82BB-120169A35F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B31B1ED-B3FB-2249-B173-9EECA72B03C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93396391-CDCB-CC44-AF7D-2A8D3050A97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77" name="Block Arc 76">
                  <a:extLst>
                    <a:ext uri="{FF2B5EF4-FFF2-40B4-BE49-F238E27FC236}">
                      <a16:creationId xmlns:a16="http://schemas.microsoft.com/office/drawing/2014/main" id="{64CE59FC-C328-1440-A5F4-562F7CCC641F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Subtitle 2">
                <a:extLst>
                  <a:ext uri="{FF2B5EF4-FFF2-40B4-BE49-F238E27FC236}">
                    <a16:creationId xmlns:a16="http://schemas.microsoft.com/office/drawing/2014/main" id="{A5DE5D5F-6B84-E443-AD1B-70EA146648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0599" y="501650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3 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D32AF4-CFDA-1643-9221-5DC7D724B17B}"/>
                </a:ext>
              </a:extLst>
            </p:cNvPr>
            <p:cNvSpPr/>
            <p:nvPr/>
          </p:nvSpPr>
          <p:spPr>
            <a:xfrm>
              <a:off x="27326808" y="15037012"/>
              <a:ext cx="1444136" cy="6000806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FA9795-2C23-0B4B-A122-CCE85B727E73}"/>
                </a:ext>
              </a:extLst>
            </p:cNvPr>
            <p:cNvSpPr/>
            <p:nvPr/>
          </p:nvSpPr>
          <p:spPr>
            <a:xfrm>
              <a:off x="16311146" y="15611941"/>
              <a:ext cx="2350736" cy="542587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effectLst/>
                  <a:latin typeface="Bauhaus 93" pitchFamily="82" charset="77"/>
                  <a:cs typeface="Kannada MN" pitchFamily="2" charset="0"/>
                </a:rPr>
                <a:t>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9176C6-A6F9-7445-B24C-BA3A49DD37DD}"/>
                </a:ext>
              </a:extLst>
            </p:cNvPr>
            <p:cNvSpPr/>
            <p:nvPr/>
          </p:nvSpPr>
          <p:spPr>
            <a:xfrm>
              <a:off x="25149044" y="10899266"/>
              <a:ext cx="1444136" cy="6000806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DC56EA-CA5F-5D4C-A610-1E3B39DA302E}"/>
                </a:ext>
              </a:extLst>
            </p:cNvPr>
            <p:cNvSpPr/>
            <p:nvPr/>
          </p:nvSpPr>
          <p:spPr>
            <a:xfrm>
              <a:off x="13084657" y="12571184"/>
              <a:ext cx="3536164" cy="6002119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effectLst/>
                  <a:latin typeface="Bauhaus 93" pitchFamily="82" charset="77"/>
                  <a:cs typeface="Kannada MN" pitchFamily="2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72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Billiards Table">
                <a:extLst>
                  <a:ext uri="{FF2B5EF4-FFF2-40B4-BE49-F238E27FC236}">
                    <a16:creationId xmlns:a16="http://schemas.microsoft.com/office/drawing/2014/main" id="{A3E3D3CA-AB95-CF42-97A8-99312CACFB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5642311"/>
                  </p:ext>
                </p:extLst>
              </p:nvPr>
            </p:nvGraphicFramePr>
            <p:xfrm>
              <a:off x="10353043" y="4878423"/>
              <a:ext cx="26902916" cy="2020335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6902916" cy="20203355"/>
                    </a:xfrm>
                    <a:prstGeom prst="rect">
                      <a:avLst/>
                    </a:prstGeom>
                  </am3d:spPr>
                  <am3d:camera>
                    <am3d:pos x="0" y="0" z="5613195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233109" d="1000000"/>
                    <am3d:preTrans dx="0" dy="1828211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478252" ay="1401640" az="61841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98339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Billiards Table">
                <a:extLst>
                  <a:ext uri="{FF2B5EF4-FFF2-40B4-BE49-F238E27FC236}">
                    <a16:creationId xmlns:a16="http://schemas.microsoft.com/office/drawing/2014/main" id="{A3E3D3CA-AB95-CF42-97A8-99312CACFB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043" y="4878423"/>
                <a:ext cx="26902916" cy="20203355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541DFB7-B2AD-BB41-A183-6EB956805F9E}"/>
              </a:ext>
            </a:extLst>
          </p:cNvPr>
          <p:cNvGrpSpPr/>
          <p:nvPr/>
        </p:nvGrpSpPr>
        <p:grpSpPr>
          <a:xfrm>
            <a:off x="14117688" y="8102991"/>
            <a:ext cx="17530351" cy="11152408"/>
            <a:chOff x="3422469" y="2068270"/>
            <a:chExt cx="4249782" cy="27036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1EAC90-CEDA-5D4B-AD3C-6503C5250449}"/>
                </a:ext>
              </a:extLst>
            </p:cNvPr>
            <p:cNvGrpSpPr/>
            <p:nvPr/>
          </p:nvGrpSpPr>
          <p:grpSpPr>
            <a:xfrm>
              <a:off x="4354849" y="2498138"/>
              <a:ext cx="1192898" cy="1192898"/>
              <a:chOff x="1670642" y="3569854"/>
              <a:chExt cx="1192898" cy="119289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B033B29-A7AE-7343-ABBB-F37104DE832F}"/>
                  </a:ext>
                </a:extLst>
              </p:cNvPr>
              <p:cNvGrpSpPr/>
              <p:nvPr/>
            </p:nvGrpSpPr>
            <p:grpSpPr>
              <a:xfrm>
                <a:off x="167064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F67765F-8A4A-9A49-B3D7-4802E90D3A56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299C17E-C7BF-9048-8608-B542ADFCDF94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68A40"/>
                  </a:solidFill>
                  <a:ln w="381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9F3F082-462C-674A-A612-8D2F51F33D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2A6EF715-97E9-924C-B892-D5FC6C355943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4AF4F80-F734-7B4B-B294-1743484FE9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B9C0568-4459-F442-9782-65E8E28544C6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79B9097F-0C86-3147-9915-5C9178FEBD0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9452D207-2F23-1F40-9545-FE79062BDBD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473CD9A1-4198-0644-8C0A-6A2BD28194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ED105B4D-FDAD-7546-96F7-D9DE9503C77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8289EF0D-987C-7341-89F9-CD37D38EDA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22" name="Block Arc 21">
                  <a:extLst>
                    <a:ext uri="{FF2B5EF4-FFF2-40B4-BE49-F238E27FC236}">
                      <a16:creationId xmlns:a16="http://schemas.microsoft.com/office/drawing/2014/main" id="{212B9728-AED5-3441-AA09-D7246A4EC1B7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Subtitle 2">
                <a:extLst>
                  <a:ext uri="{FF2B5EF4-FFF2-40B4-BE49-F238E27FC236}">
                    <a16:creationId xmlns:a16="http://schemas.microsoft.com/office/drawing/2014/main" id="{706606EA-B924-014B-9262-B1D5A94A52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5577" y="395924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v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5DF44D-599F-D44B-A523-827657BF7C4A}"/>
                </a:ext>
              </a:extLst>
            </p:cNvPr>
            <p:cNvGrpSpPr/>
            <p:nvPr/>
          </p:nvGrpSpPr>
          <p:grpSpPr>
            <a:xfrm>
              <a:off x="5555779" y="2498138"/>
              <a:ext cx="1192898" cy="1192898"/>
              <a:chOff x="2899492" y="3569854"/>
              <a:chExt cx="1192898" cy="119289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CB28C0A-7B56-3345-AA16-8FE758510A2A}"/>
                  </a:ext>
                </a:extLst>
              </p:cNvPr>
              <p:cNvGrpSpPr/>
              <p:nvPr/>
            </p:nvGrpSpPr>
            <p:grpSpPr>
              <a:xfrm>
                <a:off x="2899492" y="3569854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5456C62-E97E-604D-BEBF-97669F7DF4A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3FD37C8-9C6D-9C46-A2C2-797F21C13A13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381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2EAF9A5-F6F5-D648-8767-5E8209F41D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1D199735-9038-6E49-867F-353A8B261546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D8AEC302-D08E-F942-9F8D-F897E2366F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B39C2179-4EBE-1C47-A4F4-11B1B7CAC04B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17299939-120C-AE45-A7B7-12A79F65667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EB4A906B-C077-0047-97B7-7DB5353FFB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226DAEFD-E495-2D4A-970E-D561BE8827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45" name="Oval 44">
                        <a:extLst>
                          <a:ext uri="{FF2B5EF4-FFF2-40B4-BE49-F238E27FC236}">
                            <a16:creationId xmlns:a16="http://schemas.microsoft.com/office/drawing/2014/main" id="{27E316C3-F220-224B-AED5-060B1DA7C75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AAE0E3C2-8231-E04C-92EF-7070B57AD3E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35" name="Block Arc 34">
                  <a:extLst>
                    <a:ext uri="{FF2B5EF4-FFF2-40B4-BE49-F238E27FC236}">
                      <a16:creationId xmlns:a16="http://schemas.microsoft.com/office/drawing/2014/main" id="{F32E1C8D-F236-E64D-880A-4FA19707B4D8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5" name="Subtitle 2">
                <a:extLst>
                  <a:ext uri="{FF2B5EF4-FFF2-40B4-BE49-F238E27FC236}">
                    <a16:creationId xmlns:a16="http://schemas.microsoft.com/office/drawing/2014/main" id="{2A805969-59CF-1649-8554-6016851F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4829" y="3959245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1 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EB257A-BAD1-6647-AB1A-7D7F5A122B5A}"/>
                </a:ext>
              </a:extLst>
            </p:cNvPr>
            <p:cNvGrpSpPr/>
            <p:nvPr/>
          </p:nvGrpSpPr>
          <p:grpSpPr>
            <a:xfrm>
              <a:off x="4955571" y="3534456"/>
              <a:ext cx="1192898" cy="1192898"/>
              <a:chOff x="2257404" y="4627112"/>
              <a:chExt cx="1192898" cy="1192898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A02C606-798E-884E-A810-768777901FCF}"/>
                  </a:ext>
                </a:extLst>
              </p:cNvPr>
              <p:cNvGrpSpPr/>
              <p:nvPr/>
            </p:nvGrpSpPr>
            <p:grpSpPr>
              <a:xfrm>
                <a:off x="2257404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8CB13FF-C1A2-4643-93BF-B26D76258EEE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7EEB9B4F-2BC6-1B4B-820E-C9F3D129926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9466BE"/>
                  </a:solidFill>
                  <a:ln w="381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37357B9A-2C14-4A4E-B161-11865356E6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ACFA0F75-8CFC-2F45-A536-4113228379C9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81679A-260D-3E43-9786-9A7AFB90323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73C412B7-11F1-1B41-9546-94605EB3B328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E4F97A3F-AC07-414D-BF3A-402BE10F2C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BE93BBB8-B505-C64B-9949-E1FCCE00A1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626F690F-6BEE-974C-A1E5-8703D5B95B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D5BC99FC-0A95-284E-9253-0F532990B48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74" name="Oval 73">
                        <a:extLst>
                          <a:ext uri="{FF2B5EF4-FFF2-40B4-BE49-F238E27FC236}">
                            <a16:creationId xmlns:a16="http://schemas.microsoft.com/office/drawing/2014/main" id="{57C07C99-2397-954E-A34A-0CBD013CCB3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54" name="Block Arc 53">
                  <a:extLst>
                    <a:ext uri="{FF2B5EF4-FFF2-40B4-BE49-F238E27FC236}">
                      <a16:creationId xmlns:a16="http://schemas.microsoft.com/office/drawing/2014/main" id="{AF156B65-8890-F346-B36E-BB187CB1E90C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9" name="Subtitle 2">
                <a:extLst>
                  <a:ext uri="{FF2B5EF4-FFF2-40B4-BE49-F238E27FC236}">
                    <a16:creationId xmlns:a16="http://schemas.microsoft.com/office/drawing/2014/main" id="{476956F3-6433-7D44-9157-F946C1F9B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6073" y="492941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FEB5CE-9CAB-9246-9D9E-428B1BE2E84B}"/>
                </a:ext>
              </a:extLst>
            </p:cNvPr>
            <p:cNvGrpSpPr/>
            <p:nvPr/>
          </p:nvGrpSpPr>
          <p:grpSpPr>
            <a:xfrm>
              <a:off x="6149977" y="3534456"/>
              <a:ext cx="1192898" cy="1192898"/>
              <a:chOff x="3472750" y="4627112"/>
              <a:chExt cx="1192898" cy="119289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F3E61DD3-63EA-B24D-B30E-0AA5E013DC3F}"/>
                  </a:ext>
                </a:extLst>
              </p:cNvPr>
              <p:cNvGrpSpPr/>
              <p:nvPr/>
            </p:nvGrpSpPr>
            <p:grpSpPr>
              <a:xfrm>
                <a:off x="3472750" y="4627112"/>
                <a:ext cx="1192898" cy="1192898"/>
                <a:chOff x="4331823" y="2657095"/>
                <a:chExt cx="3941180" cy="394118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72DDB6C-D8DE-4F4C-B3E4-37EB7B5E575A}"/>
                    </a:ext>
                  </a:extLst>
                </p:cNvPr>
                <p:cNvGrpSpPr/>
                <p:nvPr/>
              </p:nvGrpSpPr>
              <p:grpSpPr>
                <a:xfrm>
                  <a:off x="4331823" y="2657095"/>
                  <a:ext cx="3941180" cy="3941180"/>
                  <a:chOff x="4884516" y="2273292"/>
                  <a:chExt cx="3941180" cy="3941180"/>
                </a:xfrm>
                <a:scene3d>
                  <a:camera prst="orthographicFront"/>
                  <a:lightRig rig="brightRoom" dir="t"/>
                </a:scene3d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4E0C402C-A4C5-2A43-AC8A-FE03089A0F99}"/>
                      </a:ext>
                    </a:extLst>
                  </p:cNvPr>
                  <p:cNvSpPr/>
                  <p:nvPr/>
                </p:nvSpPr>
                <p:spPr>
                  <a:xfrm>
                    <a:off x="4884516" y="2273292"/>
                    <a:ext cx="3941180" cy="3941180"/>
                  </a:xfrm>
                  <a:prstGeom prst="ellipse">
                    <a:avLst/>
                  </a:prstGeom>
                  <a:solidFill>
                    <a:srgbClr val="C00000"/>
                  </a:solidFill>
                  <a:ln w="38100">
                    <a:solidFill>
                      <a:srgbClr val="F2F2F2"/>
                    </a:solidFill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7978F36D-D39E-D042-B7D1-0E1F8D8288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9021" y="3457797"/>
                    <a:ext cx="1572168" cy="1572170"/>
                  </a:xfrm>
                  <a:prstGeom prst="ellipse">
                    <a:avLst/>
                  </a:prstGeom>
                  <a:solidFill>
                    <a:srgbClr val="FFFEF2"/>
                  </a:solidFill>
                  <a:ln>
                    <a:noFill/>
                  </a:ln>
                  <a:sp3d prstMaterial="matte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  <p:sp>
                <p:nvSpPr>
                  <p:cNvPr id="82" name="Freeform 81">
                    <a:extLst>
                      <a:ext uri="{FF2B5EF4-FFF2-40B4-BE49-F238E27FC236}">
                        <a16:creationId xmlns:a16="http://schemas.microsoft.com/office/drawing/2014/main" id="{3332D73B-F5AF-554F-BA34-7DAD461AD7BB}"/>
                      </a:ext>
                    </a:extLst>
                  </p:cNvPr>
                  <p:cNvSpPr/>
                  <p:nvPr/>
                </p:nvSpPr>
                <p:spPr>
                  <a:xfrm>
                    <a:off x="6158669" y="3518842"/>
                    <a:ext cx="1391401" cy="672761"/>
                  </a:xfrm>
                  <a:custGeom>
                    <a:avLst/>
                    <a:gdLst>
                      <a:gd name="connsiteX0" fmla="*/ 307373 w 609034"/>
                      <a:gd name="connsiteY0" fmla="*/ 11 h 294476"/>
                      <a:gd name="connsiteX1" fmla="*/ 460931 w 609034"/>
                      <a:gd name="connsiteY1" fmla="*/ 42811 h 294476"/>
                      <a:gd name="connsiteX2" fmla="*/ 601680 w 609034"/>
                      <a:gd name="connsiteY2" fmla="*/ 231054 h 294476"/>
                      <a:gd name="connsiteX3" fmla="*/ 609034 w 609034"/>
                      <a:gd name="connsiteY3" fmla="*/ 294476 h 294476"/>
                      <a:gd name="connsiteX4" fmla="*/ 578473 w 609034"/>
                      <a:gd name="connsiteY4" fmla="*/ 294476 h 294476"/>
                      <a:gd name="connsiteX5" fmla="*/ 571991 w 609034"/>
                      <a:gd name="connsiteY5" fmla="*/ 238580 h 294476"/>
                      <a:gd name="connsiteX6" fmla="*/ 445315 w 609034"/>
                      <a:gd name="connsiteY6" fmla="*/ 69157 h 294476"/>
                      <a:gd name="connsiteX7" fmla="*/ 168263 w 609034"/>
                      <a:gd name="connsiteY7" fmla="*/ 66777 h 294476"/>
                      <a:gd name="connsiteX8" fmla="*/ 38694 w 609034"/>
                      <a:gd name="connsiteY8" fmla="*/ 233998 h 294476"/>
                      <a:gd name="connsiteX9" fmla="*/ 30626 w 609034"/>
                      <a:gd name="connsiteY9" fmla="*/ 294476 h 294476"/>
                      <a:gd name="connsiteX10" fmla="*/ 0 w 609034"/>
                      <a:gd name="connsiteY10" fmla="*/ 294476 h 294476"/>
                      <a:gd name="connsiteX11" fmla="*/ 9140 w 609034"/>
                      <a:gd name="connsiteY11" fmla="*/ 225964 h 294476"/>
                      <a:gd name="connsiteX12" fmla="*/ 153102 w 609034"/>
                      <a:gd name="connsiteY12" fmla="*/ 40166 h 294476"/>
                      <a:gd name="connsiteX13" fmla="*/ 307373 w 609034"/>
                      <a:gd name="connsiteY13" fmla="*/ 11 h 294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9034" h="294476">
                        <a:moveTo>
                          <a:pt x="307373" y="11"/>
                        </a:moveTo>
                        <a:cubicBezTo>
                          <a:pt x="360541" y="468"/>
                          <a:pt x="413590" y="14751"/>
                          <a:pt x="460931" y="42811"/>
                        </a:cubicBezTo>
                        <a:cubicBezTo>
                          <a:pt x="531944" y="84902"/>
                          <a:pt x="581925" y="153139"/>
                          <a:pt x="601680" y="231054"/>
                        </a:cubicBezTo>
                        <a:lnTo>
                          <a:pt x="609034" y="294476"/>
                        </a:lnTo>
                        <a:lnTo>
                          <a:pt x="578473" y="294476"/>
                        </a:lnTo>
                        <a:lnTo>
                          <a:pt x="571991" y="238580"/>
                        </a:lnTo>
                        <a:cubicBezTo>
                          <a:pt x="554212" y="168455"/>
                          <a:pt x="509227" y="107040"/>
                          <a:pt x="445315" y="69157"/>
                        </a:cubicBezTo>
                        <a:cubicBezTo>
                          <a:pt x="360099" y="18647"/>
                          <a:pt x="254335" y="17738"/>
                          <a:pt x="168263" y="66777"/>
                        </a:cubicBezTo>
                        <a:cubicBezTo>
                          <a:pt x="103709" y="103556"/>
                          <a:pt x="57676" y="164189"/>
                          <a:pt x="38694" y="233998"/>
                        </a:cubicBezTo>
                        <a:lnTo>
                          <a:pt x="30626" y="294476"/>
                        </a:lnTo>
                        <a:lnTo>
                          <a:pt x="0" y="294476"/>
                        </a:lnTo>
                        <a:lnTo>
                          <a:pt x="9140" y="225964"/>
                        </a:lnTo>
                        <a:cubicBezTo>
                          <a:pt x="30231" y="148400"/>
                          <a:pt x="81378" y="81031"/>
                          <a:pt x="153102" y="40166"/>
                        </a:cubicBezTo>
                        <a:cubicBezTo>
                          <a:pt x="200919" y="12923"/>
                          <a:pt x="254205" y="-446"/>
                          <a:pt x="307373" y="11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Freeform 83">
                    <a:extLst>
                      <a:ext uri="{FF2B5EF4-FFF2-40B4-BE49-F238E27FC236}">
                        <a16:creationId xmlns:a16="http://schemas.microsoft.com/office/drawing/2014/main" id="{3E35B24F-6C07-CE46-BD43-7247F0BA4C2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65050" y="4310667"/>
                    <a:ext cx="1383757" cy="642099"/>
                  </a:xfrm>
                  <a:custGeom>
                    <a:avLst/>
                    <a:gdLst>
                      <a:gd name="connsiteX0" fmla="*/ 605688 w 605688"/>
                      <a:gd name="connsiteY0" fmla="*/ 281055 h 281055"/>
                      <a:gd name="connsiteX1" fmla="*/ 575127 w 605688"/>
                      <a:gd name="connsiteY1" fmla="*/ 281055 h 281055"/>
                      <a:gd name="connsiteX2" fmla="*/ 570201 w 605688"/>
                      <a:gd name="connsiteY2" fmla="*/ 238580 h 281055"/>
                      <a:gd name="connsiteX3" fmla="*/ 443525 w 605688"/>
                      <a:gd name="connsiteY3" fmla="*/ 69157 h 281055"/>
                      <a:gd name="connsiteX4" fmla="*/ 166473 w 605688"/>
                      <a:gd name="connsiteY4" fmla="*/ 66777 h 281055"/>
                      <a:gd name="connsiteX5" fmla="*/ 36904 w 605688"/>
                      <a:gd name="connsiteY5" fmla="*/ 233998 h 281055"/>
                      <a:gd name="connsiteX6" fmla="*/ 30626 w 605688"/>
                      <a:gd name="connsiteY6" fmla="*/ 281055 h 281055"/>
                      <a:gd name="connsiteX7" fmla="*/ 0 w 605688"/>
                      <a:gd name="connsiteY7" fmla="*/ 281055 h 281055"/>
                      <a:gd name="connsiteX8" fmla="*/ 7350 w 605688"/>
                      <a:gd name="connsiteY8" fmla="*/ 225964 h 281055"/>
                      <a:gd name="connsiteX9" fmla="*/ 151312 w 605688"/>
                      <a:gd name="connsiteY9" fmla="*/ 40166 h 281055"/>
                      <a:gd name="connsiteX10" fmla="*/ 459141 w 605688"/>
                      <a:gd name="connsiteY10" fmla="*/ 42811 h 281055"/>
                      <a:gd name="connsiteX11" fmla="*/ 599890 w 605688"/>
                      <a:gd name="connsiteY11" fmla="*/ 231054 h 281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5688" h="281055">
                        <a:moveTo>
                          <a:pt x="605688" y="281055"/>
                        </a:moveTo>
                        <a:lnTo>
                          <a:pt x="575127" y="281055"/>
                        </a:lnTo>
                        <a:lnTo>
                          <a:pt x="570201" y="238580"/>
                        </a:lnTo>
                        <a:cubicBezTo>
                          <a:pt x="552422" y="168455"/>
                          <a:pt x="507437" y="107040"/>
                          <a:pt x="443525" y="69157"/>
                        </a:cubicBezTo>
                        <a:cubicBezTo>
                          <a:pt x="358309" y="18647"/>
                          <a:pt x="252545" y="17738"/>
                          <a:pt x="166473" y="66777"/>
                        </a:cubicBezTo>
                        <a:cubicBezTo>
                          <a:pt x="101919" y="103556"/>
                          <a:pt x="55886" y="164189"/>
                          <a:pt x="36904" y="233998"/>
                        </a:cubicBezTo>
                        <a:lnTo>
                          <a:pt x="30626" y="281055"/>
                        </a:lnTo>
                        <a:lnTo>
                          <a:pt x="0" y="281055"/>
                        </a:lnTo>
                        <a:lnTo>
                          <a:pt x="7350" y="225964"/>
                        </a:lnTo>
                        <a:cubicBezTo>
                          <a:pt x="28441" y="148400"/>
                          <a:pt x="79587" y="81031"/>
                          <a:pt x="151312" y="40166"/>
                        </a:cubicBezTo>
                        <a:cubicBezTo>
                          <a:pt x="246945" y="-14320"/>
                          <a:pt x="364458" y="-13310"/>
                          <a:pt x="459141" y="42811"/>
                        </a:cubicBezTo>
                        <a:cubicBezTo>
                          <a:pt x="530153" y="84902"/>
                          <a:pt x="580135" y="153139"/>
                          <a:pt x="599890" y="231054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25000"/>
                    </a:schemeClr>
                  </a:solidFill>
                  <a:ln cap="rnd"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30294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E031DA32-0408-E240-B5DB-1BE05874707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6718"/>
                    <a:ext cx="1391893" cy="210793"/>
                    <a:chOff x="6159507" y="4146718"/>
                    <a:chExt cx="1391893" cy="210793"/>
                  </a:xfrm>
                  <a:solidFill>
                    <a:schemeClr val="bg2">
                      <a:lumMod val="25000"/>
                    </a:schemeClr>
                  </a:solidFill>
                </p:grpSpPr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A9DA5387-6DE4-874C-B483-245E9E0C18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1467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2B922273-D93E-E44E-98CD-4C557B1857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480307" y="428324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BCB689A9-FD50-FA4B-82BB-120169A35F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59507" y="4149893"/>
                      <a:ext cx="77443" cy="207618"/>
                      <a:chOff x="6162682" y="4149893"/>
                      <a:chExt cx="77443" cy="207618"/>
                    </a:xfrm>
                    <a:grpFill/>
                  </p:grpSpPr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BB31B1ED-B3FB-2249-B173-9EECA72B03C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2682" y="4149893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/>
                      </a:p>
                    </p:txBody>
                  </p:sp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93396391-CDCB-CC44-AF7D-2A8D3050A97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169032" y="4286418"/>
                        <a:ext cx="71093" cy="71093"/>
                      </a:xfrm>
                      <a:prstGeom prst="ellipse">
                        <a:avLst/>
                      </a:prstGeom>
                      <a:grpFill/>
                      <a:ln>
                        <a:noFill/>
                      </a:ln>
                      <a:effectLst>
                        <a:outerShdw blurRad="63500" sx="102000" sy="102000" algn="ctr" rotWithShape="0">
                          <a:prstClr val="black">
                            <a:alpha val="40000"/>
                          </a:prstClr>
                        </a:outerShdw>
                      </a:effectLst>
                      <a:sp3d prstMaterial="matte"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30294" dirty="0"/>
                      </a:p>
                    </p:txBody>
                  </p:sp>
                </p:grpSp>
              </p:grpSp>
            </p:grpSp>
            <p:sp>
              <p:nvSpPr>
                <p:cNvPr id="77" name="Block Arc 76">
                  <a:extLst>
                    <a:ext uri="{FF2B5EF4-FFF2-40B4-BE49-F238E27FC236}">
                      <a16:creationId xmlns:a16="http://schemas.microsoft.com/office/drawing/2014/main" id="{64CE59FC-C328-1440-A5F4-562F7CCC641F}"/>
                    </a:ext>
                  </a:extLst>
                </p:cNvPr>
                <p:cNvSpPr/>
                <p:nvPr/>
              </p:nvSpPr>
              <p:spPr>
                <a:xfrm rot="19450926">
                  <a:off x="4725622" y="2958528"/>
                  <a:ext cx="2404596" cy="2304223"/>
                </a:xfrm>
                <a:prstGeom prst="blockArc">
                  <a:avLst>
                    <a:gd name="adj1" fmla="val 14977627"/>
                    <a:gd name="adj2" fmla="val 17469328"/>
                    <a:gd name="adj3" fmla="val 5280"/>
                  </a:avLst>
                </a:prstGeom>
                <a:solidFill>
                  <a:srgbClr val="FFFEF2">
                    <a:alpha val="83000"/>
                  </a:srgbClr>
                </a:solidFill>
                <a:ln>
                  <a:solidFill>
                    <a:srgbClr val="FEF7D3">
                      <a:alpha val="4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0" name="Subtitle 2">
                <a:extLst>
                  <a:ext uri="{FF2B5EF4-FFF2-40B4-BE49-F238E27FC236}">
                    <a16:creationId xmlns:a16="http://schemas.microsoft.com/office/drawing/2014/main" id="{A5DE5D5F-6B84-E443-AD1B-70EA146648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0599" y="5016503"/>
                <a:ext cx="479642" cy="521504"/>
              </a:xfrm>
              <a:prstGeom prst="rect">
                <a:avLst/>
              </a:prstGeom>
              <a:effectLst>
                <a:outerShdw blurRad="114300" dist="12700" dir="4920000" algn="tl" rotWithShape="0">
                  <a:prstClr val="black">
                    <a:alpha val="49000"/>
                  </a:prstClr>
                </a:outerShdw>
                <a:softEdge rad="31750"/>
              </a:effectLst>
              <a:scene3d>
                <a:camera prst="orthographicFront"/>
                <a:lightRig rig="brightRoom" dir="t"/>
              </a:scene3d>
              <a:sp3d prstMaterial="matte"/>
            </p:spPr>
            <p:txBody>
              <a:bodyPr vert="horz" lIns="377190" tIns="188595" rIns="377190" bIns="188595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9900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0 </a:t>
                </a:r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D32AF4-CFDA-1643-9221-5DC7D724B17B}"/>
                </a:ext>
              </a:extLst>
            </p:cNvPr>
            <p:cNvSpPr/>
            <p:nvPr/>
          </p:nvSpPr>
          <p:spPr>
            <a:xfrm>
              <a:off x="7287148" y="3171669"/>
              <a:ext cx="385103" cy="160021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FA9795-2C23-0B4B-A122-CCE85B727E73}"/>
                </a:ext>
              </a:extLst>
            </p:cNvPr>
            <p:cNvSpPr/>
            <p:nvPr/>
          </p:nvSpPr>
          <p:spPr>
            <a:xfrm>
              <a:off x="4349638" y="3324984"/>
              <a:ext cx="626863" cy="1446900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t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9176C6-A6F9-7445-B24C-BA3A49DD37DD}"/>
                </a:ext>
              </a:extLst>
            </p:cNvPr>
            <p:cNvSpPr/>
            <p:nvPr/>
          </p:nvSpPr>
          <p:spPr>
            <a:xfrm>
              <a:off x="6706411" y="2068270"/>
              <a:ext cx="385103" cy="160021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DC56EA-CA5F-5D4C-A610-1E3B39DA302E}"/>
                </a:ext>
              </a:extLst>
            </p:cNvPr>
            <p:cNvSpPr/>
            <p:nvPr/>
          </p:nvSpPr>
          <p:spPr>
            <a:xfrm>
              <a:off x="3422469" y="2514115"/>
              <a:ext cx="1009749" cy="1570205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81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352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>
            <a:extLst>
              <a:ext uri="{FF2B5EF4-FFF2-40B4-BE49-F238E27FC236}">
                <a16:creationId xmlns:a16="http://schemas.microsoft.com/office/drawing/2014/main" id="{563C425D-E3AF-6C41-B008-684BE5827EC7}"/>
              </a:ext>
            </a:extLst>
          </p:cNvPr>
          <p:cNvSpPr/>
          <p:nvPr/>
        </p:nvSpPr>
        <p:spPr>
          <a:xfrm>
            <a:off x="20579819" y="5768375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7863DBE-01F6-7A42-BC30-3FCD3C746746}"/>
              </a:ext>
            </a:extLst>
          </p:cNvPr>
          <p:cNvSpPr/>
          <p:nvPr/>
        </p:nvSpPr>
        <p:spPr>
          <a:xfrm>
            <a:off x="15638335" y="14452520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D9A4176-0AA2-D140-AD1C-B52ECAEF8506}"/>
              </a:ext>
            </a:extLst>
          </p:cNvPr>
          <p:cNvSpPr/>
          <p:nvPr/>
        </p:nvSpPr>
        <p:spPr>
          <a:xfrm>
            <a:off x="13193641" y="9794297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C1C49AD-9D17-1D46-BA75-5CCC249AF561}"/>
              </a:ext>
            </a:extLst>
          </p:cNvPr>
          <p:cNvSpPr/>
          <p:nvPr/>
        </p:nvSpPr>
        <p:spPr>
          <a:xfrm>
            <a:off x="15648395" y="5698021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76ED09F-62D4-5B48-A0A8-400898AC8FC5}"/>
              </a:ext>
            </a:extLst>
          </p:cNvPr>
          <p:cNvSpPr/>
          <p:nvPr/>
        </p:nvSpPr>
        <p:spPr>
          <a:xfrm>
            <a:off x="10767217" y="5695282"/>
            <a:ext cx="4650876" cy="4650876"/>
          </a:xfrm>
          <a:prstGeom prst="ellipse">
            <a:avLst/>
          </a:prstGeom>
          <a:solidFill>
            <a:schemeClr val="bg2">
              <a:lumMod val="75000"/>
              <a:alpha val="18000"/>
            </a:schemeClr>
          </a:solidFill>
          <a:ln w="63500">
            <a:solidFill>
              <a:schemeClr val="bg2">
                <a:lumMod val="75000"/>
                <a:alpha val="21000"/>
              </a:schemeClr>
            </a:solidFill>
          </a:ln>
          <a:scene3d>
            <a:camera prst="orthographicFront"/>
            <a:lightRig rig="brightRoom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1EAC90-CEDA-5D4B-AD3C-6503C5250449}"/>
              </a:ext>
            </a:extLst>
          </p:cNvPr>
          <p:cNvGrpSpPr/>
          <p:nvPr/>
        </p:nvGrpSpPr>
        <p:grpSpPr>
          <a:xfrm>
            <a:off x="17963752" y="9876196"/>
            <a:ext cx="4920705" cy="4920705"/>
            <a:chOff x="1670642" y="3569854"/>
            <a:chExt cx="1192898" cy="11928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033B29-A7AE-7343-ABBB-F37104DE832F}"/>
                </a:ext>
              </a:extLst>
            </p:cNvPr>
            <p:cNvGrpSpPr/>
            <p:nvPr/>
          </p:nvGrpSpPr>
          <p:grpSpPr>
            <a:xfrm>
              <a:off x="167064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F67765F-8A4A-9A49-B3D7-4802E90D3A56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299C17E-C7BF-9048-8608-B542ADFCDF94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9F3F082-462C-674A-A612-8D2F51F33D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2A6EF715-97E9-924C-B892-D5FC6C35594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34AF4F80-F734-7B4B-B294-1743484FE9B6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B9C0568-4459-F442-9782-65E8E28544C6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79B9097F-0C86-3147-9915-5C9178FEBD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452D207-2F23-1F40-9545-FE79062BDB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473CD9A1-4198-0644-8C0A-6A2BD2819452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ED105B4D-FDAD-7546-96F7-D9DE9503C77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8289EF0D-987C-7341-89F9-CD37D38EDA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id="{212B9728-AED5-3441-AA09-D7246A4EC1B7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Subtitle 2">
              <a:extLst>
                <a:ext uri="{FF2B5EF4-FFF2-40B4-BE49-F238E27FC236}">
                  <a16:creationId xmlns:a16="http://schemas.microsoft.com/office/drawing/2014/main" id="{706606EA-B924-014B-9262-B1D5A94A524E}"/>
                </a:ext>
              </a:extLst>
            </p:cNvPr>
            <p:cNvSpPr txBox="1">
              <a:spLocks/>
            </p:cNvSpPr>
            <p:nvPr/>
          </p:nvSpPr>
          <p:spPr>
            <a:xfrm>
              <a:off x="2025577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5DF44D-599F-D44B-A523-827657BF7C4A}"/>
              </a:ext>
            </a:extLst>
          </p:cNvPr>
          <p:cNvGrpSpPr/>
          <p:nvPr/>
        </p:nvGrpSpPr>
        <p:grpSpPr>
          <a:xfrm>
            <a:off x="22917588" y="9876196"/>
            <a:ext cx="4920705" cy="4920705"/>
            <a:chOff x="2899492" y="3569854"/>
            <a:chExt cx="1192898" cy="119289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B28C0A-7B56-3345-AA16-8FE758510A2A}"/>
                </a:ext>
              </a:extLst>
            </p:cNvPr>
            <p:cNvGrpSpPr/>
            <p:nvPr/>
          </p:nvGrpSpPr>
          <p:grpSpPr>
            <a:xfrm>
              <a:off x="289949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5456C62-E97E-604D-BEBF-97669F7DF4AA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3FD37C8-9C6D-9C46-A2C2-797F21C13A13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3D36A5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2EAF9A5-F6F5-D648-8767-5E8209F41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1D199735-9038-6E49-867F-353A8B261546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D8AEC302-D08E-F942-9F8D-F897E2366FBD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39C2179-4EBE-1C47-A4F4-11B1B7CAC04B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17299939-120C-AE45-A7B7-12A79F6566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EB4A906B-C077-0047-97B7-7DB5353FFB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226DAEFD-E495-2D4A-970E-D561BE882785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27E316C3-F220-224B-AED5-060B1DA7C7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AAE0E3C2-8231-E04C-92EF-7070B57AD3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35" name="Block Arc 34">
                <a:extLst>
                  <a:ext uri="{FF2B5EF4-FFF2-40B4-BE49-F238E27FC236}">
                    <a16:creationId xmlns:a16="http://schemas.microsoft.com/office/drawing/2014/main" id="{F32E1C8D-F236-E64D-880A-4FA19707B4D8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Subtitle 2">
              <a:extLst>
                <a:ext uri="{FF2B5EF4-FFF2-40B4-BE49-F238E27FC236}">
                  <a16:creationId xmlns:a16="http://schemas.microsoft.com/office/drawing/2014/main" id="{2A805969-59CF-1649-8554-6016851F0E30}"/>
                </a:ext>
              </a:extLst>
            </p:cNvPr>
            <p:cNvSpPr txBox="1">
              <a:spLocks/>
            </p:cNvSpPr>
            <p:nvPr/>
          </p:nvSpPr>
          <p:spPr>
            <a:xfrm>
              <a:off x="3264829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2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1EB257A-BAD1-6647-AB1A-7D7F5A122B5A}"/>
              </a:ext>
            </a:extLst>
          </p:cNvPr>
          <p:cNvGrpSpPr/>
          <p:nvPr/>
        </p:nvGrpSpPr>
        <p:grpSpPr>
          <a:xfrm>
            <a:off x="20441730" y="14151007"/>
            <a:ext cx="4920705" cy="4920705"/>
            <a:chOff x="2257404" y="4627112"/>
            <a:chExt cx="1192898" cy="119289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A02C606-798E-884E-A810-768777901FCF}"/>
                </a:ext>
              </a:extLst>
            </p:cNvPr>
            <p:cNvGrpSpPr/>
            <p:nvPr/>
          </p:nvGrpSpPr>
          <p:grpSpPr>
            <a:xfrm>
              <a:off x="2257404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8CB13FF-C1A2-4643-93BF-B26D76258EEE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EEB9B4F-2BC6-1B4B-820E-C9F3D1299269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A942BA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7357B9A-2C14-4A4E-B161-11865356E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CFA0F75-8CFC-2F45-A536-4113228379C9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E081679A-260D-3E43-9786-9A7AFB90323B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73C412B7-11F1-1B41-9546-94605EB3B328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4F97A3F-AC07-414D-BF3A-402BE10F2C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BE93BBB8-B505-C64B-9949-E1FCCE00A1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626F690F-6BEE-974C-A1E5-8703D5B95BF1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D5BC99FC-0A95-284E-9253-0F532990B4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57C07C99-2397-954E-A34A-0CBD013CCB3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54" name="Block Arc 53">
                <a:extLst>
                  <a:ext uri="{FF2B5EF4-FFF2-40B4-BE49-F238E27FC236}">
                    <a16:creationId xmlns:a16="http://schemas.microsoft.com/office/drawing/2014/main" id="{AF156B65-8890-F346-B36E-BB187CB1E90C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Subtitle 2">
              <a:extLst>
                <a:ext uri="{FF2B5EF4-FFF2-40B4-BE49-F238E27FC236}">
                  <a16:creationId xmlns:a16="http://schemas.microsoft.com/office/drawing/2014/main" id="{476956F3-6433-7D44-9157-F946C1F9B925}"/>
                </a:ext>
              </a:extLst>
            </p:cNvPr>
            <p:cNvSpPr txBox="1">
              <a:spLocks/>
            </p:cNvSpPr>
            <p:nvPr/>
          </p:nvSpPr>
          <p:spPr>
            <a:xfrm>
              <a:off x="2607364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4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2FEB5CE-9CAB-9246-9D9E-428B1BE2E84B}"/>
              </a:ext>
            </a:extLst>
          </p:cNvPr>
          <p:cNvGrpSpPr/>
          <p:nvPr/>
        </p:nvGrpSpPr>
        <p:grpSpPr>
          <a:xfrm>
            <a:off x="25368655" y="14151007"/>
            <a:ext cx="4920705" cy="4920705"/>
            <a:chOff x="3472750" y="4627112"/>
            <a:chExt cx="1192898" cy="119289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3E61DD3-63EA-B24D-B30E-0AA5E013DC3F}"/>
                </a:ext>
              </a:extLst>
            </p:cNvPr>
            <p:cNvGrpSpPr/>
            <p:nvPr/>
          </p:nvGrpSpPr>
          <p:grpSpPr>
            <a:xfrm>
              <a:off x="3472750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72DDB6C-D8DE-4F4C-B3E4-37EB7B5E575A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E0C402C-A4C5-2A43-AC8A-FE03089A0F99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978F36D-D39E-D042-B7D1-0E1F8D828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3332D73B-F5AF-554F-BA34-7DAD461AD7BB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3E35B24F-6C07-CE46-BD43-7247F0BA4C23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E031DA32-0408-E240-B5DB-1BE058747079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A9DA5387-6DE4-874C-B483-245E9E0C18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2B922273-D93E-E44E-98CD-4C557B1857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BCB689A9-FD50-FA4B-82BB-120169A35FC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BB31B1ED-B3FB-2249-B173-9EECA72B03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93396391-CDCB-CC44-AF7D-2A8D3050A9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77" name="Block Arc 76">
                <a:extLst>
                  <a:ext uri="{FF2B5EF4-FFF2-40B4-BE49-F238E27FC236}">
                    <a16:creationId xmlns:a16="http://schemas.microsoft.com/office/drawing/2014/main" id="{64CE59FC-C328-1440-A5F4-562F7CCC641F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Subtitle 2">
              <a:extLst>
                <a:ext uri="{FF2B5EF4-FFF2-40B4-BE49-F238E27FC236}">
                  <a16:creationId xmlns:a16="http://schemas.microsoft.com/office/drawing/2014/main" id="{A5DE5D5F-6B84-E443-AD1B-70EA146648E5}"/>
                </a:ext>
              </a:extLst>
            </p:cNvPr>
            <p:cNvSpPr txBox="1">
              <a:spLocks/>
            </p:cNvSpPr>
            <p:nvPr/>
          </p:nvSpPr>
          <p:spPr>
            <a:xfrm>
              <a:off x="3840599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3 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42D32AF4-CFDA-1643-9221-5DC7D724B17B}"/>
              </a:ext>
            </a:extLst>
          </p:cNvPr>
          <p:cNvSpPr/>
          <p:nvPr/>
        </p:nvSpPr>
        <p:spPr>
          <a:xfrm>
            <a:off x="30059488" y="12654513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17942259" y="13286937"/>
            <a:ext cx="2585810" cy="596846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27663947" y="8102991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14393122" y="9942104"/>
            <a:ext cx="3889780" cy="6602331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164727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1D0047C-2528-834A-BE15-BB0E842F094C}"/>
              </a:ext>
            </a:extLst>
          </p:cNvPr>
          <p:cNvGrpSpPr/>
          <p:nvPr/>
        </p:nvGrpSpPr>
        <p:grpSpPr>
          <a:xfrm>
            <a:off x="13077910" y="10079358"/>
            <a:ext cx="4920705" cy="4920705"/>
            <a:chOff x="2257404" y="4627112"/>
            <a:chExt cx="1192898" cy="1192898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8C661BF-8765-2749-BAC0-29E5953B6282}"/>
                </a:ext>
              </a:extLst>
            </p:cNvPr>
            <p:cNvGrpSpPr/>
            <p:nvPr/>
          </p:nvGrpSpPr>
          <p:grpSpPr>
            <a:xfrm>
              <a:off x="2257404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05B57637-1E53-5445-AF0F-CAE76EC081C4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1C336806-B657-D643-B7CD-5B604AC1BF17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A942BA">
                    <a:alpha val="22000"/>
                  </a:srgb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1A9F4D9A-54F6-4F4D-A190-8D2804C50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455B5794-2343-2546-A13A-0E10D69E461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0AB59030-8B85-F449-A10D-D218EC1490FD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B458E76B-318D-B44B-8A13-AA1510DBAF5C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83B3E007-5649-AD44-9A34-61338ACEB0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E6E734DE-02F2-DD4F-934D-383BF01C08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4459D428-18AC-1342-B917-1EBEC82E29A8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7A250704-B0EE-034C-821C-1B9E4F1BDE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2C8EB9BC-D471-CD40-9C8C-E3E46F73F2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156" name="Block Arc 155">
                <a:extLst>
                  <a:ext uri="{FF2B5EF4-FFF2-40B4-BE49-F238E27FC236}">
                    <a16:creationId xmlns:a16="http://schemas.microsoft.com/office/drawing/2014/main" id="{091665D5-6557-1148-A49B-A056CE2D49F2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4" name="Subtitle 2">
              <a:extLst>
                <a:ext uri="{FF2B5EF4-FFF2-40B4-BE49-F238E27FC236}">
                  <a16:creationId xmlns:a16="http://schemas.microsoft.com/office/drawing/2014/main" id="{AEC6FFC4-AADE-4E4A-8794-0A48E27E24CF}"/>
                </a:ext>
              </a:extLst>
            </p:cNvPr>
            <p:cNvSpPr txBox="1">
              <a:spLocks/>
            </p:cNvSpPr>
            <p:nvPr/>
          </p:nvSpPr>
          <p:spPr>
            <a:xfrm>
              <a:off x="2607364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4 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4681C37-34AF-0F47-B6F1-9AF4FBC59D38}"/>
              </a:ext>
            </a:extLst>
          </p:cNvPr>
          <p:cNvGrpSpPr/>
          <p:nvPr/>
        </p:nvGrpSpPr>
        <p:grpSpPr>
          <a:xfrm>
            <a:off x="15492765" y="14292962"/>
            <a:ext cx="4920705" cy="4920705"/>
            <a:chOff x="3472750" y="4627112"/>
            <a:chExt cx="1192898" cy="119289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88E1177-95EB-2C45-A44A-B638ACE4F3A4}"/>
                </a:ext>
              </a:extLst>
            </p:cNvPr>
            <p:cNvGrpSpPr/>
            <p:nvPr/>
          </p:nvGrpSpPr>
          <p:grpSpPr>
            <a:xfrm>
              <a:off x="3472750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BC60B4C-C545-9F42-87E2-F2EF91ACE24F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698C871-5C44-F845-BE45-6B79EB389A23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C00000">
                    <a:alpha val="21000"/>
                  </a:srgb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925E0D9E-FE8D-6347-893C-77B6F7963A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A36F4187-873E-4F44-AE85-91781C7FCFC1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EC18C952-63FD-FC44-8F8D-CA21D5BB10AA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B3219939-6D20-3244-AE2D-B0F22FCE58AC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E5EF525E-32D2-904F-B3A2-ED221BF2EB1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D4938333-9134-354F-BAE5-E596A6DA4E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6FC4F329-CE28-7242-B9FC-721DAA1C5420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35" name="Oval 134">
                      <a:extLst>
                        <a:ext uri="{FF2B5EF4-FFF2-40B4-BE49-F238E27FC236}">
                          <a16:creationId xmlns:a16="http://schemas.microsoft.com/office/drawing/2014/main" id="{3EED326A-3F00-F04E-A654-4CABC89EEF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5F172259-C562-4340-B72E-52B051B556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126" name="Block Arc 125">
                <a:extLst>
                  <a:ext uri="{FF2B5EF4-FFF2-40B4-BE49-F238E27FC236}">
                    <a16:creationId xmlns:a16="http://schemas.microsoft.com/office/drawing/2014/main" id="{000F5341-A723-AF42-B321-61E425E516FB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4" name="Subtitle 2">
              <a:extLst>
                <a:ext uri="{FF2B5EF4-FFF2-40B4-BE49-F238E27FC236}">
                  <a16:creationId xmlns:a16="http://schemas.microsoft.com/office/drawing/2014/main" id="{C947AC2C-DAEB-684C-9120-AA8D7F865A7D}"/>
                </a:ext>
              </a:extLst>
            </p:cNvPr>
            <p:cNvSpPr txBox="1">
              <a:spLocks/>
            </p:cNvSpPr>
            <p:nvPr/>
          </p:nvSpPr>
          <p:spPr>
            <a:xfrm>
              <a:off x="3840599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7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1EAC90-CEDA-5D4B-AD3C-6503C5250449}"/>
              </a:ext>
            </a:extLst>
          </p:cNvPr>
          <p:cNvGrpSpPr/>
          <p:nvPr/>
        </p:nvGrpSpPr>
        <p:grpSpPr>
          <a:xfrm>
            <a:off x="20439061" y="14296387"/>
            <a:ext cx="4920705" cy="4920705"/>
            <a:chOff x="1670642" y="3569854"/>
            <a:chExt cx="1192898" cy="11928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033B29-A7AE-7343-ABBB-F37104DE832F}"/>
                </a:ext>
              </a:extLst>
            </p:cNvPr>
            <p:cNvGrpSpPr/>
            <p:nvPr/>
          </p:nvGrpSpPr>
          <p:grpSpPr>
            <a:xfrm>
              <a:off x="167064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F67765F-8A4A-9A49-B3D7-4802E90D3A56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299C17E-C7BF-9048-8608-B542ADFCDF94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9F3F082-462C-674A-A612-8D2F51F33D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2A6EF715-97E9-924C-B892-D5FC6C35594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34AF4F80-F734-7B4B-B294-1743484FE9B6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B9C0568-4459-F442-9782-65E8E28544C6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79B9097F-0C86-3147-9915-5C9178FEBD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452D207-2F23-1F40-9545-FE79062BDB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473CD9A1-4198-0644-8C0A-6A2BD2819452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ED105B4D-FDAD-7546-96F7-D9DE9503C77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8289EF0D-987C-7341-89F9-CD37D38EDA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22" name="Block Arc 21">
                <a:extLst>
                  <a:ext uri="{FF2B5EF4-FFF2-40B4-BE49-F238E27FC236}">
                    <a16:creationId xmlns:a16="http://schemas.microsoft.com/office/drawing/2014/main" id="{212B9728-AED5-3441-AA09-D7246A4EC1B7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Subtitle 2">
              <a:extLst>
                <a:ext uri="{FF2B5EF4-FFF2-40B4-BE49-F238E27FC236}">
                  <a16:creationId xmlns:a16="http://schemas.microsoft.com/office/drawing/2014/main" id="{706606EA-B924-014B-9262-B1D5A94A524E}"/>
                </a:ext>
              </a:extLst>
            </p:cNvPr>
            <p:cNvSpPr txBox="1">
              <a:spLocks/>
            </p:cNvSpPr>
            <p:nvPr/>
          </p:nvSpPr>
          <p:spPr>
            <a:xfrm>
              <a:off x="2025577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5DF44D-599F-D44B-A523-827657BF7C4A}"/>
              </a:ext>
            </a:extLst>
          </p:cNvPr>
          <p:cNvGrpSpPr/>
          <p:nvPr/>
        </p:nvGrpSpPr>
        <p:grpSpPr>
          <a:xfrm>
            <a:off x="22917588" y="9876196"/>
            <a:ext cx="4920705" cy="4920705"/>
            <a:chOff x="2899492" y="3569854"/>
            <a:chExt cx="1192898" cy="119289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B28C0A-7B56-3345-AA16-8FE758510A2A}"/>
                </a:ext>
              </a:extLst>
            </p:cNvPr>
            <p:cNvGrpSpPr/>
            <p:nvPr/>
          </p:nvGrpSpPr>
          <p:grpSpPr>
            <a:xfrm>
              <a:off x="289949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5456C62-E97E-604D-BEBF-97669F7DF4AA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3FD37C8-9C6D-9C46-A2C2-797F21C13A13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3D36A5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2EAF9A5-F6F5-D648-8767-5E8209F41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1D199735-9038-6E49-867F-353A8B261546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D8AEC302-D08E-F942-9F8D-F897E2366FBD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39C2179-4EBE-1C47-A4F4-11B1B7CAC04B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17299939-120C-AE45-A7B7-12A79F6566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EB4A906B-C077-0047-97B7-7DB5353FFB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226DAEFD-E495-2D4A-970E-D561BE882785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27E316C3-F220-224B-AED5-060B1DA7C7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AAE0E3C2-8231-E04C-92EF-7070B57AD3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35" name="Block Arc 34">
                <a:extLst>
                  <a:ext uri="{FF2B5EF4-FFF2-40B4-BE49-F238E27FC236}">
                    <a16:creationId xmlns:a16="http://schemas.microsoft.com/office/drawing/2014/main" id="{F32E1C8D-F236-E64D-880A-4FA19707B4D8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5" name="Subtitle 2">
              <a:extLst>
                <a:ext uri="{FF2B5EF4-FFF2-40B4-BE49-F238E27FC236}">
                  <a16:creationId xmlns:a16="http://schemas.microsoft.com/office/drawing/2014/main" id="{2A805969-59CF-1649-8554-6016851F0E30}"/>
                </a:ext>
              </a:extLst>
            </p:cNvPr>
            <p:cNvSpPr txBox="1">
              <a:spLocks/>
            </p:cNvSpPr>
            <p:nvPr/>
          </p:nvSpPr>
          <p:spPr>
            <a:xfrm>
              <a:off x="3264829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2 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1EB257A-BAD1-6647-AB1A-7D7F5A122B5A}"/>
              </a:ext>
            </a:extLst>
          </p:cNvPr>
          <p:cNvGrpSpPr/>
          <p:nvPr/>
        </p:nvGrpSpPr>
        <p:grpSpPr>
          <a:xfrm>
            <a:off x="17966422" y="9907618"/>
            <a:ext cx="4920705" cy="4920705"/>
            <a:chOff x="2257404" y="4627112"/>
            <a:chExt cx="1192898" cy="119289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A02C606-798E-884E-A810-768777901FCF}"/>
                </a:ext>
              </a:extLst>
            </p:cNvPr>
            <p:cNvGrpSpPr/>
            <p:nvPr/>
          </p:nvGrpSpPr>
          <p:grpSpPr>
            <a:xfrm>
              <a:off x="2257404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8CB13FF-C1A2-4643-93BF-B26D76258EEE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7EEB9B4F-2BC6-1B4B-820E-C9F3D1299269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F7D32A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7357B9A-2C14-4A4E-B161-11865356E6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CFA0F75-8CFC-2F45-A536-4113228379C9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E081679A-260D-3E43-9786-9A7AFB90323B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73C412B7-11F1-1B41-9546-94605EB3B328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4F97A3F-AC07-414D-BF3A-402BE10F2C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BE93BBB8-B505-C64B-9949-E1FCCE00A1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626F690F-6BEE-974C-A1E5-8703D5B95BF1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D5BC99FC-0A95-284E-9253-0F532990B4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57C07C99-2397-954E-A34A-0CBD013CCB3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54" name="Block Arc 53">
                <a:extLst>
                  <a:ext uri="{FF2B5EF4-FFF2-40B4-BE49-F238E27FC236}">
                    <a16:creationId xmlns:a16="http://schemas.microsoft.com/office/drawing/2014/main" id="{AF156B65-8890-F346-B36E-BB187CB1E90C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Subtitle 2">
              <a:extLst>
                <a:ext uri="{FF2B5EF4-FFF2-40B4-BE49-F238E27FC236}">
                  <a16:creationId xmlns:a16="http://schemas.microsoft.com/office/drawing/2014/main" id="{476956F3-6433-7D44-9157-F946C1F9B925}"/>
                </a:ext>
              </a:extLst>
            </p:cNvPr>
            <p:cNvSpPr txBox="1">
              <a:spLocks/>
            </p:cNvSpPr>
            <p:nvPr/>
          </p:nvSpPr>
          <p:spPr>
            <a:xfrm>
              <a:off x="2607364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9 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2FEB5CE-9CAB-9246-9D9E-428B1BE2E84B}"/>
              </a:ext>
            </a:extLst>
          </p:cNvPr>
          <p:cNvGrpSpPr/>
          <p:nvPr/>
        </p:nvGrpSpPr>
        <p:grpSpPr>
          <a:xfrm>
            <a:off x="25368655" y="14151007"/>
            <a:ext cx="4920705" cy="4920705"/>
            <a:chOff x="3472750" y="4627112"/>
            <a:chExt cx="1192898" cy="119289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3E61DD3-63EA-B24D-B30E-0AA5E013DC3F}"/>
                </a:ext>
              </a:extLst>
            </p:cNvPr>
            <p:cNvGrpSpPr/>
            <p:nvPr/>
          </p:nvGrpSpPr>
          <p:grpSpPr>
            <a:xfrm>
              <a:off x="3472750" y="4627112"/>
              <a:ext cx="1192898" cy="1192898"/>
              <a:chOff x="4331823" y="2657095"/>
              <a:chExt cx="3941180" cy="394118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72DDB6C-D8DE-4F4C-B3E4-37EB7B5E575A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E0C402C-A4C5-2A43-AC8A-FE03089A0F99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978F36D-D39E-D042-B7D1-0E1F8D828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3332D73B-F5AF-554F-BA34-7DAD461AD7BB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3E35B24F-6C07-CE46-BD43-7247F0BA4C23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E031DA32-0408-E240-B5DB-1BE058747079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A9DA5387-6DE4-874C-B483-245E9E0C18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2B922273-D93E-E44E-98CD-4C557B1857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BCB689A9-FD50-FA4B-82BB-120169A35FC9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BB31B1ED-B3FB-2249-B173-9EECA72B03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93396391-CDCB-CC44-AF7D-2A8D3050A9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77" name="Block Arc 76">
                <a:extLst>
                  <a:ext uri="{FF2B5EF4-FFF2-40B4-BE49-F238E27FC236}">
                    <a16:creationId xmlns:a16="http://schemas.microsoft.com/office/drawing/2014/main" id="{64CE59FC-C328-1440-A5F4-562F7CCC641F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Subtitle 2">
              <a:extLst>
                <a:ext uri="{FF2B5EF4-FFF2-40B4-BE49-F238E27FC236}">
                  <a16:creationId xmlns:a16="http://schemas.microsoft.com/office/drawing/2014/main" id="{A5DE5D5F-6B84-E443-AD1B-70EA146648E5}"/>
                </a:ext>
              </a:extLst>
            </p:cNvPr>
            <p:cNvSpPr txBox="1">
              <a:spLocks/>
            </p:cNvSpPr>
            <p:nvPr/>
          </p:nvSpPr>
          <p:spPr>
            <a:xfrm>
              <a:off x="3840599" y="5016503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3 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42D32AF4-CFDA-1643-9221-5DC7D724B17B}"/>
              </a:ext>
            </a:extLst>
          </p:cNvPr>
          <p:cNvSpPr/>
          <p:nvPr/>
        </p:nvSpPr>
        <p:spPr>
          <a:xfrm>
            <a:off x="30059488" y="12654513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111" name="Block Arc 110">
            <a:extLst>
              <a:ext uri="{FF2B5EF4-FFF2-40B4-BE49-F238E27FC236}">
                <a16:creationId xmlns:a16="http://schemas.microsoft.com/office/drawing/2014/main" id="{090BC762-196E-864F-AC0A-042A599FFDDE}"/>
              </a:ext>
            </a:extLst>
          </p:cNvPr>
          <p:cNvSpPr/>
          <p:nvPr/>
        </p:nvSpPr>
        <p:spPr>
          <a:xfrm rot="19450926">
            <a:off x="30097183" y="6750824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FA9795-2C23-0B4B-A122-CCE85B727E73}"/>
              </a:ext>
            </a:extLst>
          </p:cNvPr>
          <p:cNvSpPr/>
          <p:nvPr/>
        </p:nvSpPr>
        <p:spPr>
          <a:xfrm>
            <a:off x="17942259" y="13286937"/>
            <a:ext cx="2585810" cy="5968463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39176C6-A6F9-7445-B24C-BA3A49DD37DD}"/>
              </a:ext>
            </a:extLst>
          </p:cNvPr>
          <p:cNvSpPr/>
          <p:nvPr/>
        </p:nvSpPr>
        <p:spPr>
          <a:xfrm>
            <a:off x="27663947" y="8102991"/>
            <a:ext cx="1588550" cy="660088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C56EA-CA5F-5D4C-A610-1E3B39DA302E}"/>
              </a:ext>
            </a:extLst>
          </p:cNvPr>
          <p:cNvSpPr/>
          <p:nvPr/>
        </p:nvSpPr>
        <p:spPr>
          <a:xfrm>
            <a:off x="14393122" y="9942104"/>
            <a:ext cx="3889780" cy="6602331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effectLst/>
                <a:latin typeface="Bauhaus 93" pitchFamily="82" charset="77"/>
                <a:cs typeface="Kannada MN" pitchFamily="2" charset="0"/>
              </a:rPr>
              <a:t>p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B77D00A-E9D8-0748-9C02-34D2995D56AF}"/>
              </a:ext>
            </a:extLst>
          </p:cNvPr>
          <p:cNvGrpSpPr/>
          <p:nvPr/>
        </p:nvGrpSpPr>
        <p:grpSpPr>
          <a:xfrm>
            <a:off x="10416784" y="5774125"/>
            <a:ext cx="4920705" cy="4920705"/>
            <a:chOff x="1670642" y="3569854"/>
            <a:chExt cx="1192898" cy="119289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BE0E5C2-F370-7143-AE02-DB5C8188F021}"/>
                </a:ext>
              </a:extLst>
            </p:cNvPr>
            <p:cNvGrpSpPr/>
            <p:nvPr/>
          </p:nvGrpSpPr>
          <p:grpSpPr>
            <a:xfrm>
              <a:off x="167064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BE5DDC4-F584-124D-82EB-E435953AD8D2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D883F41-8BB7-9949-BB5A-4E2E94C4898D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F7D32A">
                    <a:alpha val="22000"/>
                  </a:srgb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82C5CF2D-9AA0-694F-A557-3F8E1B904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3628EA30-6C7C-0A41-8912-202908691ED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9B44714B-9808-034D-ACE0-7D89C28FF5BA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7F8CB0CA-B7A1-CD4E-87DB-A2D7472EC088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728A9B43-0684-3549-AEB5-7CDF2DAE25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9A8D9D77-E400-0041-A690-68EA7CDF04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46D73B0F-202E-DB49-824A-6B623B237EB7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20" name="Oval 119">
                      <a:extLst>
                        <a:ext uri="{FF2B5EF4-FFF2-40B4-BE49-F238E27FC236}">
                          <a16:creationId xmlns:a16="http://schemas.microsoft.com/office/drawing/2014/main" id="{3641A2DA-B59A-AC4D-891F-21D87452CC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21" name="Oval 120">
                      <a:extLst>
                        <a:ext uri="{FF2B5EF4-FFF2-40B4-BE49-F238E27FC236}">
                          <a16:creationId xmlns:a16="http://schemas.microsoft.com/office/drawing/2014/main" id="{C0A58194-E52B-9F4E-BBED-527E8D43FB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93" name="Block Arc 92">
                <a:extLst>
                  <a:ext uri="{FF2B5EF4-FFF2-40B4-BE49-F238E27FC236}">
                    <a16:creationId xmlns:a16="http://schemas.microsoft.com/office/drawing/2014/main" id="{FED21492-0B75-D94E-904D-0EC94F34EE0E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Subtitle 2">
              <a:extLst>
                <a:ext uri="{FF2B5EF4-FFF2-40B4-BE49-F238E27FC236}">
                  <a16:creationId xmlns:a16="http://schemas.microsoft.com/office/drawing/2014/main" id="{9ADE1B6F-E82B-9044-B582-D88A6252C279}"/>
                </a:ext>
              </a:extLst>
            </p:cNvPr>
            <p:cNvSpPr txBox="1">
              <a:spLocks/>
            </p:cNvSpPr>
            <p:nvPr/>
          </p:nvSpPr>
          <p:spPr>
            <a:xfrm>
              <a:off x="2025577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2A0247F-DAD5-0245-A450-9FE7ABC778BF}"/>
              </a:ext>
            </a:extLst>
          </p:cNvPr>
          <p:cNvGrpSpPr/>
          <p:nvPr/>
        </p:nvGrpSpPr>
        <p:grpSpPr>
          <a:xfrm>
            <a:off x="20403626" y="5565637"/>
            <a:ext cx="4920705" cy="4920705"/>
            <a:chOff x="2899492" y="3569854"/>
            <a:chExt cx="1192898" cy="119289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338F75B-3644-EC4A-8639-004229B4FB61}"/>
                </a:ext>
              </a:extLst>
            </p:cNvPr>
            <p:cNvGrpSpPr/>
            <p:nvPr/>
          </p:nvGrpSpPr>
          <p:grpSpPr>
            <a:xfrm>
              <a:off x="289949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AB279C4E-86F2-714F-BD08-A717C04DD37D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7BB21978-B47E-6545-B474-81442F9BE49A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chemeClr val="tx1">
                    <a:alpha val="23000"/>
                  </a:scheme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7B09B799-EA53-AA46-A65B-A3EE9134BB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D570BA68-1505-7045-9CEA-3BEE2F089F07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Freeform 144">
                  <a:extLst>
                    <a:ext uri="{FF2B5EF4-FFF2-40B4-BE49-F238E27FC236}">
                      <a16:creationId xmlns:a16="http://schemas.microsoft.com/office/drawing/2014/main" id="{15B352C7-B22C-D146-B3F3-A49C0D87776B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CD6268F1-7B91-6440-B3B8-4F61EFF1397C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6AE50D3F-321E-8F47-A9C5-E4FB0CC430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D237FB3B-F738-4548-BD9F-5602FB480A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1E524B40-36B0-484A-BCBF-77C13B4C7577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3106AA18-1B9C-1648-B307-BB623FD5482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51" name="Oval 150">
                      <a:extLst>
                        <a:ext uri="{FF2B5EF4-FFF2-40B4-BE49-F238E27FC236}">
                          <a16:creationId xmlns:a16="http://schemas.microsoft.com/office/drawing/2014/main" id="{3E25957B-D445-1B46-B2C8-C3FE4BEAF0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141" name="Block Arc 140">
                <a:extLst>
                  <a:ext uri="{FF2B5EF4-FFF2-40B4-BE49-F238E27FC236}">
                    <a16:creationId xmlns:a16="http://schemas.microsoft.com/office/drawing/2014/main" id="{EF6A35EF-37E3-8D4B-AC3A-499730F3CB09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" name="Subtitle 2">
              <a:extLst>
                <a:ext uri="{FF2B5EF4-FFF2-40B4-BE49-F238E27FC236}">
                  <a16:creationId xmlns:a16="http://schemas.microsoft.com/office/drawing/2014/main" id="{7798AF3A-BBEA-6946-9355-A564AC45DD72}"/>
                </a:ext>
              </a:extLst>
            </p:cNvPr>
            <p:cNvSpPr txBox="1">
              <a:spLocks/>
            </p:cNvSpPr>
            <p:nvPr/>
          </p:nvSpPr>
          <p:spPr>
            <a:xfrm>
              <a:off x="3264829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8 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6B9174D-891D-B146-9354-49A6F5C81FFC}"/>
              </a:ext>
            </a:extLst>
          </p:cNvPr>
          <p:cNvGrpSpPr/>
          <p:nvPr/>
        </p:nvGrpSpPr>
        <p:grpSpPr>
          <a:xfrm>
            <a:off x="15454273" y="5658157"/>
            <a:ext cx="4920705" cy="4920705"/>
            <a:chOff x="2899492" y="3569854"/>
            <a:chExt cx="1192898" cy="1192898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A95E7D0-D890-5C4D-B21A-7C352CDE04C9}"/>
                </a:ext>
              </a:extLst>
            </p:cNvPr>
            <p:cNvGrpSpPr/>
            <p:nvPr/>
          </p:nvGrpSpPr>
          <p:grpSpPr>
            <a:xfrm>
              <a:off x="2899492" y="3569854"/>
              <a:ext cx="1192898" cy="1192898"/>
              <a:chOff x="4331823" y="2657095"/>
              <a:chExt cx="3941180" cy="3941180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E560EBD0-F268-F64C-8DEC-9F8B919BC53D}"/>
                  </a:ext>
                </a:extLst>
              </p:cNvPr>
              <p:cNvGrpSpPr/>
              <p:nvPr/>
            </p:nvGrpSpPr>
            <p:grpSpPr>
              <a:xfrm>
                <a:off x="4331823" y="2657095"/>
                <a:ext cx="3941180" cy="3941180"/>
                <a:chOff x="4884516" y="2273292"/>
                <a:chExt cx="3941180" cy="3941180"/>
              </a:xfrm>
              <a:scene3d>
                <a:camera prst="orthographicFront"/>
                <a:lightRig rig="brightRoom" dir="t"/>
              </a:scene3d>
            </p:grpSpPr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1037EC22-3DB3-294B-97AA-657C01EA4CAA}"/>
                    </a:ext>
                  </a:extLst>
                </p:cNvPr>
                <p:cNvSpPr/>
                <p:nvPr/>
              </p:nvSpPr>
              <p:spPr>
                <a:xfrm>
                  <a:off x="4884516" y="2273292"/>
                  <a:ext cx="3941180" cy="3941180"/>
                </a:xfrm>
                <a:prstGeom prst="ellipse">
                  <a:avLst/>
                </a:prstGeom>
                <a:solidFill>
                  <a:srgbClr val="ED7D30">
                    <a:alpha val="34000"/>
                  </a:srgbClr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C252B6D8-7B20-0148-8C3B-7399470F6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9021" y="3457797"/>
                  <a:ext cx="1572168" cy="1572170"/>
                </a:xfrm>
                <a:prstGeom prst="ellipse">
                  <a:avLst/>
                </a:prstGeom>
                <a:solidFill>
                  <a:srgbClr val="FFFEF2"/>
                </a:solidFill>
                <a:ln>
                  <a:noFill/>
                </a:ln>
                <a:sp3d prstMaterial="matt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011A1AF9-6F86-7948-8FC2-295F44A8F263}"/>
                    </a:ext>
                  </a:extLst>
                </p:cNvPr>
                <p:cNvSpPr/>
                <p:nvPr/>
              </p:nvSpPr>
              <p:spPr>
                <a:xfrm>
                  <a:off x="6158669" y="3518842"/>
                  <a:ext cx="1391401" cy="672761"/>
                </a:xfrm>
                <a:custGeom>
                  <a:avLst/>
                  <a:gdLst>
                    <a:gd name="connsiteX0" fmla="*/ 307373 w 609034"/>
                    <a:gd name="connsiteY0" fmla="*/ 11 h 294476"/>
                    <a:gd name="connsiteX1" fmla="*/ 460931 w 609034"/>
                    <a:gd name="connsiteY1" fmla="*/ 42811 h 294476"/>
                    <a:gd name="connsiteX2" fmla="*/ 601680 w 609034"/>
                    <a:gd name="connsiteY2" fmla="*/ 231054 h 294476"/>
                    <a:gd name="connsiteX3" fmla="*/ 609034 w 609034"/>
                    <a:gd name="connsiteY3" fmla="*/ 294476 h 294476"/>
                    <a:gd name="connsiteX4" fmla="*/ 578473 w 609034"/>
                    <a:gd name="connsiteY4" fmla="*/ 294476 h 294476"/>
                    <a:gd name="connsiteX5" fmla="*/ 571991 w 609034"/>
                    <a:gd name="connsiteY5" fmla="*/ 238580 h 294476"/>
                    <a:gd name="connsiteX6" fmla="*/ 445315 w 609034"/>
                    <a:gd name="connsiteY6" fmla="*/ 69157 h 294476"/>
                    <a:gd name="connsiteX7" fmla="*/ 168263 w 609034"/>
                    <a:gd name="connsiteY7" fmla="*/ 66777 h 294476"/>
                    <a:gd name="connsiteX8" fmla="*/ 38694 w 609034"/>
                    <a:gd name="connsiteY8" fmla="*/ 233998 h 294476"/>
                    <a:gd name="connsiteX9" fmla="*/ 30626 w 609034"/>
                    <a:gd name="connsiteY9" fmla="*/ 294476 h 294476"/>
                    <a:gd name="connsiteX10" fmla="*/ 0 w 609034"/>
                    <a:gd name="connsiteY10" fmla="*/ 294476 h 294476"/>
                    <a:gd name="connsiteX11" fmla="*/ 9140 w 609034"/>
                    <a:gd name="connsiteY11" fmla="*/ 225964 h 294476"/>
                    <a:gd name="connsiteX12" fmla="*/ 153102 w 609034"/>
                    <a:gd name="connsiteY12" fmla="*/ 40166 h 294476"/>
                    <a:gd name="connsiteX13" fmla="*/ 307373 w 609034"/>
                    <a:gd name="connsiteY13" fmla="*/ 11 h 294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09034" h="294476">
                      <a:moveTo>
                        <a:pt x="307373" y="11"/>
                      </a:moveTo>
                      <a:cubicBezTo>
                        <a:pt x="360541" y="468"/>
                        <a:pt x="413590" y="14751"/>
                        <a:pt x="460931" y="42811"/>
                      </a:cubicBezTo>
                      <a:cubicBezTo>
                        <a:pt x="531944" y="84902"/>
                        <a:pt x="581925" y="153139"/>
                        <a:pt x="601680" y="231054"/>
                      </a:cubicBezTo>
                      <a:lnTo>
                        <a:pt x="609034" y="294476"/>
                      </a:lnTo>
                      <a:lnTo>
                        <a:pt x="578473" y="294476"/>
                      </a:lnTo>
                      <a:lnTo>
                        <a:pt x="571991" y="238580"/>
                      </a:lnTo>
                      <a:cubicBezTo>
                        <a:pt x="554212" y="168455"/>
                        <a:pt x="509227" y="107040"/>
                        <a:pt x="445315" y="69157"/>
                      </a:cubicBezTo>
                      <a:cubicBezTo>
                        <a:pt x="360099" y="18647"/>
                        <a:pt x="254335" y="17738"/>
                        <a:pt x="168263" y="66777"/>
                      </a:cubicBezTo>
                      <a:cubicBezTo>
                        <a:pt x="103709" y="103556"/>
                        <a:pt x="57676" y="164189"/>
                        <a:pt x="38694" y="233998"/>
                      </a:cubicBezTo>
                      <a:lnTo>
                        <a:pt x="30626" y="294476"/>
                      </a:lnTo>
                      <a:lnTo>
                        <a:pt x="0" y="294476"/>
                      </a:lnTo>
                      <a:lnTo>
                        <a:pt x="9140" y="225964"/>
                      </a:lnTo>
                      <a:cubicBezTo>
                        <a:pt x="30231" y="148400"/>
                        <a:pt x="81378" y="81031"/>
                        <a:pt x="153102" y="40166"/>
                      </a:cubicBezTo>
                      <a:cubicBezTo>
                        <a:pt x="200919" y="12923"/>
                        <a:pt x="254205" y="-446"/>
                        <a:pt x="307373" y="1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0CFDD2B7-B51A-4D42-AB30-5D936971CDF4}"/>
                    </a:ext>
                  </a:extLst>
                </p:cNvPr>
                <p:cNvSpPr/>
                <p:nvPr/>
              </p:nvSpPr>
              <p:spPr>
                <a:xfrm rot="10800000">
                  <a:off x="6165050" y="4310667"/>
                  <a:ext cx="1383757" cy="642099"/>
                </a:xfrm>
                <a:custGeom>
                  <a:avLst/>
                  <a:gdLst>
                    <a:gd name="connsiteX0" fmla="*/ 605688 w 605688"/>
                    <a:gd name="connsiteY0" fmla="*/ 281055 h 281055"/>
                    <a:gd name="connsiteX1" fmla="*/ 575127 w 605688"/>
                    <a:gd name="connsiteY1" fmla="*/ 281055 h 281055"/>
                    <a:gd name="connsiteX2" fmla="*/ 570201 w 605688"/>
                    <a:gd name="connsiteY2" fmla="*/ 238580 h 281055"/>
                    <a:gd name="connsiteX3" fmla="*/ 443525 w 605688"/>
                    <a:gd name="connsiteY3" fmla="*/ 69157 h 281055"/>
                    <a:gd name="connsiteX4" fmla="*/ 166473 w 605688"/>
                    <a:gd name="connsiteY4" fmla="*/ 66777 h 281055"/>
                    <a:gd name="connsiteX5" fmla="*/ 36904 w 605688"/>
                    <a:gd name="connsiteY5" fmla="*/ 233998 h 281055"/>
                    <a:gd name="connsiteX6" fmla="*/ 30626 w 605688"/>
                    <a:gd name="connsiteY6" fmla="*/ 281055 h 281055"/>
                    <a:gd name="connsiteX7" fmla="*/ 0 w 605688"/>
                    <a:gd name="connsiteY7" fmla="*/ 281055 h 281055"/>
                    <a:gd name="connsiteX8" fmla="*/ 7350 w 605688"/>
                    <a:gd name="connsiteY8" fmla="*/ 225964 h 281055"/>
                    <a:gd name="connsiteX9" fmla="*/ 151312 w 605688"/>
                    <a:gd name="connsiteY9" fmla="*/ 40166 h 281055"/>
                    <a:gd name="connsiteX10" fmla="*/ 459141 w 605688"/>
                    <a:gd name="connsiteY10" fmla="*/ 42811 h 281055"/>
                    <a:gd name="connsiteX11" fmla="*/ 599890 w 605688"/>
                    <a:gd name="connsiteY11" fmla="*/ 231054 h 281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5688" h="281055">
                      <a:moveTo>
                        <a:pt x="605688" y="281055"/>
                      </a:moveTo>
                      <a:lnTo>
                        <a:pt x="575127" y="281055"/>
                      </a:lnTo>
                      <a:lnTo>
                        <a:pt x="570201" y="238580"/>
                      </a:lnTo>
                      <a:cubicBezTo>
                        <a:pt x="552422" y="168455"/>
                        <a:pt x="507437" y="107040"/>
                        <a:pt x="443525" y="69157"/>
                      </a:cubicBezTo>
                      <a:cubicBezTo>
                        <a:pt x="358309" y="18647"/>
                        <a:pt x="252545" y="17738"/>
                        <a:pt x="166473" y="66777"/>
                      </a:cubicBezTo>
                      <a:cubicBezTo>
                        <a:pt x="101919" y="103556"/>
                        <a:pt x="55886" y="164189"/>
                        <a:pt x="36904" y="233998"/>
                      </a:cubicBezTo>
                      <a:lnTo>
                        <a:pt x="30626" y="281055"/>
                      </a:lnTo>
                      <a:lnTo>
                        <a:pt x="0" y="281055"/>
                      </a:lnTo>
                      <a:lnTo>
                        <a:pt x="7350" y="225964"/>
                      </a:lnTo>
                      <a:cubicBezTo>
                        <a:pt x="28441" y="148400"/>
                        <a:pt x="79587" y="81031"/>
                        <a:pt x="151312" y="40166"/>
                      </a:cubicBezTo>
                      <a:cubicBezTo>
                        <a:pt x="246945" y="-14320"/>
                        <a:pt x="364458" y="-13310"/>
                        <a:pt x="459141" y="42811"/>
                      </a:cubicBezTo>
                      <a:cubicBezTo>
                        <a:pt x="530153" y="84902"/>
                        <a:pt x="580135" y="153139"/>
                        <a:pt x="599890" y="231054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ap="rnd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30294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99FAF934-F44C-6D4B-9BC4-0F5588A59C49}"/>
                    </a:ext>
                  </a:extLst>
                </p:cNvPr>
                <p:cNvGrpSpPr/>
                <p:nvPr/>
              </p:nvGrpSpPr>
              <p:grpSpPr>
                <a:xfrm>
                  <a:off x="6159507" y="4146718"/>
                  <a:ext cx="1391893" cy="210793"/>
                  <a:chOff x="6159507" y="4146718"/>
                  <a:chExt cx="1391893" cy="210793"/>
                </a:xfrm>
                <a:solidFill>
                  <a:schemeClr val="bg2">
                    <a:lumMod val="25000"/>
                  </a:schemeClr>
                </a:solidFill>
              </p:grpSpPr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01168074-C807-694F-8AF2-C22B720525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1467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E2963812-9131-C840-9D2F-5F00577FB6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80307" y="428324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grpSp>
                <p:nvGrpSpPr>
                  <p:cNvPr id="179" name="Group 178">
                    <a:extLst>
                      <a:ext uri="{FF2B5EF4-FFF2-40B4-BE49-F238E27FC236}">
                        <a16:creationId xmlns:a16="http://schemas.microsoft.com/office/drawing/2014/main" id="{AC0F9A40-2EF5-6F45-A9A3-B241792AEF8E}"/>
                      </a:ext>
                    </a:extLst>
                  </p:cNvPr>
                  <p:cNvGrpSpPr/>
                  <p:nvPr/>
                </p:nvGrpSpPr>
                <p:grpSpPr>
                  <a:xfrm>
                    <a:off x="6159507" y="4149893"/>
                    <a:ext cx="77443" cy="207618"/>
                    <a:chOff x="6162682" y="4149893"/>
                    <a:chExt cx="77443" cy="207618"/>
                  </a:xfrm>
                  <a:grpFill/>
                </p:grpSpPr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DF633B38-A4BA-3644-87D9-A44FFDD8AC1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2682" y="4149893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35B44135-9CE9-6640-8B79-BFA3B417B3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169032" y="4286418"/>
                      <a:ext cx="71093" cy="71093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sp3d prstMaterial="matte"/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30294" dirty="0"/>
                    </a:p>
                  </p:txBody>
                </p:sp>
              </p:grpSp>
            </p:grpSp>
          </p:grpSp>
          <p:sp>
            <p:nvSpPr>
              <p:cNvPr id="171" name="Block Arc 170">
                <a:extLst>
                  <a:ext uri="{FF2B5EF4-FFF2-40B4-BE49-F238E27FC236}">
                    <a16:creationId xmlns:a16="http://schemas.microsoft.com/office/drawing/2014/main" id="{60D98380-446F-7F4B-A4CC-B1BE0992276D}"/>
                  </a:ext>
                </a:extLst>
              </p:cNvPr>
              <p:cNvSpPr/>
              <p:nvPr/>
            </p:nvSpPr>
            <p:spPr>
              <a:xfrm rot="19450926">
                <a:off x="4725622" y="2958528"/>
                <a:ext cx="2404596" cy="2304223"/>
              </a:xfrm>
              <a:prstGeom prst="blockArc">
                <a:avLst>
                  <a:gd name="adj1" fmla="val 14977627"/>
                  <a:gd name="adj2" fmla="val 17469328"/>
                  <a:gd name="adj3" fmla="val 5280"/>
                </a:avLst>
              </a:prstGeom>
              <a:solidFill>
                <a:srgbClr val="FFFEF2">
                  <a:alpha val="83000"/>
                </a:srgbClr>
              </a:solidFill>
              <a:ln>
                <a:solidFill>
                  <a:srgbClr val="FEF7D3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9" name="Subtitle 2">
              <a:extLst>
                <a:ext uri="{FF2B5EF4-FFF2-40B4-BE49-F238E27FC236}">
                  <a16:creationId xmlns:a16="http://schemas.microsoft.com/office/drawing/2014/main" id="{5F81F7A1-A79F-5144-9F5E-D585D193F805}"/>
                </a:ext>
              </a:extLst>
            </p:cNvPr>
            <p:cNvSpPr txBox="1">
              <a:spLocks/>
            </p:cNvSpPr>
            <p:nvPr/>
          </p:nvSpPr>
          <p:spPr>
            <a:xfrm>
              <a:off x="3264829" y="3959245"/>
              <a:ext cx="479642" cy="521504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cene3d>
              <a:camera prst="orthographicFront"/>
              <a:lightRig rig="brightRoom" dir="t"/>
            </a:scene3d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900" dirty="0">
                  <a:latin typeface="Cambria" panose="02040503050406030204" pitchFamily="18" charset="0"/>
                  <a:cs typeface="Times New Roman" panose="02020603050405020304" pitchFamily="18" charset="0"/>
                </a:rPr>
                <a:t>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56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033B29-A7AE-7343-ABBB-F37104DE832F}"/>
              </a:ext>
            </a:extLst>
          </p:cNvPr>
          <p:cNvGrpSpPr/>
          <p:nvPr/>
        </p:nvGrpSpPr>
        <p:grpSpPr>
          <a:xfrm>
            <a:off x="13197658" y="8639059"/>
            <a:ext cx="4920705" cy="4920705"/>
            <a:chOff x="4331823" y="2657095"/>
            <a:chExt cx="3941180" cy="39411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67765F-8A4A-9A49-B3D7-4802E90D3A56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299C17E-C7BF-9048-8608-B542ADFCDF94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9F3F082-462C-674A-A612-8D2F51F33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A6EF715-97E9-924C-B892-D5FC6C355943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4AF4F80-F734-7B4B-B294-1743484FE9B6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B9C0568-4459-F442-9782-65E8E28544C6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9B9097F-0C86-3147-9915-5C9178FEBD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452D207-2F23-1F40-9545-FE79062BDB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73CD9A1-4198-0644-8C0A-6A2BD2819452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ED105B4D-FDAD-7546-96F7-D9DE9503C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289EF0D-987C-7341-89F9-CD37D38EDA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212B9728-AED5-3441-AA09-D7246A4EC1B7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B28C0A-7B56-3345-AA16-8FE758510A2A}"/>
              </a:ext>
            </a:extLst>
          </p:cNvPr>
          <p:cNvGrpSpPr/>
          <p:nvPr/>
        </p:nvGrpSpPr>
        <p:grpSpPr>
          <a:xfrm>
            <a:off x="18266665" y="8639059"/>
            <a:ext cx="4920705" cy="4920705"/>
            <a:chOff x="4331823" y="2657095"/>
            <a:chExt cx="3941180" cy="394118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456C62-E97E-604D-BEBF-97669F7DF4A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FD37C8-9C6D-9C46-A2C2-797F21C13A13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3D36A5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2EAF9A5-F6F5-D648-8767-5E8209F41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1D199735-9038-6E49-867F-353A8B261546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D8AEC302-D08E-F942-9F8D-F897E2366FB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39C2179-4EBE-1C47-A4F4-11B1B7CAC04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7299939-120C-AE45-A7B7-12A79F65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B4A906B-C077-0047-97B7-7DB5353FF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26DAEFD-E495-2D4A-970E-D561BE882785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27E316C3-F220-224B-AED5-060B1DA7C7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AE0E3C2-8231-E04C-92EF-7070B57AD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F32E1C8D-F236-E64D-880A-4FA19707B4D8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02C606-798E-884E-A810-768777901FCF}"/>
              </a:ext>
            </a:extLst>
          </p:cNvPr>
          <p:cNvGrpSpPr/>
          <p:nvPr/>
        </p:nvGrpSpPr>
        <p:grpSpPr>
          <a:xfrm>
            <a:off x="10844200" y="13236060"/>
            <a:ext cx="4920705" cy="4920705"/>
            <a:chOff x="4331823" y="2657095"/>
            <a:chExt cx="3941180" cy="394118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8CB13FF-C1A2-4643-93BF-B26D76258EEE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EEB9B4F-2BC6-1B4B-820E-C9F3D129926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A942BA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7357B9A-2C14-4A4E-B161-11865356E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CFA0F75-8CFC-2F45-A536-4113228379C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081679A-260D-3E43-9786-9A7AFB90323B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3C412B7-11F1-1B41-9546-94605EB3B328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E4F97A3F-AC07-414D-BF3A-402BE10F2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E93BBB8-B505-C64B-9949-E1FCCE00A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26F690F-6BEE-974C-A1E5-8703D5B95BF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D5BC99FC-0A95-284E-9253-0F532990B4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7C07C99-2397-954E-A34A-0CBD013CCB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54" name="Block Arc 53">
              <a:extLst>
                <a:ext uri="{FF2B5EF4-FFF2-40B4-BE49-F238E27FC236}">
                  <a16:creationId xmlns:a16="http://schemas.microsoft.com/office/drawing/2014/main" id="{AF156B65-8890-F346-B36E-BB187CB1E90C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E61DD3-63EA-B24D-B30E-0AA5E013DC3F}"/>
              </a:ext>
            </a:extLst>
          </p:cNvPr>
          <p:cNvGrpSpPr/>
          <p:nvPr/>
        </p:nvGrpSpPr>
        <p:grpSpPr>
          <a:xfrm>
            <a:off x="16093246" y="13353934"/>
            <a:ext cx="4920705" cy="4920705"/>
            <a:chOff x="4331823" y="2657095"/>
            <a:chExt cx="3941180" cy="3941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2DDB6C-D8DE-4F4C-B3E4-37EB7B5E575A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E0C402C-A4C5-2A43-AC8A-FE03089A0F99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978F36D-D39E-D042-B7D1-0E1F8D8288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3332D73B-F5AF-554F-BA34-7DAD461AD7BB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E35B24F-6C07-CE46-BD43-7247F0BA4C23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031DA32-0408-E240-B5DB-1BE058747079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9DA5387-6DE4-874C-B483-245E9E0C18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922273-D93E-E44E-98CD-4C557B1857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BCB689A9-FD50-FA4B-82BB-120169A35FC9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31B1ED-B3FB-2249-B173-9EECA72B0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93396391-CDCB-CC44-AF7D-2A8D3050A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77" name="Block Arc 76">
              <a:extLst>
                <a:ext uri="{FF2B5EF4-FFF2-40B4-BE49-F238E27FC236}">
                  <a16:creationId xmlns:a16="http://schemas.microsoft.com/office/drawing/2014/main" id="{64CE59FC-C328-1440-A5F4-562F7CCC641F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E06CBA-93FD-B84A-A0AA-E0F4ADF50C7A}"/>
              </a:ext>
            </a:extLst>
          </p:cNvPr>
          <p:cNvGrpSpPr/>
          <p:nvPr/>
        </p:nvGrpSpPr>
        <p:grpSpPr>
          <a:xfrm>
            <a:off x="8224185" y="8639059"/>
            <a:ext cx="4920705" cy="4920705"/>
            <a:chOff x="4331823" y="2657095"/>
            <a:chExt cx="3941180" cy="39411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560E091-8CB6-A448-96A1-F2943EFF3993}"/>
                </a:ext>
              </a:extLst>
            </p:cNvPr>
            <p:cNvGrpSpPr/>
            <p:nvPr/>
          </p:nvGrpSpPr>
          <p:grpSpPr>
            <a:xfrm>
              <a:off x="4331823" y="2657095"/>
              <a:ext cx="3941180" cy="3941180"/>
              <a:chOff x="4884516" y="2273292"/>
              <a:chExt cx="3941180" cy="3941180"/>
            </a:xfrm>
            <a:scene3d>
              <a:camera prst="orthographicFront"/>
              <a:lightRig rig="brightRoom" dir="t"/>
            </a:scene3d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69FF67-A55B-8940-94C2-FA598D8598EF}"/>
                  </a:ext>
                </a:extLst>
              </p:cNvPr>
              <p:cNvSpPr/>
              <p:nvPr/>
            </p:nvSpPr>
            <p:spPr>
              <a:xfrm>
                <a:off x="4884516" y="2273292"/>
                <a:ext cx="3941180" cy="3941180"/>
              </a:xfrm>
              <a:prstGeom prst="ellipse">
                <a:avLst/>
              </a:prstGeom>
              <a:solidFill>
                <a:srgbClr val="ED7D30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EA3DE16-2C82-9546-9752-F02BBCF149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69021" y="3457797"/>
                <a:ext cx="1572168" cy="1572170"/>
              </a:xfrm>
              <a:prstGeom prst="ellipse">
                <a:avLst/>
              </a:prstGeom>
              <a:solidFill>
                <a:srgbClr val="FFFEF2"/>
              </a:solidFill>
              <a:ln>
                <a:noFill/>
              </a:ln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 dirty="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B0757022-BEAF-E447-BFAB-ADCA93804EF9}"/>
                  </a:ext>
                </a:extLst>
              </p:cNvPr>
              <p:cNvSpPr/>
              <p:nvPr/>
            </p:nvSpPr>
            <p:spPr>
              <a:xfrm>
                <a:off x="6158669" y="3518842"/>
                <a:ext cx="1391401" cy="672761"/>
              </a:xfrm>
              <a:custGeom>
                <a:avLst/>
                <a:gdLst>
                  <a:gd name="connsiteX0" fmla="*/ 307373 w 609034"/>
                  <a:gd name="connsiteY0" fmla="*/ 11 h 294476"/>
                  <a:gd name="connsiteX1" fmla="*/ 460931 w 609034"/>
                  <a:gd name="connsiteY1" fmla="*/ 42811 h 294476"/>
                  <a:gd name="connsiteX2" fmla="*/ 601680 w 609034"/>
                  <a:gd name="connsiteY2" fmla="*/ 231054 h 294476"/>
                  <a:gd name="connsiteX3" fmla="*/ 609034 w 609034"/>
                  <a:gd name="connsiteY3" fmla="*/ 294476 h 294476"/>
                  <a:gd name="connsiteX4" fmla="*/ 578473 w 609034"/>
                  <a:gd name="connsiteY4" fmla="*/ 294476 h 294476"/>
                  <a:gd name="connsiteX5" fmla="*/ 571991 w 609034"/>
                  <a:gd name="connsiteY5" fmla="*/ 238580 h 294476"/>
                  <a:gd name="connsiteX6" fmla="*/ 445315 w 609034"/>
                  <a:gd name="connsiteY6" fmla="*/ 69157 h 294476"/>
                  <a:gd name="connsiteX7" fmla="*/ 168263 w 609034"/>
                  <a:gd name="connsiteY7" fmla="*/ 66777 h 294476"/>
                  <a:gd name="connsiteX8" fmla="*/ 38694 w 609034"/>
                  <a:gd name="connsiteY8" fmla="*/ 233998 h 294476"/>
                  <a:gd name="connsiteX9" fmla="*/ 30626 w 609034"/>
                  <a:gd name="connsiteY9" fmla="*/ 294476 h 294476"/>
                  <a:gd name="connsiteX10" fmla="*/ 0 w 609034"/>
                  <a:gd name="connsiteY10" fmla="*/ 294476 h 294476"/>
                  <a:gd name="connsiteX11" fmla="*/ 9140 w 609034"/>
                  <a:gd name="connsiteY11" fmla="*/ 225964 h 294476"/>
                  <a:gd name="connsiteX12" fmla="*/ 153102 w 609034"/>
                  <a:gd name="connsiteY12" fmla="*/ 40166 h 294476"/>
                  <a:gd name="connsiteX13" fmla="*/ 307373 w 609034"/>
                  <a:gd name="connsiteY13" fmla="*/ 11 h 29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09034" h="294476">
                    <a:moveTo>
                      <a:pt x="307373" y="11"/>
                    </a:moveTo>
                    <a:cubicBezTo>
                      <a:pt x="360541" y="468"/>
                      <a:pt x="413590" y="14751"/>
                      <a:pt x="460931" y="42811"/>
                    </a:cubicBezTo>
                    <a:cubicBezTo>
                      <a:pt x="531944" y="84902"/>
                      <a:pt x="581925" y="153139"/>
                      <a:pt x="601680" y="231054"/>
                    </a:cubicBezTo>
                    <a:lnTo>
                      <a:pt x="609034" y="294476"/>
                    </a:lnTo>
                    <a:lnTo>
                      <a:pt x="578473" y="294476"/>
                    </a:lnTo>
                    <a:lnTo>
                      <a:pt x="571991" y="238580"/>
                    </a:lnTo>
                    <a:cubicBezTo>
                      <a:pt x="554212" y="168455"/>
                      <a:pt x="509227" y="107040"/>
                      <a:pt x="445315" y="69157"/>
                    </a:cubicBezTo>
                    <a:cubicBezTo>
                      <a:pt x="360099" y="18647"/>
                      <a:pt x="254335" y="17738"/>
                      <a:pt x="168263" y="66777"/>
                    </a:cubicBezTo>
                    <a:cubicBezTo>
                      <a:pt x="103709" y="103556"/>
                      <a:pt x="57676" y="164189"/>
                      <a:pt x="38694" y="233998"/>
                    </a:cubicBezTo>
                    <a:lnTo>
                      <a:pt x="30626" y="294476"/>
                    </a:lnTo>
                    <a:lnTo>
                      <a:pt x="0" y="294476"/>
                    </a:lnTo>
                    <a:lnTo>
                      <a:pt x="9140" y="225964"/>
                    </a:lnTo>
                    <a:cubicBezTo>
                      <a:pt x="30231" y="148400"/>
                      <a:pt x="81378" y="81031"/>
                      <a:pt x="153102" y="40166"/>
                    </a:cubicBezTo>
                    <a:cubicBezTo>
                      <a:pt x="200919" y="12923"/>
                      <a:pt x="254205" y="-446"/>
                      <a:pt x="307373" y="1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621EA39-13B8-AA4D-BA56-32E65365BC7D}"/>
                  </a:ext>
                </a:extLst>
              </p:cNvPr>
              <p:cNvSpPr/>
              <p:nvPr/>
            </p:nvSpPr>
            <p:spPr>
              <a:xfrm rot="10800000">
                <a:off x="6165050" y="4310667"/>
                <a:ext cx="1383757" cy="642099"/>
              </a:xfrm>
              <a:custGeom>
                <a:avLst/>
                <a:gdLst>
                  <a:gd name="connsiteX0" fmla="*/ 605688 w 605688"/>
                  <a:gd name="connsiteY0" fmla="*/ 281055 h 281055"/>
                  <a:gd name="connsiteX1" fmla="*/ 575127 w 605688"/>
                  <a:gd name="connsiteY1" fmla="*/ 281055 h 281055"/>
                  <a:gd name="connsiteX2" fmla="*/ 570201 w 605688"/>
                  <a:gd name="connsiteY2" fmla="*/ 238580 h 281055"/>
                  <a:gd name="connsiteX3" fmla="*/ 443525 w 605688"/>
                  <a:gd name="connsiteY3" fmla="*/ 69157 h 281055"/>
                  <a:gd name="connsiteX4" fmla="*/ 166473 w 605688"/>
                  <a:gd name="connsiteY4" fmla="*/ 66777 h 281055"/>
                  <a:gd name="connsiteX5" fmla="*/ 36904 w 605688"/>
                  <a:gd name="connsiteY5" fmla="*/ 233998 h 281055"/>
                  <a:gd name="connsiteX6" fmla="*/ 30626 w 605688"/>
                  <a:gd name="connsiteY6" fmla="*/ 281055 h 281055"/>
                  <a:gd name="connsiteX7" fmla="*/ 0 w 605688"/>
                  <a:gd name="connsiteY7" fmla="*/ 281055 h 281055"/>
                  <a:gd name="connsiteX8" fmla="*/ 7350 w 605688"/>
                  <a:gd name="connsiteY8" fmla="*/ 225964 h 281055"/>
                  <a:gd name="connsiteX9" fmla="*/ 151312 w 605688"/>
                  <a:gd name="connsiteY9" fmla="*/ 40166 h 281055"/>
                  <a:gd name="connsiteX10" fmla="*/ 459141 w 605688"/>
                  <a:gd name="connsiteY10" fmla="*/ 42811 h 281055"/>
                  <a:gd name="connsiteX11" fmla="*/ 599890 w 605688"/>
                  <a:gd name="connsiteY11" fmla="*/ 231054 h 281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688" h="281055">
                    <a:moveTo>
                      <a:pt x="605688" y="281055"/>
                    </a:moveTo>
                    <a:lnTo>
                      <a:pt x="575127" y="281055"/>
                    </a:lnTo>
                    <a:lnTo>
                      <a:pt x="570201" y="238580"/>
                    </a:lnTo>
                    <a:cubicBezTo>
                      <a:pt x="552422" y="168455"/>
                      <a:pt x="507437" y="107040"/>
                      <a:pt x="443525" y="69157"/>
                    </a:cubicBezTo>
                    <a:cubicBezTo>
                      <a:pt x="358309" y="18647"/>
                      <a:pt x="252545" y="17738"/>
                      <a:pt x="166473" y="66777"/>
                    </a:cubicBezTo>
                    <a:cubicBezTo>
                      <a:pt x="101919" y="103556"/>
                      <a:pt x="55886" y="164189"/>
                      <a:pt x="36904" y="233998"/>
                    </a:cubicBezTo>
                    <a:lnTo>
                      <a:pt x="30626" y="281055"/>
                    </a:lnTo>
                    <a:lnTo>
                      <a:pt x="0" y="281055"/>
                    </a:lnTo>
                    <a:lnTo>
                      <a:pt x="7350" y="225964"/>
                    </a:lnTo>
                    <a:cubicBezTo>
                      <a:pt x="28441" y="148400"/>
                      <a:pt x="79587" y="81031"/>
                      <a:pt x="151312" y="40166"/>
                    </a:cubicBezTo>
                    <a:cubicBezTo>
                      <a:pt x="246945" y="-14320"/>
                      <a:pt x="364458" y="-13310"/>
                      <a:pt x="459141" y="42811"/>
                    </a:cubicBezTo>
                    <a:cubicBezTo>
                      <a:pt x="530153" y="84902"/>
                      <a:pt x="580135" y="153139"/>
                      <a:pt x="599890" y="231054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ap="rnd"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30294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33B18B2-8AFC-E441-AA34-184C263D279B}"/>
                  </a:ext>
                </a:extLst>
              </p:cNvPr>
              <p:cNvGrpSpPr/>
              <p:nvPr/>
            </p:nvGrpSpPr>
            <p:grpSpPr>
              <a:xfrm>
                <a:off x="6159507" y="4146718"/>
                <a:ext cx="1391893" cy="210793"/>
                <a:chOff x="6159507" y="4146718"/>
                <a:chExt cx="1391893" cy="210793"/>
              </a:xfrm>
              <a:solidFill>
                <a:schemeClr val="bg2">
                  <a:lumMod val="25000"/>
                </a:schemeClr>
              </a:solidFill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7B81950-B628-CF45-9856-486573E8DE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1467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311C3E2-04EE-AD4D-B329-FD9C2127FA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80307" y="428324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DD7AAAAC-5D12-F74E-B8F9-65E4C75AE5B1}"/>
                    </a:ext>
                  </a:extLst>
                </p:cNvPr>
                <p:cNvGrpSpPr/>
                <p:nvPr/>
              </p:nvGrpSpPr>
              <p:grpSpPr>
                <a:xfrm>
                  <a:off x="6159507" y="4149893"/>
                  <a:ext cx="77443" cy="207618"/>
                  <a:chOff x="6162682" y="4149893"/>
                  <a:chExt cx="77443" cy="207618"/>
                </a:xfrm>
                <a:grpFill/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7175C10-483B-6048-8C56-114BC7AD8F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2682" y="4149893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3E1C25C-D82E-A849-AB64-B38B326033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9032" y="4286418"/>
                    <a:ext cx="71093" cy="71093"/>
                  </a:xfrm>
                  <a:prstGeom prst="ellipse">
                    <a:avLst/>
                  </a:prstGeom>
                  <a:grpFill/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p3d prstMaterial="matte"/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294" dirty="0"/>
                  </a:p>
                </p:txBody>
              </p:sp>
            </p:grpSp>
          </p:grpSp>
        </p:grpSp>
        <p:sp>
          <p:nvSpPr>
            <p:cNvPr id="81" name="Block Arc 80">
              <a:extLst>
                <a:ext uri="{FF2B5EF4-FFF2-40B4-BE49-F238E27FC236}">
                  <a16:creationId xmlns:a16="http://schemas.microsoft.com/office/drawing/2014/main" id="{10A617ED-6249-4C4A-9A30-4C99A6CEB2F2}"/>
                </a:ext>
              </a:extLst>
            </p:cNvPr>
            <p:cNvSpPr/>
            <p:nvPr/>
          </p:nvSpPr>
          <p:spPr>
            <a:xfrm rot="19450926">
              <a:off x="4725622" y="2958528"/>
              <a:ext cx="2404596" cy="2304223"/>
            </a:xfrm>
            <a:prstGeom prst="blockArc">
              <a:avLst>
                <a:gd name="adj1" fmla="val 14977627"/>
                <a:gd name="adj2" fmla="val 17469328"/>
                <a:gd name="adj3" fmla="val 5280"/>
              </a:avLst>
            </a:prstGeom>
            <a:solidFill>
              <a:srgbClr val="FFFEF2">
                <a:alpha val="83000"/>
              </a:srgbClr>
            </a:solidFill>
            <a:ln>
              <a:solidFill>
                <a:srgbClr val="FEF7D3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Subtitle 2">
            <a:extLst>
              <a:ext uri="{FF2B5EF4-FFF2-40B4-BE49-F238E27FC236}">
                <a16:creationId xmlns:a16="http://schemas.microsoft.com/office/drawing/2014/main" id="{F83853CB-6CCA-C448-AE03-BE7B393C8843}"/>
              </a:ext>
            </a:extLst>
          </p:cNvPr>
          <p:cNvSpPr txBox="1">
            <a:spLocks/>
          </p:cNvSpPr>
          <p:nvPr/>
        </p:nvSpPr>
        <p:spPr>
          <a:xfrm>
            <a:off x="9690462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706606EA-B924-014B-9262-B1D5A94A524E}"/>
              </a:ext>
            </a:extLst>
          </p:cNvPr>
          <p:cNvSpPr txBox="1">
            <a:spLocks/>
          </p:cNvSpPr>
          <p:nvPr/>
        </p:nvSpPr>
        <p:spPr>
          <a:xfrm>
            <a:off x="14661764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2A805969-59CF-1649-8554-6016851F0E30}"/>
              </a:ext>
            </a:extLst>
          </p:cNvPr>
          <p:cNvSpPr txBox="1">
            <a:spLocks/>
          </p:cNvSpPr>
          <p:nvPr/>
        </p:nvSpPr>
        <p:spPr>
          <a:xfrm>
            <a:off x="19773678" y="10245295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476956F3-6433-7D44-9157-F946C1F9B925}"/>
              </a:ext>
            </a:extLst>
          </p:cNvPr>
          <p:cNvSpPr txBox="1">
            <a:spLocks/>
          </p:cNvSpPr>
          <p:nvPr/>
        </p:nvSpPr>
        <p:spPr>
          <a:xfrm>
            <a:off x="12287785" y="14842299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4 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A5DE5D5F-6B84-E443-AD1B-70EA146648E5}"/>
              </a:ext>
            </a:extLst>
          </p:cNvPr>
          <p:cNvSpPr txBox="1">
            <a:spLocks/>
          </p:cNvSpPr>
          <p:nvPr/>
        </p:nvSpPr>
        <p:spPr>
          <a:xfrm>
            <a:off x="17610623" y="14960170"/>
            <a:ext cx="1978524" cy="2151204"/>
          </a:xfrm>
          <a:prstGeom prst="rect">
            <a:avLst/>
          </a:prstGeom>
          <a:effectLst>
            <a:outerShdw blurRad="114300" dist="12700" dir="4920000" algn="tl" rotWithShape="0">
              <a:prstClr val="black">
                <a:alpha val="49000"/>
              </a:prstClr>
            </a:outerShdw>
            <a:softEdge rad="31750"/>
          </a:effectLst>
          <a:scene3d>
            <a:camera prst="orthographicFront"/>
            <a:lightRig rig="brightRoom" dir="t"/>
          </a:scene3d>
          <a:sp3d prstMaterial="matte"/>
        </p:spPr>
        <p:txBody>
          <a:bodyPr vert="horz" lIns="377190" tIns="188595" rIns="377190" bIns="188595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900" dirty="0">
                <a:latin typeface="Cambria" panose="02040503050406030204" pitchFamily="18" charset="0"/>
                <a:cs typeface="Times New Roman" panose="02020603050405020304" pitchFamily="18" charset="0"/>
              </a:rPr>
              <a:t>3 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73F8DA0C-62C4-5E47-840C-9DB59776DD1B}"/>
              </a:ext>
            </a:extLst>
          </p:cNvPr>
          <p:cNvSpPr/>
          <p:nvPr/>
        </p:nvSpPr>
        <p:spPr>
          <a:xfrm rot="10800000">
            <a:off x="6188271" y="8391431"/>
            <a:ext cx="19920351" cy="17172717"/>
          </a:xfrm>
          <a:prstGeom prst="triangle">
            <a:avLst/>
          </a:prstGeom>
          <a:noFill/>
          <a:ln w="76200">
            <a:solidFill>
              <a:srgbClr val="844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/>
          </a:p>
        </p:txBody>
      </p:sp>
    </p:spTree>
    <p:extLst>
      <p:ext uri="{BB962C8B-B14F-4D97-AF65-F5344CB8AC3E}">
        <p14:creationId xmlns:p14="http://schemas.microsoft.com/office/powerpoint/2010/main" val="399158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3D5B3B-4FD2-4E45-B84A-6F55C6EBD3E7}"/>
              </a:ext>
            </a:extLst>
          </p:cNvPr>
          <p:cNvGrpSpPr/>
          <p:nvPr/>
        </p:nvGrpSpPr>
        <p:grpSpPr>
          <a:xfrm>
            <a:off x="4354287" y="3482777"/>
            <a:ext cx="15403102" cy="22378333"/>
            <a:chOff x="3091544" y="5964720"/>
            <a:chExt cx="15403102" cy="2237833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FA9795-2C23-0B4B-A122-CCE85B727E73}"/>
                </a:ext>
              </a:extLst>
            </p:cNvPr>
            <p:cNvSpPr/>
            <p:nvPr/>
          </p:nvSpPr>
          <p:spPr>
            <a:xfrm>
              <a:off x="12281367" y="14001812"/>
              <a:ext cx="6213279" cy="14341241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DC56EA-CA5F-5D4C-A610-1E3B39DA302E}"/>
                </a:ext>
              </a:extLst>
            </p:cNvPr>
            <p:cNvSpPr/>
            <p:nvPr/>
          </p:nvSpPr>
          <p:spPr>
            <a:xfrm>
              <a:off x="3091544" y="5964720"/>
              <a:ext cx="10008331" cy="15563404"/>
            </a:xfrm>
            <a:prstGeom prst="rect">
              <a:avLst/>
            </a:prstGeom>
            <a:noFill/>
          </p:spPr>
          <p:txBody>
            <a:bodyPr wrap="square" lIns="377190" tIns="188595" rIns="377190" bIns="188595" numCol="1">
              <a:prstTxWarp prst="textDeflate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22275" b="1" spc="207" dirty="0">
                  <a:ln w="317500" cmpd="sng">
                    <a:solidFill>
                      <a:schemeClr val="bg1">
                        <a:lumMod val="95000"/>
                      </a:schemeClr>
                    </a:solidFill>
                    <a:prstDash val="solid"/>
                  </a:ln>
                  <a:solidFill>
                    <a:srgbClr val="2A2727"/>
                  </a:solidFill>
                  <a:effectLst/>
                  <a:latin typeface="Bauhaus 93" pitchFamily="82" charset="77"/>
                  <a:cs typeface="Kannada MN" pitchFamily="2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70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12203823" y="4966622"/>
            <a:ext cx="23605354" cy="573112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Stop">
              <a:avLst>
                <a:gd name="adj" fmla="val 29166"/>
              </a:avLst>
            </a:prstTxWarp>
            <a:spAutoFit/>
          </a:bodyPr>
          <a:lstStyle/>
          <a:p>
            <a:pPr algn="ctr"/>
            <a:r>
              <a:rPr lang="en-US" sz="22275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365601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580F30-B61B-6E45-85FD-F3B9AC9CC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186" y="4288972"/>
            <a:ext cx="6990443" cy="448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0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580F30-B61B-6E45-85FD-F3B9AC9CC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187" y="4288972"/>
            <a:ext cx="3419928" cy="21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2483614" y="3799762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20D794A-7AB1-FB47-8A48-72B48999754C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4076762" y="4565721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24044726" y="5442427"/>
            <a:ext cx="13280689" cy="12332475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2275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Desdemona" pitchFamily="82" charset="77"/>
              </a:rPr>
              <a:t>pooltool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0472845-5B5C-E44D-BB3D-E4CD59F81D03}"/>
              </a:ext>
            </a:extLst>
          </p:cNvPr>
          <p:cNvGrpSpPr/>
          <p:nvPr/>
        </p:nvGrpSpPr>
        <p:grpSpPr>
          <a:xfrm>
            <a:off x="-18399344" y="274098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7F9C05C-5AAB-F74C-A605-5E700B1CD7CE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A930B6A-19E2-9846-9F3A-6DE2BD324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A9EF04F-6FDF-0F4D-A012-BBD1AA6B728B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9898C7F-C453-F247-896B-6B7C50F19030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E93BDEF-F7B8-114D-9E1E-5152FB1D674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F9BD2EC-6C36-0A44-A716-50273274D6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81999E1-7533-2A49-A319-8BEAEAB603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31DDD2B-3523-D243-8EB0-6CE9B642DB7D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BE02420-3EBA-5644-B29A-00EC22A6D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6B7F80A-58E7-9147-8C38-FE121BF268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5F44315E-41BB-3D4C-8044-6C95CE92948F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8" name="Block Arc 77">
            <a:extLst>
              <a:ext uri="{FF2B5EF4-FFF2-40B4-BE49-F238E27FC236}">
                <a16:creationId xmlns:a16="http://schemas.microsoft.com/office/drawing/2014/main" id="{55FDD093-D6B2-8241-9BDD-E1504F36C88C}"/>
              </a:ext>
            </a:extLst>
          </p:cNvPr>
          <p:cNvSpPr/>
          <p:nvPr/>
        </p:nvSpPr>
        <p:spPr>
          <a:xfrm rot="19450926">
            <a:off x="1843259" y="4538389"/>
            <a:ext cx="9918959" cy="9504920"/>
          </a:xfrm>
          <a:prstGeom prst="blockArc">
            <a:avLst>
              <a:gd name="adj1" fmla="val 14977627"/>
              <a:gd name="adj2" fmla="val 17708058"/>
              <a:gd name="adj3" fmla="val 12998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20CDE-B016-DF4F-8006-FD4ED7FD35DD}"/>
              </a:ext>
            </a:extLst>
          </p:cNvPr>
          <p:cNvSpPr/>
          <p:nvPr/>
        </p:nvSpPr>
        <p:spPr>
          <a:xfrm>
            <a:off x="4370722" y="7159617"/>
            <a:ext cx="11704572" cy="9959293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ndale Mono" panose="020B0509000000000004" pitchFamily="49" charset="0"/>
                <a:cs typeface="Blackadder ITC" panose="020F0502020204030204" pitchFamily="34" charset="0"/>
              </a:rPr>
              <a:t>tool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5E02A1E-75E3-1E46-924A-244A3881B981}"/>
              </a:ext>
            </a:extLst>
          </p:cNvPr>
          <p:cNvSpPr/>
          <p:nvPr/>
        </p:nvSpPr>
        <p:spPr>
          <a:xfrm>
            <a:off x="5425763" y="7099484"/>
            <a:ext cx="10383421" cy="14152116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3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ndale Mono" panose="020B0509000000000004" pitchFamily="49" charset="0"/>
                <a:cs typeface="Blackadder ITC" panose="020F0502020204030204" pitchFamily="34" charset="0"/>
              </a:rPr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118812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0472845-5B5C-E44D-BB3D-E4CD59F81D03}"/>
              </a:ext>
            </a:extLst>
          </p:cNvPr>
          <p:cNvGrpSpPr/>
          <p:nvPr/>
        </p:nvGrpSpPr>
        <p:grpSpPr>
          <a:xfrm>
            <a:off x="2842410" y="4428412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7F9C05C-5AAB-F74C-A605-5E700B1CD7CE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A930B6A-19E2-9846-9F3A-6DE2BD324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5A9EF04F-6FDF-0F4D-A012-BBD1AA6B728B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9898C7F-C453-F247-896B-6B7C50F19030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E93BDEF-F7B8-114D-9E1E-5152FB1D674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F9BD2EC-6C36-0A44-A716-50273274D6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381999E1-7533-2A49-A319-8BEAEAB603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31DDD2B-3523-D243-8EB0-6CE9B642DB7D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BE02420-3EBA-5644-B29A-00EC22A6D8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6B7F80A-58E7-9147-8C38-FE121BF268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72" name="Subtitle 2">
              <a:extLst>
                <a:ext uri="{FF2B5EF4-FFF2-40B4-BE49-F238E27FC236}">
                  <a16:creationId xmlns:a16="http://schemas.microsoft.com/office/drawing/2014/main" id="{5F44315E-41BB-3D4C-8044-6C95CE92948F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8" name="Block Arc 77">
            <a:extLst>
              <a:ext uri="{FF2B5EF4-FFF2-40B4-BE49-F238E27FC236}">
                <a16:creationId xmlns:a16="http://schemas.microsoft.com/office/drawing/2014/main" id="{55FDD093-D6B2-8241-9BDD-E1504F36C88C}"/>
              </a:ext>
            </a:extLst>
          </p:cNvPr>
          <p:cNvSpPr/>
          <p:nvPr/>
        </p:nvSpPr>
        <p:spPr>
          <a:xfrm rot="19450926">
            <a:off x="1843259" y="4538389"/>
            <a:ext cx="9918959" cy="9504920"/>
          </a:xfrm>
          <a:prstGeom prst="blockArc">
            <a:avLst>
              <a:gd name="adj1" fmla="val 14977627"/>
              <a:gd name="adj2" fmla="val 17708058"/>
              <a:gd name="adj3" fmla="val 12998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20CDE-B016-DF4F-8006-FD4ED7FD35DD}"/>
              </a:ext>
            </a:extLst>
          </p:cNvPr>
          <p:cNvSpPr/>
          <p:nvPr/>
        </p:nvSpPr>
        <p:spPr>
          <a:xfrm>
            <a:off x="4370722" y="7159617"/>
            <a:ext cx="11704572" cy="9959293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ndale Mono" panose="020B0509000000000004" pitchFamily="49" charset="0"/>
                <a:cs typeface="Blackadder ITC" panose="020F0502020204030204" pitchFamily="34" charset="0"/>
              </a:rPr>
              <a:t>tool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5E02A1E-75E3-1E46-924A-244A3881B981}"/>
              </a:ext>
            </a:extLst>
          </p:cNvPr>
          <p:cNvSpPr/>
          <p:nvPr/>
        </p:nvSpPr>
        <p:spPr>
          <a:xfrm>
            <a:off x="5425763" y="7099484"/>
            <a:ext cx="10383421" cy="14152116"/>
          </a:xfrm>
          <a:prstGeom prst="rect">
            <a:avLst/>
          </a:prstGeom>
          <a:noFill/>
        </p:spPr>
        <p:txBody>
          <a:bodyPr spcFirstLastPara="1" wrap="square" lIns="377190" tIns="188595" rIns="377190" bIns="188595" numCol="1">
            <a:prstTxWarp prst="textArchUp">
              <a:avLst/>
            </a:prstTxWarp>
            <a:spAutoFit/>
          </a:bodyPr>
          <a:lstStyle/>
          <a:p>
            <a:pPr algn="ctr"/>
            <a:r>
              <a:rPr lang="en-US" sz="33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ndale Mono" panose="020B0509000000000004" pitchFamily="49" charset="0"/>
                <a:cs typeface="Blackadder ITC" panose="020F0502020204030204" pitchFamily="34" charset="0"/>
              </a:rPr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372736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6207773" y="6282531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20D794A-7AB1-FB47-8A48-72B48999754C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A24395-C6D7-B846-A67A-A0B63B4D6820}"/>
              </a:ext>
            </a:extLst>
          </p:cNvPr>
          <p:cNvGrpSpPr/>
          <p:nvPr/>
        </p:nvGrpSpPr>
        <p:grpSpPr>
          <a:xfrm>
            <a:off x="5295213" y="6234789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2A5C93-1AA2-1746-8166-6AE0CAE41AEA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6892DE-4C0C-A34B-9AAE-7FC216F56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75D202-8085-F34C-A88B-7DF136CCC018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C08B6B-70E0-5D4F-A553-69F2D9A9AC0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066273-A9B7-5B4D-A3B5-50E1EFF28FB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3DC1E-3749-C74C-AF65-5E712F769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080EF7-F29B-094E-8A6A-B731CAB70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A3E7F9-C691-1B46-AA93-9FB5D00ED54F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A70F35-A25D-F145-A5C4-719137CA3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BABF8F0-AEEF-8245-94A4-1DEC4CEA4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49A8A6AF-1A49-9D42-96EA-77664027B197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5567166" y="2292868"/>
            <a:ext cx="36401162" cy="11029227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Stop">
              <a:avLst>
                <a:gd name="adj" fmla="val 20508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474747"/>
                </a:solidFill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51200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6207773" y="6282531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20D794A-7AB1-FB47-8A48-72B48999754C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A24395-C6D7-B846-A67A-A0B63B4D6820}"/>
              </a:ext>
            </a:extLst>
          </p:cNvPr>
          <p:cNvGrpSpPr/>
          <p:nvPr/>
        </p:nvGrpSpPr>
        <p:grpSpPr>
          <a:xfrm>
            <a:off x="5295213" y="6234789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2A5C93-1AA2-1746-8166-6AE0CAE41AEA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6892DE-4C0C-A34B-9AAE-7FC216F56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75D202-8085-F34C-A88B-7DF136CCC018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C08B6B-70E0-5D4F-A553-69F2D9A9AC0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066273-A9B7-5B4D-A3B5-50E1EFF28FB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3DC1E-3749-C74C-AF65-5E712F769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080EF7-F29B-094E-8A6A-B731CAB70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A3E7F9-C691-1B46-AA93-9FB5D00ED54F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A70F35-A25D-F145-A5C4-719137CA3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BABF8F0-AEEF-8245-94A4-1DEC4CEA4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49A8A6AF-1A49-9D42-96EA-77664027B197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5108782" y="836654"/>
            <a:ext cx="37002818" cy="11888634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Wave2">
              <a:avLst/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474747"/>
                </a:solidFill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129400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5D7DC25-BE74-CC43-9071-27C18E52326D}"/>
              </a:ext>
            </a:extLst>
          </p:cNvPr>
          <p:cNvGrpSpPr/>
          <p:nvPr/>
        </p:nvGrpSpPr>
        <p:grpSpPr>
          <a:xfrm>
            <a:off x="26207773" y="6282531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94AFE0-A10A-5148-A355-FB6CD45B1AB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F3D82B4-C859-7145-AA97-155E065E8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033A8D6-8358-3D4C-8911-1AED6A1D736C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B926458-F3C1-1B49-A890-ABE479725F4B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7F946C3-1932-E347-803F-EBB5B157206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DABEBE3-6656-CE44-890A-9A9ED15AA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686522-AA03-7E4B-9AC8-5F0C8986CE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8EE0014-A16C-A94E-BEAF-DC2F69E443DE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817218A-14B8-DF43-AC72-E9C523C6B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48CF34-000B-084C-8B1E-B6EF5B1441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3" name="Subtitle 2">
              <a:extLst>
                <a:ext uri="{FF2B5EF4-FFF2-40B4-BE49-F238E27FC236}">
                  <a16:creationId xmlns:a16="http://schemas.microsoft.com/office/drawing/2014/main" id="{320D794A-7AB1-FB47-8A48-72B48999754C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63" name="Block Arc 62">
            <a:extLst>
              <a:ext uri="{FF2B5EF4-FFF2-40B4-BE49-F238E27FC236}">
                <a16:creationId xmlns:a16="http://schemas.microsoft.com/office/drawing/2014/main" id="{59D54F24-C965-554B-A9B2-94554C8ACC61}"/>
              </a:ext>
            </a:extLst>
          </p:cNvPr>
          <p:cNvSpPr/>
          <p:nvPr/>
        </p:nvSpPr>
        <p:spPr>
          <a:xfrm rot="19450926">
            <a:off x="27800919" y="704849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A24395-C6D7-B846-A67A-A0B63B4D6820}"/>
              </a:ext>
            </a:extLst>
          </p:cNvPr>
          <p:cNvGrpSpPr/>
          <p:nvPr/>
        </p:nvGrpSpPr>
        <p:grpSpPr>
          <a:xfrm>
            <a:off x="5295213" y="6234789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2A5C93-1AA2-1746-8166-6AE0CAE41AEA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6892DE-4C0C-A34B-9AAE-7FC216F56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A75D202-8085-F34C-A88B-7DF136CCC018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77C08B6B-70E0-5D4F-A553-69F2D9A9AC06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066273-A9B7-5B4D-A3B5-50E1EFF28FB5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213DC1E-3749-C74C-AF65-5E712F7691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1080EF7-F29B-094E-8A6A-B731CAB705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A3E7F9-C691-1B46-AA93-9FB5D00ED54F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DA70F35-A25D-F145-A5C4-719137CA3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BABF8F0-AEEF-8245-94A4-1DEC4CEA4C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37" name="Subtitle 2">
              <a:extLst>
                <a:ext uri="{FF2B5EF4-FFF2-40B4-BE49-F238E27FC236}">
                  <a16:creationId xmlns:a16="http://schemas.microsoft.com/office/drawing/2014/main" id="{49A8A6AF-1A49-9D42-96EA-77664027B197}"/>
                </a:ext>
              </a:extLst>
            </p:cNvPr>
            <p:cNvSpPr txBox="1">
              <a:spLocks/>
            </p:cNvSpPr>
            <p:nvPr/>
          </p:nvSpPr>
          <p:spPr>
            <a:xfrm>
              <a:off x="6458280" y="3817164"/>
              <a:ext cx="793653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60E091-8CB6-A448-96A1-F2943EFF3993}"/>
              </a:ext>
            </a:extLst>
          </p:cNvPr>
          <p:cNvGrpSpPr/>
          <p:nvPr/>
        </p:nvGrpSpPr>
        <p:grpSpPr>
          <a:xfrm>
            <a:off x="15846984" y="9767965"/>
            <a:ext cx="16257368" cy="16257368"/>
            <a:chOff x="4884516" y="2273292"/>
            <a:chExt cx="3941180" cy="3941180"/>
          </a:xfrm>
          <a:scene3d>
            <a:camera prst="orthographicFront"/>
            <a:lightRig rig="brightRoom" dir="t"/>
          </a:scene3d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FF67-A55B-8940-94C2-FA598D8598EF}"/>
                </a:ext>
              </a:extLst>
            </p:cNvPr>
            <p:cNvSpPr/>
            <p:nvPr/>
          </p:nvSpPr>
          <p:spPr>
            <a:xfrm>
              <a:off x="4884516" y="2273292"/>
              <a:ext cx="3941180" cy="3941180"/>
            </a:xfrm>
            <a:prstGeom prst="ellipse">
              <a:avLst/>
            </a:prstGeom>
            <a:solidFill>
              <a:srgbClr val="F7D32A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A3DE16-2C82-9546-9752-F02BBCF14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69021" y="3457797"/>
              <a:ext cx="1572168" cy="1572170"/>
            </a:xfrm>
            <a:prstGeom prst="ellipse">
              <a:avLst/>
            </a:prstGeom>
            <a:solidFill>
              <a:srgbClr val="FFFEF2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294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0757022-BEAF-E447-BFAB-ADCA93804EF9}"/>
                </a:ext>
              </a:extLst>
            </p:cNvPr>
            <p:cNvSpPr/>
            <p:nvPr/>
          </p:nvSpPr>
          <p:spPr>
            <a:xfrm>
              <a:off x="6158669" y="3518842"/>
              <a:ext cx="1391401" cy="672761"/>
            </a:xfrm>
            <a:custGeom>
              <a:avLst/>
              <a:gdLst>
                <a:gd name="connsiteX0" fmla="*/ 307373 w 609034"/>
                <a:gd name="connsiteY0" fmla="*/ 11 h 294476"/>
                <a:gd name="connsiteX1" fmla="*/ 460931 w 609034"/>
                <a:gd name="connsiteY1" fmla="*/ 42811 h 294476"/>
                <a:gd name="connsiteX2" fmla="*/ 601680 w 609034"/>
                <a:gd name="connsiteY2" fmla="*/ 231054 h 294476"/>
                <a:gd name="connsiteX3" fmla="*/ 609034 w 609034"/>
                <a:gd name="connsiteY3" fmla="*/ 294476 h 294476"/>
                <a:gd name="connsiteX4" fmla="*/ 578473 w 609034"/>
                <a:gd name="connsiteY4" fmla="*/ 294476 h 294476"/>
                <a:gd name="connsiteX5" fmla="*/ 571991 w 609034"/>
                <a:gd name="connsiteY5" fmla="*/ 238580 h 294476"/>
                <a:gd name="connsiteX6" fmla="*/ 445315 w 609034"/>
                <a:gd name="connsiteY6" fmla="*/ 69157 h 294476"/>
                <a:gd name="connsiteX7" fmla="*/ 168263 w 609034"/>
                <a:gd name="connsiteY7" fmla="*/ 66777 h 294476"/>
                <a:gd name="connsiteX8" fmla="*/ 38694 w 609034"/>
                <a:gd name="connsiteY8" fmla="*/ 233998 h 294476"/>
                <a:gd name="connsiteX9" fmla="*/ 30626 w 609034"/>
                <a:gd name="connsiteY9" fmla="*/ 294476 h 294476"/>
                <a:gd name="connsiteX10" fmla="*/ 0 w 609034"/>
                <a:gd name="connsiteY10" fmla="*/ 294476 h 294476"/>
                <a:gd name="connsiteX11" fmla="*/ 9140 w 609034"/>
                <a:gd name="connsiteY11" fmla="*/ 225964 h 294476"/>
                <a:gd name="connsiteX12" fmla="*/ 153102 w 609034"/>
                <a:gd name="connsiteY12" fmla="*/ 40166 h 294476"/>
                <a:gd name="connsiteX13" fmla="*/ 307373 w 609034"/>
                <a:gd name="connsiteY13" fmla="*/ 11 h 29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034" h="294476">
                  <a:moveTo>
                    <a:pt x="307373" y="11"/>
                  </a:moveTo>
                  <a:cubicBezTo>
                    <a:pt x="360541" y="468"/>
                    <a:pt x="413590" y="14751"/>
                    <a:pt x="460931" y="42811"/>
                  </a:cubicBezTo>
                  <a:cubicBezTo>
                    <a:pt x="531944" y="84902"/>
                    <a:pt x="581925" y="153139"/>
                    <a:pt x="601680" y="231054"/>
                  </a:cubicBezTo>
                  <a:lnTo>
                    <a:pt x="609034" y="294476"/>
                  </a:lnTo>
                  <a:lnTo>
                    <a:pt x="578473" y="294476"/>
                  </a:lnTo>
                  <a:lnTo>
                    <a:pt x="571991" y="238580"/>
                  </a:lnTo>
                  <a:cubicBezTo>
                    <a:pt x="554212" y="168455"/>
                    <a:pt x="509227" y="107040"/>
                    <a:pt x="445315" y="69157"/>
                  </a:cubicBezTo>
                  <a:cubicBezTo>
                    <a:pt x="360099" y="18647"/>
                    <a:pt x="254335" y="17738"/>
                    <a:pt x="168263" y="66777"/>
                  </a:cubicBezTo>
                  <a:cubicBezTo>
                    <a:pt x="103709" y="103556"/>
                    <a:pt x="57676" y="164189"/>
                    <a:pt x="38694" y="233998"/>
                  </a:cubicBezTo>
                  <a:lnTo>
                    <a:pt x="30626" y="294476"/>
                  </a:lnTo>
                  <a:lnTo>
                    <a:pt x="0" y="294476"/>
                  </a:lnTo>
                  <a:lnTo>
                    <a:pt x="9140" y="225964"/>
                  </a:lnTo>
                  <a:cubicBezTo>
                    <a:pt x="30231" y="148400"/>
                    <a:pt x="81378" y="81031"/>
                    <a:pt x="153102" y="40166"/>
                  </a:cubicBezTo>
                  <a:cubicBezTo>
                    <a:pt x="200919" y="12923"/>
                    <a:pt x="254205" y="-446"/>
                    <a:pt x="307373" y="1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621EA39-13B8-AA4D-BA56-32E65365BC7D}"/>
                </a:ext>
              </a:extLst>
            </p:cNvPr>
            <p:cNvSpPr/>
            <p:nvPr/>
          </p:nvSpPr>
          <p:spPr>
            <a:xfrm rot="10800000">
              <a:off x="6165050" y="4310667"/>
              <a:ext cx="1383757" cy="642099"/>
            </a:xfrm>
            <a:custGeom>
              <a:avLst/>
              <a:gdLst>
                <a:gd name="connsiteX0" fmla="*/ 605688 w 605688"/>
                <a:gd name="connsiteY0" fmla="*/ 281055 h 281055"/>
                <a:gd name="connsiteX1" fmla="*/ 575127 w 605688"/>
                <a:gd name="connsiteY1" fmla="*/ 281055 h 281055"/>
                <a:gd name="connsiteX2" fmla="*/ 570201 w 605688"/>
                <a:gd name="connsiteY2" fmla="*/ 238580 h 281055"/>
                <a:gd name="connsiteX3" fmla="*/ 443525 w 605688"/>
                <a:gd name="connsiteY3" fmla="*/ 69157 h 281055"/>
                <a:gd name="connsiteX4" fmla="*/ 166473 w 605688"/>
                <a:gd name="connsiteY4" fmla="*/ 66777 h 281055"/>
                <a:gd name="connsiteX5" fmla="*/ 36904 w 605688"/>
                <a:gd name="connsiteY5" fmla="*/ 233998 h 281055"/>
                <a:gd name="connsiteX6" fmla="*/ 30626 w 605688"/>
                <a:gd name="connsiteY6" fmla="*/ 281055 h 281055"/>
                <a:gd name="connsiteX7" fmla="*/ 0 w 605688"/>
                <a:gd name="connsiteY7" fmla="*/ 281055 h 281055"/>
                <a:gd name="connsiteX8" fmla="*/ 7350 w 605688"/>
                <a:gd name="connsiteY8" fmla="*/ 225964 h 281055"/>
                <a:gd name="connsiteX9" fmla="*/ 151312 w 605688"/>
                <a:gd name="connsiteY9" fmla="*/ 40166 h 281055"/>
                <a:gd name="connsiteX10" fmla="*/ 459141 w 605688"/>
                <a:gd name="connsiteY10" fmla="*/ 42811 h 281055"/>
                <a:gd name="connsiteX11" fmla="*/ 599890 w 605688"/>
                <a:gd name="connsiteY11" fmla="*/ 231054 h 281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688" h="281055">
                  <a:moveTo>
                    <a:pt x="605688" y="281055"/>
                  </a:moveTo>
                  <a:lnTo>
                    <a:pt x="575127" y="281055"/>
                  </a:lnTo>
                  <a:lnTo>
                    <a:pt x="570201" y="238580"/>
                  </a:lnTo>
                  <a:cubicBezTo>
                    <a:pt x="552422" y="168455"/>
                    <a:pt x="507437" y="107040"/>
                    <a:pt x="443525" y="69157"/>
                  </a:cubicBezTo>
                  <a:cubicBezTo>
                    <a:pt x="358309" y="18647"/>
                    <a:pt x="252545" y="17738"/>
                    <a:pt x="166473" y="66777"/>
                  </a:cubicBezTo>
                  <a:cubicBezTo>
                    <a:pt x="101919" y="103556"/>
                    <a:pt x="55886" y="164189"/>
                    <a:pt x="36904" y="233998"/>
                  </a:cubicBezTo>
                  <a:lnTo>
                    <a:pt x="30626" y="281055"/>
                  </a:lnTo>
                  <a:lnTo>
                    <a:pt x="0" y="281055"/>
                  </a:lnTo>
                  <a:lnTo>
                    <a:pt x="7350" y="225964"/>
                  </a:lnTo>
                  <a:cubicBezTo>
                    <a:pt x="28441" y="148400"/>
                    <a:pt x="79587" y="81031"/>
                    <a:pt x="151312" y="40166"/>
                  </a:cubicBezTo>
                  <a:cubicBezTo>
                    <a:pt x="246945" y="-14320"/>
                    <a:pt x="364458" y="-13310"/>
                    <a:pt x="459141" y="42811"/>
                  </a:cubicBezTo>
                  <a:cubicBezTo>
                    <a:pt x="530153" y="84902"/>
                    <a:pt x="580135" y="153139"/>
                    <a:pt x="599890" y="231054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p3d prstMaterial="matte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294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3B18B2-8AFC-E441-AA34-184C263D279B}"/>
                </a:ext>
              </a:extLst>
            </p:cNvPr>
            <p:cNvGrpSpPr/>
            <p:nvPr/>
          </p:nvGrpSpPr>
          <p:grpSpPr>
            <a:xfrm>
              <a:off x="6159507" y="4146718"/>
              <a:ext cx="1391893" cy="210793"/>
              <a:chOff x="6159507" y="4146718"/>
              <a:chExt cx="1391893" cy="210793"/>
            </a:xfrm>
            <a:solidFill>
              <a:schemeClr val="bg2">
                <a:lumMod val="25000"/>
              </a:schemeClr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7B81950-B628-CF45-9856-486573E8DE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146718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311C3E2-04EE-AD4D-B329-FD9C2127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80307" y="4283243"/>
                <a:ext cx="71093" cy="7109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p3d prstMaterial="matte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294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DD7AAAAC-5D12-F74E-B8F9-65E4C75AE5B1}"/>
                  </a:ext>
                </a:extLst>
              </p:cNvPr>
              <p:cNvGrpSpPr/>
              <p:nvPr/>
            </p:nvGrpSpPr>
            <p:grpSpPr>
              <a:xfrm>
                <a:off x="6159507" y="4149893"/>
                <a:ext cx="77443" cy="207618"/>
                <a:chOff x="6162682" y="4149893"/>
                <a:chExt cx="77443" cy="207618"/>
              </a:xfrm>
              <a:grpFill/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7175C10-483B-6048-8C56-114BC7AD8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2682" y="4149893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3E1C25C-D82E-A849-AB64-B38B326033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69032" y="4286418"/>
                  <a:ext cx="71093" cy="71093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p3d prstMaterial="matte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294" dirty="0"/>
                </a:p>
              </p:txBody>
            </p:sp>
          </p:grpSp>
        </p:grp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F985C0A5-97BC-9A4C-84B2-FFFBAC5D44D1}"/>
                </a:ext>
              </a:extLst>
            </p:cNvPr>
            <p:cNvSpPr txBox="1">
              <a:spLocks/>
            </p:cNvSpPr>
            <p:nvPr/>
          </p:nvSpPr>
          <p:spPr>
            <a:xfrm>
              <a:off x="5879545" y="3782437"/>
              <a:ext cx="1992340" cy="853436"/>
            </a:xfrm>
            <a:prstGeom prst="rect">
              <a:avLst/>
            </a:prstGeom>
            <a:effectLst>
              <a:outerShdw blurRad="114300" dist="12700" dir="4920000" algn="tl" rotWithShape="0">
                <a:prstClr val="black">
                  <a:alpha val="49000"/>
                </a:prstClr>
              </a:outerShdw>
              <a:softEdge rad="31750"/>
            </a:effectLst>
            <a:sp3d prstMaterial="matte"/>
          </p:spPr>
          <p:txBody>
            <a:bodyPr vert="horz" lIns="377190" tIns="188595" rIns="377190" bIns="188595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275" dirty="0">
                  <a:latin typeface="Cambria" panose="020405030504060302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</p:grpSp>
      <p:sp>
        <p:nvSpPr>
          <p:cNvPr id="81" name="Block Arc 80">
            <a:extLst>
              <a:ext uri="{FF2B5EF4-FFF2-40B4-BE49-F238E27FC236}">
                <a16:creationId xmlns:a16="http://schemas.microsoft.com/office/drawing/2014/main" id="{10A617ED-6249-4C4A-9A30-4C99A6CEB2F2}"/>
              </a:ext>
            </a:extLst>
          </p:cNvPr>
          <p:cNvSpPr/>
          <p:nvPr/>
        </p:nvSpPr>
        <p:spPr>
          <a:xfrm rot="19450926">
            <a:off x="17249148" y="10963633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83" name="Block Arc 82">
            <a:extLst>
              <a:ext uri="{FF2B5EF4-FFF2-40B4-BE49-F238E27FC236}">
                <a16:creationId xmlns:a16="http://schemas.microsoft.com/office/drawing/2014/main" id="{F42FF5C1-81C9-9049-BEEC-4907E5C4024C}"/>
              </a:ext>
            </a:extLst>
          </p:cNvPr>
          <p:cNvSpPr/>
          <p:nvPr/>
        </p:nvSpPr>
        <p:spPr>
          <a:xfrm rot="19450926">
            <a:off x="6840614" y="7143986"/>
            <a:ext cx="9918959" cy="9504920"/>
          </a:xfrm>
          <a:prstGeom prst="blockArc">
            <a:avLst>
              <a:gd name="adj1" fmla="val 14977627"/>
              <a:gd name="adj2" fmla="val 17469328"/>
              <a:gd name="adj3" fmla="val 5280"/>
            </a:avLst>
          </a:prstGeom>
          <a:solidFill>
            <a:srgbClr val="FFFEF2">
              <a:alpha val="83000"/>
            </a:srgbClr>
          </a:solidFill>
          <a:ln>
            <a:solidFill>
              <a:srgbClr val="FEF7D3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294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B47455-6419-9F4E-9A2C-90851E2314BB}"/>
              </a:ext>
            </a:extLst>
          </p:cNvPr>
          <p:cNvSpPr/>
          <p:nvPr/>
        </p:nvSpPr>
        <p:spPr>
          <a:xfrm>
            <a:off x="5108782" y="836654"/>
            <a:ext cx="37002818" cy="11888634"/>
          </a:xfrm>
          <a:prstGeom prst="rect">
            <a:avLst/>
          </a:prstGeom>
          <a:noFill/>
        </p:spPr>
        <p:txBody>
          <a:bodyPr wrap="square" lIns="377190" tIns="188595" rIns="377190" bIns="188595" numCol="1">
            <a:prstTxWarp prst="textDeflateBottom">
              <a:avLst>
                <a:gd name="adj" fmla="val 66868"/>
              </a:avLst>
            </a:prstTxWarp>
            <a:spAutoFit/>
          </a:bodyPr>
          <a:lstStyle/>
          <a:p>
            <a:pPr algn="ctr"/>
            <a:r>
              <a:rPr lang="en-US" sz="22275" b="1" spc="207" dirty="0">
                <a:ln w="38100" cmpd="sng">
                  <a:solidFill>
                    <a:schemeClr val="bg1">
                      <a:lumMod val="95000"/>
                    </a:schemeClr>
                  </a:solidFill>
                  <a:prstDash val="solid"/>
                </a:ln>
                <a:solidFill>
                  <a:srgbClr val="474747"/>
                </a:solidFill>
                <a:effectLst/>
                <a:latin typeface="Bauhaus 93" pitchFamily="82" charset="77"/>
                <a:cs typeface="Kannada MN" pitchFamily="2" charset="0"/>
              </a:rPr>
              <a:t>pooltool</a:t>
            </a:r>
          </a:p>
        </p:txBody>
      </p:sp>
    </p:spTree>
    <p:extLst>
      <p:ext uri="{BB962C8B-B14F-4D97-AF65-F5344CB8AC3E}">
        <p14:creationId xmlns:p14="http://schemas.microsoft.com/office/powerpoint/2010/main" val="426725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</TotalTime>
  <Words>106</Words>
  <Application>Microsoft Macintosh PowerPoint</Application>
  <PresentationFormat>Custom</PresentationFormat>
  <Paragraphs>106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Andale Mono</vt:lpstr>
      <vt:lpstr>Arial</vt:lpstr>
      <vt:lpstr>Bauhaus 93</vt:lpstr>
      <vt:lpstr>Calibri</vt:lpstr>
      <vt:lpstr>Calibri Light</vt:lpstr>
      <vt:lpstr>Cambria</vt:lpstr>
      <vt:lpstr>Desdemona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Kiefl</dc:creator>
  <cp:lastModifiedBy>Evan Kiefl</cp:lastModifiedBy>
  <cp:revision>40</cp:revision>
  <cp:lastPrinted>2021-03-19T17:47:01Z</cp:lastPrinted>
  <dcterms:created xsi:type="dcterms:W3CDTF">2021-03-19T04:01:02Z</dcterms:created>
  <dcterms:modified xsi:type="dcterms:W3CDTF">2021-08-01T19:41:27Z</dcterms:modified>
</cp:coreProperties>
</file>