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7" r:id="rId2"/>
    <p:sldId id="256" r:id="rId3"/>
    <p:sldId id="258" r:id="rId4"/>
    <p:sldId id="257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6" r:id="rId14"/>
    <p:sldId id="273" r:id="rId15"/>
    <p:sldId id="272" r:id="rId16"/>
    <p:sldId id="269" r:id="rId17"/>
    <p:sldId id="259" r:id="rId18"/>
  </p:sldIdLst>
  <p:sldSz cx="5029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DF8"/>
    <a:srgbClr val="F2F2F2"/>
    <a:srgbClr val="F3F1F2"/>
    <a:srgbClr val="2A2727"/>
    <a:srgbClr val="068A40"/>
    <a:srgbClr val="EBB032"/>
    <a:srgbClr val="F7D32A"/>
    <a:srgbClr val="00533C"/>
    <a:srgbClr val="004428"/>
    <a:srgbClr val="AD6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/>
    <p:restoredTop sz="94722"/>
  </p:normalViewPr>
  <p:slideViewPr>
    <p:cSldViewPr snapToGrid="0" snapToObjects="1">
      <p:cViewPr>
        <p:scale>
          <a:sx n="10" d="100"/>
          <a:sy n="10" d="100"/>
        </p:scale>
        <p:origin x="2720" y="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0" y="4489452"/>
            <a:ext cx="377190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0" y="14408152"/>
            <a:ext cx="37719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5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12" y="1460500"/>
            <a:ext cx="10844213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75" y="1460500"/>
            <a:ext cx="31903988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0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1" y="6838954"/>
            <a:ext cx="4337685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1" y="18357854"/>
            <a:ext cx="4337685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6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75" y="7302500"/>
            <a:ext cx="213741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25" y="7302500"/>
            <a:ext cx="213741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6" y="1460502"/>
            <a:ext cx="4337685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28" y="6724652"/>
            <a:ext cx="21275871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28" y="10020300"/>
            <a:ext cx="2127587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25" y="6724652"/>
            <a:ext cx="21380651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25" y="10020300"/>
            <a:ext cx="2138065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7" y="1828800"/>
            <a:ext cx="1622047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1" y="3949702"/>
            <a:ext cx="25460325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27" y="8229600"/>
            <a:ext cx="1622047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7" y="1828800"/>
            <a:ext cx="1622047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1" y="3949702"/>
            <a:ext cx="25460325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27" y="8229600"/>
            <a:ext cx="1622047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9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75" y="1460502"/>
            <a:ext cx="4337685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75" y="7302500"/>
            <a:ext cx="4337685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75" y="25425402"/>
            <a:ext cx="113157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51ED9-C7B2-C84F-8AAC-78C5C8082552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25" y="25425402"/>
            <a:ext cx="1697355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25" y="25425402"/>
            <a:ext cx="113157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541DFB7-B2AD-BB41-A183-6EB956805F9E}"/>
              </a:ext>
            </a:extLst>
          </p:cNvPr>
          <p:cNvGrpSpPr/>
          <p:nvPr/>
        </p:nvGrpSpPr>
        <p:grpSpPr>
          <a:xfrm>
            <a:off x="3135087" y="282894"/>
            <a:ext cx="41931771" cy="26797416"/>
            <a:chOff x="3441719" y="2068270"/>
            <a:chExt cx="4230532" cy="27036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1EAC90-CEDA-5D4B-AD3C-6503C5250449}"/>
                </a:ext>
              </a:extLst>
            </p:cNvPr>
            <p:cNvGrpSpPr/>
            <p:nvPr/>
          </p:nvGrpSpPr>
          <p:grpSpPr>
            <a:xfrm>
              <a:off x="4354849" y="2498138"/>
              <a:ext cx="1192898" cy="1192898"/>
              <a:chOff x="1670642" y="3569854"/>
              <a:chExt cx="1192898" cy="119289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B033B29-A7AE-7343-ABBB-F37104DE832F}"/>
                  </a:ext>
                </a:extLst>
              </p:cNvPr>
              <p:cNvGrpSpPr/>
              <p:nvPr/>
            </p:nvGrpSpPr>
            <p:grpSpPr>
              <a:xfrm>
                <a:off x="167064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F67765F-8A4A-9A49-B3D7-4802E90D3A56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299C17E-C7BF-9048-8608-B542ADFCDF94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68A40"/>
                  </a:solidFill>
                  <a:ln w="3175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29F3F082-462C-674A-A612-8D2F51F33D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2A6EF715-97E9-924C-B892-D5FC6C355943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34AF4F80-F734-7B4B-B294-1743484FE9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1B9C0568-4459-F442-9782-65E8E28544C6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79B9097F-0C86-3147-9915-5C9178FEBD0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9452D207-2F23-1F40-9545-FE79062BDBD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473CD9A1-4198-0644-8C0A-6A2BD28194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31" name="Oval 30">
                        <a:extLst>
                          <a:ext uri="{FF2B5EF4-FFF2-40B4-BE49-F238E27FC236}">
                            <a16:creationId xmlns:a16="http://schemas.microsoft.com/office/drawing/2014/main" id="{ED105B4D-FDAD-7546-96F7-D9DE9503C77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8289EF0D-987C-7341-89F9-CD37D38EDA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22" name="Block Arc 21">
                  <a:extLst>
                    <a:ext uri="{FF2B5EF4-FFF2-40B4-BE49-F238E27FC236}">
                      <a16:creationId xmlns:a16="http://schemas.microsoft.com/office/drawing/2014/main" id="{212B9728-AED5-3441-AA09-D7246A4EC1B7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Subtitle 2">
                <a:extLst>
                  <a:ext uri="{FF2B5EF4-FFF2-40B4-BE49-F238E27FC236}">
                    <a16:creationId xmlns:a16="http://schemas.microsoft.com/office/drawing/2014/main" id="{706606EA-B924-014B-9262-B1D5A94A52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5462" y="3965835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5DF44D-599F-D44B-A523-827657BF7C4A}"/>
                </a:ext>
              </a:extLst>
            </p:cNvPr>
            <p:cNvGrpSpPr/>
            <p:nvPr/>
          </p:nvGrpSpPr>
          <p:grpSpPr>
            <a:xfrm>
              <a:off x="5555779" y="2498138"/>
              <a:ext cx="1192898" cy="1192898"/>
              <a:chOff x="2899492" y="3569854"/>
              <a:chExt cx="1192898" cy="119289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CB28C0A-7B56-3345-AA16-8FE758510A2A}"/>
                  </a:ext>
                </a:extLst>
              </p:cNvPr>
              <p:cNvGrpSpPr/>
              <p:nvPr/>
            </p:nvGrpSpPr>
            <p:grpSpPr>
              <a:xfrm>
                <a:off x="289949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5456C62-E97E-604D-BEBF-97669F7DF4A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3FD37C8-9C6D-9C46-A2C2-797F21C13A13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3175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62EAF9A5-F6F5-D648-8767-5E8209F41D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1D199735-9038-6E49-867F-353A8B261546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D8AEC302-D08E-F942-9F8D-F897E2366FB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B39C2179-4EBE-1C47-A4F4-11B1B7CAC04B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17299939-120C-AE45-A7B7-12A79F65667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EB4A906B-C077-0047-97B7-7DB5353FFB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226DAEFD-E495-2D4A-970E-D561BE8827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27E316C3-F220-224B-AED5-060B1DA7C75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AAE0E3C2-8231-E04C-92EF-7070B57AD3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35" name="Block Arc 34">
                  <a:extLst>
                    <a:ext uri="{FF2B5EF4-FFF2-40B4-BE49-F238E27FC236}">
                      <a16:creationId xmlns:a16="http://schemas.microsoft.com/office/drawing/2014/main" id="{F32E1C8D-F236-E64D-880A-4FA19707B4D8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5" name="Subtitle 2">
                <a:extLst>
                  <a:ext uri="{FF2B5EF4-FFF2-40B4-BE49-F238E27FC236}">
                    <a16:creationId xmlns:a16="http://schemas.microsoft.com/office/drawing/2014/main" id="{2A805969-59CF-1649-8554-6016851F0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58239" y="3982310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1 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EB257A-BAD1-6647-AB1A-7D7F5A122B5A}"/>
                </a:ext>
              </a:extLst>
            </p:cNvPr>
            <p:cNvGrpSpPr/>
            <p:nvPr/>
          </p:nvGrpSpPr>
          <p:grpSpPr>
            <a:xfrm>
              <a:off x="4955571" y="3534456"/>
              <a:ext cx="1192898" cy="1192898"/>
              <a:chOff x="2257404" y="4627112"/>
              <a:chExt cx="1192898" cy="119289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A02C606-798E-884E-A810-768777901FCF}"/>
                  </a:ext>
                </a:extLst>
              </p:cNvPr>
              <p:cNvGrpSpPr/>
              <p:nvPr/>
            </p:nvGrpSpPr>
            <p:grpSpPr>
              <a:xfrm>
                <a:off x="2257404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8CB13FF-C1A2-4643-93BF-B26D76258EEE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7EEB9B4F-2BC6-1B4B-820E-C9F3D129926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9466BE"/>
                  </a:solidFill>
                  <a:ln w="3175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37357B9A-2C14-4A4E-B161-11865356E6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ACFA0F75-8CFC-2F45-A536-4113228379C9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E081679A-260D-3E43-9786-9A7AFB9032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73C412B7-11F1-1B41-9546-94605EB3B328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E4F97A3F-AC07-414D-BF3A-402BE10F2C2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BE93BBB8-B505-C64B-9949-E1FCCE00A1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626F690F-6BEE-974C-A1E5-8703D5B95B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73" name="Oval 72">
                        <a:extLst>
                          <a:ext uri="{FF2B5EF4-FFF2-40B4-BE49-F238E27FC236}">
                            <a16:creationId xmlns:a16="http://schemas.microsoft.com/office/drawing/2014/main" id="{D5BC99FC-0A95-284E-9253-0F532990B48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74" name="Oval 73">
                        <a:extLst>
                          <a:ext uri="{FF2B5EF4-FFF2-40B4-BE49-F238E27FC236}">
                            <a16:creationId xmlns:a16="http://schemas.microsoft.com/office/drawing/2014/main" id="{57C07C99-2397-954E-A34A-0CBD013CCB3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54" name="Block Arc 53">
                  <a:extLst>
                    <a:ext uri="{FF2B5EF4-FFF2-40B4-BE49-F238E27FC236}">
                      <a16:creationId xmlns:a16="http://schemas.microsoft.com/office/drawing/2014/main" id="{AF156B65-8890-F346-B36E-BB187CB1E90C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9" name="Subtitle 2">
                <a:extLst>
                  <a:ext uri="{FF2B5EF4-FFF2-40B4-BE49-F238E27FC236}">
                    <a16:creationId xmlns:a16="http://schemas.microsoft.com/office/drawing/2014/main" id="{476956F3-6433-7D44-9157-F946C1F9B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2778" y="4959068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FEB5CE-9CAB-9246-9D9E-428B1BE2E84B}"/>
                </a:ext>
              </a:extLst>
            </p:cNvPr>
            <p:cNvGrpSpPr/>
            <p:nvPr/>
          </p:nvGrpSpPr>
          <p:grpSpPr>
            <a:xfrm>
              <a:off x="6149977" y="3534456"/>
              <a:ext cx="1192898" cy="1192898"/>
              <a:chOff x="3472750" y="4627112"/>
              <a:chExt cx="1192898" cy="1192898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3E61DD3-63EA-B24D-B30E-0AA5E013DC3F}"/>
                  </a:ext>
                </a:extLst>
              </p:cNvPr>
              <p:cNvGrpSpPr/>
              <p:nvPr/>
            </p:nvGrpSpPr>
            <p:grpSpPr>
              <a:xfrm>
                <a:off x="3472750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72DDB6C-D8DE-4F4C-B3E4-37EB7B5E575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4E0C402C-A4C5-2A43-AC8A-FE03089A0F9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C00000"/>
                  </a:solidFill>
                  <a:ln w="3175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7978F36D-D39E-D042-B7D1-0E1F8D8288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82" name="Freeform 81">
                    <a:extLst>
                      <a:ext uri="{FF2B5EF4-FFF2-40B4-BE49-F238E27FC236}">
                        <a16:creationId xmlns:a16="http://schemas.microsoft.com/office/drawing/2014/main" id="{3332D73B-F5AF-554F-BA34-7DAD461AD7BB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Freeform 83">
                    <a:extLst>
                      <a:ext uri="{FF2B5EF4-FFF2-40B4-BE49-F238E27FC236}">
                        <a16:creationId xmlns:a16="http://schemas.microsoft.com/office/drawing/2014/main" id="{3E35B24F-6C07-CE46-BD43-7247F0BA4C2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E031DA32-0408-E240-B5DB-1BE058747079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A9DA5387-6DE4-874C-B483-245E9E0C185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2B922273-D93E-E44E-98CD-4C557B1857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BCB689A9-FD50-FA4B-82BB-120169A35F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BB31B1ED-B3FB-2249-B173-9EECA72B03C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90" name="Oval 89">
                        <a:extLst>
                          <a:ext uri="{FF2B5EF4-FFF2-40B4-BE49-F238E27FC236}">
                            <a16:creationId xmlns:a16="http://schemas.microsoft.com/office/drawing/2014/main" id="{93396391-CDCB-CC44-AF7D-2A8D3050A97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77" name="Block Arc 76">
                  <a:extLst>
                    <a:ext uri="{FF2B5EF4-FFF2-40B4-BE49-F238E27FC236}">
                      <a16:creationId xmlns:a16="http://schemas.microsoft.com/office/drawing/2014/main" id="{64CE59FC-C328-1440-A5F4-562F7CCC641F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0" name="Subtitle 2">
                <a:extLst>
                  <a:ext uri="{FF2B5EF4-FFF2-40B4-BE49-F238E27FC236}">
                    <a16:creationId xmlns:a16="http://schemas.microsoft.com/office/drawing/2014/main" id="{A5DE5D5F-6B84-E443-AD1B-70EA146648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34009" y="5042863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0 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2D32AF4-CFDA-1643-9221-5DC7D724B17B}"/>
                </a:ext>
              </a:extLst>
            </p:cNvPr>
            <p:cNvSpPr/>
            <p:nvPr/>
          </p:nvSpPr>
          <p:spPr>
            <a:xfrm>
              <a:off x="7287148" y="3171669"/>
              <a:ext cx="385103" cy="160021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175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FA9795-2C23-0B4B-A122-CCE85B727E73}"/>
                </a:ext>
              </a:extLst>
            </p:cNvPr>
            <p:cNvSpPr/>
            <p:nvPr/>
          </p:nvSpPr>
          <p:spPr>
            <a:xfrm>
              <a:off x="4368888" y="3324984"/>
              <a:ext cx="626863" cy="1446900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175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9176C6-A6F9-7445-B24C-BA3A49DD37DD}"/>
                </a:ext>
              </a:extLst>
            </p:cNvPr>
            <p:cNvSpPr/>
            <p:nvPr/>
          </p:nvSpPr>
          <p:spPr>
            <a:xfrm>
              <a:off x="6706411" y="2068270"/>
              <a:ext cx="385103" cy="160021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175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DC56EA-CA5F-5D4C-A610-1E3B39DA302E}"/>
                </a:ext>
              </a:extLst>
            </p:cNvPr>
            <p:cNvSpPr/>
            <p:nvPr/>
          </p:nvSpPr>
          <p:spPr>
            <a:xfrm>
              <a:off x="3441719" y="2514115"/>
              <a:ext cx="1009749" cy="157020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175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32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DC56EA-CA5F-5D4C-A610-1E3B39DA302E}"/>
              </a:ext>
            </a:extLst>
          </p:cNvPr>
          <p:cNvSpPr/>
          <p:nvPr/>
        </p:nvSpPr>
        <p:spPr>
          <a:xfrm>
            <a:off x="7352844" y="8881752"/>
            <a:ext cx="1575610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033B29-A7AE-7343-ABBB-F37104DE832F}"/>
              </a:ext>
            </a:extLst>
          </p:cNvPr>
          <p:cNvGrpSpPr/>
          <p:nvPr/>
        </p:nvGrpSpPr>
        <p:grpSpPr>
          <a:xfrm>
            <a:off x="13197658" y="8639059"/>
            <a:ext cx="4920705" cy="4920705"/>
            <a:chOff x="4331823" y="2657095"/>
            <a:chExt cx="3941180" cy="39411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67765F-8A4A-9A49-B3D7-4802E90D3A56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99C17E-C7BF-9048-8608-B542ADFCDF94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9F3F082-462C-674A-A612-8D2F51F33D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A6EF715-97E9-924C-B892-D5FC6C355943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4AF4F80-F734-7B4B-B294-1743484FE9B6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B9C0568-4459-F442-9782-65E8E28544C6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9B9097F-0C86-3147-9915-5C9178FEBD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452D207-2F23-1F40-9545-FE79062BDB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73CD9A1-4198-0644-8C0A-6A2BD2819452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ED105B4D-FDAD-7546-96F7-D9DE9503C7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289EF0D-987C-7341-89F9-CD37D38EDA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212B9728-AED5-3441-AA09-D7246A4EC1B7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B28C0A-7B56-3345-AA16-8FE758510A2A}"/>
              </a:ext>
            </a:extLst>
          </p:cNvPr>
          <p:cNvGrpSpPr/>
          <p:nvPr/>
        </p:nvGrpSpPr>
        <p:grpSpPr>
          <a:xfrm>
            <a:off x="18266665" y="8639059"/>
            <a:ext cx="4920705" cy="4920705"/>
            <a:chOff x="4331823" y="2657095"/>
            <a:chExt cx="3941180" cy="39411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5456C62-E97E-604D-BEBF-97669F7DF4A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3FD37C8-9C6D-9C46-A2C2-797F21C13A13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3D36A5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2EAF9A5-F6F5-D648-8767-5E8209F41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D199735-9038-6E49-867F-353A8B261546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8AEC302-D08E-F942-9F8D-F897E2366FB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39C2179-4EBE-1C47-A4F4-11B1B7CAC04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7299939-120C-AE45-A7B7-12A79F65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4A906B-C077-0047-97B7-7DB5353FF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26DAEFD-E495-2D4A-970E-D561BE882785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27E316C3-F220-224B-AED5-060B1DA7C7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AAE0E3C2-8231-E04C-92EF-7070B57AD3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F32E1C8D-F236-E64D-880A-4FA19707B4D8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176C6-A6F9-7445-B24C-BA3A49DD37DD}"/>
              </a:ext>
            </a:extLst>
          </p:cNvPr>
          <p:cNvSpPr/>
          <p:nvPr/>
        </p:nvSpPr>
        <p:spPr>
          <a:xfrm>
            <a:off x="23164575" y="5213299"/>
            <a:ext cx="1575610" cy="9563553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FA9795-2C23-0B4B-A122-CCE85B727E73}"/>
              </a:ext>
            </a:extLst>
          </p:cNvPr>
          <p:cNvSpPr/>
          <p:nvPr/>
        </p:nvSpPr>
        <p:spPr>
          <a:xfrm>
            <a:off x="10910601" y="13582202"/>
            <a:ext cx="1957581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A02C606-798E-884E-A810-768777901FCF}"/>
              </a:ext>
            </a:extLst>
          </p:cNvPr>
          <p:cNvGrpSpPr/>
          <p:nvPr/>
        </p:nvGrpSpPr>
        <p:grpSpPr>
          <a:xfrm>
            <a:off x="13142703" y="17007960"/>
            <a:ext cx="4920705" cy="4920705"/>
            <a:chOff x="4331823" y="2657095"/>
            <a:chExt cx="3941180" cy="394118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8CB13FF-C1A2-4643-93BF-B26D76258EEE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EEB9B4F-2BC6-1B4B-820E-C9F3D129926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A942BA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7357B9A-2C14-4A4E-B161-11865356E6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CFA0F75-8CFC-2F45-A536-4113228379C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081679A-260D-3E43-9786-9A7AFB90323B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3C412B7-11F1-1B41-9546-94605EB3B328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4F97A3F-AC07-414D-BF3A-402BE10F2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BE93BBB8-B505-C64B-9949-E1FCCE00A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26F690F-6BEE-974C-A1E5-8703D5B95BF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D5BC99FC-0A95-284E-9253-0F532990B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7C07C99-2397-954E-A34A-0CBD013CCB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AF156B65-8890-F346-B36E-BB187CB1E90C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3E61DD3-63EA-B24D-B30E-0AA5E013DC3F}"/>
              </a:ext>
            </a:extLst>
          </p:cNvPr>
          <p:cNvGrpSpPr/>
          <p:nvPr/>
        </p:nvGrpSpPr>
        <p:grpSpPr>
          <a:xfrm>
            <a:off x="18156007" y="17007960"/>
            <a:ext cx="4920705" cy="4920705"/>
            <a:chOff x="4331823" y="2657095"/>
            <a:chExt cx="3941180" cy="394118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72DDB6C-D8DE-4F4C-B3E4-37EB7B5E575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E0C402C-A4C5-2A43-AC8A-FE03089A0F9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978F36D-D39E-D042-B7D1-0E1F8D8288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3332D73B-F5AF-554F-BA34-7DAD461AD7BB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E35B24F-6C07-CE46-BD43-7247F0BA4C23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031DA32-0408-E240-B5DB-1BE058747079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9DA5387-6DE4-874C-B483-245E9E0C18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B922273-D93E-E44E-98CD-4C557B18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BCB689A9-FD50-FA4B-82BB-120169A35FC9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31B1ED-B3FB-2249-B173-9EECA72B03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93396391-CDCB-CC44-AF7D-2A8D3050A9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77" name="Block Arc 76">
              <a:extLst>
                <a:ext uri="{FF2B5EF4-FFF2-40B4-BE49-F238E27FC236}">
                  <a16:creationId xmlns:a16="http://schemas.microsoft.com/office/drawing/2014/main" id="{64CE59FC-C328-1440-A5F4-562F7CCC641F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32A022-AEAE-9E46-AADB-F91A06742482}"/>
              </a:ext>
            </a:extLst>
          </p:cNvPr>
          <p:cNvSpPr/>
          <p:nvPr/>
        </p:nvSpPr>
        <p:spPr>
          <a:xfrm>
            <a:off x="23189190" y="13582202"/>
            <a:ext cx="1575610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E06CBA-93FD-B84A-A0AA-E0F4ADF50C7A}"/>
              </a:ext>
            </a:extLst>
          </p:cNvPr>
          <p:cNvGrpSpPr/>
          <p:nvPr/>
        </p:nvGrpSpPr>
        <p:grpSpPr>
          <a:xfrm>
            <a:off x="8224185" y="8639059"/>
            <a:ext cx="4920705" cy="4920705"/>
            <a:chOff x="4331823" y="2657095"/>
            <a:chExt cx="3941180" cy="394118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560E091-8CB6-A448-96A1-F2943EFF3993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69FF67-A55B-8940-94C2-FA598D8598EF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ED7D3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EA3DE16-2C82-9546-9752-F02BBCF149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B0757022-BEAF-E447-BFAB-ADCA93804EF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621EA39-13B8-AA4D-BA56-32E65365BC7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33B18B2-8AFC-E441-AA34-184C263D279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7B81950-B628-CF45-9856-486573E8DE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311C3E2-04EE-AD4D-B329-FD9C2127FA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DD7AAAAC-5D12-F74E-B8F9-65E4C75AE5B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D7175C10-483B-6048-8C56-114BC7AD8F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F3E1C25C-D82E-A849-AB64-B38B326033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81" name="Block Arc 80">
              <a:extLst>
                <a:ext uri="{FF2B5EF4-FFF2-40B4-BE49-F238E27FC236}">
                  <a16:creationId xmlns:a16="http://schemas.microsoft.com/office/drawing/2014/main" id="{10A617ED-6249-4C4A-9A30-4C99A6CEB2F2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Subtitle 2">
            <a:extLst>
              <a:ext uri="{FF2B5EF4-FFF2-40B4-BE49-F238E27FC236}">
                <a16:creationId xmlns:a16="http://schemas.microsoft.com/office/drawing/2014/main" id="{F83853CB-6CCA-C448-AE03-BE7B393C8843}"/>
              </a:ext>
            </a:extLst>
          </p:cNvPr>
          <p:cNvSpPr txBox="1">
            <a:spLocks/>
          </p:cNvSpPr>
          <p:nvPr/>
        </p:nvSpPr>
        <p:spPr>
          <a:xfrm>
            <a:off x="9690462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706606EA-B924-014B-9262-B1D5A94A524E}"/>
              </a:ext>
            </a:extLst>
          </p:cNvPr>
          <p:cNvSpPr txBox="1">
            <a:spLocks/>
          </p:cNvSpPr>
          <p:nvPr/>
        </p:nvSpPr>
        <p:spPr>
          <a:xfrm>
            <a:off x="14661764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2A805969-59CF-1649-8554-6016851F0E30}"/>
              </a:ext>
            </a:extLst>
          </p:cNvPr>
          <p:cNvSpPr txBox="1">
            <a:spLocks/>
          </p:cNvSpPr>
          <p:nvPr/>
        </p:nvSpPr>
        <p:spPr>
          <a:xfrm>
            <a:off x="19773678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2 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476956F3-6433-7D44-9157-F946C1F9B925}"/>
              </a:ext>
            </a:extLst>
          </p:cNvPr>
          <p:cNvSpPr txBox="1">
            <a:spLocks/>
          </p:cNvSpPr>
          <p:nvPr/>
        </p:nvSpPr>
        <p:spPr>
          <a:xfrm>
            <a:off x="14586288" y="18614199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4 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A5DE5D5F-6B84-E443-AD1B-70EA146648E5}"/>
              </a:ext>
            </a:extLst>
          </p:cNvPr>
          <p:cNvSpPr txBox="1">
            <a:spLocks/>
          </p:cNvSpPr>
          <p:nvPr/>
        </p:nvSpPr>
        <p:spPr>
          <a:xfrm>
            <a:off x="19673383" y="18614199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261053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231D2154-AC10-8642-BC81-D1CC31EB9577}"/>
              </a:ext>
            </a:extLst>
          </p:cNvPr>
          <p:cNvGrpSpPr/>
          <p:nvPr/>
        </p:nvGrpSpPr>
        <p:grpSpPr>
          <a:xfrm>
            <a:off x="16005952" y="496579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B45C5F4-EAA3-134E-988C-4216D6CFCF6D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9CBE07A-706C-294C-8DF4-6DBBC907A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55FF4577-522C-C14E-83DF-7850E7B4FD44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B674735E-6C96-B84F-9AEB-4EF7F35F1096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F7CE254-9AB0-6C49-B1B0-4986395D57D2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4F42DA18-F03B-7B42-8858-E88D5ABAD5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6DA7F4BC-C89B-FB43-B07F-57DEB6342E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66B9C544-58D2-854E-9D69-12AE8876A3C5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D7E558A-DAE2-4640-9F43-B0A120B39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DCDD59E5-FA31-1044-9FEB-D5C902C1C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103" name="Subtitle 2">
              <a:extLst>
                <a:ext uri="{FF2B5EF4-FFF2-40B4-BE49-F238E27FC236}">
                  <a16:creationId xmlns:a16="http://schemas.microsoft.com/office/drawing/2014/main" id="{23F2C432-0D18-504E-BE34-A4A32B75DC3A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111" name="Block Arc 110">
            <a:extLst>
              <a:ext uri="{FF2B5EF4-FFF2-40B4-BE49-F238E27FC236}">
                <a16:creationId xmlns:a16="http://schemas.microsoft.com/office/drawing/2014/main" id="{090BC762-196E-864F-AC0A-042A599FFDDE}"/>
              </a:ext>
            </a:extLst>
          </p:cNvPr>
          <p:cNvSpPr/>
          <p:nvPr/>
        </p:nvSpPr>
        <p:spPr>
          <a:xfrm rot="19450926">
            <a:off x="18251061" y="6161465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DC56EA-CA5F-5D4C-A610-1E3B39DA302E}"/>
              </a:ext>
            </a:extLst>
          </p:cNvPr>
          <p:cNvSpPr/>
          <p:nvPr/>
        </p:nvSpPr>
        <p:spPr>
          <a:xfrm>
            <a:off x="15794718" y="2811530"/>
            <a:ext cx="3889780" cy="6602331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033B29-A7AE-7343-ABBB-F37104DE832F}"/>
              </a:ext>
            </a:extLst>
          </p:cNvPr>
          <p:cNvGrpSpPr/>
          <p:nvPr/>
        </p:nvGrpSpPr>
        <p:grpSpPr>
          <a:xfrm>
            <a:off x="19857311" y="2745622"/>
            <a:ext cx="4920705" cy="4920705"/>
            <a:chOff x="4331823" y="2657095"/>
            <a:chExt cx="3941180" cy="39411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67765F-8A4A-9A49-B3D7-4802E90D3A56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99C17E-C7BF-9048-8608-B542ADFCDF94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00B050"/>
              </a:solidFill>
              <a:ln w="38100">
                <a:solidFill>
                  <a:schemeClr val="bg1"/>
                </a:solidFill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9F3F082-462C-674A-A612-8D2F51F33D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A6EF715-97E9-924C-B892-D5FC6C355943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4AF4F80-F734-7B4B-B294-1743484FE9B6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B9C0568-4459-F442-9782-65E8E28544C6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9B9097F-0C86-3147-9915-5C9178FEBD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452D207-2F23-1F40-9545-FE79062BDB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73CD9A1-4198-0644-8C0A-6A2BD2819452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ED105B4D-FDAD-7546-96F7-D9DE9503C7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289EF0D-987C-7341-89F9-CD37D38EDA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212B9728-AED5-3441-AA09-D7246A4EC1B7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B28C0A-7B56-3345-AA16-8FE758510A2A}"/>
              </a:ext>
            </a:extLst>
          </p:cNvPr>
          <p:cNvGrpSpPr/>
          <p:nvPr/>
        </p:nvGrpSpPr>
        <p:grpSpPr>
          <a:xfrm>
            <a:off x="24926317" y="2745622"/>
            <a:ext cx="4920705" cy="4920705"/>
            <a:chOff x="4331823" y="2657095"/>
            <a:chExt cx="3941180" cy="39411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5456C62-E97E-604D-BEBF-97669F7DF4A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3FD37C8-9C6D-9C46-A2C2-797F21C13A13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3D36A5"/>
              </a:solidFill>
              <a:ln w="38100">
                <a:solidFill>
                  <a:schemeClr val="bg1"/>
                </a:solidFill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2EAF9A5-F6F5-D648-8767-5E8209F41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D199735-9038-6E49-867F-353A8B261546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8AEC302-D08E-F942-9F8D-F897E2366FB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39C2179-4EBE-1C47-A4F4-11B1B7CAC04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7299939-120C-AE45-A7B7-12A79F65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4A906B-C077-0047-97B7-7DB5353FF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26DAEFD-E495-2D4A-970E-D561BE882785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27E316C3-F220-224B-AED5-060B1DA7C7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AAE0E3C2-8231-E04C-92EF-7070B57AD3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F32E1C8D-F236-E64D-880A-4FA19707B4D8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176C6-A6F9-7445-B24C-BA3A49DD37DD}"/>
              </a:ext>
            </a:extLst>
          </p:cNvPr>
          <p:cNvSpPr/>
          <p:nvPr/>
        </p:nvSpPr>
        <p:spPr>
          <a:xfrm>
            <a:off x="30059978" y="396567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FA9795-2C23-0B4B-A122-CCE85B727E73}"/>
              </a:ext>
            </a:extLst>
          </p:cNvPr>
          <p:cNvSpPr/>
          <p:nvPr/>
        </p:nvSpPr>
        <p:spPr>
          <a:xfrm>
            <a:off x="16509424" y="17236240"/>
            <a:ext cx="2585810" cy="5968463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A02C606-798E-884E-A810-768777901FCF}"/>
              </a:ext>
            </a:extLst>
          </p:cNvPr>
          <p:cNvGrpSpPr/>
          <p:nvPr/>
        </p:nvGrpSpPr>
        <p:grpSpPr>
          <a:xfrm>
            <a:off x="19154095" y="18186687"/>
            <a:ext cx="4920705" cy="4920705"/>
            <a:chOff x="4331823" y="2657095"/>
            <a:chExt cx="3941180" cy="394118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8CB13FF-C1A2-4643-93BF-B26D76258EEE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EEB9B4F-2BC6-1B4B-820E-C9F3D129926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A942BA"/>
              </a:solidFill>
              <a:ln w="38100">
                <a:solidFill>
                  <a:schemeClr val="bg1"/>
                </a:solidFill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7357B9A-2C14-4A4E-B161-11865356E6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CFA0F75-8CFC-2F45-A536-4113228379C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081679A-260D-3E43-9786-9A7AFB90323B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3C412B7-11F1-1B41-9546-94605EB3B328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4F97A3F-AC07-414D-BF3A-402BE10F2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BE93BBB8-B505-C64B-9949-E1FCCE00A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26F690F-6BEE-974C-A1E5-8703D5B95BF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D5BC99FC-0A95-284E-9253-0F532990B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7C07C99-2397-954E-A34A-0CBD013CCB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AF156B65-8890-F346-B36E-BB187CB1E90C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3E61DD3-63EA-B24D-B30E-0AA5E013DC3F}"/>
              </a:ext>
            </a:extLst>
          </p:cNvPr>
          <p:cNvGrpSpPr/>
          <p:nvPr/>
        </p:nvGrpSpPr>
        <p:grpSpPr>
          <a:xfrm>
            <a:off x="24167397" y="18186687"/>
            <a:ext cx="4920705" cy="4920705"/>
            <a:chOff x="4331823" y="2657095"/>
            <a:chExt cx="3941180" cy="394118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72DDB6C-D8DE-4F4C-B3E4-37EB7B5E575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E0C402C-A4C5-2A43-AC8A-FE03089A0F9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C00000"/>
              </a:solidFill>
              <a:ln w="38100">
                <a:solidFill>
                  <a:schemeClr val="bg1"/>
                </a:solidFill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978F36D-D39E-D042-B7D1-0E1F8D8288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3332D73B-F5AF-554F-BA34-7DAD461AD7BB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E35B24F-6C07-CE46-BD43-7247F0BA4C23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031DA32-0408-E240-B5DB-1BE058747079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9DA5387-6DE4-874C-B483-245E9E0C18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B922273-D93E-E44E-98CD-4C557B18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BCB689A9-FD50-FA4B-82BB-120169A35FC9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31B1ED-B3FB-2249-B173-9EECA72B03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93396391-CDCB-CC44-AF7D-2A8D3050A9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77" name="Block Arc 76">
              <a:extLst>
                <a:ext uri="{FF2B5EF4-FFF2-40B4-BE49-F238E27FC236}">
                  <a16:creationId xmlns:a16="http://schemas.microsoft.com/office/drawing/2014/main" id="{64CE59FC-C328-1440-A5F4-562F7CCC641F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94" name="Subtitle 2">
            <a:extLst>
              <a:ext uri="{FF2B5EF4-FFF2-40B4-BE49-F238E27FC236}">
                <a16:creationId xmlns:a16="http://schemas.microsoft.com/office/drawing/2014/main" id="{706606EA-B924-014B-9262-B1D5A94A524E}"/>
              </a:ext>
            </a:extLst>
          </p:cNvPr>
          <p:cNvSpPr txBox="1">
            <a:spLocks/>
          </p:cNvSpPr>
          <p:nvPr/>
        </p:nvSpPr>
        <p:spPr>
          <a:xfrm>
            <a:off x="21321415" y="4351858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2A805969-59CF-1649-8554-6016851F0E30}"/>
              </a:ext>
            </a:extLst>
          </p:cNvPr>
          <p:cNvSpPr txBox="1">
            <a:spLocks/>
          </p:cNvSpPr>
          <p:nvPr/>
        </p:nvSpPr>
        <p:spPr>
          <a:xfrm>
            <a:off x="26433330" y="4351858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2 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476956F3-6433-7D44-9157-F946C1F9B925}"/>
              </a:ext>
            </a:extLst>
          </p:cNvPr>
          <p:cNvSpPr txBox="1">
            <a:spLocks/>
          </p:cNvSpPr>
          <p:nvPr/>
        </p:nvSpPr>
        <p:spPr>
          <a:xfrm>
            <a:off x="20597680" y="19792926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4 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A5DE5D5F-6B84-E443-AD1B-70EA146648E5}"/>
              </a:ext>
            </a:extLst>
          </p:cNvPr>
          <p:cNvSpPr txBox="1">
            <a:spLocks/>
          </p:cNvSpPr>
          <p:nvPr/>
        </p:nvSpPr>
        <p:spPr>
          <a:xfrm>
            <a:off x="25684774" y="19792926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3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2D32AF4-CFDA-1643-9221-5DC7D724B17B}"/>
              </a:ext>
            </a:extLst>
          </p:cNvPr>
          <p:cNvSpPr/>
          <p:nvPr/>
        </p:nvSpPr>
        <p:spPr>
          <a:xfrm>
            <a:off x="29470619" y="16544938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746731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794F85C-4DB8-8945-B335-61755415B0C9}"/>
              </a:ext>
            </a:extLst>
          </p:cNvPr>
          <p:cNvGrpSpPr/>
          <p:nvPr/>
        </p:nvGrpSpPr>
        <p:grpSpPr>
          <a:xfrm>
            <a:off x="14393123" y="8102994"/>
            <a:ext cx="17254916" cy="11152407"/>
            <a:chOff x="13084656" y="10899265"/>
            <a:chExt cx="15686287" cy="101385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1EAC90-CEDA-5D4B-AD3C-6503C5250449}"/>
                </a:ext>
              </a:extLst>
            </p:cNvPr>
            <p:cNvGrpSpPr/>
            <p:nvPr/>
          </p:nvGrpSpPr>
          <p:grpSpPr>
            <a:xfrm>
              <a:off x="16330685" y="12511268"/>
              <a:ext cx="4473368" cy="4473368"/>
              <a:chOff x="1670642" y="3569854"/>
              <a:chExt cx="1192898" cy="119289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B033B29-A7AE-7343-ABBB-F37104DE832F}"/>
                  </a:ext>
                </a:extLst>
              </p:cNvPr>
              <p:cNvGrpSpPr/>
              <p:nvPr/>
            </p:nvGrpSpPr>
            <p:grpSpPr>
              <a:xfrm>
                <a:off x="167064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F67765F-8A4A-9A49-B3D7-4802E90D3A56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299C17E-C7BF-9048-8608-B542ADFCDF94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68A40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29F3F082-462C-674A-A612-8D2F51F33D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2A6EF715-97E9-924C-B892-D5FC6C355943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34AF4F80-F734-7B4B-B294-1743484FE9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1B9C0568-4459-F442-9782-65E8E28544C6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79B9097F-0C86-3147-9915-5C9178FEBD0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9452D207-2F23-1F40-9545-FE79062BDBD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473CD9A1-4198-0644-8C0A-6A2BD28194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31" name="Oval 30">
                        <a:extLst>
                          <a:ext uri="{FF2B5EF4-FFF2-40B4-BE49-F238E27FC236}">
                            <a16:creationId xmlns:a16="http://schemas.microsoft.com/office/drawing/2014/main" id="{ED105B4D-FDAD-7546-96F7-D9DE9503C77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8289EF0D-987C-7341-89F9-CD37D38EDA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22" name="Block Arc 21">
                  <a:extLst>
                    <a:ext uri="{FF2B5EF4-FFF2-40B4-BE49-F238E27FC236}">
                      <a16:creationId xmlns:a16="http://schemas.microsoft.com/office/drawing/2014/main" id="{212B9728-AED5-3441-AA09-D7246A4EC1B7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Subtitle 2">
                <a:extLst>
                  <a:ext uri="{FF2B5EF4-FFF2-40B4-BE49-F238E27FC236}">
                    <a16:creationId xmlns:a16="http://schemas.microsoft.com/office/drawing/2014/main" id="{706606EA-B924-014B-9262-B1D5A94A52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5577" y="3959245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5DF44D-599F-D44B-A523-827657BF7C4A}"/>
                </a:ext>
              </a:extLst>
            </p:cNvPr>
            <p:cNvGrpSpPr/>
            <p:nvPr/>
          </p:nvGrpSpPr>
          <p:grpSpPr>
            <a:xfrm>
              <a:off x="20834172" y="12511268"/>
              <a:ext cx="4473368" cy="4473368"/>
              <a:chOff x="2899492" y="3569854"/>
              <a:chExt cx="1192898" cy="119289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CB28C0A-7B56-3345-AA16-8FE758510A2A}"/>
                  </a:ext>
                </a:extLst>
              </p:cNvPr>
              <p:cNvGrpSpPr/>
              <p:nvPr/>
            </p:nvGrpSpPr>
            <p:grpSpPr>
              <a:xfrm>
                <a:off x="289949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5456C62-E97E-604D-BEBF-97669F7DF4A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3FD37C8-9C6D-9C46-A2C2-797F21C13A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62EAF9A5-F6F5-D648-8767-5E8209F41D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1D199735-9038-6E49-867F-353A8B261546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D8AEC302-D08E-F942-9F8D-F897E2366FB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B39C2179-4EBE-1C47-A4F4-11B1B7CAC04B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17299939-120C-AE45-A7B7-12A79F65667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EB4A906B-C077-0047-97B7-7DB5353FFB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226DAEFD-E495-2D4A-970E-D561BE8827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27E316C3-F220-224B-AED5-060B1DA7C75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AAE0E3C2-8231-E04C-92EF-7070B57AD3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35" name="Block Arc 34">
                  <a:extLst>
                    <a:ext uri="{FF2B5EF4-FFF2-40B4-BE49-F238E27FC236}">
                      <a16:creationId xmlns:a16="http://schemas.microsoft.com/office/drawing/2014/main" id="{F32E1C8D-F236-E64D-880A-4FA19707B4D8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5" name="Subtitle 2">
                <a:extLst>
                  <a:ext uri="{FF2B5EF4-FFF2-40B4-BE49-F238E27FC236}">
                    <a16:creationId xmlns:a16="http://schemas.microsoft.com/office/drawing/2014/main" id="{2A805969-59CF-1649-8554-6016851F0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4829" y="3959245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2 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EB257A-BAD1-6647-AB1A-7D7F5A122B5A}"/>
                </a:ext>
              </a:extLst>
            </p:cNvPr>
            <p:cNvGrpSpPr/>
            <p:nvPr/>
          </p:nvGrpSpPr>
          <p:grpSpPr>
            <a:xfrm>
              <a:off x="18583392" y="16397461"/>
              <a:ext cx="4473368" cy="4473368"/>
              <a:chOff x="2257404" y="4627112"/>
              <a:chExt cx="1192898" cy="119289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A02C606-798E-884E-A810-768777901FCF}"/>
                  </a:ext>
                </a:extLst>
              </p:cNvPr>
              <p:cNvGrpSpPr/>
              <p:nvPr/>
            </p:nvGrpSpPr>
            <p:grpSpPr>
              <a:xfrm>
                <a:off x="2257404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8CB13FF-C1A2-4643-93BF-B26D76258EEE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7EEB9B4F-2BC6-1B4B-820E-C9F3D129926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AD6E18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37357B9A-2C14-4A4E-B161-11865356E6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ACFA0F75-8CFC-2F45-A536-4113228379C9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E081679A-260D-3E43-9786-9A7AFB9032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73C412B7-11F1-1B41-9546-94605EB3B328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E4F97A3F-AC07-414D-BF3A-402BE10F2C2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BE93BBB8-B505-C64B-9949-E1FCCE00A1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626F690F-6BEE-974C-A1E5-8703D5B95B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73" name="Oval 72">
                        <a:extLst>
                          <a:ext uri="{FF2B5EF4-FFF2-40B4-BE49-F238E27FC236}">
                            <a16:creationId xmlns:a16="http://schemas.microsoft.com/office/drawing/2014/main" id="{D5BC99FC-0A95-284E-9253-0F532990B48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74" name="Oval 73">
                        <a:extLst>
                          <a:ext uri="{FF2B5EF4-FFF2-40B4-BE49-F238E27FC236}">
                            <a16:creationId xmlns:a16="http://schemas.microsoft.com/office/drawing/2014/main" id="{57C07C99-2397-954E-A34A-0CBD013CCB3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54" name="Block Arc 53">
                  <a:extLst>
                    <a:ext uri="{FF2B5EF4-FFF2-40B4-BE49-F238E27FC236}">
                      <a16:creationId xmlns:a16="http://schemas.microsoft.com/office/drawing/2014/main" id="{AF156B65-8890-F346-B36E-BB187CB1E90C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9" name="Subtitle 2">
                <a:extLst>
                  <a:ext uri="{FF2B5EF4-FFF2-40B4-BE49-F238E27FC236}">
                    <a16:creationId xmlns:a16="http://schemas.microsoft.com/office/drawing/2014/main" id="{476956F3-6433-7D44-9157-F946C1F9B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7364" y="5016503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7 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FEB5CE-9CAB-9246-9D9E-428B1BE2E84B}"/>
                </a:ext>
              </a:extLst>
            </p:cNvPr>
            <p:cNvGrpSpPr/>
            <p:nvPr/>
          </p:nvGrpSpPr>
          <p:grpSpPr>
            <a:xfrm>
              <a:off x="23062415" y="16397461"/>
              <a:ext cx="4473368" cy="4473368"/>
              <a:chOff x="3472750" y="4627112"/>
              <a:chExt cx="1192898" cy="1192898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3E61DD3-63EA-B24D-B30E-0AA5E013DC3F}"/>
                  </a:ext>
                </a:extLst>
              </p:cNvPr>
              <p:cNvGrpSpPr/>
              <p:nvPr/>
            </p:nvGrpSpPr>
            <p:grpSpPr>
              <a:xfrm>
                <a:off x="3472750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72DDB6C-D8DE-4F4C-B3E4-37EB7B5E575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4E0C402C-A4C5-2A43-AC8A-FE03089A0F9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7978F36D-D39E-D042-B7D1-0E1F8D8288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82" name="Freeform 81">
                    <a:extLst>
                      <a:ext uri="{FF2B5EF4-FFF2-40B4-BE49-F238E27FC236}">
                        <a16:creationId xmlns:a16="http://schemas.microsoft.com/office/drawing/2014/main" id="{3332D73B-F5AF-554F-BA34-7DAD461AD7BB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Freeform 83">
                    <a:extLst>
                      <a:ext uri="{FF2B5EF4-FFF2-40B4-BE49-F238E27FC236}">
                        <a16:creationId xmlns:a16="http://schemas.microsoft.com/office/drawing/2014/main" id="{3E35B24F-6C07-CE46-BD43-7247F0BA4C2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E031DA32-0408-E240-B5DB-1BE058747079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A9DA5387-6DE4-874C-B483-245E9E0C185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2B922273-D93E-E44E-98CD-4C557B1857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BCB689A9-FD50-FA4B-82BB-120169A35F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BB31B1ED-B3FB-2249-B173-9EECA72B03C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90" name="Oval 89">
                        <a:extLst>
                          <a:ext uri="{FF2B5EF4-FFF2-40B4-BE49-F238E27FC236}">
                            <a16:creationId xmlns:a16="http://schemas.microsoft.com/office/drawing/2014/main" id="{93396391-CDCB-CC44-AF7D-2A8D3050A97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77" name="Block Arc 76">
                  <a:extLst>
                    <a:ext uri="{FF2B5EF4-FFF2-40B4-BE49-F238E27FC236}">
                      <a16:creationId xmlns:a16="http://schemas.microsoft.com/office/drawing/2014/main" id="{64CE59FC-C328-1440-A5F4-562F7CCC641F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0" name="Subtitle 2">
                <a:extLst>
                  <a:ext uri="{FF2B5EF4-FFF2-40B4-BE49-F238E27FC236}">
                    <a16:creationId xmlns:a16="http://schemas.microsoft.com/office/drawing/2014/main" id="{A5DE5D5F-6B84-E443-AD1B-70EA146648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40599" y="5016503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3 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2D32AF4-CFDA-1643-9221-5DC7D724B17B}"/>
                </a:ext>
              </a:extLst>
            </p:cNvPr>
            <p:cNvSpPr/>
            <p:nvPr/>
          </p:nvSpPr>
          <p:spPr>
            <a:xfrm>
              <a:off x="27326808" y="15037012"/>
              <a:ext cx="1444136" cy="6000806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FA9795-2C23-0B4B-A122-CCE85B727E73}"/>
                </a:ext>
              </a:extLst>
            </p:cNvPr>
            <p:cNvSpPr/>
            <p:nvPr/>
          </p:nvSpPr>
          <p:spPr>
            <a:xfrm>
              <a:off x="16311146" y="15611941"/>
              <a:ext cx="2350736" cy="542587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effectLst/>
                  <a:latin typeface="Bauhaus 93" pitchFamily="82" charset="77"/>
                  <a:cs typeface="Kannada MN" pitchFamily="2" charset="0"/>
                </a:rPr>
                <a:t>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9176C6-A6F9-7445-B24C-BA3A49DD37DD}"/>
                </a:ext>
              </a:extLst>
            </p:cNvPr>
            <p:cNvSpPr/>
            <p:nvPr/>
          </p:nvSpPr>
          <p:spPr>
            <a:xfrm>
              <a:off x="25149044" y="10899266"/>
              <a:ext cx="1444136" cy="6000806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DC56EA-CA5F-5D4C-A610-1E3B39DA302E}"/>
                </a:ext>
              </a:extLst>
            </p:cNvPr>
            <p:cNvSpPr/>
            <p:nvPr/>
          </p:nvSpPr>
          <p:spPr>
            <a:xfrm>
              <a:off x="13084657" y="12571184"/>
              <a:ext cx="3536164" cy="6002119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effectLst/>
                  <a:latin typeface="Bauhaus 93" pitchFamily="82" charset="77"/>
                  <a:cs typeface="Kannada MN" pitchFamily="2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72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Billiards Table">
                <a:extLst>
                  <a:ext uri="{FF2B5EF4-FFF2-40B4-BE49-F238E27FC236}">
                    <a16:creationId xmlns:a16="http://schemas.microsoft.com/office/drawing/2014/main" id="{A3E3D3CA-AB95-CF42-97A8-99312CACFB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5642311"/>
                  </p:ext>
                </p:extLst>
              </p:nvPr>
            </p:nvGraphicFramePr>
            <p:xfrm>
              <a:off x="10353043" y="4878423"/>
              <a:ext cx="26902916" cy="2020335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6902916" cy="20203355"/>
                    </a:xfrm>
                    <a:prstGeom prst="rect">
                      <a:avLst/>
                    </a:prstGeom>
                  </am3d:spPr>
                  <am3d:camera>
                    <am3d:pos x="0" y="0" z="5613195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233109" d="1000000"/>
                    <am3d:preTrans dx="0" dy="1828211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478252" ay="1401640" az="61841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98339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Billiards Table">
                <a:extLst>
                  <a:ext uri="{FF2B5EF4-FFF2-40B4-BE49-F238E27FC236}">
                    <a16:creationId xmlns:a16="http://schemas.microsoft.com/office/drawing/2014/main" id="{A3E3D3CA-AB95-CF42-97A8-99312CACFB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3043" y="4878423"/>
                <a:ext cx="26902916" cy="20203355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541DFB7-B2AD-BB41-A183-6EB956805F9E}"/>
              </a:ext>
            </a:extLst>
          </p:cNvPr>
          <p:cNvGrpSpPr/>
          <p:nvPr/>
        </p:nvGrpSpPr>
        <p:grpSpPr>
          <a:xfrm>
            <a:off x="14117688" y="8102991"/>
            <a:ext cx="17530351" cy="11152408"/>
            <a:chOff x="3422469" y="2068270"/>
            <a:chExt cx="4249782" cy="27036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1EAC90-CEDA-5D4B-AD3C-6503C5250449}"/>
                </a:ext>
              </a:extLst>
            </p:cNvPr>
            <p:cNvGrpSpPr/>
            <p:nvPr/>
          </p:nvGrpSpPr>
          <p:grpSpPr>
            <a:xfrm>
              <a:off x="4354849" y="2498138"/>
              <a:ext cx="1192898" cy="1192898"/>
              <a:chOff x="1670642" y="3569854"/>
              <a:chExt cx="1192898" cy="119289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B033B29-A7AE-7343-ABBB-F37104DE832F}"/>
                  </a:ext>
                </a:extLst>
              </p:cNvPr>
              <p:cNvGrpSpPr/>
              <p:nvPr/>
            </p:nvGrpSpPr>
            <p:grpSpPr>
              <a:xfrm>
                <a:off x="167064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F67765F-8A4A-9A49-B3D7-4802E90D3A56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299C17E-C7BF-9048-8608-B542ADFCDF94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68A40"/>
                  </a:solidFill>
                  <a:ln w="381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29F3F082-462C-674A-A612-8D2F51F33D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2A6EF715-97E9-924C-B892-D5FC6C355943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34AF4F80-F734-7B4B-B294-1743484FE9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1B9C0568-4459-F442-9782-65E8E28544C6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79B9097F-0C86-3147-9915-5C9178FEBD0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9452D207-2F23-1F40-9545-FE79062BDBD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473CD9A1-4198-0644-8C0A-6A2BD28194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31" name="Oval 30">
                        <a:extLst>
                          <a:ext uri="{FF2B5EF4-FFF2-40B4-BE49-F238E27FC236}">
                            <a16:creationId xmlns:a16="http://schemas.microsoft.com/office/drawing/2014/main" id="{ED105B4D-FDAD-7546-96F7-D9DE9503C77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8289EF0D-987C-7341-89F9-CD37D38EDA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22" name="Block Arc 21">
                  <a:extLst>
                    <a:ext uri="{FF2B5EF4-FFF2-40B4-BE49-F238E27FC236}">
                      <a16:creationId xmlns:a16="http://schemas.microsoft.com/office/drawing/2014/main" id="{212B9728-AED5-3441-AA09-D7246A4EC1B7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Subtitle 2">
                <a:extLst>
                  <a:ext uri="{FF2B5EF4-FFF2-40B4-BE49-F238E27FC236}">
                    <a16:creationId xmlns:a16="http://schemas.microsoft.com/office/drawing/2014/main" id="{706606EA-B924-014B-9262-B1D5A94A52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5577" y="3959245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5DF44D-599F-D44B-A523-827657BF7C4A}"/>
                </a:ext>
              </a:extLst>
            </p:cNvPr>
            <p:cNvGrpSpPr/>
            <p:nvPr/>
          </p:nvGrpSpPr>
          <p:grpSpPr>
            <a:xfrm>
              <a:off x="5555779" y="2498138"/>
              <a:ext cx="1192898" cy="1192898"/>
              <a:chOff x="2899492" y="3569854"/>
              <a:chExt cx="1192898" cy="119289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CB28C0A-7B56-3345-AA16-8FE758510A2A}"/>
                  </a:ext>
                </a:extLst>
              </p:cNvPr>
              <p:cNvGrpSpPr/>
              <p:nvPr/>
            </p:nvGrpSpPr>
            <p:grpSpPr>
              <a:xfrm>
                <a:off x="289949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5456C62-E97E-604D-BEBF-97669F7DF4A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3FD37C8-9C6D-9C46-A2C2-797F21C13A13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381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62EAF9A5-F6F5-D648-8767-5E8209F41D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1D199735-9038-6E49-867F-353A8B261546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D8AEC302-D08E-F942-9F8D-F897E2366FB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B39C2179-4EBE-1C47-A4F4-11B1B7CAC04B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17299939-120C-AE45-A7B7-12A79F65667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EB4A906B-C077-0047-97B7-7DB5353FFB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226DAEFD-E495-2D4A-970E-D561BE8827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27E316C3-F220-224B-AED5-060B1DA7C75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AAE0E3C2-8231-E04C-92EF-7070B57AD3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35" name="Block Arc 34">
                  <a:extLst>
                    <a:ext uri="{FF2B5EF4-FFF2-40B4-BE49-F238E27FC236}">
                      <a16:creationId xmlns:a16="http://schemas.microsoft.com/office/drawing/2014/main" id="{F32E1C8D-F236-E64D-880A-4FA19707B4D8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5" name="Subtitle 2">
                <a:extLst>
                  <a:ext uri="{FF2B5EF4-FFF2-40B4-BE49-F238E27FC236}">
                    <a16:creationId xmlns:a16="http://schemas.microsoft.com/office/drawing/2014/main" id="{2A805969-59CF-1649-8554-6016851F0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4829" y="3959245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1 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EB257A-BAD1-6647-AB1A-7D7F5A122B5A}"/>
                </a:ext>
              </a:extLst>
            </p:cNvPr>
            <p:cNvGrpSpPr/>
            <p:nvPr/>
          </p:nvGrpSpPr>
          <p:grpSpPr>
            <a:xfrm>
              <a:off x="4955571" y="3534456"/>
              <a:ext cx="1192898" cy="1192898"/>
              <a:chOff x="2257404" y="4627112"/>
              <a:chExt cx="1192898" cy="119289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A02C606-798E-884E-A810-768777901FCF}"/>
                  </a:ext>
                </a:extLst>
              </p:cNvPr>
              <p:cNvGrpSpPr/>
              <p:nvPr/>
            </p:nvGrpSpPr>
            <p:grpSpPr>
              <a:xfrm>
                <a:off x="2257404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8CB13FF-C1A2-4643-93BF-B26D76258EEE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7EEB9B4F-2BC6-1B4B-820E-C9F3D129926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9466BE"/>
                  </a:solidFill>
                  <a:ln w="381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37357B9A-2C14-4A4E-B161-11865356E6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ACFA0F75-8CFC-2F45-A536-4113228379C9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E081679A-260D-3E43-9786-9A7AFB9032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73C412B7-11F1-1B41-9546-94605EB3B328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E4F97A3F-AC07-414D-BF3A-402BE10F2C2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BE93BBB8-B505-C64B-9949-E1FCCE00A1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626F690F-6BEE-974C-A1E5-8703D5B95B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73" name="Oval 72">
                        <a:extLst>
                          <a:ext uri="{FF2B5EF4-FFF2-40B4-BE49-F238E27FC236}">
                            <a16:creationId xmlns:a16="http://schemas.microsoft.com/office/drawing/2014/main" id="{D5BC99FC-0A95-284E-9253-0F532990B48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74" name="Oval 73">
                        <a:extLst>
                          <a:ext uri="{FF2B5EF4-FFF2-40B4-BE49-F238E27FC236}">
                            <a16:creationId xmlns:a16="http://schemas.microsoft.com/office/drawing/2014/main" id="{57C07C99-2397-954E-A34A-0CBD013CCB3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54" name="Block Arc 53">
                  <a:extLst>
                    <a:ext uri="{FF2B5EF4-FFF2-40B4-BE49-F238E27FC236}">
                      <a16:creationId xmlns:a16="http://schemas.microsoft.com/office/drawing/2014/main" id="{AF156B65-8890-F346-B36E-BB187CB1E90C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9" name="Subtitle 2">
                <a:extLst>
                  <a:ext uri="{FF2B5EF4-FFF2-40B4-BE49-F238E27FC236}">
                    <a16:creationId xmlns:a16="http://schemas.microsoft.com/office/drawing/2014/main" id="{476956F3-6433-7D44-9157-F946C1F9B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6073" y="4929413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FEB5CE-9CAB-9246-9D9E-428B1BE2E84B}"/>
                </a:ext>
              </a:extLst>
            </p:cNvPr>
            <p:cNvGrpSpPr/>
            <p:nvPr/>
          </p:nvGrpSpPr>
          <p:grpSpPr>
            <a:xfrm>
              <a:off x="6149977" y="3534456"/>
              <a:ext cx="1192898" cy="1192898"/>
              <a:chOff x="3472750" y="4627112"/>
              <a:chExt cx="1192898" cy="1192898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3E61DD3-63EA-B24D-B30E-0AA5E013DC3F}"/>
                  </a:ext>
                </a:extLst>
              </p:cNvPr>
              <p:cNvGrpSpPr/>
              <p:nvPr/>
            </p:nvGrpSpPr>
            <p:grpSpPr>
              <a:xfrm>
                <a:off x="3472750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72DDB6C-D8DE-4F4C-B3E4-37EB7B5E575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4E0C402C-A4C5-2A43-AC8A-FE03089A0F9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C00000"/>
                  </a:solidFill>
                  <a:ln w="381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7978F36D-D39E-D042-B7D1-0E1F8D8288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82" name="Freeform 81">
                    <a:extLst>
                      <a:ext uri="{FF2B5EF4-FFF2-40B4-BE49-F238E27FC236}">
                        <a16:creationId xmlns:a16="http://schemas.microsoft.com/office/drawing/2014/main" id="{3332D73B-F5AF-554F-BA34-7DAD461AD7BB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Freeform 83">
                    <a:extLst>
                      <a:ext uri="{FF2B5EF4-FFF2-40B4-BE49-F238E27FC236}">
                        <a16:creationId xmlns:a16="http://schemas.microsoft.com/office/drawing/2014/main" id="{3E35B24F-6C07-CE46-BD43-7247F0BA4C2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E031DA32-0408-E240-B5DB-1BE058747079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A9DA5387-6DE4-874C-B483-245E9E0C185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2B922273-D93E-E44E-98CD-4C557B1857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BCB689A9-FD50-FA4B-82BB-120169A35F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BB31B1ED-B3FB-2249-B173-9EECA72B03C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90" name="Oval 89">
                        <a:extLst>
                          <a:ext uri="{FF2B5EF4-FFF2-40B4-BE49-F238E27FC236}">
                            <a16:creationId xmlns:a16="http://schemas.microsoft.com/office/drawing/2014/main" id="{93396391-CDCB-CC44-AF7D-2A8D3050A97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77" name="Block Arc 76">
                  <a:extLst>
                    <a:ext uri="{FF2B5EF4-FFF2-40B4-BE49-F238E27FC236}">
                      <a16:creationId xmlns:a16="http://schemas.microsoft.com/office/drawing/2014/main" id="{64CE59FC-C328-1440-A5F4-562F7CCC641F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0" name="Subtitle 2">
                <a:extLst>
                  <a:ext uri="{FF2B5EF4-FFF2-40B4-BE49-F238E27FC236}">
                    <a16:creationId xmlns:a16="http://schemas.microsoft.com/office/drawing/2014/main" id="{A5DE5D5F-6B84-E443-AD1B-70EA146648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40599" y="5016503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0 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2D32AF4-CFDA-1643-9221-5DC7D724B17B}"/>
                </a:ext>
              </a:extLst>
            </p:cNvPr>
            <p:cNvSpPr/>
            <p:nvPr/>
          </p:nvSpPr>
          <p:spPr>
            <a:xfrm>
              <a:off x="7287148" y="3171669"/>
              <a:ext cx="385103" cy="160021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FA9795-2C23-0B4B-A122-CCE85B727E73}"/>
                </a:ext>
              </a:extLst>
            </p:cNvPr>
            <p:cNvSpPr/>
            <p:nvPr/>
          </p:nvSpPr>
          <p:spPr>
            <a:xfrm>
              <a:off x="4349638" y="3324984"/>
              <a:ext cx="626863" cy="1446900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9176C6-A6F9-7445-B24C-BA3A49DD37DD}"/>
                </a:ext>
              </a:extLst>
            </p:cNvPr>
            <p:cNvSpPr/>
            <p:nvPr/>
          </p:nvSpPr>
          <p:spPr>
            <a:xfrm>
              <a:off x="6706411" y="2068270"/>
              <a:ext cx="385103" cy="160021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DC56EA-CA5F-5D4C-A610-1E3B39DA302E}"/>
                </a:ext>
              </a:extLst>
            </p:cNvPr>
            <p:cNvSpPr/>
            <p:nvPr/>
          </p:nvSpPr>
          <p:spPr>
            <a:xfrm>
              <a:off x="3422469" y="2514115"/>
              <a:ext cx="1009749" cy="157020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235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111">
            <a:extLst>
              <a:ext uri="{FF2B5EF4-FFF2-40B4-BE49-F238E27FC236}">
                <a16:creationId xmlns:a16="http://schemas.microsoft.com/office/drawing/2014/main" id="{563C425D-E3AF-6C41-B008-684BE5827EC7}"/>
              </a:ext>
            </a:extLst>
          </p:cNvPr>
          <p:cNvSpPr/>
          <p:nvPr/>
        </p:nvSpPr>
        <p:spPr>
          <a:xfrm>
            <a:off x="20579819" y="5768375"/>
            <a:ext cx="4650876" cy="4650876"/>
          </a:xfrm>
          <a:prstGeom prst="ellipse">
            <a:avLst/>
          </a:prstGeom>
          <a:solidFill>
            <a:schemeClr val="bg2">
              <a:lumMod val="75000"/>
              <a:alpha val="18000"/>
            </a:schemeClr>
          </a:solidFill>
          <a:ln w="63500">
            <a:solidFill>
              <a:schemeClr val="bg2">
                <a:lumMod val="75000"/>
                <a:alpha val="21000"/>
              </a:schemeClr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7863DBE-01F6-7A42-BC30-3FCD3C746746}"/>
              </a:ext>
            </a:extLst>
          </p:cNvPr>
          <p:cNvSpPr/>
          <p:nvPr/>
        </p:nvSpPr>
        <p:spPr>
          <a:xfrm>
            <a:off x="15638335" y="14452520"/>
            <a:ext cx="4650876" cy="4650876"/>
          </a:xfrm>
          <a:prstGeom prst="ellipse">
            <a:avLst/>
          </a:prstGeom>
          <a:solidFill>
            <a:schemeClr val="bg2">
              <a:lumMod val="75000"/>
              <a:alpha val="18000"/>
            </a:schemeClr>
          </a:solidFill>
          <a:ln w="63500">
            <a:solidFill>
              <a:schemeClr val="bg2">
                <a:lumMod val="75000"/>
                <a:alpha val="21000"/>
              </a:schemeClr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D9A4176-0AA2-D140-AD1C-B52ECAEF8506}"/>
              </a:ext>
            </a:extLst>
          </p:cNvPr>
          <p:cNvSpPr/>
          <p:nvPr/>
        </p:nvSpPr>
        <p:spPr>
          <a:xfrm>
            <a:off x="13193641" y="9794297"/>
            <a:ext cx="4650876" cy="4650876"/>
          </a:xfrm>
          <a:prstGeom prst="ellipse">
            <a:avLst/>
          </a:prstGeom>
          <a:solidFill>
            <a:schemeClr val="bg2">
              <a:lumMod val="75000"/>
              <a:alpha val="18000"/>
            </a:schemeClr>
          </a:solidFill>
          <a:ln w="63500">
            <a:solidFill>
              <a:schemeClr val="bg2">
                <a:lumMod val="75000"/>
                <a:alpha val="21000"/>
              </a:schemeClr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C1C49AD-9D17-1D46-BA75-5CCC249AF561}"/>
              </a:ext>
            </a:extLst>
          </p:cNvPr>
          <p:cNvSpPr/>
          <p:nvPr/>
        </p:nvSpPr>
        <p:spPr>
          <a:xfrm>
            <a:off x="15648395" y="5698021"/>
            <a:ext cx="4650876" cy="4650876"/>
          </a:xfrm>
          <a:prstGeom prst="ellipse">
            <a:avLst/>
          </a:prstGeom>
          <a:solidFill>
            <a:schemeClr val="bg2">
              <a:lumMod val="75000"/>
              <a:alpha val="18000"/>
            </a:schemeClr>
          </a:solidFill>
          <a:ln w="63500">
            <a:solidFill>
              <a:schemeClr val="bg2">
                <a:lumMod val="75000"/>
                <a:alpha val="21000"/>
              </a:schemeClr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76ED09F-62D4-5B48-A0A8-400898AC8FC5}"/>
              </a:ext>
            </a:extLst>
          </p:cNvPr>
          <p:cNvSpPr/>
          <p:nvPr/>
        </p:nvSpPr>
        <p:spPr>
          <a:xfrm>
            <a:off x="10767217" y="5695282"/>
            <a:ext cx="4650876" cy="4650876"/>
          </a:xfrm>
          <a:prstGeom prst="ellipse">
            <a:avLst/>
          </a:prstGeom>
          <a:solidFill>
            <a:schemeClr val="bg2">
              <a:lumMod val="75000"/>
              <a:alpha val="18000"/>
            </a:schemeClr>
          </a:solidFill>
          <a:ln w="63500">
            <a:solidFill>
              <a:schemeClr val="bg2">
                <a:lumMod val="75000"/>
                <a:alpha val="21000"/>
              </a:schemeClr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1EAC90-CEDA-5D4B-AD3C-6503C5250449}"/>
              </a:ext>
            </a:extLst>
          </p:cNvPr>
          <p:cNvGrpSpPr/>
          <p:nvPr/>
        </p:nvGrpSpPr>
        <p:grpSpPr>
          <a:xfrm>
            <a:off x="17963752" y="9876196"/>
            <a:ext cx="4920705" cy="4920705"/>
            <a:chOff x="1670642" y="3569854"/>
            <a:chExt cx="1192898" cy="119289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033B29-A7AE-7343-ABBB-F37104DE832F}"/>
                </a:ext>
              </a:extLst>
            </p:cNvPr>
            <p:cNvGrpSpPr/>
            <p:nvPr/>
          </p:nvGrpSpPr>
          <p:grpSpPr>
            <a:xfrm>
              <a:off x="167064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F67765F-8A4A-9A49-B3D7-4802E90D3A56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299C17E-C7BF-9048-8608-B542ADFCDF94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9F3F082-462C-674A-A612-8D2F51F33D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2A6EF715-97E9-924C-B892-D5FC6C355943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34AF4F80-F734-7B4B-B294-1743484FE9B6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1B9C0568-4459-F442-9782-65E8E28544C6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79B9097F-0C86-3147-9915-5C9178FEBD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452D207-2F23-1F40-9545-FE79062BDB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473CD9A1-4198-0644-8C0A-6A2BD2819452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ED105B4D-FDAD-7546-96F7-D9DE9503C77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8289EF0D-987C-7341-89F9-CD37D38EDA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22" name="Block Arc 21">
                <a:extLst>
                  <a:ext uri="{FF2B5EF4-FFF2-40B4-BE49-F238E27FC236}">
                    <a16:creationId xmlns:a16="http://schemas.microsoft.com/office/drawing/2014/main" id="{212B9728-AED5-3441-AA09-D7246A4EC1B7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Subtitle 2">
              <a:extLst>
                <a:ext uri="{FF2B5EF4-FFF2-40B4-BE49-F238E27FC236}">
                  <a16:creationId xmlns:a16="http://schemas.microsoft.com/office/drawing/2014/main" id="{706606EA-B924-014B-9262-B1D5A94A524E}"/>
                </a:ext>
              </a:extLst>
            </p:cNvPr>
            <p:cNvSpPr txBox="1">
              <a:spLocks/>
            </p:cNvSpPr>
            <p:nvPr/>
          </p:nvSpPr>
          <p:spPr>
            <a:xfrm>
              <a:off x="2025577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5DF44D-599F-D44B-A523-827657BF7C4A}"/>
              </a:ext>
            </a:extLst>
          </p:cNvPr>
          <p:cNvGrpSpPr/>
          <p:nvPr/>
        </p:nvGrpSpPr>
        <p:grpSpPr>
          <a:xfrm>
            <a:off x="22917588" y="9876196"/>
            <a:ext cx="4920705" cy="4920705"/>
            <a:chOff x="2899492" y="3569854"/>
            <a:chExt cx="1192898" cy="119289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B28C0A-7B56-3345-AA16-8FE758510A2A}"/>
                </a:ext>
              </a:extLst>
            </p:cNvPr>
            <p:cNvGrpSpPr/>
            <p:nvPr/>
          </p:nvGrpSpPr>
          <p:grpSpPr>
            <a:xfrm>
              <a:off x="289949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5456C62-E97E-604D-BEBF-97669F7DF4AA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3FD37C8-9C6D-9C46-A2C2-797F21C13A13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3D36A5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2EAF9A5-F6F5-D648-8767-5E8209F41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1D199735-9038-6E49-867F-353A8B261546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D8AEC302-D08E-F942-9F8D-F897E2366FBD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39C2179-4EBE-1C47-A4F4-11B1B7CAC04B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17299939-120C-AE45-A7B7-12A79F6566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EB4A906B-C077-0047-97B7-7DB5353FFB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226DAEFD-E495-2D4A-970E-D561BE882785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27E316C3-F220-224B-AED5-060B1DA7C75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AAE0E3C2-8231-E04C-92EF-7070B57AD3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35" name="Block Arc 34">
                <a:extLst>
                  <a:ext uri="{FF2B5EF4-FFF2-40B4-BE49-F238E27FC236}">
                    <a16:creationId xmlns:a16="http://schemas.microsoft.com/office/drawing/2014/main" id="{F32E1C8D-F236-E64D-880A-4FA19707B4D8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" name="Subtitle 2">
              <a:extLst>
                <a:ext uri="{FF2B5EF4-FFF2-40B4-BE49-F238E27FC236}">
                  <a16:creationId xmlns:a16="http://schemas.microsoft.com/office/drawing/2014/main" id="{2A805969-59CF-1649-8554-6016851F0E30}"/>
                </a:ext>
              </a:extLst>
            </p:cNvPr>
            <p:cNvSpPr txBox="1">
              <a:spLocks/>
            </p:cNvSpPr>
            <p:nvPr/>
          </p:nvSpPr>
          <p:spPr>
            <a:xfrm>
              <a:off x="3264829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2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1EB257A-BAD1-6647-AB1A-7D7F5A122B5A}"/>
              </a:ext>
            </a:extLst>
          </p:cNvPr>
          <p:cNvGrpSpPr/>
          <p:nvPr/>
        </p:nvGrpSpPr>
        <p:grpSpPr>
          <a:xfrm>
            <a:off x="20441730" y="14151007"/>
            <a:ext cx="4920705" cy="4920705"/>
            <a:chOff x="2257404" y="4627112"/>
            <a:chExt cx="1192898" cy="119289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A02C606-798E-884E-A810-768777901FCF}"/>
                </a:ext>
              </a:extLst>
            </p:cNvPr>
            <p:cNvGrpSpPr/>
            <p:nvPr/>
          </p:nvGrpSpPr>
          <p:grpSpPr>
            <a:xfrm>
              <a:off x="2257404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A8CB13FF-C1A2-4643-93BF-B26D76258EEE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EEB9B4F-2BC6-1B4B-820E-C9F3D1299269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A942BA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37357B9A-2C14-4A4E-B161-11865356E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ACFA0F75-8CFC-2F45-A536-4113228379C9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E081679A-260D-3E43-9786-9A7AFB90323B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73C412B7-11F1-1B41-9546-94605EB3B328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E4F97A3F-AC07-414D-BF3A-402BE10F2C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BE93BBB8-B505-C64B-9949-E1FCCE00A1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626F690F-6BEE-974C-A1E5-8703D5B95BF1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D5BC99FC-0A95-284E-9253-0F532990B4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74" name="Oval 73">
                      <a:extLst>
                        <a:ext uri="{FF2B5EF4-FFF2-40B4-BE49-F238E27FC236}">
                          <a16:creationId xmlns:a16="http://schemas.microsoft.com/office/drawing/2014/main" id="{57C07C99-2397-954E-A34A-0CBD013CCB3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54" name="Block Arc 53">
                <a:extLst>
                  <a:ext uri="{FF2B5EF4-FFF2-40B4-BE49-F238E27FC236}">
                    <a16:creationId xmlns:a16="http://schemas.microsoft.com/office/drawing/2014/main" id="{AF156B65-8890-F346-B36E-BB187CB1E90C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Subtitle 2">
              <a:extLst>
                <a:ext uri="{FF2B5EF4-FFF2-40B4-BE49-F238E27FC236}">
                  <a16:creationId xmlns:a16="http://schemas.microsoft.com/office/drawing/2014/main" id="{476956F3-6433-7D44-9157-F946C1F9B925}"/>
                </a:ext>
              </a:extLst>
            </p:cNvPr>
            <p:cNvSpPr txBox="1">
              <a:spLocks/>
            </p:cNvSpPr>
            <p:nvPr/>
          </p:nvSpPr>
          <p:spPr>
            <a:xfrm>
              <a:off x="2607364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4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2FEB5CE-9CAB-9246-9D9E-428B1BE2E84B}"/>
              </a:ext>
            </a:extLst>
          </p:cNvPr>
          <p:cNvGrpSpPr/>
          <p:nvPr/>
        </p:nvGrpSpPr>
        <p:grpSpPr>
          <a:xfrm>
            <a:off x="25368655" y="14151007"/>
            <a:ext cx="4920705" cy="4920705"/>
            <a:chOff x="3472750" y="4627112"/>
            <a:chExt cx="1192898" cy="119289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3E61DD3-63EA-B24D-B30E-0AA5E013DC3F}"/>
                </a:ext>
              </a:extLst>
            </p:cNvPr>
            <p:cNvGrpSpPr/>
            <p:nvPr/>
          </p:nvGrpSpPr>
          <p:grpSpPr>
            <a:xfrm>
              <a:off x="3472750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72DDB6C-D8DE-4F4C-B3E4-37EB7B5E575A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E0C402C-A4C5-2A43-AC8A-FE03089A0F99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978F36D-D39E-D042-B7D1-0E1F8D828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3332D73B-F5AF-554F-BA34-7DAD461AD7BB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3E35B24F-6C07-CE46-BD43-7247F0BA4C23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E031DA32-0408-E240-B5DB-1BE058747079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A9DA5387-6DE4-874C-B483-245E9E0C18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2B922273-D93E-E44E-98CD-4C557B1857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BCB689A9-FD50-FA4B-82BB-120169A35FC9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89" name="Oval 88">
                      <a:extLst>
                        <a:ext uri="{FF2B5EF4-FFF2-40B4-BE49-F238E27FC236}">
                          <a16:creationId xmlns:a16="http://schemas.microsoft.com/office/drawing/2014/main" id="{BB31B1ED-B3FB-2249-B173-9EECA72B03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93396391-CDCB-CC44-AF7D-2A8D3050A9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77" name="Block Arc 76">
                <a:extLst>
                  <a:ext uri="{FF2B5EF4-FFF2-40B4-BE49-F238E27FC236}">
                    <a16:creationId xmlns:a16="http://schemas.microsoft.com/office/drawing/2014/main" id="{64CE59FC-C328-1440-A5F4-562F7CCC641F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Subtitle 2">
              <a:extLst>
                <a:ext uri="{FF2B5EF4-FFF2-40B4-BE49-F238E27FC236}">
                  <a16:creationId xmlns:a16="http://schemas.microsoft.com/office/drawing/2014/main" id="{A5DE5D5F-6B84-E443-AD1B-70EA146648E5}"/>
                </a:ext>
              </a:extLst>
            </p:cNvPr>
            <p:cNvSpPr txBox="1">
              <a:spLocks/>
            </p:cNvSpPr>
            <p:nvPr/>
          </p:nvSpPr>
          <p:spPr>
            <a:xfrm>
              <a:off x="3840599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3 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42D32AF4-CFDA-1643-9221-5DC7D724B17B}"/>
              </a:ext>
            </a:extLst>
          </p:cNvPr>
          <p:cNvSpPr/>
          <p:nvPr/>
        </p:nvSpPr>
        <p:spPr>
          <a:xfrm>
            <a:off x="30059488" y="12654513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FA9795-2C23-0B4B-A122-CCE85B727E73}"/>
              </a:ext>
            </a:extLst>
          </p:cNvPr>
          <p:cNvSpPr/>
          <p:nvPr/>
        </p:nvSpPr>
        <p:spPr>
          <a:xfrm>
            <a:off x="17942259" y="13286937"/>
            <a:ext cx="2585810" cy="5968463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176C6-A6F9-7445-B24C-BA3A49DD37DD}"/>
              </a:ext>
            </a:extLst>
          </p:cNvPr>
          <p:cNvSpPr/>
          <p:nvPr/>
        </p:nvSpPr>
        <p:spPr>
          <a:xfrm>
            <a:off x="27663947" y="8102991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DC56EA-CA5F-5D4C-A610-1E3B39DA302E}"/>
              </a:ext>
            </a:extLst>
          </p:cNvPr>
          <p:cNvSpPr/>
          <p:nvPr/>
        </p:nvSpPr>
        <p:spPr>
          <a:xfrm>
            <a:off x="14393122" y="9942104"/>
            <a:ext cx="3889780" cy="6602331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6472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1D0047C-2528-834A-BE15-BB0E842F094C}"/>
              </a:ext>
            </a:extLst>
          </p:cNvPr>
          <p:cNvGrpSpPr/>
          <p:nvPr/>
        </p:nvGrpSpPr>
        <p:grpSpPr>
          <a:xfrm>
            <a:off x="13077910" y="10079358"/>
            <a:ext cx="4920705" cy="4920705"/>
            <a:chOff x="2257404" y="4627112"/>
            <a:chExt cx="1192898" cy="119289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8C661BF-8765-2749-BAC0-29E5953B6282}"/>
                </a:ext>
              </a:extLst>
            </p:cNvPr>
            <p:cNvGrpSpPr/>
            <p:nvPr/>
          </p:nvGrpSpPr>
          <p:grpSpPr>
            <a:xfrm>
              <a:off x="2257404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05B57637-1E53-5445-AF0F-CAE76EC081C4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1C336806-B657-D643-B7CD-5B604AC1BF17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A942BA">
                    <a:alpha val="22000"/>
                  </a:srgbClr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1A9F4D9A-54F6-4F4D-A190-8D2804C50F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455B5794-2343-2546-A13A-0E10D69E4613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0AB59030-8B85-F449-A10D-D218EC1490FD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B458E76B-318D-B44B-8A13-AA1510DBAF5C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83B3E007-5649-AD44-9A34-61338ACEB0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E6E734DE-02F2-DD4F-934D-383BF01C08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4459D428-18AC-1342-B917-1EBEC82E29A8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7A250704-B0EE-034C-821C-1B9E4F1BDE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2C8EB9BC-D471-CD40-9C8C-E3E46F73F2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156" name="Block Arc 155">
                <a:extLst>
                  <a:ext uri="{FF2B5EF4-FFF2-40B4-BE49-F238E27FC236}">
                    <a16:creationId xmlns:a16="http://schemas.microsoft.com/office/drawing/2014/main" id="{091665D5-6557-1148-A49B-A056CE2D49F2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4" name="Subtitle 2">
              <a:extLst>
                <a:ext uri="{FF2B5EF4-FFF2-40B4-BE49-F238E27FC236}">
                  <a16:creationId xmlns:a16="http://schemas.microsoft.com/office/drawing/2014/main" id="{AEC6FFC4-AADE-4E4A-8794-0A48E27E24CF}"/>
                </a:ext>
              </a:extLst>
            </p:cNvPr>
            <p:cNvSpPr txBox="1">
              <a:spLocks/>
            </p:cNvSpPr>
            <p:nvPr/>
          </p:nvSpPr>
          <p:spPr>
            <a:xfrm>
              <a:off x="2607364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4 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4681C37-34AF-0F47-B6F1-9AF4FBC59D38}"/>
              </a:ext>
            </a:extLst>
          </p:cNvPr>
          <p:cNvGrpSpPr/>
          <p:nvPr/>
        </p:nvGrpSpPr>
        <p:grpSpPr>
          <a:xfrm>
            <a:off x="15492765" y="14292962"/>
            <a:ext cx="4920705" cy="4920705"/>
            <a:chOff x="3472750" y="4627112"/>
            <a:chExt cx="1192898" cy="119289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88E1177-95EB-2C45-A44A-B638ACE4F3A4}"/>
                </a:ext>
              </a:extLst>
            </p:cNvPr>
            <p:cNvGrpSpPr/>
            <p:nvPr/>
          </p:nvGrpSpPr>
          <p:grpSpPr>
            <a:xfrm>
              <a:off x="3472750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BC60B4C-C545-9F42-87E2-F2EF91ACE24F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F698C871-5C44-F845-BE45-6B79EB389A23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C00000">
                    <a:alpha val="21000"/>
                  </a:srgbClr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925E0D9E-FE8D-6347-893C-77B6F7963A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A36F4187-873E-4F44-AE85-91781C7FCFC1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EC18C952-63FD-FC44-8F8D-CA21D5BB10AA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B3219939-6D20-3244-AE2D-B0F22FCE58AC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E5EF525E-32D2-904F-B3A2-ED221BF2EB1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D4938333-9134-354F-BAE5-E596A6DA4E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6FC4F329-CE28-7242-B9FC-721DAA1C5420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135" name="Oval 134">
                      <a:extLst>
                        <a:ext uri="{FF2B5EF4-FFF2-40B4-BE49-F238E27FC236}">
                          <a16:creationId xmlns:a16="http://schemas.microsoft.com/office/drawing/2014/main" id="{3EED326A-3F00-F04E-A654-4CABC89EEF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5F172259-C562-4340-B72E-52B051B556E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126" name="Block Arc 125">
                <a:extLst>
                  <a:ext uri="{FF2B5EF4-FFF2-40B4-BE49-F238E27FC236}">
                    <a16:creationId xmlns:a16="http://schemas.microsoft.com/office/drawing/2014/main" id="{000F5341-A723-AF42-B321-61E425E516FB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4" name="Subtitle 2">
              <a:extLst>
                <a:ext uri="{FF2B5EF4-FFF2-40B4-BE49-F238E27FC236}">
                  <a16:creationId xmlns:a16="http://schemas.microsoft.com/office/drawing/2014/main" id="{C947AC2C-DAEB-684C-9120-AA8D7F865A7D}"/>
                </a:ext>
              </a:extLst>
            </p:cNvPr>
            <p:cNvSpPr txBox="1">
              <a:spLocks/>
            </p:cNvSpPr>
            <p:nvPr/>
          </p:nvSpPr>
          <p:spPr>
            <a:xfrm>
              <a:off x="3840599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7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1EAC90-CEDA-5D4B-AD3C-6503C5250449}"/>
              </a:ext>
            </a:extLst>
          </p:cNvPr>
          <p:cNvGrpSpPr/>
          <p:nvPr/>
        </p:nvGrpSpPr>
        <p:grpSpPr>
          <a:xfrm>
            <a:off x="20439061" y="14296387"/>
            <a:ext cx="4920705" cy="4920705"/>
            <a:chOff x="1670642" y="3569854"/>
            <a:chExt cx="1192898" cy="119289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033B29-A7AE-7343-ABBB-F37104DE832F}"/>
                </a:ext>
              </a:extLst>
            </p:cNvPr>
            <p:cNvGrpSpPr/>
            <p:nvPr/>
          </p:nvGrpSpPr>
          <p:grpSpPr>
            <a:xfrm>
              <a:off x="167064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F67765F-8A4A-9A49-B3D7-4802E90D3A56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299C17E-C7BF-9048-8608-B542ADFCDF94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9F3F082-462C-674A-A612-8D2F51F33D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2A6EF715-97E9-924C-B892-D5FC6C355943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34AF4F80-F734-7B4B-B294-1743484FE9B6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1B9C0568-4459-F442-9782-65E8E28544C6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79B9097F-0C86-3147-9915-5C9178FEBD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452D207-2F23-1F40-9545-FE79062BDB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473CD9A1-4198-0644-8C0A-6A2BD2819452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ED105B4D-FDAD-7546-96F7-D9DE9503C77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8289EF0D-987C-7341-89F9-CD37D38EDA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22" name="Block Arc 21">
                <a:extLst>
                  <a:ext uri="{FF2B5EF4-FFF2-40B4-BE49-F238E27FC236}">
                    <a16:creationId xmlns:a16="http://schemas.microsoft.com/office/drawing/2014/main" id="{212B9728-AED5-3441-AA09-D7246A4EC1B7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Subtitle 2">
              <a:extLst>
                <a:ext uri="{FF2B5EF4-FFF2-40B4-BE49-F238E27FC236}">
                  <a16:creationId xmlns:a16="http://schemas.microsoft.com/office/drawing/2014/main" id="{706606EA-B924-014B-9262-B1D5A94A524E}"/>
                </a:ext>
              </a:extLst>
            </p:cNvPr>
            <p:cNvSpPr txBox="1">
              <a:spLocks/>
            </p:cNvSpPr>
            <p:nvPr/>
          </p:nvSpPr>
          <p:spPr>
            <a:xfrm>
              <a:off x="2025577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5DF44D-599F-D44B-A523-827657BF7C4A}"/>
              </a:ext>
            </a:extLst>
          </p:cNvPr>
          <p:cNvGrpSpPr/>
          <p:nvPr/>
        </p:nvGrpSpPr>
        <p:grpSpPr>
          <a:xfrm>
            <a:off x="22917588" y="9876196"/>
            <a:ext cx="4920705" cy="4920705"/>
            <a:chOff x="2899492" y="3569854"/>
            <a:chExt cx="1192898" cy="119289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B28C0A-7B56-3345-AA16-8FE758510A2A}"/>
                </a:ext>
              </a:extLst>
            </p:cNvPr>
            <p:cNvGrpSpPr/>
            <p:nvPr/>
          </p:nvGrpSpPr>
          <p:grpSpPr>
            <a:xfrm>
              <a:off x="289949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5456C62-E97E-604D-BEBF-97669F7DF4AA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3FD37C8-9C6D-9C46-A2C2-797F21C13A13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3D36A5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2EAF9A5-F6F5-D648-8767-5E8209F41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1D199735-9038-6E49-867F-353A8B261546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D8AEC302-D08E-F942-9F8D-F897E2366FBD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39C2179-4EBE-1C47-A4F4-11B1B7CAC04B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17299939-120C-AE45-A7B7-12A79F6566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EB4A906B-C077-0047-97B7-7DB5353FFB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226DAEFD-E495-2D4A-970E-D561BE882785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27E316C3-F220-224B-AED5-060B1DA7C75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AAE0E3C2-8231-E04C-92EF-7070B57AD3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35" name="Block Arc 34">
                <a:extLst>
                  <a:ext uri="{FF2B5EF4-FFF2-40B4-BE49-F238E27FC236}">
                    <a16:creationId xmlns:a16="http://schemas.microsoft.com/office/drawing/2014/main" id="{F32E1C8D-F236-E64D-880A-4FA19707B4D8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" name="Subtitle 2">
              <a:extLst>
                <a:ext uri="{FF2B5EF4-FFF2-40B4-BE49-F238E27FC236}">
                  <a16:creationId xmlns:a16="http://schemas.microsoft.com/office/drawing/2014/main" id="{2A805969-59CF-1649-8554-6016851F0E30}"/>
                </a:ext>
              </a:extLst>
            </p:cNvPr>
            <p:cNvSpPr txBox="1">
              <a:spLocks/>
            </p:cNvSpPr>
            <p:nvPr/>
          </p:nvSpPr>
          <p:spPr>
            <a:xfrm>
              <a:off x="3264829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2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1EB257A-BAD1-6647-AB1A-7D7F5A122B5A}"/>
              </a:ext>
            </a:extLst>
          </p:cNvPr>
          <p:cNvGrpSpPr/>
          <p:nvPr/>
        </p:nvGrpSpPr>
        <p:grpSpPr>
          <a:xfrm>
            <a:off x="17966422" y="9907618"/>
            <a:ext cx="4920705" cy="4920705"/>
            <a:chOff x="2257404" y="4627112"/>
            <a:chExt cx="1192898" cy="119289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A02C606-798E-884E-A810-768777901FCF}"/>
                </a:ext>
              </a:extLst>
            </p:cNvPr>
            <p:cNvGrpSpPr/>
            <p:nvPr/>
          </p:nvGrpSpPr>
          <p:grpSpPr>
            <a:xfrm>
              <a:off x="2257404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A8CB13FF-C1A2-4643-93BF-B26D76258EEE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EEB9B4F-2BC6-1B4B-820E-C9F3D1299269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F7D32A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37357B9A-2C14-4A4E-B161-11865356E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ACFA0F75-8CFC-2F45-A536-4113228379C9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E081679A-260D-3E43-9786-9A7AFB90323B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73C412B7-11F1-1B41-9546-94605EB3B328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E4F97A3F-AC07-414D-BF3A-402BE10F2C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BE93BBB8-B505-C64B-9949-E1FCCE00A1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626F690F-6BEE-974C-A1E5-8703D5B95BF1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D5BC99FC-0A95-284E-9253-0F532990B4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74" name="Oval 73">
                      <a:extLst>
                        <a:ext uri="{FF2B5EF4-FFF2-40B4-BE49-F238E27FC236}">
                          <a16:creationId xmlns:a16="http://schemas.microsoft.com/office/drawing/2014/main" id="{57C07C99-2397-954E-A34A-0CBD013CCB3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54" name="Block Arc 53">
                <a:extLst>
                  <a:ext uri="{FF2B5EF4-FFF2-40B4-BE49-F238E27FC236}">
                    <a16:creationId xmlns:a16="http://schemas.microsoft.com/office/drawing/2014/main" id="{AF156B65-8890-F346-B36E-BB187CB1E90C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Subtitle 2">
              <a:extLst>
                <a:ext uri="{FF2B5EF4-FFF2-40B4-BE49-F238E27FC236}">
                  <a16:creationId xmlns:a16="http://schemas.microsoft.com/office/drawing/2014/main" id="{476956F3-6433-7D44-9157-F946C1F9B925}"/>
                </a:ext>
              </a:extLst>
            </p:cNvPr>
            <p:cNvSpPr txBox="1">
              <a:spLocks/>
            </p:cNvSpPr>
            <p:nvPr/>
          </p:nvSpPr>
          <p:spPr>
            <a:xfrm>
              <a:off x="2607364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9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2FEB5CE-9CAB-9246-9D9E-428B1BE2E84B}"/>
              </a:ext>
            </a:extLst>
          </p:cNvPr>
          <p:cNvGrpSpPr/>
          <p:nvPr/>
        </p:nvGrpSpPr>
        <p:grpSpPr>
          <a:xfrm>
            <a:off x="25368655" y="14151007"/>
            <a:ext cx="4920705" cy="4920705"/>
            <a:chOff x="3472750" y="4627112"/>
            <a:chExt cx="1192898" cy="119289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3E61DD3-63EA-B24D-B30E-0AA5E013DC3F}"/>
                </a:ext>
              </a:extLst>
            </p:cNvPr>
            <p:cNvGrpSpPr/>
            <p:nvPr/>
          </p:nvGrpSpPr>
          <p:grpSpPr>
            <a:xfrm>
              <a:off x="3472750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72DDB6C-D8DE-4F4C-B3E4-37EB7B5E575A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E0C402C-A4C5-2A43-AC8A-FE03089A0F99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978F36D-D39E-D042-B7D1-0E1F8D828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3332D73B-F5AF-554F-BA34-7DAD461AD7BB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3E35B24F-6C07-CE46-BD43-7247F0BA4C23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E031DA32-0408-E240-B5DB-1BE058747079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A9DA5387-6DE4-874C-B483-245E9E0C18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2B922273-D93E-E44E-98CD-4C557B1857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BCB689A9-FD50-FA4B-82BB-120169A35FC9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89" name="Oval 88">
                      <a:extLst>
                        <a:ext uri="{FF2B5EF4-FFF2-40B4-BE49-F238E27FC236}">
                          <a16:creationId xmlns:a16="http://schemas.microsoft.com/office/drawing/2014/main" id="{BB31B1ED-B3FB-2249-B173-9EECA72B03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93396391-CDCB-CC44-AF7D-2A8D3050A9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77" name="Block Arc 76">
                <a:extLst>
                  <a:ext uri="{FF2B5EF4-FFF2-40B4-BE49-F238E27FC236}">
                    <a16:creationId xmlns:a16="http://schemas.microsoft.com/office/drawing/2014/main" id="{64CE59FC-C328-1440-A5F4-562F7CCC641F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Subtitle 2">
              <a:extLst>
                <a:ext uri="{FF2B5EF4-FFF2-40B4-BE49-F238E27FC236}">
                  <a16:creationId xmlns:a16="http://schemas.microsoft.com/office/drawing/2014/main" id="{A5DE5D5F-6B84-E443-AD1B-70EA146648E5}"/>
                </a:ext>
              </a:extLst>
            </p:cNvPr>
            <p:cNvSpPr txBox="1">
              <a:spLocks/>
            </p:cNvSpPr>
            <p:nvPr/>
          </p:nvSpPr>
          <p:spPr>
            <a:xfrm>
              <a:off x="3840599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3 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42D32AF4-CFDA-1643-9221-5DC7D724B17B}"/>
              </a:ext>
            </a:extLst>
          </p:cNvPr>
          <p:cNvSpPr/>
          <p:nvPr/>
        </p:nvSpPr>
        <p:spPr>
          <a:xfrm>
            <a:off x="30059488" y="12654513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111" name="Block Arc 110">
            <a:extLst>
              <a:ext uri="{FF2B5EF4-FFF2-40B4-BE49-F238E27FC236}">
                <a16:creationId xmlns:a16="http://schemas.microsoft.com/office/drawing/2014/main" id="{090BC762-196E-864F-AC0A-042A599FFDDE}"/>
              </a:ext>
            </a:extLst>
          </p:cNvPr>
          <p:cNvSpPr/>
          <p:nvPr/>
        </p:nvSpPr>
        <p:spPr>
          <a:xfrm rot="19450926">
            <a:off x="30097183" y="6750824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FA9795-2C23-0B4B-A122-CCE85B727E73}"/>
              </a:ext>
            </a:extLst>
          </p:cNvPr>
          <p:cNvSpPr/>
          <p:nvPr/>
        </p:nvSpPr>
        <p:spPr>
          <a:xfrm>
            <a:off x="17942259" y="13286937"/>
            <a:ext cx="2585810" cy="5968463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176C6-A6F9-7445-B24C-BA3A49DD37DD}"/>
              </a:ext>
            </a:extLst>
          </p:cNvPr>
          <p:cNvSpPr/>
          <p:nvPr/>
        </p:nvSpPr>
        <p:spPr>
          <a:xfrm>
            <a:off x="27663947" y="8102991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DC56EA-CA5F-5D4C-A610-1E3B39DA302E}"/>
              </a:ext>
            </a:extLst>
          </p:cNvPr>
          <p:cNvSpPr/>
          <p:nvPr/>
        </p:nvSpPr>
        <p:spPr>
          <a:xfrm>
            <a:off x="14393122" y="9942104"/>
            <a:ext cx="3889780" cy="6602331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p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B77D00A-E9D8-0748-9C02-34D2995D56AF}"/>
              </a:ext>
            </a:extLst>
          </p:cNvPr>
          <p:cNvGrpSpPr/>
          <p:nvPr/>
        </p:nvGrpSpPr>
        <p:grpSpPr>
          <a:xfrm>
            <a:off x="10416784" y="5774125"/>
            <a:ext cx="4920705" cy="4920705"/>
            <a:chOff x="1670642" y="3569854"/>
            <a:chExt cx="1192898" cy="119289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BE0E5C2-F370-7143-AE02-DB5C8188F021}"/>
                </a:ext>
              </a:extLst>
            </p:cNvPr>
            <p:cNvGrpSpPr/>
            <p:nvPr/>
          </p:nvGrpSpPr>
          <p:grpSpPr>
            <a:xfrm>
              <a:off x="167064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9BE5DDC4-F584-124D-82EB-E435953AD8D2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D883F41-8BB7-9949-BB5A-4E2E94C4898D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F7D32A">
                    <a:alpha val="22000"/>
                  </a:srgbClr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82C5CF2D-9AA0-694F-A557-3F8E1B904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3628EA30-6C7C-0A41-8912-202908691ED3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9B44714B-9808-034D-ACE0-7D89C28FF5BA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7F8CB0CA-B7A1-CD4E-87DB-A2D7472EC088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728A9B43-0684-3549-AEB5-7CDF2DAE25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9A8D9D77-E400-0041-A690-68EA7CDF04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46D73B0F-202E-DB49-824A-6B623B237EB7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3641A2DA-B59A-AC4D-891F-21D87452CCB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C0A58194-E52B-9F4E-BBED-527E8D43FB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93" name="Block Arc 92">
                <a:extLst>
                  <a:ext uri="{FF2B5EF4-FFF2-40B4-BE49-F238E27FC236}">
                    <a16:creationId xmlns:a16="http://schemas.microsoft.com/office/drawing/2014/main" id="{FED21492-0B75-D94E-904D-0EC94F34EE0E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Subtitle 2">
              <a:extLst>
                <a:ext uri="{FF2B5EF4-FFF2-40B4-BE49-F238E27FC236}">
                  <a16:creationId xmlns:a16="http://schemas.microsoft.com/office/drawing/2014/main" id="{9ADE1B6F-E82B-9044-B582-D88A6252C279}"/>
                </a:ext>
              </a:extLst>
            </p:cNvPr>
            <p:cNvSpPr txBox="1">
              <a:spLocks/>
            </p:cNvSpPr>
            <p:nvPr/>
          </p:nvSpPr>
          <p:spPr>
            <a:xfrm>
              <a:off x="2025577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2A0247F-DAD5-0245-A450-9FE7ABC778BF}"/>
              </a:ext>
            </a:extLst>
          </p:cNvPr>
          <p:cNvGrpSpPr/>
          <p:nvPr/>
        </p:nvGrpSpPr>
        <p:grpSpPr>
          <a:xfrm>
            <a:off x="20403626" y="5565637"/>
            <a:ext cx="4920705" cy="4920705"/>
            <a:chOff x="2899492" y="3569854"/>
            <a:chExt cx="1192898" cy="1192898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338F75B-3644-EC4A-8639-004229B4FB61}"/>
                </a:ext>
              </a:extLst>
            </p:cNvPr>
            <p:cNvGrpSpPr/>
            <p:nvPr/>
          </p:nvGrpSpPr>
          <p:grpSpPr>
            <a:xfrm>
              <a:off x="289949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AB279C4E-86F2-714F-BD08-A717C04DD37D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7BB21978-B47E-6545-B474-81442F9BE49A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chemeClr val="tx1">
                    <a:alpha val="23000"/>
                  </a:schemeClr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7B09B799-EA53-AA46-A65B-A3EE9134BB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D570BA68-1505-7045-9CEA-3BEE2F089F07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Freeform 144">
                  <a:extLst>
                    <a:ext uri="{FF2B5EF4-FFF2-40B4-BE49-F238E27FC236}">
                      <a16:creationId xmlns:a16="http://schemas.microsoft.com/office/drawing/2014/main" id="{15B352C7-B22C-D146-B3F3-A49C0D87776B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CD6268F1-7B91-6440-B3B8-4F61EFF1397C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6AE50D3F-321E-8F47-A9C5-E4FB0CC430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D237FB3B-F738-4548-BD9F-5602FB480A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1E524B40-36B0-484A-BCBF-77C13B4C7577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3106AA18-1B9C-1648-B307-BB623FD5482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151" name="Oval 150">
                      <a:extLst>
                        <a:ext uri="{FF2B5EF4-FFF2-40B4-BE49-F238E27FC236}">
                          <a16:creationId xmlns:a16="http://schemas.microsoft.com/office/drawing/2014/main" id="{3E25957B-D445-1B46-B2C8-C3FE4BEAF0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141" name="Block Arc 140">
                <a:extLst>
                  <a:ext uri="{FF2B5EF4-FFF2-40B4-BE49-F238E27FC236}">
                    <a16:creationId xmlns:a16="http://schemas.microsoft.com/office/drawing/2014/main" id="{EF6A35EF-37E3-8D4B-AC3A-499730F3CB09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" name="Subtitle 2">
              <a:extLst>
                <a:ext uri="{FF2B5EF4-FFF2-40B4-BE49-F238E27FC236}">
                  <a16:creationId xmlns:a16="http://schemas.microsoft.com/office/drawing/2014/main" id="{7798AF3A-BBEA-6946-9355-A564AC45DD72}"/>
                </a:ext>
              </a:extLst>
            </p:cNvPr>
            <p:cNvSpPr txBox="1">
              <a:spLocks/>
            </p:cNvSpPr>
            <p:nvPr/>
          </p:nvSpPr>
          <p:spPr>
            <a:xfrm>
              <a:off x="3264829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8 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6B9174D-891D-B146-9354-49A6F5C81FFC}"/>
              </a:ext>
            </a:extLst>
          </p:cNvPr>
          <p:cNvGrpSpPr/>
          <p:nvPr/>
        </p:nvGrpSpPr>
        <p:grpSpPr>
          <a:xfrm>
            <a:off x="15454273" y="5658157"/>
            <a:ext cx="4920705" cy="4920705"/>
            <a:chOff x="2899492" y="3569854"/>
            <a:chExt cx="1192898" cy="1192898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BA95E7D0-D890-5C4D-B21A-7C352CDE04C9}"/>
                </a:ext>
              </a:extLst>
            </p:cNvPr>
            <p:cNvGrpSpPr/>
            <p:nvPr/>
          </p:nvGrpSpPr>
          <p:grpSpPr>
            <a:xfrm>
              <a:off x="289949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E560EBD0-F268-F64C-8DEC-9F8B919BC53D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1037EC22-3DB3-294B-97AA-657C01EA4CAA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ED7D30">
                    <a:alpha val="34000"/>
                  </a:srgbClr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C252B6D8-7B20-0148-8C3B-7399470F6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011A1AF9-6F86-7948-8FC2-295F44A8F263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0CFDD2B7-B51A-4D42-AB30-5D936971CDF4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99FAF934-F44C-6D4B-9BC4-0F5588A59C49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01168074-C807-694F-8AF2-C22B720525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E2963812-9131-C840-9D2F-5F00577FB6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AC0F9A40-2EF5-6F45-A9A3-B241792AEF8E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180" name="Oval 179">
                      <a:extLst>
                        <a:ext uri="{FF2B5EF4-FFF2-40B4-BE49-F238E27FC236}">
                          <a16:creationId xmlns:a16="http://schemas.microsoft.com/office/drawing/2014/main" id="{DF633B38-A4BA-3644-87D9-A44FFDD8AC1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35B44135-9CE9-6640-8B79-BFA3B417B35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171" name="Block Arc 170">
                <a:extLst>
                  <a:ext uri="{FF2B5EF4-FFF2-40B4-BE49-F238E27FC236}">
                    <a16:creationId xmlns:a16="http://schemas.microsoft.com/office/drawing/2014/main" id="{60D98380-446F-7F4B-A4CC-B1BE0992276D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9" name="Subtitle 2">
              <a:extLst>
                <a:ext uri="{FF2B5EF4-FFF2-40B4-BE49-F238E27FC236}">
                  <a16:creationId xmlns:a16="http://schemas.microsoft.com/office/drawing/2014/main" id="{5F81F7A1-A79F-5144-9F5E-D585D193F805}"/>
                </a:ext>
              </a:extLst>
            </p:cNvPr>
            <p:cNvSpPr txBox="1">
              <a:spLocks/>
            </p:cNvSpPr>
            <p:nvPr/>
          </p:nvSpPr>
          <p:spPr>
            <a:xfrm>
              <a:off x="3264829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6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033B29-A7AE-7343-ABBB-F37104DE832F}"/>
              </a:ext>
            </a:extLst>
          </p:cNvPr>
          <p:cNvGrpSpPr/>
          <p:nvPr/>
        </p:nvGrpSpPr>
        <p:grpSpPr>
          <a:xfrm>
            <a:off x="13197658" y="8639059"/>
            <a:ext cx="4920705" cy="4920705"/>
            <a:chOff x="4331823" y="2657095"/>
            <a:chExt cx="3941180" cy="39411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67765F-8A4A-9A49-B3D7-4802E90D3A56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99C17E-C7BF-9048-8608-B542ADFCDF94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9F3F082-462C-674A-A612-8D2F51F33D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A6EF715-97E9-924C-B892-D5FC6C355943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4AF4F80-F734-7B4B-B294-1743484FE9B6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B9C0568-4459-F442-9782-65E8E28544C6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9B9097F-0C86-3147-9915-5C9178FEBD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452D207-2F23-1F40-9545-FE79062BDB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73CD9A1-4198-0644-8C0A-6A2BD2819452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ED105B4D-FDAD-7546-96F7-D9DE9503C7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289EF0D-987C-7341-89F9-CD37D38EDA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212B9728-AED5-3441-AA09-D7246A4EC1B7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B28C0A-7B56-3345-AA16-8FE758510A2A}"/>
              </a:ext>
            </a:extLst>
          </p:cNvPr>
          <p:cNvGrpSpPr/>
          <p:nvPr/>
        </p:nvGrpSpPr>
        <p:grpSpPr>
          <a:xfrm>
            <a:off x="18266665" y="8639059"/>
            <a:ext cx="4920705" cy="4920705"/>
            <a:chOff x="4331823" y="2657095"/>
            <a:chExt cx="3941180" cy="39411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5456C62-E97E-604D-BEBF-97669F7DF4A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3FD37C8-9C6D-9C46-A2C2-797F21C13A13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3D36A5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2EAF9A5-F6F5-D648-8767-5E8209F41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D199735-9038-6E49-867F-353A8B261546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8AEC302-D08E-F942-9F8D-F897E2366FB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39C2179-4EBE-1C47-A4F4-11B1B7CAC04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7299939-120C-AE45-A7B7-12A79F65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4A906B-C077-0047-97B7-7DB5353FF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26DAEFD-E495-2D4A-970E-D561BE882785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27E316C3-F220-224B-AED5-060B1DA7C7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AAE0E3C2-8231-E04C-92EF-7070B57AD3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F32E1C8D-F236-E64D-880A-4FA19707B4D8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A02C606-798E-884E-A810-768777901FCF}"/>
              </a:ext>
            </a:extLst>
          </p:cNvPr>
          <p:cNvGrpSpPr/>
          <p:nvPr/>
        </p:nvGrpSpPr>
        <p:grpSpPr>
          <a:xfrm>
            <a:off x="10844200" y="13236060"/>
            <a:ext cx="4920705" cy="4920705"/>
            <a:chOff x="4331823" y="2657095"/>
            <a:chExt cx="3941180" cy="394118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8CB13FF-C1A2-4643-93BF-B26D76258EEE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EEB9B4F-2BC6-1B4B-820E-C9F3D129926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A942BA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7357B9A-2C14-4A4E-B161-11865356E6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CFA0F75-8CFC-2F45-A536-4113228379C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081679A-260D-3E43-9786-9A7AFB90323B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3C412B7-11F1-1B41-9546-94605EB3B328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4F97A3F-AC07-414D-BF3A-402BE10F2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BE93BBB8-B505-C64B-9949-E1FCCE00A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26F690F-6BEE-974C-A1E5-8703D5B95BF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D5BC99FC-0A95-284E-9253-0F532990B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7C07C99-2397-954E-A34A-0CBD013CCB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AF156B65-8890-F346-B36E-BB187CB1E90C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3E61DD3-63EA-B24D-B30E-0AA5E013DC3F}"/>
              </a:ext>
            </a:extLst>
          </p:cNvPr>
          <p:cNvGrpSpPr/>
          <p:nvPr/>
        </p:nvGrpSpPr>
        <p:grpSpPr>
          <a:xfrm>
            <a:off x="16093246" y="13353934"/>
            <a:ext cx="4920705" cy="4920705"/>
            <a:chOff x="4331823" y="2657095"/>
            <a:chExt cx="3941180" cy="394118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72DDB6C-D8DE-4F4C-B3E4-37EB7B5E575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E0C402C-A4C5-2A43-AC8A-FE03089A0F9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978F36D-D39E-D042-B7D1-0E1F8D8288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3332D73B-F5AF-554F-BA34-7DAD461AD7BB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E35B24F-6C07-CE46-BD43-7247F0BA4C23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031DA32-0408-E240-B5DB-1BE058747079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9DA5387-6DE4-874C-B483-245E9E0C18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B922273-D93E-E44E-98CD-4C557B18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BCB689A9-FD50-FA4B-82BB-120169A35FC9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31B1ED-B3FB-2249-B173-9EECA72B03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93396391-CDCB-CC44-AF7D-2A8D3050A9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77" name="Block Arc 76">
              <a:extLst>
                <a:ext uri="{FF2B5EF4-FFF2-40B4-BE49-F238E27FC236}">
                  <a16:creationId xmlns:a16="http://schemas.microsoft.com/office/drawing/2014/main" id="{64CE59FC-C328-1440-A5F4-562F7CCC641F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E06CBA-93FD-B84A-A0AA-E0F4ADF50C7A}"/>
              </a:ext>
            </a:extLst>
          </p:cNvPr>
          <p:cNvGrpSpPr/>
          <p:nvPr/>
        </p:nvGrpSpPr>
        <p:grpSpPr>
          <a:xfrm>
            <a:off x="8224185" y="8639059"/>
            <a:ext cx="4920705" cy="4920705"/>
            <a:chOff x="4331823" y="2657095"/>
            <a:chExt cx="3941180" cy="394118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560E091-8CB6-A448-96A1-F2943EFF3993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69FF67-A55B-8940-94C2-FA598D8598EF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ED7D3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EA3DE16-2C82-9546-9752-F02BBCF149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B0757022-BEAF-E447-BFAB-ADCA93804EF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621EA39-13B8-AA4D-BA56-32E65365BC7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33B18B2-8AFC-E441-AA34-184C263D279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7B81950-B628-CF45-9856-486573E8DE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311C3E2-04EE-AD4D-B329-FD9C2127FA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DD7AAAAC-5D12-F74E-B8F9-65E4C75AE5B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D7175C10-483B-6048-8C56-114BC7AD8F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F3E1C25C-D82E-A849-AB64-B38B326033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81" name="Block Arc 80">
              <a:extLst>
                <a:ext uri="{FF2B5EF4-FFF2-40B4-BE49-F238E27FC236}">
                  <a16:creationId xmlns:a16="http://schemas.microsoft.com/office/drawing/2014/main" id="{10A617ED-6249-4C4A-9A30-4C99A6CEB2F2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Subtitle 2">
            <a:extLst>
              <a:ext uri="{FF2B5EF4-FFF2-40B4-BE49-F238E27FC236}">
                <a16:creationId xmlns:a16="http://schemas.microsoft.com/office/drawing/2014/main" id="{F83853CB-6CCA-C448-AE03-BE7B393C8843}"/>
              </a:ext>
            </a:extLst>
          </p:cNvPr>
          <p:cNvSpPr txBox="1">
            <a:spLocks/>
          </p:cNvSpPr>
          <p:nvPr/>
        </p:nvSpPr>
        <p:spPr>
          <a:xfrm>
            <a:off x="9690462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706606EA-B924-014B-9262-B1D5A94A524E}"/>
              </a:ext>
            </a:extLst>
          </p:cNvPr>
          <p:cNvSpPr txBox="1">
            <a:spLocks/>
          </p:cNvSpPr>
          <p:nvPr/>
        </p:nvSpPr>
        <p:spPr>
          <a:xfrm>
            <a:off x="14661764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2A805969-59CF-1649-8554-6016851F0E30}"/>
              </a:ext>
            </a:extLst>
          </p:cNvPr>
          <p:cNvSpPr txBox="1">
            <a:spLocks/>
          </p:cNvSpPr>
          <p:nvPr/>
        </p:nvSpPr>
        <p:spPr>
          <a:xfrm>
            <a:off x="19773678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2 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476956F3-6433-7D44-9157-F946C1F9B925}"/>
              </a:ext>
            </a:extLst>
          </p:cNvPr>
          <p:cNvSpPr txBox="1">
            <a:spLocks/>
          </p:cNvSpPr>
          <p:nvPr/>
        </p:nvSpPr>
        <p:spPr>
          <a:xfrm>
            <a:off x="12287785" y="14842299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4 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A5DE5D5F-6B84-E443-AD1B-70EA146648E5}"/>
              </a:ext>
            </a:extLst>
          </p:cNvPr>
          <p:cNvSpPr txBox="1">
            <a:spLocks/>
          </p:cNvSpPr>
          <p:nvPr/>
        </p:nvSpPr>
        <p:spPr>
          <a:xfrm>
            <a:off x="17610623" y="14960170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3 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73F8DA0C-62C4-5E47-840C-9DB59776DD1B}"/>
              </a:ext>
            </a:extLst>
          </p:cNvPr>
          <p:cNvSpPr/>
          <p:nvPr/>
        </p:nvSpPr>
        <p:spPr>
          <a:xfrm rot="10800000">
            <a:off x="6188271" y="8391431"/>
            <a:ext cx="19920351" cy="17172717"/>
          </a:xfrm>
          <a:prstGeom prst="triangle">
            <a:avLst/>
          </a:prstGeom>
          <a:noFill/>
          <a:ln w="76200">
            <a:solidFill>
              <a:srgbClr val="844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/>
          </a:p>
        </p:txBody>
      </p:sp>
    </p:spTree>
    <p:extLst>
      <p:ext uri="{BB962C8B-B14F-4D97-AF65-F5344CB8AC3E}">
        <p14:creationId xmlns:p14="http://schemas.microsoft.com/office/powerpoint/2010/main" val="3991583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846984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12203823" y="4966622"/>
            <a:ext cx="23605354" cy="573112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Stop">
              <a:avLst>
                <a:gd name="adj" fmla="val 29166"/>
              </a:avLst>
            </a:prstTxWarp>
            <a:spAutoFit/>
          </a:bodyPr>
          <a:lstStyle/>
          <a:p>
            <a:pPr algn="ctr"/>
            <a:r>
              <a:rPr lang="en-US" sz="22275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365601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5D7DC25-BE74-CC43-9071-27C18E52326D}"/>
              </a:ext>
            </a:extLst>
          </p:cNvPr>
          <p:cNvGrpSpPr/>
          <p:nvPr/>
        </p:nvGrpSpPr>
        <p:grpSpPr>
          <a:xfrm>
            <a:off x="22483614" y="3799762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94AFE0-A10A-5148-A355-FB6CD45B1AB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82B4-C859-7145-AA97-155E065E8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033A8D6-8358-3D4C-8911-1AED6A1D736C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B926458-F3C1-1B49-A890-ABE479725F4B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F946C3-1932-E347-803F-EBB5B157206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ABEBE3-6656-CE44-890A-9A9ED15AA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686522-AA03-7E4B-9AC8-5F0C8986C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EE0014-A16C-A94E-BEAF-DC2F69E443DE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817218A-14B8-DF43-AC72-E9C523C6B4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48CF34-000B-084C-8B1E-B6EF5B144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320D794A-7AB1-FB47-8A48-72B48999754C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4076762" y="4565721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24044726" y="5442427"/>
            <a:ext cx="13280689" cy="12332475"/>
          </a:xfrm>
          <a:prstGeom prst="rect">
            <a:avLst/>
          </a:prstGeom>
          <a:noFill/>
        </p:spPr>
        <p:txBody>
          <a:bodyPr spcFirstLastPara="1" wrap="square" lIns="377190" tIns="188595" rIns="377190" bIns="188595" numCol="1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2275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Desdemona" pitchFamily="82" charset="77"/>
              </a:rPr>
              <a:t>pooltool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472845-5B5C-E44D-BB3D-E4CD59F81D03}"/>
              </a:ext>
            </a:extLst>
          </p:cNvPr>
          <p:cNvGrpSpPr/>
          <p:nvPr/>
        </p:nvGrpSpPr>
        <p:grpSpPr>
          <a:xfrm>
            <a:off x="-18399344" y="274098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7F9C05C-5AAB-F74C-A605-5E700B1CD7CE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A930B6A-19E2-9846-9F3A-6DE2BD324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5A9EF04F-6FDF-0F4D-A012-BBD1AA6B728B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9898C7F-C453-F247-896B-6B7C50F19030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E93BDEF-F7B8-114D-9E1E-5152FB1D674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F9BD2EC-6C36-0A44-A716-50273274D6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81999E1-7533-2A49-A319-8BEAEAB603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31DDD2B-3523-D243-8EB0-6CE9B642DB7D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BE02420-3EBA-5644-B29A-00EC22A6D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6B7F80A-58E7-9147-8C38-FE121BF268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5F44315E-41BB-3D4C-8044-6C95CE92948F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78" name="Block Arc 77">
            <a:extLst>
              <a:ext uri="{FF2B5EF4-FFF2-40B4-BE49-F238E27FC236}">
                <a16:creationId xmlns:a16="http://schemas.microsoft.com/office/drawing/2014/main" id="{55FDD093-D6B2-8241-9BDD-E1504F36C88C}"/>
              </a:ext>
            </a:extLst>
          </p:cNvPr>
          <p:cNvSpPr/>
          <p:nvPr/>
        </p:nvSpPr>
        <p:spPr>
          <a:xfrm rot="19450926">
            <a:off x="1843259" y="4538389"/>
            <a:ext cx="9918959" cy="9504920"/>
          </a:xfrm>
          <a:prstGeom prst="blockArc">
            <a:avLst>
              <a:gd name="adj1" fmla="val 14977627"/>
              <a:gd name="adj2" fmla="val 17708058"/>
              <a:gd name="adj3" fmla="val 12998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20CDE-B016-DF4F-8006-FD4ED7FD35DD}"/>
              </a:ext>
            </a:extLst>
          </p:cNvPr>
          <p:cNvSpPr/>
          <p:nvPr/>
        </p:nvSpPr>
        <p:spPr>
          <a:xfrm>
            <a:off x="4370722" y="7159617"/>
            <a:ext cx="11704572" cy="9959293"/>
          </a:xfrm>
          <a:prstGeom prst="rect">
            <a:avLst/>
          </a:prstGeom>
          <a:noFill/>
        </p:spPr>
        <p:txBody>
          <a:bodyPr spcFirstLastPara="1" wrap="square" lIns="377190" tIns="188595" rIns="377190" bIns="188595" numCol="1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ndale Mono" panose="020B0509000000000004" pitchFamily="49" charset="0"/>
                <a:cs typeface="Blackadder ITC" panose="020F0502020204030204" pitchFamily="34" charset="0"/>
              </a:rPr>
              <a:t>tool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5E02A1E-75E3-1E46-924A-244A3881B981}"/>
              </a:ext>
            </a:extLst>
          </p:cNvPr>
          <p:cNvSpPr/>
          <p:nvPr/>
        </p:nvSpPr>
        <p:spPr>
          <a:xfrm>
            <a:off x="5425763" y="7099484"/>
            <a:ext cx="10383421" cy="14152116"/>
          </a:xfrm>
          <a:prstGeom prst="rect">
            <a:avLst/>
          </a:prstGeom>
          <a:noFill/>
        </p:spPr>
        <p:txBody>
          <a:bodyPr spcFirstLastPara="1" wrap="square" lIns="377190" tIns="188595" rIns="377190" bIns="188595" numCol="1">
            <a:prstTxWarp prst="textArchUp">
              <a:avLst/>
            </a:prstTxWarp>
            <a:spAutoFit/>
          </a:bodyPr>
          <a:lstStyle/>
          <a:p>
            <a:pPr algn="ctr"/>
            <a:r>
              <a:rPr lang="en-US" sz="3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ndale Mono" panose="020B0509000000000004" pitchFamily="49" charset="0"/>
                <a:cs typeface="Blackadder ITC" panose="020F0502020204030204" pitchFamily="34" charset="0"/>
              </a:rPr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118812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0472845-5B5C-E44D-BB3D-E4CD59F81D03}"/>
              </a:ext>
            </a:extLst>
          </p:cNvPr>
          <p:cNvGrpSpPr/>
          <p:nvPr/>
        </p:nvGrpSpPr>
        <p:grpSpPr>
          <a:xfrm>
            <a:off x="2842410" y="4428412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7F9C05C-5AAB-F74C-A605-5E700B1CD7CE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A930B6A-19E2-9846-9F3A-6DE2BD324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5A9EF04F-6FDF-0F4D-A012-BBD1AA6B728B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9898C7F-C453-F247-896B-6B7C50F19030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E93BDEF-F7B8-114D-9E1E-5152FB1D674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F9BD2EC-6C36-0A44-A716-50273274D6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81999E1-7533-2A49-A319-8BEAEAB603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31DDD2B-3523-D243-8EB0-6CE9B642DB7D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BE02420-3EBA-5644-B29A-00EC22A6D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6B7F80A-58E7-9147-8C38-FE121BF268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5F44315E-41BB-3D4C-8044-6C95CE92948F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78" name="Block Arc 77">
            <a:extLst>
              <a:ext uri="{FF2B5EF4-FFF2-40B4-BE49-F238E27FC236}">
                <a16:creationId xmlns:a16="http://schemas.microsoft.com/office/drawing/2014/main" id="{55FDD093-D6B2-8241-9BDD-E1504F36C88C}"/>
              </a:ext>
            </a:extLst>
          </p:cNvPr>
          <p:cNvSpPr/>
          <p:nvPr/>
        </p:nvSpPr>
        <p:spPr>
          <a:xfrm rot="19450926">
            <a:off x="1843259" y="4538389"/>
            <a:ext cx="9918959" cy="9504920"/>
          </a:xfrm>
          <a:prstGeom prst="blockArc">
            <a:avLst>
              <a:gd name="adj1" fmla="val 14977627"/>
              <a:gd name="adj2" fmla="val 17708058"/>
              <a:gd name="adj3" fmla="val 12998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20CDE-B016-DF4F-8006-FD4ED7FD35DD}"/>
              </a:ext>
            </a:extLst>
          </p:cNvPr>
          <p:cNvSpPr/>
          <p:nvPr/>
        </p:nvSpPr>
        <p:spPr>
          <a:xfrm>
            <a:off x="4370722" y="7159617"/>
            <a:ext cx="11704572" cy="9959293"/>
          </a:xfrm>
          <a:prstGeom prst="rect">
            <a:avLst/>
          </a:prstGeom>
          <a:noFill/>
        </p:spPr>
        <p:txBody>
          <a:bodyPr spcFirstLastPara="1" wrap="square" lIns="377190" tIns="188595" rIns="377190" bIns="188595" numCol="1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ndale Mono" panose="020B0509000000000004" pitchFamily="49" charset="0"/>
                <a:cs typeface="Blackadder ITC" panose="020F0502020204030204" pitchFamily="34" charset="0"/>
              </a:rPr>
              <a:t>tool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5E02A1E-75E3-1E46-924A-244A3881B981}"/>
              </a:ext>
            </a:extLst>
          </p:cNvPr>
          <p:cNvSpPr/>
          <p:nvPr/>
        </p:nvSpPr>
        <p:spPr>
          <a:xfrm>
            <a:off x="5425763" y="7099484"/>
            <a:ext cx="10383421" cy="14152116"/>
          </a:xfrm>
          <a:prstGeom prst="rect">
            <a:avLst/>
          </a:prstGeom>
          <a:noFill/>
        </p:spPr>
        <p:txBody>
          <a:bodyPr spcFirstLastPara="1" wrap="square" lIns="377190" tIns="188595" rIns="377190" bIns="188595" numCol="1">
            <a:prstTxWarp prst="textArchUp">
              <a:avLst/>
            </a:prstTxWarp>
            <a:spAutoFit/>
          </a:bodyPr>
          <a:lstStyle/>
          <a:p>
            <a:pPr algn="ctr"/>
            <a:r>
              <a:rPr lang="en-US" sz="3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ndale Mono" panose="020B0509000000000004" pitchFamily="49" charset="0"/>
                <a:cs typeface="Blackadder ITC" panose="020F0502020204030204" pitchFamily="34" charset="0"/>
              </a:rPr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372736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5D7DC25-BE74-CC43-9071-27C18E52326D}"/>
              </a:ext>
            </a:extLst>
          </p:cNvPr>
          <p:cNvGrpSpPr/>
          <p:nvPr/>
        </p:nvGrpSpPr>
        <p:grpSpPr>
          <a:xfrm>
            <a:off x="26207773" y="6282531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94AFE0-A10A-5148-A355-FB6CD45B1AB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82B4-C859-7145-AA97-155E065E8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033A8D6-8358-3D4C-8911-1AED6A1D736C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B926458-F3C1-1B49-A890-ABE479725F4B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F946C3-1932-E347-803F-EBB5B157206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ABEBE3-6656-CE44-890A-9A9ED15AA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686522-AA03-7E4B-9AC8-5F0C8986C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EE0014-A16C-A94E-BEAF-DC2F69E443DE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817218A-14B8-DF43-AC72-E9C523C6B4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48CF34-000B-084C-8B1E-B6EF5B144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320D794A-7AB1-FB47-8A48-72B48999754C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A24395-C6D7-B846-A67A-A0B63B4D6820}"/>
              </a:ext>
            </a:extLst>
          </p:cNvPr>
          <p:cNvGrpSpPr/>
          <p:nvPr/>
        </p:nvGrpSpPr>
        <p:grpSpPr>
          <a:xfrm>
            <a:off x="5295213" y="6234789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2A5C93-1AA2-1746-8166-6AE0CAE41AEA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6892DE-4C0C-A34B-9AAE-7FC216F56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A75D202-8085-F34C-A88B-7DF136CCC018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7C08B6B-70E0-5D4F-A553-69F2D9A9AC06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066273-A9B7-5B4D-A3B5-50E1EFF28FB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213DC1E-3749-C74C-AF65-5E712F7691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1080EF7-F29B-094E-8A6A-B731CAB70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6A3E7F9-C691-1B46-AA93-9FB5D00ED54F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A70F35-A25D-F145-A5C4-719137CA3A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BABF8F0-AEEF-8245-94A4-1DEC4CEA4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49A8A6AF-1A49-9D42-96EA-77664027B197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846984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5567166" y="2292868"/>
            <a:ext cx="36401162" cy="1102922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Stop">
              <a:avLst>
                <a:gd name="adj" fmla="val 20508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474747"/>
                </a:solidFill>
                <a:effectLst/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51200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5D7DC25-BE74-CC43-9071-27C18E52326D}"/>
              </a:ext>
            </a:extLst>
          </p:cNvPr>
          <p:cNvGrpSpPr/>
          <p:nvPr/>
        </p:nvGrpSpPr>
        <p:grpSpPr>
          <a:xfrm>
            <a:off x="26207773" y="6282531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94AFE0-A10A-5148-A355-FB6CD45B1AB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82B4-C859-7145-AA97-155E065E8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033A8D6-8358-3D4C-8911-1AED6A1D736C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B926458-F3C1-1B49-A890-ABE479725F4B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F946C3-1932-E347-803F-EBB5B157206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ABEBE3-6656-CE44-890A-9A9ED15AA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686522-AA03-7E4B-9AC8-5F0C8986C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EE0014-A16C-A94E-BEAF-DC2F69E443DE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817218A-14B8-DF43-AC72-E9C523C6B4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48CF34-000B-084C-8B1E-B6EF5B144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320D794A-7AB1-FB47-8A48-72B48999754C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A24395-C6D7-B846-A67A-A0B63B4D6820}"/>
              </a:ext>
            </a:extLst>
          </p:cNvPr>
          <p:cNvGrpSpPr/>
          <p:nvPr/>
        </p:nvGrpSpPr>
        <p:grpSpPr>
          <a:xfrm>
            <a:off x="5295213" y="6234789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2A5C93-1AA2-1746-8166-6AE0CAE41AEA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6892DE-4C0C-A34B-9AAE-7FC216F56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A75D202-8085-F34C-A88B-7DF136CCC018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7C08B6B-70E0-5D4F-A553-69F2D9A9AC06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066273-A9B7-5B4D-A3B5-50E1EFF28FB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213DC1E-3749-C74C-AF65-5E712F7691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1080EF7-F29B-094E-8A6A-B731CAB70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6A3E7F9-C691-1B46-AA93-9FB5D00ED54F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A70F35-A25D-F145-A5C4-719137CA3A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BABF8F0-AEEF-8245-94A4-1DEC4CEA4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49A8A6AF-1A49-9D42-96EA-77664027B197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846984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5108782" y="836654"/>
            <a:ext cx="37002818" cy="11888634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Wave2">
              <a:avLst/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474747"/>
                </a:solidFill>
                <a:effectLst/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129400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5D7DC25-BE74-CC43-9071-27C18E52326D}"/>
              </a:ext>
            </a:extLst>
          </p:cNvPr>
          <p:cNvGrpSpPr/>
          <p:nvPr/>
        </p:nvGrpSpPr>
        <p:grpSpPr>
          <a:xfrm>
            <a:off x="26207773" y="6282531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94AFE0-A10A-5148-A355-FB6CD45B1AB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82B4-C859-7145-AA97-155E065E8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033A8D6-8358-3D4C-8911-1AED6A1D736C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B926458-F3C1-1B49-A890-ABE479725F4B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F946C3-1932-E347-803F-EBB5B157206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ABEBE3-6656-CE44-890A-9A9ED15AA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686522-AA03-7E4B-9AC8-5F0C8986C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EE0014-A16C-A94E-BEAF-DC2F69E443DE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817218A-14B8-DF43-AC72-E9C523C6B4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48CF34-000B-084C-8B1E-B6EF5B144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320D794A-7AB1-FB47-8A48-72B48999754C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A24395-C6D7-B846-A67A-A0B63B4D6820}"/>
              </a:ext>
            </a:extLst>
          </p:cNvPr>
          <p:cNvGrpSpPr/>
          <p:nvPr/>
        </p:nvGrpSpPr>
        <p:grpSpPr>
          <a:xfrm>
            <a:off x="5295213" y="6234789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2A5C93-1AA2-1746-8166-6AE0CAE41AEA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6892DE-4C0C-A34B-9AAE-7FC216F56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A75D202-8085-F34C-A88B-7DF136CCC018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7C08B6B-70E0-5D4F-A553-69F2D9A9AC06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066273-A9B7-5B4D-A3B5-50E1EFF28FB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213DC1E-3749-C74C-AF65-5E712F7691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1080EF7-F29B-094E-8A6A-B731CAB70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6A3E7F9-C691-1B46-AA93-9FB5D00ED54F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A70F35-A25D-F145-A5C4-719137CA3A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BABF8F0-AEEF-8245-94A4-1DEC4CEA4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49A8A6AF-1A49-9D42-96EA-77664027B197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846984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5108782" y="836654"/>
            <a:ext cx="37002818" cy="11888634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Bottom">
              <a:avLst>
                <a:gd name="adj" fmla="val 66868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474747"/>
                </a:solidFill>
                <a:effectLst/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426725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5D7DC25-BE74-CC43-9071-27C18E52326D}"/>
              </a:ext>
            </a:extLst>
          </p:cNvPr>
          <p:cNvGrpSpPr/>
          <p:nvPr/>
        </p:nvGrpSpPr>
        <p:grpSpPr>
          <a:xfrm>
            <a:off x="26207773" y="6282531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94AFE0-A10A-5148-A355-FB6CD45B1AB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82B4-C859-7145-AA97-155E065E8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033A8D6-8358-3D4C-8911-1AED6A1D736C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B926458-F3C1-1B49-A890-ABE479725F4B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F946C3-1932-E347-803F-EBB5B157206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ABEBE3-6656-CE44-890A-9A9ED15AA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686522-AA03-7E4B-9AC8-5F0C8986C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EE0014-A16C-A94E-BEAF-DC2F69E443DE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817218A-14B8-DF43-AC72-E9C523C6B4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48CF34-000B-084C-8B1E-B6EF5B144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</p:grpSp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A24395-C6D7-B846-A67A-A0B63B4D6820}"/>
              </a:ext>
            </a:extLst>
          </p:cNvPr>
          <p:cNvGrpSpPr/>
          <p:nvPr/>
        </p:nvGrpSpPr>
        <p:grpSpPr>
          <a:xfrm>
            <a:off x="5295213" y="6234789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2A5C93-1AA2-1746-8166-6AE0CAE41AEA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6892DE-4C0C-A34B-9AAE-7FC216F56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A75D202-8085-F34C-A88B-7DF136CCC018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7C08B6B-70E0-5D4F-A553-69F2D9A9AC06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066273-A9B7-5B4D-A3B5-50E1EFF28FB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213DC1E-3749-C74C-AF65-5E712F7691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1080EF7-F29B-094E-8A6A-B731CAB70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6A3E7F9-C691-1B46-AA93-9FB5D00ED54F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A70F35-A25D-F145-A5C4-719137CA3A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BABF8F0-AEEF-8245-94A4-1DEC4CEA4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846984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5013289" y="836654"/>
            <a:ext cx="37002818" cy="11888634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15938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474747"/>
                </a:solidFill>
                <a:effectLst/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258739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004039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10313778" y="3784186"/>
            <a:ext cx="26372701" cy="8929903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15938"/>
              </a:avLst>
            </a:prstTxWarp>
            <a:spAutoFit/>
          </a:bodyPr>
          <a:lstStyle/>
          <a:p>
            <a:pPr algn="ctr"/>
            <a:r>
              <a:rPr lang="en-US" sz="22275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245082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DC56EA-CA5F-5D4C-A610-1E3B39DA302E}"/>
              </a:ext>
            </a:extLst>
          </p:cNvPr>
          <p:cNvSpPr/>
          <p:nvPr/>
        </p:nvSpPr>
        <p:spPr>
          <a:xfrm>
            <a:off x="7352844" y="8881752"/>
            <a:ext cx="1575610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033B29-A7AE-7343-ABBB-F37104DE832F}"/>
              </a:ext>
            </a:extLst>
          </p:cNvPr>
          <p:cNvGrpSpPr/>
          <p:nvPr/>
        </p:nvGrpSpPr>
        <p:grpSpPr>
          <a:xfrm>
            <a:off x="13197658" y="8639059"/>
            <a:ext cx="4920705" cy="4920705"/>
            <a:chOff x="4331823" y="2657095"/>
            <a:chExt cx="3941180" cy="39411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67765F-8A4A-9A49-B3D7-4802E90D3A56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99C17E-C7BF-9048-8608-B542ADFCDF94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9F3F082-462C-674A-A612-8D2F51F33D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A6EF715-97E9-924C-B892-D5FC6C355943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4AF4F80-F734-7B4B-B294-1743484FE9B6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B9C0568-4459-F442-9782-65E8E28544C6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9B9097F-0C86-3147-9915-5C9178FEBD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452D207-2F23-1F40-9545-FE79062BDB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73CD9A1-4198-0644-8C0A-6A2BD2819452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ED105B4D-FDAD-7546-96F7-D9DE9503C7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289EF0D-987C-7341-89F9-CD37D38EDA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212B9728-AED5-3441-AA09-D7246A4EC1B7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B28C0A-7B56-3345-AA16-8FE758510A2A}"/>
              </a:ext>
            </a:extLst>
          </p:cNvPr>
          <p:cNvGrpSpPr/>
          <p:nvPr/>
        </p:nvGrpSpPr>
        <p:grpSpPr>
          <a:xfrm>
            <a:off x="18266665" y="8639059"/>
            <a:ext cx="4920705" cy="4920705"/>
            <a:chOff x="4331823" y="2657095"/>
            <a:chExt cx="3941180" cy="39411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5456C62-E97E-604D-BEBF-97669F7DF4A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3FD37C8-9C6D-9C46-A2C2-797F21C13A13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3D36A5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2EAF9A5-F6F5-D648-8767-5E8209F41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D199735-9038-6E49-867F-353A8B261546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8AEC302-D08E-F942-9F8D-F897E2366FB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39C2179-4EBE-1C47-A4F4-11B1B7CAC04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7299939-120C-AE45-A7B7-12A79F65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4A906B-C077-0047-97B7-7DB5353FF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26DAEFD-E495-2D4A-970E-D561BE882785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27E316C3-F220-224B-AED5-060B1DA7C7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AAE0E3C2-8231-E04C-92EF-7070B57AD3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F32E1C8D-F236-E64D-880A-4FA19707B4D8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176C6-A6F9-7445-B24C-BA3A49DD37DD}"/>
              </a:ext>
            </a:extLst>
          </p:cNvPr>
          <p:cNvSpPr/>
          <p:nvPr/>
        </p:nvSpPr>
        <p:spPr>
          <a:xfrm>
            <a:off x="23164575" y="5213299"/>
            <a:ext cx="1575610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FA9795-2C23-0B4B-A122-CCE85B727E73}"/>
              </a:ext>
            </a:extLst>
          </p:cNvPr>
          <p:cNvSpPr/>
          <p:nvPr/>
        </p:nvSpPr>
        <p:spPr>
          <a:xfrm>
            <a:off x="25114160" y="5213299"/>
            <a:ext cx="1957581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A02C606-798E-884E-A810-768777901FCF}"/>
              </a:ext>
            </a:extLst>
          </p:cNvPr>
          <p:cNvGrpSpPr/>
          <p:nvPr/>
        </p:nvGrpSpPr>
        <p:grpSpPr>
          <a:xfrm>
            <a:off x="27346265" y="8639059"/>
            <a:ext cx="4920705" cy="4920705"/>
            <a:chOff x="4331823" y="2657095"/>
            <a:chExt cx="3941180" cy="394118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8CB13FF-C1A2-4643-93BF-B26D76258EEE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EEB9B4F-2BC6-1B4B-820E-C9F3D129926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A942BA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7357B9A-2C14-4A4E-B161-11865356E6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CFA0F75-8CFC-2F45-A536-4113228379C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081679A-260D-3E43-9786-9A7AFB90323B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3C412B7-11F1-1B41-9546-94605EB3B328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4F97A3F-AC07-414D-BF3A-402BE10F2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BE93BBB8-B505-C64B-9949-E1FCCE00A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26F690F-6BEE-974C-A1E5-8703D5B95BF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D5BC99FC-0A95-284E-9253-0F532990B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7C07C99-2397-954E-A34A-0CBD013CCB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AF156B65-8890-F346-B36E-BB187CB1E90C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3E61DD3-63EA-B24D-B30E-0AA5E013DC3F}"/>
              </a:ext>
            </a:extLst>
          </p:cNvPr>
          <p:cNvGrpSpPr/>
          <p:nvPr/>
        </p:nvGrpSpPr>
        <p:grpSpPr>
          <a:xfrm>
            <a:off x="32359567" y="8639059"/>
            <a:ext cx="4920705" cy="4920705"/>
            <a:chOff x="4331823" y="2657095"/>
            <a:chExt cx="3941180" cy="394118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72DDB6C-D8DE-4F4C-B3E4-37EB7B5E575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E0C402C-A4C5-2A43-AC8A-FE03089A0F9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978F36D-D39E-D042-B7D1-0E1F8D8288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3332D73B-F5AF-554F-BA34-7DAD461AD7BB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E35B24F-6C07-CE46-BD43-7247F0BA4C23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031DA32-0408-E240-B5DB-1BE058747079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9DA5387-6DE4-874C-B483-245E9E0C18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B922273-D93E-E44E-98CD-4C557B18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BCB689A9-FD50-FA4B-82BB-120169A35FC9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31B1ED-B3FB-2249-B173-9EECA72B03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93396391-CDCB-CC44-AF7D-2A8D3050A9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77" name="Block Arc 76">
              <a:extLst>
                <a:ext uri="{FF2B5EF4-FFF2-40B4-BE49-F238E27FC236}">
                  <a16:creationId xmlns:a16="http://schemas.microsoft.com/office/drawing/2014/main" id="{64CE59FC-C328-1440-A5F4-562F7CCC641F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32A022-AEAE-9E46-AADB-F91A06742482}"/>
              </a:ext>
            </a:extLst>
          </p:cNvPr>
          <p:cNvSpPr/>
          <p:nvPr/>
        </p:nvSpPr>
        <p:spPr>
          <a:xfrm>
            <a:off x="37392746" y="5213299"/>
            <a:ext cx="1575610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E06CBA-93FD-B84A-A0AA-E0F4ADF50C7A}"/>
              </a:ext>
            </a:extLst>
          </p:cNvPr>
          <p:cNvGrpSpPr/>
          <p:nvPr/>
        </p:nvGrpSpPr>
        <p:grpSpPr>
          <a:xfrm>
            <a:off x="8224185" y="8639059"/>
            <a:ext cx="4920705" cy="4920705"/>
            <a:chOff x="4331823" y="2657095"/>
            <a:chExt cx="3941180" cy="394118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560E091-8CB6-A448-96A1-F2943EFF3993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69FF67-A55B-8940-94C2-FA598D8598EF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ED7D3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EA3DE16-2C82-9546-9752-F02BBCF149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B0757022-BEAF-E447-BFAB-ADCA93804EF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621EA39-13B8-AA4D-BA56-32E65365BC7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33B18B2-8AFC-E441-AA34-184C263D279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7B81950-B628-CF45-9856-486573E8DE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311C3E2-04EE-AD4D-B329-FD9C2127FA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DD7AAAAC-5D12-F74E-B8F9-65E4C75AE5B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D7175C10-483B-6048-8C56-114BC7AD8F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F3E1C25C-D82E-A849-AB64-B38B326033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81" name="Block Arc 80">
              <a:extLst>
                <a:ext uri="{FF2B5EF4-FFF2-40B4-BE49-F238E27FC236}">
                  <a16:creationId xmlns:a16="http://schemas.microsoft.com/office/drawing/2014/main" id="{10A617ED-6249-4C4A-9A30-4C99A6CEB2F2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Subtitle 2">
            <a:extLst>
              <a:ext uri="{FF2B5EF4-FFF2-40B4-BE49-F238E27FC236}">
                <a16:creationId xmlns:a16="http://schemas.microsoft.com/office/drawing/2014/main" id="{F83853CB-6CCA-C448-AE03-BE7B393C8843}"/>
              </a:ext>
            </a:extLst>
          </p:cNvPr>
          <p:cNvSpPr txBox="1">
            <a:spLocks/>
          </p:cNvSpPr>
          <p:nvPr/>
        </p:nvSpPr>
        <p:spPr>
          <a:xfrm>
            <a:off x="9690462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706606EA-B924-014B-9262-B1D5A94A524E}"/>
              </a:ext>
            </a:extLst>
          </p:cNvPr>
          <p:cNvSpPr txBox="1">
            <a:spLocks/>
          </p:cNvSpPr>
          <p:nvPr/>
        </p:nvSpPr>
        <p:spPr>
          <a:xfrm>
            <a:off x="14661764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2A805969-59CF-1649-8554-6016851F0E30}"/>
              </a:ext>
            </a:extLst>
          </p:cNvPr>
          <p:cNvSpPr txBox="1">
            <a:spLocks/>
          </p:cNvSpPr>
          <p:nvPr/>
        </p:nvSpPr>
        <p:spPr>
          <a:xfrm>
            <a:off x="19773678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2 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476956F3-6433-7D44-9157-F946C1F9B925}"/>
              </a:ext>
            </a:extLst>
          </p:cNvPr>
          <p:cNvSpPr txBox="1">
            <a:spLocks/>
          </p:cNvSpPr>
          <p:nvPr/>
        </p:nvSpPr>
        <p:spPr>
          <a:xfrm>
            <a:off x="28789848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4 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A5DE5D5F-6B84-E443-AD1B-70EA146648E5}"/>
              </a:ext>
            </a:extLst>
          </p:cNvPr>
          <p:cNvSpPr txBox="1">
            <a:spLocks/>
          </p:cNvSpPr>
          <p:nvPr/>
        </p:nvSpPr>
        <p:spPr>
          <a:xfrm>
            <a:off x="33876942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414951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</TotalTime>
  <Words>103</Words>
  <Application>Microsoft Macintosh PowerPoint</Application>
  <PresentationFormat>Custom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Andale Mono</vt:lpstr>
      <vt:lpstr>Arial</vt:lpstr>
      <vt:lpstr>Bauhaus 93</vt:lpstr>
      <vt:lpstr>Calibri</vt:lpstr>
      <vt:lpstr>Calibri Light</vt:lpstr>
      <vt:lpstr>Cambria</vt:lpstr>
      <vt:lpstr>Desdemona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Kiefl</dc:creator>
  <cp:lastModifiedBy>Evan Kiefl</cp:lastModifiedBy>
  <cp:revision>36</cp:revision>
  <cp:lastPrinted>2021-03-19T17:47:01Z</cp:lastPrinted>
  <dcterms:created xsi:type="dcterms:W3CDTF">2021-03-19T04:01:02Z</dcterms:created>
  <dcterms:modified xsi:type="dcterms:W3CDTF">2021-03-19T18:04:58Z</dcterms:modified>
</cp:coreProperties>
</file>