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78" r:id="rId5"/>
    <p:sldId id="262" r:id="rId6"/>
    <p:sldId id="264" r:id="rId7"/>
    <p:sldId id="265" r:id="rId8"/>
    <p:sldId id="266" r:id="rId9"/>
    <p:sldId id="279" r:id="rId10"/>
    <p:sldId id="275" r:id="rId11"/>
    <p:sldId id="276" r:id="rId12"/>
    <p:sldId id="263" r:id="rId13"/>
    <p:sldId id="283" r:id="rId14"/>
    <p:sldId id="284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723F-42CB-42A3-B365-FC720359555F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0C29-4E9F-468B-A5A7-3C606ECE39E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32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Where 1 joule is</a:t>
            </a:r>
            <a:r>
              <a:rPr lang="en-CA" baseline="0" dirty="0" smtClean="0"/>
              <a:t> the amount of work done by 1 force being applied through 1 m in the same direction of the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74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example, a 60 W light bulb</a:t>
            </a:r>
            <a:r>
              <a:rPr lang="en-CA" baseline="0" dirty="0" smtClean="0"/>
              <a:t> will use 60 joules of energy every second – that’s 3600 J of energy each minute, which is 86 400 J of energy each hour, 2073600 J of energy every day etc </a:t>
            </a:r>
            <a:r>
              <a:rPr lang="en-CA" baseline="0" dirty="0" err="1" smtClean="0"/>
              <a:t>etc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18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Actually, they consume</a:t>
            </a:r>
            <a:r>
              <a:rPr lang="en-CA" baseline="0" dirty="0" smtClean="0"/>
              <a:t> over this amount.  But we needed a specific value to do our calculations!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AF9A4-8A46-4F81-8A88-FF8BA56F44C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29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 objects kinetic energy is: </a:t>
            </a:r>
            <a:r>
              <a:rPr lang="en-CA" dirty="0" err="1" smtClean="0"/>
              <a:t>i</a:t>
            </a:r>
            <a:r>
              <a:rPr lang="en-CA" dirty="0" smtClean="0"/>
              <a:t>)</a:t>
            </a:r>
            <a:r>
              <a:rPr lang="en-CA" baseline="0" dirty="0" smtClean="0"/>
              <a:t> proportional to mass ii) proportional to the square of the distance</a:t>
            </a:r>
          </a:p>
          <a:p>
            <a:r>
              <a:rPr lang="en-CA" baseline="0" dirty="0" smtClean="0"/>
              <a:t>The term ‘potential energy’ means that an object will experience a force which will cause a displacement (work) if it is released </a:t>
            </a:r>
          </a:p>
          <a:p>
            <a:r>
              <a:rPr lang="en-CA" baseline="0" dirty="0" smtClean="0"/>
              <a:t>An objects gravitational potential energy is: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) proportional to its mass, ii) proportional to its height iii) proportional to the gravitational field strength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75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Radiant Energy (aka light energy): energy possessed by oscillating electric and magnetic fields (kinetic and potential)</a:t>
            </a:r>
          </a:p>
          <a:p>
            <a:r>
              <a:rPr lang="en-CA" dirty="0" smtClean="0"/>
              <a:t>Electrical Energy: energy possessed by accumulated</a:t>
            </a:r>
            <a:r>
              <a:rPr lang="en-CA" baseline="0" dirty="0" smtClean="0"/>
              <a:t> static charges (potential)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6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Elastic energy: energy possessed by materials that are stretched, compressed, or twisted and tend to return to their original shape (potential)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3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Thermal Energy: energy possessed by randomly moving atoms and molecules (potential and kinetic)</a:t>
            </a:r>
          </a:p>
          <a:p>
            <a:r>
              <a:rPr lang="en-CA" baseline="0" dirty="0" smtClean="0"/>
              <a:t>Sound Energy: energy possessed by large groups of oscillating atoms and molecules (potential and kinetic)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2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Nuclear energy (aka atomic energy): energy possessed by protons and neutrons in atomic nuclei (potential)</a:t>
            </a:r>
          </a:p>
          <a:p>
            <a:r>
              <a:rPr lang="en-CA" baseline="0" dirty="0" smtClean="0"/>
              <a:t>(http://atropos.as.arizona.edu/aiz/teaching/a250/pp.html).  It may be released through fission, fusion, or radiation. We will study these in more detail in chapter 7. </a:t>
            </a:r>
          </a:p>
          <a:p>
            <a:r>
              <a:rPr lang="en-CA" baseline="0" dirty="0" smtClean="0"/>
              <a:t>Chemical energy: energy associated with bonds in molecules (potential)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8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D541-7370-4F3E-9ADF-9AD58217FCDD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2D1A-1182-486A-BA5B-1473C0C0F8C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homes-energy-efficient.com/images/renewable-energy-ch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556792"/>
            <a:ext cx="4873766" cy="48245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CA" dirty="0" smtClean="0"/>
              <a:t>More Types of Energy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illustrationsof.com/royalty-free-albert-einstein-clipart-illustration-432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96952"/>
            <a:ext cx="3810000" cy="40005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Types of Energy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Rest Mass Energy: </a:t>
            </a:r>
          </a:p>
          <a:p>
            <a:pPr>
              <a:buNone/>
            </a:pPr>
            <a:r>
              <a:rPr lang="en-CA" dirty="0" smtClean="0"/>
              <a:t>The total energy that an object has due to its mass. </a:t>
            </a:r>
          </a:p>
          <a:p>
            <a:pPr algn="ctr">
              <a:buNone/>
            </a:pPr>
            <a:r>
              <a:rPr lang="en-CA" dirty="0" smtClean="0"/>
              <a:t>E = mc</a:t>
            </a:r>
            <a:r>
              <a:rPr lang="en-CA" baseline="30000" dirty="0" smtClean="0"/>
              <a:t>2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Where E is energy [J]</a:t>
            </a:r>
          </a:p>
          <a:p>
            <a:pPr>
              <a:buNone/>
            </a:pPr>
            <a:r>
              <a:rPr lang="en-CA" dirty="0" smtClean="0"/>
              <a:t>		   m is mass [kg]</a:t>
            </a:r>
          </a:p>
          <a:p>
            <a:pPr>
              <a:buNone/>
            </a:pPr>
            <a:r>
              <a:rPr lang="en-CA" dirty="0" smtClean="0"/>
              <a:t>	 	   c is speed of light 3.0x10</a:t>
            </a:r>
            <a:r>
              <a:rPr lang="en-CA" baseline="30000" dirty="0" smtClean="0"/>
              <a:t>8</a:t>
            </a:r>
            <a:r>
              <a:rPr lang="en-CA" dirty="0" smtClean="0"/>
              <a:t> m/s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How much energy would be released if a 42 kg physics student could be completely converted into energy? </a:t>
            </a:r>
            <a:endParaRPr lang="en-CA" dirty="0"/>
          </a:p>
        </p:txBody>
      </p:sp>
      <p:pic>
        <p:nvPicPr>
          <p:cNvPr id="46082" name="Picture 2" descr="http://www.polyvore.com/cgi/img-thing?.out=jpg&amp;size=l&amp;tid=272268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29608"/>
            <a:ext cx="3528392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Conservation of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3970784" cy="4525963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While energy can be </a:t>
            </a:r>
            <a:r>
              <a:rPr lang="en-CA" b="1" dirty="0" smtClean="0"/>
              <a:t>transferred</a:t>
            </a:r>
            <a:r>
              <a:rPr lang="en-CA" dirty="0" smtClean="0"/>
              <a:t> between objects, and can </a:t>
            </a:r>
            <a:r>
              <a:rPr lang="en-CA" b="1" dirty="0" smtClean="0"/>
              <a:t>change forms</a:t>
            </a:r>
            <a:r>
              <a:rPr lang="en-CA" dirty="0" smtClean="0"/>
              <a:t>, it CANNOT be created or destroyed</a:t>
            </a:r>
            <a:endParaRPr lang="en-C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37622"/>
            <a:ext cx="3917429" cy="501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Calculate the type(s) of energy at each point in the diagram below.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645024"/>
            <a:ext cx="6877050" cy="2200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71800" y="5366495"/>
            <a:ext cx="864096" cy="5040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5580112" y="4070351"/>
            <a:ext cx="864096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6660232" y="4070351"/>
            <a:ext cx="936104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9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Calculate the type(s) of energy at each point in the diagram below.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05456"/>
            <a:ext cx="6896100" cy="32575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11760" y="5433408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860032" y="3417184"/>
            <a:ext cx="1800200" cy="587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6582946" y="6261338"/>
            <a:ext cx="65335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 ball of mass 0.82 kg is raised to a height of </a:t>
            </a:r>
            <a:br>
              <a:rPr lang="en-CA" dirty="0" smtClean="0"/>
            </a:br>
            <a:r>
              <a:rPr lang="en-CA" dirty="0" smtClean="0"/>
              <a:t>1.6 m.  Calculate the total energy as well as the gravitational potential and kinetic energy at each point.  Then find the speed of the ball.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05456"/>
            <a:ext cx="6896100" cy="3257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652120" y="5234232"/>
            <a:ext cx="0" cy="15071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1443" y="59634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0.75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Energy?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Energy (E) is defined as: </a:t>
            </a:r>
          </a:p>
          <a:p>
            <a:pPr>
              <a:buNone/>
            </a:pPr>
            <a:endParaRPr lang="en-CA" dirty="0" smtClean="0"/>
          </a:p>
          <a:p>
            <a:pPr algn="ctr">
              <a:buNone/>
            </a:pPr>
            <a:r>
              <a:rPr lang="en-CA" sz="6000" i="1" dirty="0" smtClean="0">
                <a:latin typeface="French Script MT" pitchFamily="66" charset="0"/>
              </a:rPr>
              <a:t>The ability to do work</a:t>
            </a:r>
          </a:p>
          <a:p>
            <a:pPr algn="r">
              <a:buNone/>
            </a:pPr>
            <a:endParaRPr lang="en-CA" sz="4000" dirty="0" smtClean="0"/>
          </a:p>
          <a:p>
            <a:pPr algn="r">
              <a:buNone/>
            </a:pPr>
            <a:r>
              <a:rPr lang="en-CA" sz="4000" dirty="0" smtClean="0"/>
              <a:t>It is a </a:t>
            </a:r>
            <a:r>
              <a:rPr lang="en-CA" sz="4000" b="1" dirty="0" smtClean="0"/>
              <a:t>scalar quantity </a:t>
            </a:r>
          </a:p>
          <a:p>
            <a:pPr algn="r">
              <a:buNone/>
            </a:pPr>
            <a:r>
              <a:rPr lang="en-CA" sz="4000" dirty="0" smtClean="0"/>
              <a:t>measured in </a:t>
            </a:r>
            <a:r>
              <a:rPr lang="en-CA" sz="4000" b="1" dirty="0" smtClean="0"/>
              <a:t>joules [J] </a:t>
            </a:r>
          </a:p>
          <a:p>
            <a:pPr algn="ctr">
              <a:buNone/>
            </a:pPr>
            <a:endParaRPr lang="en-CA" sz="4000" i="1" dirty="0">
              <a:latin typeface="French Script MT" pitchFamily="66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072"/>
            <a:ext cx="1391364" cy="250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96" y="35332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Recall: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Variations on Energy Units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1 Joule is not much energy.  Other common units include: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	1 kJ = 10</a:t>
            </a:r>
            <a:r>
              <a:rPr lang="en-CA" baseline="30000" dirty="0" smtClean="0"/>
              <a:t>3</a:t>
            </a:r>
            <a:r>
              <a:rPr lang="en-CA" dirty="0" smtClean="0"/>
              <a:t> J</a:t>
            </a:r>
          </a:p>
          <a:p>
            <a:pPr>
              <a:buNone/>
            </a:pPr>
            <a:r>
              <a:rPr lang="en-CA" dirty="0" smtClean="0"/>
              <a:t>		1 MJ = 10</a:t>
            </a:r>
            <a:r>
              <a:rPr lang="en-CA" baseline="30000" dirty="0" smtClean="0"/>
              <a:t>6</a:t>
            </a:r>
            <a:r>
              <a:rPr lang="en-CA" dirty="0" smtClean="0"/>
              <a:t> J</a:t>
            </a:r>
          </a:p>
          <a:p>
            <a:pPr>
              <a:buNone/>
            </a:pPr>
            <a:r>
              <a:rPr lang="en-CA" dirty="0" smtClean="0"/>
              <a:t>		1 GJ = 10</a:t>
            </a:r>
            <a:r>
              <a:rPr lang="en-CA" baseline="30000" dirty="0" smtClean="0"/>
              <a:t>9</a:t>
            </a:r>
            <a:r>
              <a:rPr lang="en-CA" dirty="0" smtClean="0"/>
              <a:t> J </a:t>
            </a:r>
          </a:p>
          <a:p>
            <a:pPr>
              <a:buNone/>
            </a:pPr>
            <a:r>
              <a:rPr lang="en-CA" dirty="0" smtClean="0"/>
              <a:t>		1 </a:t>
            </a:r>
            <a:r>
              <a:rPr lang="en-CA" dirty="0" err="1" smtClean="0"/>
              <a:t>kW</a:t>
            </a:r>
            <a:r>
              <a:rPr lang="en-CA" dirty="0" err="1" smtClean="0">
                <a:sym typeface="Symbol"/>
              </a:rPr>
              <a:t>h</a:t>
            </a:r>
            <a:r>
              <a:rPr lang="en-CA" dirty="0" smtClean="0">
                <a:sym typeface="Symbol"/>
              </a:rPr>
              <a:t> = 3.6 MJ = 3.6x10</a:t>
            </a:r>
            <a:r>
              <a:rPr lang="en-CA" baseline="30000" dirty="0" smtClean="0">
                <a:sym typeface="Symbol"/>
              </a:rPr>
              <a:t>6</a:t>
            </a:r>
            <a:r>
              <a:rPr lang="en-CA" dirty="0" smtClean="0">
                <a:sym typeface="Symbol"/>
              </a:rPr>
              <a:t> J</a:t>
            </a:r>
            <a:endParaRPr lang="en-CA" dirty="0"/>
          </a:p>
        </p:txBody>
      </p:sp>
      <p:pic>
        <p:nvPicPr>
          <p:cNvPr id="6146" name="Picture 2" descr="http://upload.wikimedia.org/wikipedia/commons/thumb/b/b4/Gluehlampe_01_KMJ.png/200px-Gluehlampe_01_KM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92896"/>
            <a:ext cx="19050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An average Canadian family consumes </a:t>
            </a:r>
            <a:br>
              <a:rPr lang="en-CA" dirty="0" smtClean="0"/>
            </a:br>
            <a:r>
              <a:rPr lang="en-CA" dirty="0" smtClean="0"/>
              <a:t>16 000 </a:t>
            </a:r>
            <a:r>
              <a:rPr lang="en-CA" dirty="0" err="1" smtClean="0"/>
              <a:t>kW</a:t>
            </a:r>
            <a:r>
              <a:rPr lang="en-CA" dirty="0" err="1" smtClean="0">
                <a:sym typeface="Symbol"/>
              </a:rPr>
              <a:t>h</a:t>
            </a:r>
            <a:r>
              <a:rPr lang="en-CA" dirty="0" smtClean="0">
                <a:sym typeface="Symbol"/>
              </a:rPr>
              <a:t> of electrical energy in one year.  What is the equivalent in: </a:t>
            </a:r>
          </a:p>
          <a:p>
            <a:pPr>
              <a:buNone/>
            </a:pPr>
            <a:endParaRPr lang="en-CA" dirty="0" smtClean="0">
              <a:sym typeface="Symbol"/>
            </a:endParaRPr>
          </a:p>
          <a:p>
            <a:pPr>
              <a:buNone/>
            </a:pPr>
            <a:r>
              <a:rPr lang="en-CA" dirty="0" smtClean="0"/>
              <a:t>		a) J?</a:t>
            </a:r>
            <a:endParaRPr lang="en-CA" dirty="0" smtClean="0">
              <a:sym typeface="Symbol"/>
            </a:endParaRPr>
          </a:p>
          <a:p>
            <a:pPr>
              <a:buNone/>
            </a:pPr>
            <a:r>
              <a:rPr lang="en-CA" dirty="0" smtClean="0">
                <a:sym typeface="Symbol"/>
              </a:rPr>
              <a:t>		</a:t>
            </a:r>
          </a:p>
          <a:p>
            <a:pPr>
              <a:buNone/>
            </a:pPr>
            <a:r>
              <a:rPr lang="en-CA" dirty="0">
                <a:sym typeface="Symbol"/>
              </a:rPr>
              <a:t>	</a:t>
            </a:r>
            <a:r>
              <a:rPr lang="en-CA" dirty="0" smtClean="0">
                <a:sym typeface="Symbol"/>
              </a:rPr>
              <a:t>	b) </a:t>
            </a:r>
            <a:r>
              <a:rPr lang="en-CA" dirty="0" err="1"/>
              <a:t>W</a:t>
            </a:r>
            <a:r>
              <a:rPr lang="en-CA" dirty="0" err="1">
                <a:sym typeface="Symbol"/>
              </a:rPr>
              <a:t>h</a:t>
            </a:r>
            <a:r>
              <a:rPr lang="en-CA" dirty="0">
                <a:sym typeface="Symbol"/>
              </a:rPr>
              <a:t>?  </a:t>
            </a:r>
            <a:endParaRPr lang="en-CA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365104"/>
            <a:ext cx="2238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http://images.tutorvista.com/cms/images/83/potential-energy-of-an-objec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653136"/>
            <a:ext cx="1335272" cy="17065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Mechanical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The </a:t>
            </a:r>
            <a:r>
              <a:rPr lang="en-CA" b="1" dirty="0" smtClean="0"/>
              <a:t>mechanical energy</a:t>
            </a:r>
            <a:r>
              <a:rPr lang="en-CA" dirty="0" smtClean="0"/>
              <a:t> of an object is a combination of: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b="1" dirty="0" smtClean="0"/>
              <a:t>Kinetic Energy:</a:t>
            </a:r>
            <a:r>
              <a:rPr lang="en-CA" dirty="0" smtClean="0"/>
              <a:t> the energy of motion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b="1" dirty="0" smtClean="0"/>
              <a:t>Gravitational Potential Energy:</a:t>
            </a:r>
            <a:r>
              <a:rPr lang="en-CA" dirty="0" smtClean="0"/>
              <a:t> Energy possessed by an object due to its position relative to the surface of the Earth</a:t>
            </a:r>
            <a:endParaRPr lang="en-CA" dirty="0"/>
          </a:p>
        </p:txBody>
      </p:sp>
      <p:pic>
        <p:nvPicPr>
          <p:cNvPr id="22531" name="Picture 3" descr="http://resources.yesican-science.ca/energy_flow/images/kinetic_energy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852936"/>
            <a:ext cx="2153074" cy="13205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196" y="35332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Recall: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Types of Energy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Radiant Energy: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and kinetic </a:t>
            </a:r>
            <a:br>
              <a:rPr lang="en-CA" dirty="0" smtClean="0"/>
            </a:br>
            <a:r>
              <a:rPr lang="en-CA" dirty="0" smtClean="0"/>
              <a:t>energy due to light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b="1" dirty="0" smtClean="0"/>
              <a:t>Electrical Energy: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1. </a:t>
            </a:r>
            <a:r>
              <a:rPr lang="en-CA" b="1" dirty="0" smtClean="0"/>
              <a:t>Static electricity: </a:t>
            </a:r>
            <a:r>
              <a:rPr lang="en-CA" dirty="0" smtClean="0"/>
              <a:t>Potential energy possessed by static charges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2. </a:t>
            </a:r>
            <a:r>
              <a:rPr lang="en-CA" b="1" dirty="0" smtClean="0"/>
              <a:t>Current electricity: </a:t>
            </a:r>
            <a:r>
              <a:rPr lang="en-CA" dirty="0" smtClean="0"/>
              <a:t>Potential and kinetic energy possessed by flowing charges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6626" name="Picture 2" descr="https://encrypted-tbn3.gstatic.com/images?q=tbn:ANd9GcT4ZOiXJ6oUFB0TE05Jn1oa-FOsGJQCqtXrW4Z8OxY4jpLFB1U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17638"/>
            <a:ext cx="1728192" cy="1728192"/>
          </a:xfrm>
          <a:prstGeom prst="rect">
            <a:avLst/>
          </a:prstGeom>
          <a:noFill/>
        </p:spPr>
      </p:pic>
      <p:pic>
        <p:nvPicPr>
          <p:cNvPr id="26628" name="Picture 4" descr="https://encrypted-tbn0.gstatic.com/images?q=tbn:ANd9GcTSb0bWEWC4a2G-5nQY_hSYGa04aurWruKFuVbSHGg3TlAxbUPB2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5265" y="1612822"/>
            <a:ext cx="2016224" cy="1337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Types of Energy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Elastic Energy: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energy possessed by materials that are stretched, compressed, or twisted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124" y="3429000"/>
            <a:ext cx="2694434" cy="321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Types of Energy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Thermal Energy: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and kinetic energy </a:t>
            </a:r>
            <a:br>
              <a:rPr lang="en-CA" dirty="0" smtClean="0"/>
            </a:br>
            <a:r>
              <a:rPr lang="en-CA" dirty="0" smtClean="0"/>
              <a:t>possessed by moving atoms </a:t>
            </a:r>
            <a:br>
              <a:rPr lang="en-CA" dirty="0" smtClean="0"/>
            </a:br>
            <a:r>
              <a:rPr lang="en-CA" dirty="0" smtClean="0"/>
              <a:t>and molecules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b="1" dirty="0" smtClean="0"/>
              <a:t>Sound Energy: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and kinetic energy </a:t>
            </a:r>
            <a:br>
              <a:rPr lang="en-CA" dirty="0" smtClean="0"/>
            </a:br>
            <a:r>
              <a:rPr lang="en-CA" dirty="0" smtClean="0"/>
              <a:t>possessed by air molecules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72816"/>
            <a:ext cx="2474117" cy="111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https://encrypted-tbn0.gstatic.com/images?q=tbn:ANd9GcR8A8E36bJ0n5-rmIOwjAhIUO9Xt3nBBYJF-_5Z36mB6FQEVUqZj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7050" y="3645024"/>
            <a:ext cx="3168352" cy="2935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386" y="1417639"/>
            <a:ext cx="3821297" cy="17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Types of Energy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Nuclear Energy: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energy possessed </a:t>
            </a:r>
            <a:br>
              <a:rPr lang="en-CA" dirty="0" smtClean="0"/>
            </a:br>
            <a:r>
              <a:rPr lang="en-CA" dirty="0" smtClean="0"/>
              <a:t>by protons and neutrons in nuclei</a:t>
            </a:r>
          </a:p>
          <a:p>
            <a:pPr algn="ctr">
              <a:buNone/>
            </a:pPr>
            <a:r>
              <a:rPr lang="en-CA" i="1" u="sng" smtClean="0"/>
              <a:t>Fission OR Fusion OR </a:t>
            </a:r>
            <a:r>
              <a:rPr lang="en-CA" i="1" u="sng" dirty="0" smtClean="0"/>
              <a:t>Radiation </a:t>
            </a:r>
          </a:p>
          <a:p>
            <a:pPr>
              <a:buNone/>
            </a:pPr>
            <a:r>
              <a:rPr lang="en-CA" b="1" dirty="0" smtClean="0"/>
              <a:t>Chemical Energy: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Potential energy associated with molecular bonds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610225"/>
            <a:ext cx="74771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563</Words>
  <Application>Microsoft Macintosh PowerPoint</Application>
  <PresentationFormat>On-screen Show (4:3)</PresentationFormat>
  <Paragraphs>96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French Script MT</vt:lpstr>
      <vt:lpstr>Symbol</vt:lpstr>
      <vt:lpstr>Arial</vt:lpstr>
      <vt:lpstr>Office Theme</vt:lpstr>
      <vt:lpstr>More Types of Energy</vt:lpstr>
      <vt:lpstr>What is Energy?</vt:lpstr>
      <vt:lpstr>Variations on Energy Units</vt:lpstr>
      <vt:lpstr>Example</vt:lpstr>
      <vt:lpstr>Mechanical Energy</vt:lpstr>
      <vt:lpstr>Different Types of Energy </vt:lpstr>
      <vt:lpstr>Different Types of Energy </vt:lpstr>
      <vt:lpstr>Different Types of Energy </vt:lpstr>
      <vt:lpstr>Different Types of Energy </vt:lpstr>
      <vt:lpstr>Different Types of Energy </vt:lpstr>
      <vt:lpstr>Example</vt:lpstr>
      <vt:lpstr>Conservation of Energy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Ms. Jurisevic - Port Credit SS</cp:lastModifiedBy>
  <cp:revision>54</cp:revision>
  <dcterms:created xsi:type="dcterms:W3CDTF">2013-04-16T21:19:18Z</dcterms:created>
  <dcterms:modified xsi:type="dcterms:W3CDTF">2017-11-08T13:18:47Z</dcterms:modified>
</cp:coreProperties>
</file>