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61" r:id="rId6"/>
    <p:sldId id="259" r:id="rId7"/>
    <p:sldId id="260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>
      <p:cViewPr varScale="1">
        <p:scale>
          <a:sx n="102" d="100"/>
          <a:sy n="102" d="100"/>
        </p:scale>
        <p:origin x="13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15D3E-C4E0-4FFC-A2E4-CEC2046F1940}" type="datetimeFigureOut">
              <a:rPr lang="en-CA" smtClean="0"/>
              <a:pPr/>
              <a:t>2017-10-22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464F8-D871-4834-9ED2-4A1C102562F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0814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called “Atwood’s Machine” </a:t>
            </a:r>
            <a:r>
              <a:rPr lang="en-CA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Invented by George Atwood, in 1784, Atwood’s machine consists of two unequal masses connected by a string passed over a pulley.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464F8-D871-4834-9ED2-4A1C102562F9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904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Assume</a:t>
            </a:r>
            <a:r>
              <a:rPr lang="en-CA" baseline="0" dirty="0" smtClean="0"/>
              <a:t> the systems are </a:t>
            </a:r>
            <a:r>
              <a:rPr lang="en-CA" u="sng" baseline="0" dirty="0" smtClean="0"/>
              <a:t>frictionless</a:t>
            </a:r>
            <a:r>
              <a:rPr lang="en-CA" baseline="0" dirty="0" smtClean="0"/>
              <a:t>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464F8-D871-4834-9ED2-4A1C102562F9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178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Before we can begin</a:t>
            </a:r>
            <a:r>
              <a:rPr lang="en-CA" baseline="0" dirty="0" smtClean="0"/>
              <a:t> we must decide which </a:t>
            </a:r>
            <a:r>
              <a:rPr lang="en-CA" baseline="0" dirty="0" smtClean="0"/>
              <a:t>way </a:t>
            </a:r>
            <a:r>
              <a:rPr lang="en-CA" baseline="0" dirty="0" smtClean="0"/>
              <a:t>the system will accelerate.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464F8-D871-4834-9ED2-4A1C102562F9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1571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0727-5777-48C2-98E0-F5C28ED33FD0}" type="datetimeFigureOut">
              <a:rPr lang="en-CA" smtClean="0"/>
              <a:pPr/>
              <a:t>2017-10-22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32EA-F1FF-4188-9B81-5D4B8CE5F00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0727-5777-48C2-98E0-F5C28ED33FD0}" type="datetimeFigureOut">
              <a:rPr lang="en-CA" smtClean="0"/>
              <a:pPr/>
              <a:t>2017-10-22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32EA-F1FF-4188-9B81-5D4B8CE5F00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0727-5777-48C2-98E0-F5C28ED33FD0}" type="datetimeFigureOut">
              <a:rPr lang="en-CA" smtClean="0"/>
              <a:pPr/>
              <a:t>2017-10-22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32EA-F1FF-4188-9B81-5D4B8CE5F00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0727-5777-48C2-98E0-F5C28ED33FD0}" type="datetimeFigureOut">
              <a:rPr lang="en-CA" smtClean="0"/>
              <a:pPr/>
              <a:t>2017-10-22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32EA-F1FF-4188-9B81-5D4B8CE5F00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0727-5777-48C2-98E0-F5C28ED33FD0}" type="datetimeFigureOut">
              <a:rPr lang="en-CA" smtClean="0"/>
              <a:pPr/>
              <a:t>2017-10-22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32EA-F1FF-4188-9B81-5D4B8CE5F00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0727-5777-48C2-98E0-F5C28ED33FD0}" type="datetimeFigureOut">
              <a:rPr lang="en-CA" smtClean="0"/>
              <a:pPr/>
              <a:t>2017-10-22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32EA-F1FF-4188-9B81-5D4B8CE5F00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0727-5777-48C2-98E0-F5C28ED33FD0}" type="datetimeFigureOut">
              <a:rPr lang="en-CA" smtClean="0"/>
              <a:pPr/>
              <a:t>2017-10-22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32EA-F1FF-4188-9B81-5D4B8CE5F00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0727-5777-48C2-98E0-F5C28ED33FD0}" type="datetimeFigureOut">
              <a:rPr lang="en-CA" smtClean="0"/>
              <a:pPr/>
              <a:t>2017-10-22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32EA-F1FF-4188-9B81-5D4B8CE5F00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0727-5777-48C2-98E0-F5C28ED33FD0}" type="datetimeFigureOut">
              <a:rPr lang="en-CA" smtClean="0"/>
              <a:pPr/>
              <a:t>2017-10-22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32EA-F1FF-4188-9B81-5D4B8CE5F00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0727-5777-48C2-98E0-F5C28ED33FD0}" type="datetimeFigureOut">
              <a:rPr lang="en-CA" smtClean="0"/>
              <a:pPr/>
              <a:t>2017-10-22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32EA-F1FF-4188-9B81-5D4B8CE5F00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0727-5777-48C2-98E0-F5C28ED33FD0}" type="datetimeFigureOut">
              <a:rPr lang="en-CA" smtClean="0"/>
              <a:pPr/>
              <a:t>2017-10-22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32EA-F1FF-4188-9B81-5D4B8CE5F00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D0727-5777-48C2-98E0-F5C28ED33FD0}" type="datetimeFigureOut">
              <a:rPr lang="en-CA" smtClean="0"/>
              <a:pPr/>
              <a:t>2017-10-22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C32EA-F1FF-4188-9B81-5D4B8CE5F002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2115666"/>
          </a:xfrm>
        </p:spPr>
        <p:txBody>
          <a:bodyPr>
            <a:normAutofit/>
          </a:bodyPr>
          <a:lstStyle/>
          <a:p>
            <a:r>
              <a:rPr lang="en-CA" dirty="0" smtClean="0"/>
              <a:t>Using Newton’s Laws </a:t>
            </a:r>
            <a:br>
              <a:rPr lang="en-CA" dirty="0" smtClean="0"/>
            </a:br>
            <a:r>
              <a:rPr lang="en-CA" dirty="0" smtClean="0"/>
              <a:t>and </a:t>
            </a:r>
            <a:br>
              <a:rPr lang="en-CA" dirty="0" smtClean="0"/>
            </a:br>
            <a:r>
              <a:rPr lang="en-CA" dirty="0" smtClean="0"/>
              <a:t>Pulley Problems</a:t>
            </a:r>
            <a:endParaRPr lang="en-CA" dirty="0"/>
          </a:p>
        </p:txBody>
      </p:sp>
      <p:pic>
        <p:nvPicPr>
          <p:cNvPr id="9218" name="Picture 2" descr="http://www.webassign.net/walker/08-20b_al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708920"/>
            <a:ext cx="4104456" cy="35702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Advantage of Pulleys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pPr>
              <a:buNone/>
            </a:pPr>
            <a:r>
              <a:rPr lang="en-CA" dirty="0" smtClean="0"/>
              <a:t>Pulleys are tools that allow us to </a:t>
            </a:r>
            <a:r>
              <a:rPr lang="en-CA" b="1" dirty="0" smtClean="0"/>
              <a:t>change the direction of  force</a:t>
            </a:r>
            <a:r>
              <a:rPr lang="en-CA" dirty="0" smtClean="0"/>
              <a:t>, without changing it’s </a:t>
            </a:r>
            <a:r>
              <a:rPr lang="en-CA" b="1" dirty="0" smtClean="0"/>
              <a:t>magnitude</a:t>
            </a:r>
            <a:r>
              <a:rPr lang="en-CA" dirty="0" smtClean="0"/>
              <a:t> 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3284984"/>
            <a:ext cx="184227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3212976"/>
            <a:ext cx="113155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3284984"/>
            <a:ext cx="2736304" cy="1601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4957192"/>
            <a:ext cx="8229600" cy="190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assume: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CA" sz="3200" dirty="0" smtClean="0"/>
              <a:t>		Strings are </a:t>
            </a:r>
            <a:r>
              <a:rPr lang="en-CA" sz="3200" dirty="0" err="1" smtClean="0"/>
              <a:t>unstretchable</a:t>
            </a:r>
            <a:r>
              <a:rPr lang="en-CA" sz="3200" dirty="0" smtClean="0"/>
              <a:t> and </a:t>
            </a:r>
            <a:r>
              <a:rPr lang="en-CA" sz="3200" dirty="0" err="1" smtClean="0"/>
              <a:t>massless</a:t>
            </a:r>
            <a:endParaRPr lang="en-CA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Pulleys are frictionless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Strategy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CA" dirty="0" smtClean="0"/>
              <a:t>1. Draw </a:t>
            </a:r>
            <a:r>
              <a:rPr lang="en-CA" dirty="0"/>
              <a:t>a FBD for EACH MASS. </a:t>
            </a:r>
          </a:p>
          <a:p>
            <a:pPr marL="514350" indent="-514350">
              <a:buNone/>
            </a:pPr>
            <a:endParaRPr lang="en-CA" dirty="0" smtClean="0"/>
          </a:p>
          <a:p>
            <a:pPr marL="514350" indent="-514350">
              <a:buNone/>
            </a:pPr>
            <a:r>
              <a:rPr lang="en-CA" dirty="0" smtClean="0"/>
              <a:t>2. Write two net force statements </a:t>
            </a:r>
          </a:p>
          <a:p>
            <a:pPr marL="514350" indent="-514350">
              <a:buNone/>
            </a:pPr>
            <a:r>
              <a:rPr lang="en-CA" dirty="0"/>
              <a:t>	</a:t>
            </a:r>
            <a:r>
              <a:rPr lang="en-CA" dirty="0" smtClean="0"/>
              <a:t>- Using Newton’s Second Law</a:t>
            </a:r>
          </a:p>
          <a:p>
            <a:pPr marL="514350" indent="-514350">
              <a:buNone/>
            </a:pPr>
            <a:r>
              <a:rPr lang="en-CA" dirty="0"/>
              <a:t>	</a:t>
            </a:r>
            <a:r>
              <a:rPr lang="en-CA" dirty="0" smtClean="0"/>
              <a:t>- Using the FBD</a:t>
            </a:r>
          </a:p>
          <a:p>
            <a:pPr>
              <a:buNone/>
            </a:pPr>
            <a:r>
              <a:rPr lang="en-CA" i="1" dirty="0" smtClean="0"/>
              <a:t>		</a:t>
            </a:r>
            <a:r>
              <a:rPr lang="en-CA" sz="2400" i="1" dirty="0" smtClean="0"/>
              <a:t>(write this statement such that </a:t>
            </a:r>
            <a:r>
              <a:rPr lang="en-CA" sz="2400" b="1" i="1" dirty="0" smtClean="0"/>
              <a:t>acceleration 	will be positive</a:t>
            </a:r>
            <a:r>
              <a:rPr lang="en-CA" sz="2400" i="1" dirty="0" smtClean="0"/>
              <a:t>)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3. Solve the system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188640"/>
            <a:ext cx="21717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Advantage of Pulleys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Draw a FBD for each of the following pulley systems.  Then write </a:t>
            </a:r>
            <a:r>
              <a:rPr lang="en-CA" b="1" dirty="0" smtClean="0"/>
              <a:t>both</a:t>
            </a:r>
            <a:r>
              <a:rPr lang="en-CA" dirty="0" smtClean="0"/>
              <a:t> net force statements. 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3933056"/>
            <a:ext cx="184227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3861048"/>
            <a:ext cx="113155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3933056"/>
            <a:ext cx="2736304" cy="1601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u="sng" dirty="0" smtClean="0"/>
              <a:t>Example</a:t>
            </a:r>
            <a:endParaRPr lang="en-CA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For the system below, calculate: </a:t>
            </a:r>
          </a:p>
          <a:p>
            <a:pPr marL="914400" lvl="1" indent="-514350">
              <a:buAutoNum type="alphaLcParenR"/>
            </a:pPr>
            <a:r>
              <a:rPr lang="en-CA" sz="3200" dirty="0" smtClean="0"/>
              <a:t>The magnitude of the acceleration of the system</a:t>
            </a:r>
          </a:p>
          <a:p>
            <a:pPr marL="914400" lvl="1" indent="-514350">
              <a:buAutoNum type="alphaLcParenR"/>
            </a:pPr>
            <a:r>
              <a:rPr lang="en-CA" sz="3200" dirty="0" smtClean="0"/>
              <a:t>The magnitude of the tension in the rope </a:t>
            </a:r>
            <a:endParaRPr lang="en-CA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3789040"/>
            <a:ext cx="23907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941168"/>
            <a:ext cx="2421260" cy="2014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u="sng" dirty="0" smtClean="0"/>
              <a:t>Example</a:t>
            </a:r>
            <a:endParaRPr lang="en-CA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Consider a frictionless table with one mass resting on top and a second hanging over a pulley as shown below. Determine: </a:t>
            </a:r>
          </a:p>
          <a:p>
            <a:pPr marL="1314450" lvl="2" indent="-514350">
              <a:buAutoNum type="alphaLcParenR"/>
            </a:pPr>
            <a:r>
              <a:rPr lang="en-CA" sz="3200" dirty="0" smtClean="0"/>
              <a:t>The magnitude of the acceleration of the system</a:t>
            </a:r>
          </a:p>
          <a:p>
            <a:pPr marL="1314450" lvl="2" indent="-514350">
              <a:buAutoNum type="alphaLcParenR"/>
            </a:pPr>
            <a:r>
              <a:rPr lang="en-CA" sz="3200" dirty="0" smtClean="0"/>
              <a:t>The magnitude of the tension in the rope</a:t>
            </a:r>
            <a:endParaRPr lang="en-CA" sz="3200" dirty="0"/>
          </a:p>
        </p:txBody>
      </p:sp>
      <p:sp>
        <p:nvSpPr>
          <p:cNvPr id="4" name="Rectangle 3"/>
          <p:cNvSpPr/>
          <p:nvPr/>
        </p:nvSpPr>
        <p:spPr>
          <a:xfrm>
            <a:off x="4283968" y="4783123"/>
            <a:ext cx="79208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3.0 kg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Adding Friction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Now assume the block resting on the table experienced a friction force of 1.2 N [back]. Calculate:</a:t>
            </a:r>
          </a:p>
          <a:p>
            <a:pPr marL="1314450" lvl="2" indent="-514350">
              <a:buAutoNum type="alphaLcParenR"/>
            </a:pPr>
            <a:r>
              <a:rPr lang="en-CA" sz="3200" dirty="0" smtClean="0"/>
              <a:t>The new magnitude of the acceleration of the system. </a:t>
            </a:r>
          </a:p>
          <a:p>
            <a:pPr marL="1314450" lvl="2" indent="-514350">
              <a:buAutoNum type="alphaLcParenR"/>
            </a:pPr>
            <a:r>
              <a:rPr lang="en-CA" sz="3200" dirty="0" smtClean="0"/>
              <a:t>The new magnitude of the tension in the rope.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962896"/>
            <a:ext cx="2277244" cy="189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283968" y="4782876"/>
            <a:ext cx="79208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3.0 kg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u="sng" dirty="0" smtClean="0"/>
              <a:t>Example:</a:t>
            </a:r>
            <a:endParaRPr lang="en-CA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Consider a frictionless ramp with the masses set up as shown below. Calculate: </a:t>
            </a:r>
          </a:p>
          <a:p>
            <a:pPr marL="1314450" lvl="2" indent="-514350">
              <a:buAutoNum type="alphaLcParenR"/>
            </a:pPr>
            <a:r>
              <a:rPr lang="en-CA" sz="3200" dirty="0" smtClean="0"/>
              <a:t>The magnitude of the acceleration of the system.</a:t>
            </a:r>
          </a:p>
          <a:p>
            <a:pPr marL="1314450" lvl="2" indent="-514350">
              <a:buAutoNum type="alphaLcParenR"/>
            </a:pPr>
            <a:r>
              <a:rPr lang="en-CA" sz="3200" dirty="0" smtClean="0"/>
              <a:t>The magnitude of the tension in the rope.</a:t>
            </a:r>
            <a:endParaRPr lang="en-CA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4293096"/>
            <a:ext cx="4176464" cy="2187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hysics pulley jo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1417638"/>
            <a:ext cx="3333750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264</Words>
  <Application>Microsoft Macintosh PowerPoint</Application>
  <PresentationFormat>On-screen Show (4:3)</PresentationFormat>
  <Paragraphs>41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Office Theme</vt:lpstr>
      <vt:lpstr>Using Newton’s Laws  and  Pulley Problems</vt:lpstr>
      <vt:lpstr>The Advantage of Pulleys </vt:lpstr>
      <vt:lpstr>Strategy</vt:lpstr>
      <vt:lpstr>The Advantage of Pulleys </vt:lpstr>
      <vt:lpstr>Example</vt:lpstr>
      <vt:lpstr>Example</vt:lpstr>
      <vt:lpstr>Adding Friction</vt:lpstr>
      <vt:lpstr>Example: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Newton’s Laws  and Pulley Problems</dc:title>
  <dc:creator>User</dc:creator>
  <cp:lastModifiedBy>Ms. Jurisevic - Port Credit SS</cp:lastModifiedBy>
  <cp:revision>41</cp:revision>
  <dcterms:created xsi:type="dcterms:W3CDTF">2013-04-07T14:04:04Z</dcterms:created>
  <dcterms:modified xsi:type="dcterms:W3CDTF">2017-10-22T19:18:05Z</dcterms:modified>
</cp:coreProperties>
</file>