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2D73-DF4C-4381-99B4-6FEB2AD9FB04}"/>
              </a:ext>
            </a:extLst>
          </p:cNvPr>
          <p:cNvSpPr>
            <a:spLocks noGrp="1"/>
          </p:cNvSpPr>
          <p:nvPr>
            <p:ph type="ctrTitle"/>
          </p:nvPr>
        </p:nvSpPr>
        <p:spPr/>
        <p:txBody>
          <a:bodyPr/>
          <a:lstStyle/>
          <a:p>
            <a:r>
              <a:rPr lang="en-US" dirty="0"/>
              <a:t>Interim presentation</a:t>
            </a:r>
          </a:p>
        </p:txBody>
      </p:sp>
      <p:sp>
        <p:nvSpPr>
          <p:cNvPr id="3" name="Subtitle 2">
            <a:extLst>
              <a:ext uri="{FF2B5EF4-FFF2-40B4-BE49-F238E27FC236}">
                <a16:creationId xmlns:a16="http://schemas.microsoft.com/office/drawing/2014/main" id="{212348C4-9C17-4AA2-AC81-3B8A30DF7E12}"/>
              </a:ext>
            </a:extLst>
          </p:cNvPr>
          <p:cNvSpPr>
            <a:spLocks noGrp="1"/>
          </p:cNvSpPr>
          <p:nvPr>
            <p:ph type="subTitle" idx="1"/>
          </p:nvPr>
        </p:nvSpPr>
        <p:spPr/>
        <p:txBody>
          <a:bodyPr/>
          <a:lstStyle/>
          <a:p>
            <a:r>
              <a:rPr lang="en-US" dirty="0"/>
              <a:t>Prepared by: ONE FOR ALL</a:t>
            </a:r>
          </a:p>
        </p:txBody>
      </p:sp>
    </p:spTree>
    <p:extLst>
      <p:ext uri="{BB962C8B-B14F-4D97-AF65-F5344CB8AC3E}">
        <p14:creationId xmlns:p14="http://schemas.microsoft.com/office/powerpoint/2010/main" val="358784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3880-7E69-46EB-ABA2-98B028C01E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920237-0B24-4910-B1D9-91AF2022BFD8}"/>
              </a:ext>
            </a:extLst>
          </p:cNvPr>
          <p:cNvSpPr>
            <a:spLocks noGrp="1"/>
          </p:cNvSpPr>
          <p:nvPr>
            <p:ph idx="1"/>
          </p:nvPr>
        </p:nvSpPr>
        <p:spPr>
          <a:xfrm>
            <a:off x="677334" y="1930400"/>
            <a:ext cx="8596668" cy="4067728"/>
          </a:xfrm>
        </p:spPr>
        <p:txBody>
          <a:bodyPr/>
          <a:lstStyle/>
          <a:p>
            <a:r>
              <a:rPr lang="en-US" dirty="0"/>
              <a:t>What are we going to tell them?</a:t>
            </a:r>
          </a:p>
          <a:p>
            <a:pPr lvl="1"/>
            <a:r>
              <a:rPr lang="en-US" sz="1300" dirty="0"/>
              <a:t>Our project topic? (Build a recommendation system using neural network embeddings)</a:t>
            </a:r>
          </a:p>
          <a:p>
            <a:pPr lvl="1"/>
            <a:r>
              <a:rPr lang="en-US" sz="1300" dirty="0"/>
              <a:t>What have we did until now? (Preprocessing: drop rows with empty review, remove punctuation, remove </a:t>
            </a:r>
            <a:r>
              <a:rPr lang="en-US" sz="1300" dirty="0" err="1"/>
              <a:t>stopword</a:t>
            </a:r>
            <a:r>
              <a:rPr lang="en-US" sz="1300" dirty="0"/>
              <a:t>, stemming, tokenization, considering which algorithms to be used)</a:t>
            </a:r>
          </a:p>
          <a:p>
            <a:r>
              <a:rPr lang="en-US" dirty="0"/>
              <a:t>Introduce yourselves</a:t>
            </a:r>
          </a:p>
          <a:p>
            <a:pPr lvl="1"/>
            <a:r>
              <a:rPr lang="en-US" sz="1300" dirty="0"/>
              <a:t>Our team is ONE FOR ALL</a:t>
            </a:r>
          </a:p>
          <a:p>
            <a:pPr lvl="1"/>
            <a:r>
              <a:rPr lang="en-US" sz="1300" dirty="0"/>
              <a:t>Team member: Ng Kang Yi, Lim Chia Kai</a:t>
            </a:r>
          </a:p>
          <a:p>
            <a:r>
              <a:rPr lang="en-US" dirty="0"/>
              <a:t>Overview? </a:t>
            </a:r>
          </a:p>
          <a:p>
            <a:pPr lvl="1"/>
            <a:r>
              <a:rPr lang="en-US" sz="1300" dirty="0"/>
              <a:t>Summarize what is our topic about? (Build a recommendation system using neural network embeddings)</a:t>
            </a:r>
          </a:p>
          <a:p>
            <a:pPr lvl="1"/>
            <a:r>
              <a:rPr lang="en-US" sz="1300" dirty="0"/>
              <a:t>What expected end result will be ? (An effective recommendation system and a practical application of deep learning)</a:t>
            </a:r>
          </a:p>
          <a:p>
            <a:pPr lvl="1"/>
            <a:endParaRPr lang="en-US" dirty="0"/>
          </a:p>
          <a:p>
            <a:pPr lvl="1"/>
            <a:endParaRPr lang="en-US" dirty="0"/>
          </a:p>
          <a:p>
            <a:pPr marL="3657600" lvl="8" indent="0">
              <a:buNone/>
            </a:pPr>
            <a:endParaRPr lang="en-US" dirty="0"/>
          </a:p>
        </p:txBody>
      </p:sp>
    </p:spTree>
    <p:extLst>
      <p:ext uri="{BB962C8B-B14F-4D97-AF65-F5344CB8AC3E}">
        <p14:creationId xmlns:p14="http://schemas.microsoft.com/office/powerpoint/2010/main" val="289572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ADB8-85F9-4BE5-B3E5-93DF2A0A1109}"/>
              </a:ext>
            </a:extLst>
          </p:cNvPr>
          <p:cNvSpPr>
            <a:spLocks noGrp="1"/>
          </p:cNvSpPr>
          <p:nvPr>
            <p:ph type="title"/>
          </p:nvPr>
        </p:nvSpPr>
        <p:spPr/>
        <p:txBody>
          <a:bodyPr/>
          <a:lstStyle/>
          <a:p>
            <a:r>
              <a:rPr lang="en-US" dirty="0"/>
              <a:t>Issues and impact</a:t>
            </a:r>
          </a:p>
        </p:txBody>
      </p:sp>
      <p:sp>
        <p:nvSpPr>
          <p:cNvPr id="3" name="Content Placeholder 2">
            <a:extLst>
              <a:ext uri="{FF2B5EF4-FFF2-40B4-BE49-F238E27FC236}">
                <a16:creationId xmlns:a16="http://schemas.microsoft.com/office/drawing/2014/main" id="{9A56C789-0324-4400-8580-8C4524EDD24A}"/>
              </a:ext>
            </a:extLst>
          </p:cNvPr>
          <p:cNvSpPr>
            <a:spLocks noGrp="1"/>
          </p:cNvSpPr>
          <p:nvPr>
            <p:ph idx="1"/>
          </p:nvPr>
        </p:nvSpPr>
        <p:spPr>
          <a:xfrm>
            <a:off x="677334" y="2034754"/>
            <a:ext cx="8596668" cy="4080820"/>
          </a:xfrm>
        </p:spPr>
        <p:txBody>
          <a:bodyPr>
            <a:normAutofit fontScale="92500" lnSpcReduction="10000"/>
          </a:bodyPr>
          <a:lstStyle/>
          <a:p>
            <a:r>
              <a:rPr lang="en-US" dirty="0"/>
              <a:t>Idea proposed in FIT3161 (Automating Process for Defect Discovery Through Text Analysis) is </a:t>
            </a:r>
            <a:r>
              <a:rPr lang="en-US" altLang="zh-CN" dirty="0"/>
              <a:t>deprecated</a:t>
            </a:r>
          </a:p>
          <a:p>
            <a:pPr lvl="1"/>
            <a:r>
              <a:rPr lang="en-US" sz="1300" dirty="0"/>
              <a:t>Dataset is not suitable and can’t find a suitable dataset for doing such analysis (for example, if we want to classify the toxicity (toxic or not toxic) of each user’s comment, the reviews in the dataset must be either toxic or not toxic (we can clearly identify which review is toxic and which are not). We planned to do defect discovery but in our dataset most of the reviews </a:t>
            </a:r>
            <a:r>
              <a:rPr lang="en-US" altLang="zh-CN" sz="1300" dirty="0"/>
              <a:t>did not mention </a:t>
            </a:r>
            <a:r>
              <a:rPr lang="en-US" sz="1300" dirty="0"/>
              <a:t>product defects. (for example, ‘This electronic tablet is very light and cheap’, such review does not contain any word that can let us clearly identify out whether this product is defective or not, we cant say the product is defective/not defective </a:t>
            </a:r>
            <a:r>
              <a:rPr lang="en-US" sz="1300" dirty="0" err="1"/>
              <a:t>cuz</a:t>
            </a:r>
            <a:r>
              <a:rPr lang="en-US" sz="1300" dirty="0"/>
              <a:t> the review just didn’t mention anything about product defect. </a:t>
            </a:r>
          </a:p>
          <a:p>
            <a:pPr lvl="1"/>
            <a:r>
              <a:rPr lang="en-US" sz="1300" dirty="0"/>
              <a:t>Also we don’t have a label for us to do prediction (we need to label ourselves whether a review is defective or not, but our dataset is huge and labelled by both of us have bias, should have at least 3 person to label)</a:t>
            </a:r>
          </a:p>
          <a:p>
            <a:pPr lvl="1"/>
            <a:r>
              <a:rPr lang="en-US" sz="1300" dirty="0"/>
              <a:t>Bad Impact ? (have to think again what we want to do for this </a:t>
            </a:r>
            <a:r>
              <a:rPr lang="en-US" sz="1300" dirty="0" err="1"/>
              <a:t>sem</a:t>
            </a:r>
            <a:r>
              <a:rPr lang="en-US" sz="1300" dirty="0"/>
              <a:t>)</a:t>
            </a:r>
          </a:p>
          <a:p>
            <a:pPr lvl="1"/>
            <a:r>
              <a:rPr lang="en-US" sz="1300" dirty="0"/>
              <a:t>Good Impact ? (Maybe our next idea is better than this deprecated one)</a:t>
            </a:r>
          </a:p>
          <a:p>
            <a:r>
              <a:rPr lang="en-US" dirty="0"/>
              <a:t>Milestone not achieved on schedule</a:t>
            </a:r>
          </a:p>
          <a:p>
            <a:pPr lvl="1"/>
            <a:r>
              <a:rPr lang="en-US" sz="1300" dirty="0"/>
              <a:t>Preprocessing takes longer time than expected</a:t>
            </a:r>
          </a:p>
          <a:p>
            <a:pPr lvl="1"/>
            <a:r>
              <a:rPr lang="en-US" sz="1300" dirty="0"/>
              <a:t>We have to speed up our subsequent progress</a:t>
            </a:r>
          </a:p>
          <a:p>
            <a:endParaRPr lang="en-US" sz="1500" dirty="0"/>
          </a:p>
        </p:txBody>
      </p:sp>
    </p:spTree>
    <p:extLst>
      <p:ext uri="{BB962C8B-B14F-4D97-AF65-F5344CB8AC3E}">
        <p14:creationId xmlns:p14="http://schemas.microsoft.com/office/powerpoint/2010/main" val="186453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3AE9-1AD5-4FD6-8188-EC8B157C20E1}"/>
              </a:ext>
            </a:extLst>
          </p:cNvPr>
          <p:cNvSpPr>
            <a:spLocks noGrp="1"/>
          </p:cNvSpPr>
          <p:nvPr>
            <p:ph type="title"/>
          </p:nvPr>
        </p:nvSpPr>
        <p:spPr/>
        <p:txBody>
          <a:bodyPr/>
          <a:lstStyle/>
          <a:p>
            <a:r>
              <a:rPr lang="en-US" dirty="0"/>
              <a:t>Issues and impact</a:t>
            </a:r>
          </a:p>
        </p:txBody>
      </p:sp>
      <p:sp>
        <p:nvSpPr>
          <p:cNvPr id="3" name="Content Placeholder 2">
            <a:extLst>
              <a:ext uri="{FF2B5EF4-FFF2-40B4-BE49-F238E27FC236}">
                <a16:creationId xmlns:a16="http://schemas.microsoft.com/office/drawing/2014/main" id="{A67054D7-0A47-4BFC-B40A-157C61C37695}"/>
              </a:ext>
            </a:extLst>
          </p:cNvPr>
          <p:cNvSpPr>
            <a:spLocks noGrp="1"/>
          </p:cNvSpPr>
          <p:nvPr>
            <p:ph idx="1"/>
          </p:nvPr>
        </p:nvSpPr>
        <p:spPr>
          <a:xfrm>
            <a:off x="677334" y="2160589"/>
            <a:ext cx="8596668" cy="4087811"/>
          </a:xfrm>
        </p:spPr>
        <p:txBody>
          <a:bodyPr/>
          <a:lstStyle/>
          <a:p>
            <a:r>
              <a:rPr lang="en-US" dirty="0"/>
              <a:t>Current skill is insufficient to implement project deliverables (</a:t>
            </a:r>
            <a:r>
              <a:rPr lang="zh-CN" altLang="en-US" dirty="0"/>
              <a:t>我要讲的是我们现在还在读者各种</a:t>
            </a:r>
            <a:r>
              <a:rPr lang="en-US" altLang="zh-CN" dirty="0"/>
              <a:t>implement</a:t>
            </a:r>
            <a:r>
              <a:rPr lang="zh-CN" altLang="en-US" dirty="0"/>
              <a:t>的方法，现在掌握的知识还不够让我们做出那个</a:t>
            </a:r>
            <a:r>
              <a:rPr lang="en-US" altLang="zh-CN" dirty="0"/>
              <a:t>application)</a:t>
            </a:r>
          </a:p>
          <a:p>
            <a:r>
              <a:rPr lang="en-US" dirty="0"/>
              <a:t>Future processes may also takes longer time than expected (implementation of a Hybrid Content-Collaborative recommender system, implementation of neural network)</a:t>
            </a:r>
          </a:p>
          <a:p>
            <a:pPr lvl="1"/>
            <a:r>
              <a:rPr lang="en-US" sz="1300" dirty="0"/>
              <a:t>Poor experimental result in worst case</a:t>
            </a:r>
          </a:p>
          <a:p>
            <a:r>
              <a:rPr lang="en-US" dirty="0"/>
              <a:t>Have no previous experience on creating a web/mobile application</a:t>
            </a:r>
          </a:p>
          <a:p>
            <a:pPr lvl="1"/>
            <a:r>
              <a:rPr lang="en-US" dirty="0"/>
              <a:t>Poor UI</a:t>
            </a:r>
          </a:p>
          <a:p>
            <a:r>
              <a:rPr lang="en-US" dirty="0"/>
              <a:t>(Add one more extra issue arising that were not planned for)</a:t>
            </a:r>
          </a:p>
        </p:txBody>
      </p:sp>
    </p:spTree>
    <p:extLst>
      <p:ext uri="{BB962C8B-B14F-4D97-AF65-F5344CB8AC3E}">
        <p14:creationId xmlns:p14="http://schemas.microsoft.com/office/powerpoint/2010/main" val="281708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4779-F2F7-4165-A7AF-DBC6FC40BB8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103C9A-67B6-496B-BE42-8CC3851A2BD8}"/>
              </a:ext>
            </a:extLst>
          </p:cNvPr>
          <p:cNvSpPr>
            <a:spLocks noGrp="1"/>
          </p:cNvSpPr>
          <p:nvPr>
            <p:ph idx="1"/>
          </p:nvPr>
        </p:nvSpPr>
        <p:spPr/>
        <p:txBody>
          <a:bodyPr/>
          <a:lstStyle/>
          <a:p>
            <a:r>
              <a:rPr lang="en-US" dirty="0"/>
              <a:t>Will try our best to deliver a comprehensive and strong neural network-based recommender system</a:t>
            </a:r>
          </a:p>
          <a:p>
            <a:r>
              <a:rPr lang="en-US" dirty="0"/>
              <a:t>No longer waste the remaining time</a:t>
            </a:r>
          </a:p>
          <a:p>
            <a:r>
              <a:rPr lang="en-US" dirty="0"/>
              <a:t>Strive for success </a:t>
            </a:r>
          </a:p>
          <a:p>
            <a:r>
              <a:rPr lang="en-US" dirty="0"/>
              <a:t>Create a world where everyone is happy </a:t>
            </a:r>
            <a:r>
              <a:rPr lang="en-US" altLang="zh-CN" dirty="0"/>
              <a:t>in the end (ZA WARUDO!)</a:t>
            </a:r>
            <a:endParaRPr lang="en-US" dirty="0"/>
          </a:p>
        </p:txBody>
      </p:sp>
    </p:spTree>
    <p:extLst>
      <p:ext uri="{BB962C8B-B14F-4D97-AF65-F5344CB8AC3E}">
        <p14:creationId xmlns:p14="http://schemas.microsoft.com/office/powerpoint/2010/main" val="150877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1EDB-16E4-4327-B8EE-CE487D493C3E}"/>
              </a:ext>
            </a:extLst>
          </p:cNvPr>
          <p:cNvSpPr>
            <a:spLocks noGrp="1"/>
          </p:cNvSpPr>
          <p:nvPr>
            <p:ph type="title"/>
          </p:nvPr>
        </p:nvSpPr>
        <p:spPr>
          <a:xfrm>
            <a:off x="1445328" y="2067717"/>
            <a:ext cx="8596668" cy="3107664"/>
          </a:xfrm>
        </p:spPr>
        <p:txBody>
          <a:bodyPr>
            <a:normAutofit/>
          </a:bodyPr>
          <a:lstStyle/>
          <a:p>
            <a:pPr algn="ctr"/>
            <a:r>
              <a:rPr lang="en-US" sz="13800" dirty="0"/>
              <a:t>END</a:t>
            </a:r>
          </a:p>
        </p:txBody>
      </p:sp>
    </p:spTree>
    <p:extLst>
      <p:ext uri="{BB962C8B-B14F-4D97-AF65-F5344CB8AC3E}">
        <p14:creationId xmlns:p14="http://schemas.microsoft.com/office/powerpoint/2010/main" val="11268980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TotalTime>
  <Words>523</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华文新魏</vt:lpstr>
      <vt:lpstr>Arial</vt:lpstr>
      <vt:lpstr>Trebuchet MS</vt:lpstr>
      <vt:lpstr>Wingdings 3</vt:lpstr>
      <vt:lpstr>Facet</vt:lpstr>
      <vt:lpstr>Interim presentation</vt:lpstr>
      <vt:lpstr>Introduction</vt:lpstr>
      <vt:lpstr>Issues and impact</vt:lpstr>
      <vt:lpstr>Issues and impact</vt:lpstr>
      <vt:lpstr>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Ichigo Kurosaki</dc:creator>
  <cp:lastModifiedBy>Ichigo Kurosaki</cp:lastModifiedBy>
  <cp:revision>9</cp:revision>
  <dcterms:created xsi:type="dcterms:W3CDTF">2019-04-06T05:53:49Z</dcterms:created>
  <dcterms:modified xsi:type="dcterms:W3CDTF">2019-04-06T07:41:34Z</dcterms:modified>
</cp:coreProperties>
</file>