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4" autoAdjust="0"/>
    <p:restoredTop sz="94660" autoAdjust="0"/>
  </p:normalViewPr>
  <p:slideViewPr>
    <p:cSldViewPr snapToGrid="0">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7"/>
            <a:chOff x="0" y="-8467"/>
            <a:chExt cx="12192000" cy="6866467"/>
          </a:xfrm>
        </p:grpSpPr>
        <p:sp>
          <p:nvSpPr>
            <p:cNvPr id="18" name="直线"/>
            <p:cNvSpPr>
              <a:spLocks/>
            </p:cNvSpPr>
            <p:nvPr/>
          </p:nvSpPr>
          <p:spPr>
            <a:xfrm rot="0">
              <a:off x="9371012" y="0"/>
              <a:ext cx="1219200" cy="6858000"/>
            </a:xfrm>
            <a:prstGeom prst="line"/>
            <a:noFill/>
            <a:ln w="9525" cmpd="sng" cap="flat">
              <a:solidFill>
                <a:srgbClr val="BFBFBF"/>
              </a:solidFill>
              <a:prstDash val="solid"/>
              <a:round/>
            </a:ln>
          </p:spPr>
        </p:sp>
        <p:sp>
          <p:nvSpPr>
            <p:cNvPr id="19"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20"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21"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22"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23"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3F7719">
                <a:alpha val="70000"/>
              </a:srgbClr>
            </a:solidFill>
            <a:ln w="12700" cmpd="sng" cap="flat">
              <a:noFill/>
              <a:prstDash val="solid"/>
              <a:round/>
            </a:ln>
          </p:spPr>
        </p:sp>
        <p:sp>
          <p:nvSpPr>
            <p:cNvPr id="24"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25"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90C226">
                <a:alpha val="65000"/>
              </a:srgbClr>
            </a:solidFill>
            <a:ln w="12700" cmpd="sng" cap="flat">
              <a:noFill/>
              <a:prstDash val="solid"/>
              <a:round/>
            </a:ln>
          </p:spPr>
        </p:sp>
        <p:sp>
          <p:nvSpPr>
            <p:cNvPr id="26"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27" name="等腰三角形"/>
            <p:cNvSpPr>
              <a:spLocks/>
            </p:cNvSpPr>
            <p:nvPr/>
          </p:nvSpPr>
          <p:spPr>
            <a:xfrm rot="10800000">
              <a:off x="0" y="0"/>
              <a:ext cx="842596" cy="5666154"/>
            </a:xfrm>
            <a:prstGeom prst="triangle">
              <a:avLst>
                <a:gd name="adj" fmla="val 100000"/>
              </a:avLst>
            </a:prstGeom>
            <a:solidFill>
              <a:srgbClr val="90C226">
                <a:alpha val="85000"/>
              </a:srgbClr>
            </a:solidFill>
            <a:ln w="12700" cmpd="sng" cap="flat">
              <a:noFill/>
              <a:prstDash val="solid"/>
              <a:round/>
            </a:ln>
          </p:spPr>
        </p:sp>
      </p:grpSp>
      <p:sp>
        <p:nvSpPr>
          <p:cNvPr id="29" name="文本框"/>
          <p:cNvSpPr>
            <a:spLocks noGrp="1"/>
          </p:cNvSpPr>
          <p:nvPr>
            <p:ph type="ctrTitle"/>
          </p:nvPr>
        </p:nvSpPr>
        <p:spPr>
          <a:xfrm rot="0">
            <a:off x="1507067" y="2404534"/>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a:endParaRPr>
          </a:p>
        </p:txBody>
      </p:sp>
      <p:sp>
        <p:nvSpPr>
          <p:cNvPr id="30" name="文本框"/>
          <p:cNvSpPr>
            <a:spLocks noGrp="1"/>
          </p:cNvSpPr>
          <p:nvPr>
            <p:ph type="subTitle" idx="1"/>
          </p:nvPr>
        </p:nvSpPr>
        <p:spPr>
          <a:xfrm rot="0">
            <a:off x="1507067" y="4050833"/>
            <a:ext cx="7766935" cy="109689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a:endParaRPr>
          </a:p>
        </p:txBody>
      </p:sp>
      <p:sp>
        <p:nvSpPr>
          <p:cNvPr id="31" name="文本框"/>
          <p:cNvSpPr>
            <a:spLocks noGrp="1"/>
          </p:cNvSpPr>
          <p:nvPr>
            <p:ph type="dt" idx="10"/>
          </p:nvPr>
        </p:nvSpPr>
        <p:spPr>
          <a:xfrm rot="0">
            <a:off x="7205133" y="6041362"/>
            <a:ext cx="9119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2" name="文本框"/>
          <p:cNvSpPr>
            <a:spLocks noGrp="1"/>
          </p:cNvSpPr>
          <p:nvPr>
            <p:ph type="ftr"/>
          </p:nvPr>
        </p:nvSpPr>
        <p:spPr>
          <a:xfrm rot="0">
            <a:off x="677334" y="6041362"/>
            <a:ext cx="6297612"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3" name="文本框"/>
          <p:cNvSpPr>
            <a:spLocks noGrp="1"/>
          </p:cNvSpPr>
          <p:nvPr>
            <p:ph type="sldNum"/>
          </p:nvPr>
        </p:nvSpPr>
        <p:spPr>
          <a:xfrm rot="0">
            <a:off x="8590663" y="6041362"/>
            <a:ext cx="6833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78551114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43037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749204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51"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41"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42"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43"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44"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45"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46"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47"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48"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49"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50"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36" name="文本框"/>
          <p:cNvSpPr>
            <a:spLocks xmlns:a="http://schemas.openxmlformats.org/drawingml/2006/main" noGrp="1"/>
          </p:cNvSpPr>
          <p:nvPr>
            <p:ph type="title"/>
          </p:nvPr>
        </p:nvSpPr>
        <p:spPr>
          <a:xfrm xmlns:a="http://schemas.openxmlformats.org/drawingml/2006/main" rot="0">
            <a:off x="677335" y="609600"/>
            <a:ext cx="8596668" cy="34036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4400" b="0" cap="none"/>
              <a:t>Click to edit Master title style</a:t>
            </a:r>
            <a:endParaRPr lang="zh-CN" altLang="en-US" sz="4400" b="0" cap="none"/>
          </a:p>
        </p:txBody>
      </p:sp>
      <p:sp>
        <p:nvSpPr>
          <p:cNvPr id="37" name="文本框"/>
          <p:cNvSpPr>
            <a:spLocks xmlns:a="http://schemas.openxmlformats.org/drawingml/2006/main" noGrp="1"/>
          </p:cNvSpPr>
          <p:nvPr>
            <p:ph type="body" idx="1"/>
          </p:nvPr>
        </p:nvSpPr>
        <p:spPr>
          <a:xfrm xmlns:a="http://schemas.openxmlformats.org/drawingml/2006/main" rot="0">
            <a:off x="677335" y="4470400"/>
            <a:ext cx="8596668" cy="157096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buNone/>
            </a:pPr>
            <a:r>
              <a:rPr lang="en-US" altLang="zh-CN" sz="1800">
                <a:solidFill>
                  <a:srgbClr val="404040"/>
                </a:solidFill>
              </a:rPr>
              <a:t>Click to edit Master text styles</a:t>
            </a:r>
            <a:endParaRPr lang="zh-CN" altLang="en-US" sz="1800">
              <a:solidFill>
                <a:srgbClr val="404040"/>
              </a:solidFill>
            </a:endParaRPr>
          </a:p>
        </p:txBody>
      </p:sp>
      <p:sp>
        <p:nvSpPr>
          <p:cNvPr id="38"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39"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40"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207052300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68"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58"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59"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60"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61"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62"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63"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64"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65"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66"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67"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53"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sz="3600"/>
              <a:t>Click to edit Master title style</a:t>
            </a:r>
            <a:endParaRPr lang="zh-CN" altLang="en-US" sz="3600"/>
          </a:p>
        </p:txBody>
      </p:sp>
      <p:sp>
        <p:nvSpPr>
          <p:cNvPr id="54"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55"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56"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57"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423414863"/>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03"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93"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94"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95"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96"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97"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98"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99"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100"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101"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102"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89"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90"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91"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92"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213950124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595717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854244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310590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346988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573851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350140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127038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63756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BFBFBF"/>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7"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3F7719">
                <a:alpha val="7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90C226">
                <a:alpha val="65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90C226">
                <a:alpha val="85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9/3/2024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79705800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ctrTitle"/>
          </p:nvPr>
        </p:nvSpPr>
        <p:spPr>
          <a:xfrm rot="0">
            <a:off x="1625971" y="345624"/>
            <a:ext cx="7766935" cy="2451281"/>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Employee Performance Analysis Using Excel</a:t>
            </a:r>
            <a:endParaRPr lang="zh-CN" altLang="en-US" sz="54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35" name="文本框"/>
          <p:cNvSpPr>
            <a:spLocks noGrp="1"/>
          </p:cNvSpPr>
          <p:nvPr>
            <p:ph type="subTitle" idx="1"/>
          </p:nvPr>
        </p:nvSpPr>
        <p:spPr>
          <a:xfrm rot="0">
            <a:off x="422786" y="4601523"/>
            <a:ext cx="7129063" cy="189768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rPr>
              <a:t>PRESENTED BY : Pushparaj. A</a:t>
            </a:r>
            <a:endPar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rPr>
              <a:t>REGISTER NO: 422200432</a:t>
            </a:r>
            <a:endPar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rPr>
              <a:t>DEPARTMENT</a:t>
            </a:r>
            <a:r>
              <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rPr>
              <a:t>: B.comISM</a:t>
            </a:r>
            <a:endPar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rPr>
              <a:t>COLLEGE:THE QUAID-E-MILLETH COLLEGE MEN</a:t>
            </a:r>
            <a:endPar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endParaRPr lang="zh-CN" altLang="en-US" sz="1800" b="0" i="0" u="none" strike="noStrike" kern="1200" cap="none" spc="0" baseline="0">
              <a:solidFill>
                <a:srgbClr val="80808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204680370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MODELLING APPROACH</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84" name="文本框"/>
          <p:cNvSpPr>
            <a:spLocks noGrp="1"/>
          </p:cNvSpPr>
          <p:nvPr>
            <p:ph type="body" idx="1"/>
          </p:nvPr>
        </p:nvSpPr>
        <p:spPr>
          <a:xfrm rot="0">
            <a:off x="677334" y="1534161"/>
            <a:ext cx="8596668" cy="450720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Statistical modelling.</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Modelling instruction.</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Immuno-dynamics modelling.</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Integrated modelling method.</a:t>
            </a:r>
            <a:endParaRPr lang="zh-CN" altLang="en-US" sz="2400" b="0" i="0" u="none" strike="noStrike" kern="1200" cap="none" spc="0" baseline="0">
              <a:solidFill>
                <a:srgbClr val="404040"/>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04525144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5"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RESULT AND DISCUSSION</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86" name="文本框"/>
          <p:cNvSpPr>
            <a:spLocks noGrp="1"/>
          </p:cNvSpPr>
          <p:nvPr>
            <p:ph type="body" idx="1"/>
          </p:nvPr>
        </p:nvSpPr>
        <p:spPr>
          <a:xfrm rot="0">
            <a:off x="677334" y="1422401"/>
            <a:ext cx="8596668" cy="4618962"/>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80000"/>
              </a:lnSpc>
              <a:spcBef>
                <a:spcPts val="1000"/>
              </a:spcBef>
              <a:spcAft>
                <a:spcPts val="0"/>
              </a:spcAft>
              <a:buNone/>
            </a:pPr>
            <a:endParaRPr lang="en-US" altLang="zh-CN" sz="26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80000"/>
              </a:lnSpc>
              <a:spcBef>
                <a:spcPts val="1000"/>
              </a:spcBef>
              <a:spcAft>
                <a:spcPts val="0"/>
              </a:spcAft>
              <a:buClr>
                <a:schemeClr val="accent1"/>
              </a:buClr>
              <a:buSzPct val="80000"/>
              <a:buFont typeface="Wingdings 3" pitchFamily="0" charset="2"/>
              <a:buChar char=""/>
            </a:pPr>
            <a:r>
              <a:rPr lang="en-US" altLang="zh-CN" sz="2600" b="0" i="0" u="none" strike="noStrike" kern="1200" cap="none" spc="0" baseline="0">
                <a:solidFill>
                  <a:srgbClr val="404040"/>
                </a:solidFill>
                <a:latin typeface="Times New Roman" pitchFamily="18" charset="0"/>
                <a:ea typeface="华文新魏" pitchFamily="0" charset="0"/>
                <a:cs typeface="Times New Roman"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endParaRPr lang="en-US" altLang="zh-CN" sz="26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80000"/>
              </a:lnSpc>
              <a:spcBef>
                <a:spcPts val="1000"/>
              </a:spcBef>
              <a:spcAft>
                <a:spcPts val="0"/>
              </a:spcAft>
              <a:buClr>
                <a:schemeClr val="accent1"/>
              </a:buClr>
              <a:buSzPct val="80000"/>
              <a:buFont typeface="Wingdings 3" pitchFamily="0" charset="2"/>
              <a:buChar char=""/>
            </a:pPr>
            <a:r>
              <a:rPr lang="en-US" altLang="zh-CN" sz="2600" b="0" i="0" u="none" strike="noStrike" kern="1200" cap="none" spc="0" baseline="0">
                <a:solidFill>
                  <a:srgbClr val="404040"/>
                </a:solidFill>
                <a:latin typeface="Times New Roman" pitchFamily="18" charset="0"/>
                <a:ea typeface="华文新魏" pitchFamily="0" charset="0"/>
                <a:cs typeface="Times New Roman" pitchFamily="18" charset="0"/>
              </a:rPr>
              <a:t>Before publishing or creating a poster, you can run the result and discussion section by committee members and your chair to make sure they are congruent with your research purpose, objectives, hypothesis, and methods.</a:t>
            </a:r>
            <a:endParaRPr lang="zh-CN" altLang="en-US" sz="2600" b="0" i="0" u="none" strike="noStrike" kern="1200" cap="none" spc="0" baseline="0">
              <a:solidFill>
                <a:srgbClr val="404040"/>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38818945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7"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CONCLUSION</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88" name="文本框"/>
          <p:cNvSpPr>
            <a:spLocks noGrp="1"/>
          </p:cNvSpPr>
          <p:nvPr>
            <p:ph type="body" idx="1"/>
          </p:nvPr>
        </p:nvSpPr>
        <p:spPr>
          <a:xfrm rot="0">
            <a:off x="677334" y="1249681"/>
            <a:ext cx="8596668" cy="479168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800" b="0" i="0" u="none" strike="noStrike" kern="1200" cap="none" spc="0" baseline="0">
                <a:solidFill>
                  <a:srgbClr val="404040"/>
                </a:solidFill>
                <a:latin typeface="Times New Roman" pitchFamily="18" charset="0"/>
                <a:ea typeface="华文新魏" pitchFamily="0" charset="0"/>
                <a:cs typeface="Times New Roman"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endParaRPr lang="zh-CN" altLang="en-US" sz="2800" b="0" i="0" u="none" strike="noStrike" kern="1200" cap="none" spc="0" baseline="0">
              <a:solidFill>
                <a:srgbClr val="404040"/>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157926785"/>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4" name="文本框"/>
          <p:cNvSpPr>
            <a:spLocks noGrp="1"/>
          </p:cNvSpPr>
          <p:nvPr>
            <p:ph type="title"/>
          </p:nvPr>
        </p:nvSpPr>
        <p:spPr>
          <a:xfrm rot="0">
            <a:off x="2734079" y="2661920"/>
            <a:ext cx="6723842" cy="153416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6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THANK YOU</a:t>
            </a:r>
            <a:endParaRPr lang="zh-CN" altLang="en-US" sz="6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Tree>
    <p:extLst>
      <p:ext uri="{BB962C8B-B14F-4D97-AF65-F5344CB8AC3E}">
        <p14:creationId xmlns:p14="http://schemas.microsoft.com/office/powerpoint/2010/main" val="536746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body" idx="1"/>
          </p:nvPr>
        </p:nvSpPr>
        <p:spPr>
          <a:xfrm rot="0">
            <a:off x="1259841" y="2899439"/>
            <a:ext cx="8770154" cy="1570961"/>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1000"/>
              </a:spcBef>
              <a:spcAft>
                <a:spcPts val="0"/>
              </a:spcAft>
              <a:buNone/>
            </a:pPr>
            <a:r>
              <a:rPr lang="en-US" altLang="zh-CN" sz="32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EMPLOYEE PERFORMANCE ANALYSIS</a:t>
            </a:r>
            <a:endParaRPr lang="zh-CN" altLang="en-US" sz="32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204318800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9"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6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AGENDA</a:t>
            </a:r>
            <a:endParaRPr lang="zh-CN" altLang="en-US" sz="6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70" name="文本框"/>
          <p:cNvSpPr>
            <a:spLocks noGrp="1"/>
          </p:cNvSpPr>
          <p:nvPr>
            <p:ph type="body" idx="1"/>
          </p:nvPr>
        </p:nvSpPr>
        <p:spPr>
          <a:xfrm rot="0">
            <a:off x="677334" y="2611120"/>
            <a:ext cx="8596668" cy="343024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rPr>
              <a:t>Problem Statement</a:t>
            </a:r>
            <a:endPar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rPr>
              <a:t>Project Overview</a:t>
            </a:r>
            <a:endPar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rPr>
              <a:t>End User</a:t>
            </a:r>
            <a:endPar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rPr>
              <a:t>Our Solution and Proposition</a:t>
            </a:r>
            <a:endPar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rPr>
              <a:t>Dataset Description</a:t>
            </a:r>
            <a:endPar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rPr>
              <a:t>Modelling Approach</a:t>
            </a:r>
            <a:endPar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rPr>
              <a:t>Result and Discussion</a:t>
            </a:r>
            <a:endPar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rPr>
              <a:t>Conclusion</a:t>
            </a:r>
            <a:endParaRPr lang="zh-CN" altLang="en-US" sz="18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49941544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1"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PROJECT STATEMENT</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72" name="文本框"/>
          <p:cNvSpPr>
            <a:spLocks noGrp="1"/>
          </p:cNvSpPr>
          <p:nvPr>
            <p:ph type="body" idx="1"/>
          </p:nvPr>
        </p:nvSpPr>
        <p:spPr>
          <a:xfrm rot="0">
            <a:off x="677334" y="1442721"/>
            <a:ext cx="8596668" cy="459864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Employee performance is often inconsistent, leading  to reduced productivity and missed goals. This can be due to factors like unclear expectations, lack of training, or ineffective communication.</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Employees may be dissatisfied with their roles or the company, leading to turnover. Employees may not be developing their skills or advancing in their careers.</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The organisation may not be achieving its goals due to inadequate employee performance.  </a:t>
            </a:r>
            <a:endParaRPr lang="zh-CN" altLang="en-US" sz="2400" b="0" i="0" u="none" strike="noStrike" kern="1200" cap="none" spc="0" baseline="0">
              <a:solidFill>
                <a:srgbClr val="404040"/>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204566587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PROJECT OVERVIEW </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74" name="文本框"/>
          <p:cNvSpPr>
            <a:spLocks noGrp="1"/>
          </p:cNvSpPr>
          <p:nvPr>
            <p:ph type="body" idx="1"/>
          </p:nvPr>
        </p:nvSpPr>
        <p:spPr>
          <a:xfrm rot="0">
            <a:off x="677334" y="1645921"/>
            <a:ext cx="8596668" cy="4395441"/>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9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Employee performance analysis involves evaluating various metrics such as productivity, efficiency, and output quality to assess individual and team performance.</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9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By leveraging data </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analysis,organisation</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 can identify top performers, areas for improvement, and potential training needs.</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9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An employee data sheet is a paperwork form used by business to store information on employee such as their duties, contact information, and performance records.</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9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Use this employee data sheet to gather contact </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details,notify</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 employees of a new position, or keep track of performance in your company.</a:t>
            </a:r>
            <a:endParaRPr lang="zh-CN" altLang="en-US" sz="2400" b="0" i="0" u="none" strike="noStrike" kern="1200" cap="none" spc="0" baseline="0">
              <a:solidFill>
                <a:srgbClr val="404040"/>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10182643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5"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END USERS </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76" name="文本框"/>
          <p:cNvSpPr>
            <a:spLocks noGrp="1"/>
          </p:cNvSpPr>
          <p:nvPr>
            <p:ph type="body" idx="1"/>
          </p:nvPr>
        </p:nvSpPr>
        <p:spPr>
          <a:xfrm rot="0">
            <a:off x="677334" y="1564641"/>
            <a:ext cx="8596668" cy="447672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Human resources professionals use performance analysis to design and implement training programs, compensation </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strategies,and</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 performance management system.</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Managers use performance analysis to provide feedback to employees, identify development needs, and make informed decisions about promotions and salary adjustment.</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Employees benefit  from performance analysis by receiving </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feedback,identifying</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 areas from improvement, and setting goals for professional growth.   </a:t>
            </a:r>
            <a:endParaRPr lang="zh-CN" altLang="en-US" sz="2400" b="0" i="0" u="none" strike="noStrike" kern="1200" cap="none" spc="0" baseline="0">
              <a:solidFill>
                <a:srgbClr val="404040"/>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99071111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7"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OUR SOLUTION AND PROPOSITION </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78" name="文本框"/>
          <p:cNvSpPr>
            <a:spLocks noGrp="1"/>
          </p:cNvSpPr>
          <p:nvPr>
            <p:ph type="body" idx="1"/>
          </p:nvPr>
        </p:nvSpPr>
        <p:spPr>
          <a:xfrm rot="0">
            <a:off x="677334" y="1595121"/>
            <a:ext cx="8596668" cy="444624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Employee performance analysis is critical for organisation success. It allows organisation to identify areas of improvement optimize </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talent,and</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 drive </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growth.Our</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 solution provides a comprehensive and data-driven approach to performance evaluation.</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Reward like salary, stock options and bonuses. Employment benefits like paid time off, health insurance, retirement funds, parental leave and company-sponsored holidays.</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EVPs: financial rewards like salary.</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66421024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9"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DATASET DESCRIPTION</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80" name="文本框"/>
          <p:cNvSpPr>
            <a:spLocks noGrp="1"/>
          </p:cNvSpPr>
          <p:nvPr>
            <p:ph type="body" idx="1"/>
          </p:nvPr>
        </p:nvSpPr>
        <p:spPr>
          <a:xfrm rot="0">
            <a:off x="677334" y="1432561"/>
            <a:ext cx="8596668" cy="460880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The data set contains data like age, gender, job satisfaction, environment satisfaction, education field, job role, income, overtime, percentage salary hike, tenure, training time, years in current role, relationship status, and more.</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endParaRPr lang="zh-CN" altLang="en-US" sz="2400" b="0" i="0" u="none" strike="noStrike" kern="1200" cap="none" spc="0" baseline="0">
              <a:solidFill>
                <a:srgbClr val="404040"/>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39511128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1"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THE “WOW” IN OUR SOLUTION</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82" name="文本框"/>
          <p:cNvSpPr>
            <a:spLocks noGrp="1"/>
          </p:cNvSpPr>
          <p:nvPr>
            <p:ph type="body" idx="1"/>
          </p:nvPr>
        </p:nvSpPr>
        <p:spPr>
          <a:xfrm rot="0">
            <a:off x="677334" y="1686561"/>
            <a:ext cx="8596668" cy="435480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3600" b="0" i="0" u="none" strike="noStrike" kern="1200" cap="none" spc="0" baseline="0">
                <a:solidFill>
                  <a:srgbClr val="404040"/>
                </a:solidFill>
                <a:latin typeface="Times New Roman" pitchFamily="18" charset="0"/>
                <a:ea typeface="华文新魏" pitchFamily="0" charset="0"/>
                <a:cs typeface="Times New Roman" pitchFamily="18" charset="0"/>
              </a:rPr>
              <a:t>Are unique and memorable experiences during the onboarding process that leave a lasting impression on new hires.</a:t>
            </a:r>
            <a:endParaRPr lang="en-US" altLang="zh-CN" sz="36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3600" b="0" i="0" u="none" strike="noStrike" kern="1200" cap="none" spc="0" baseline="0">
                <a:solidFill>
                  <a:srgbClr val="404040"/>
                </a:solidFill>
                <a:latin typeface="Times New Roman" pitchFamily="18" charset="0"/>
                <a:ea typeface="华文新魏" pitchFamily="0" charset="0"/>
                <a:cs typeface="Times New Roman" pitchFamily="18" charset="0"/>
              </a:rPr>
              <a:t>These moments typically evoke positive emotions and establish a strong connection between the employee and the organization.</a:t>
            </a:r>
            <a:endParaRPr lang="zh-CN" altLang="en-US" sz="3600" b="0" i="0" u="none" strike="noStrike" kern="1200" cap="none" spc="0" baseline="0">
              <a:solidFill>
                <a:srgbClr val="404040"/>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354194975"/>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145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Employee Performance Analysis Using Excel</dc:title>
  <dc:creator>prakash chiyaan</dc:creator>
  <cp:lastModifiedBy>root</cp:lastModifiedBy>
  <cp:revision>3</cp:revision>
  <dcterms:created xsi:type="dcterms:W3CDTF">2024-08-28T07:48:53Z</dcterms:created>
  <dcterms:modified xsi:type="dcterms:W3CDTF">2024-09-03T06:08:57Z</dcterms:modified>
</cp:coreProperties>
</file>