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96A60-486F-472C-95C2-C842D63A08CC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20074-98AA-442B-B0D4-AF2579CF4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9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835BD-7155-495E-8109-FAC2D1D8CF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25F1-24EF-FCA4-5215-8A9E4204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B92554-55F2-F215-1EE4-E7A5A614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AEAB7-BFDB-CF77-6A48-904708E6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C9373-0FAD-03EE-DF69-FA1BA058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129A6-DF49-11B7-7B99-8DFBD14C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62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BF6C2-F7E0-01D1-A042-D6468ED5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9D6FA-50B8-4205-DF79-64F7F3D8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7A521F-1741-FF62-CB15-ED123DC1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4B0E5-CC58-DD29-616F-52A50E6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FF49F-2284-BEC6-59E6-606D4D17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22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9BF284-7C29-55E9-8CF9-88009FAAC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AC16B-8D1E-B467-B7CE-B888B078D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0647B-47F5-DE63-1A98-B3EAEE20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CAFD5-253C-2865-7745-88DDF58E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5387F-93E2-E861-C761-60B52848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0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D2380-B430-8CBB-8E2C-42D0F10A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E7908D-1D48-A0A8-7707-FA72F4D6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0C47D-EA62-E2A0-37FD-9ACD208B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5F645-4F5F-B246-9CA8-2ED747D5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9E25-29F6-76ED-E0E9-4E639845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20131-62E4-838D-B627-457584AB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19D606-9105-A7FC-5E81-13A64F04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CA21E-D4E2-51EC-5601-E520FD44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CE3E6-7B1A-6B5A-1194-000665DC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5F814-AB7B-2C14-F501-4309993E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17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E589-FAE3-BD10-ED1F-A094B985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034C9-ED8A-0CBB-0878-C87436AD0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9DFD2-0CE5-44A7-037B-3A8DA50B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1ADAF5-D949-7E9C-CEE1-E493D959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4356BA-AABA-CF17-DA06-2F809683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087E9B-B7E7-6250-3AE9-23658F76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7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2D064-2C50-2C4D-FEF0-21CB4CFC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1F7CAB-E90F-8C81-AA09-6E27AA29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FA01AD-A830-1C08-95C5-96F2B974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869C5D-B738-10A5-6593-641EAC06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730609-F374-B43D-E658-79BE23F0F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DC9920-BEC5-A1EC-6212-38DC649E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D639C4-B54E-3149-20EB-BD4877FB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D09C82-90B1-211A-A7CD-5D8A51C6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9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D89A-E30A-FDDE-4EA4-ECF6E170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DB0E00-B158-DFFB-1780-406585ED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9642EE-5A46-6734-9CBD-2C1B5613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5F7C62-31CC-8DE2-4BE8-7DFF5AD1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81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F02CCF-3E6D-B615-17A1-ECC51E94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433F28-D4CB-626B-F4FC-A40D5491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00E2A7-1AFD-BB98-D6B0-B8B01620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0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8521A-738E-7F28-7440-9A057D19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5FBC2-C946-A221-689D-7BCA1BF7A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35896D-E08B-5DFC-C900-65383078A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CF3657-87FC-D84E-57E4-E6C7FDB2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FF816-23F4-2751-EC2D-B9A50518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93E17A-B27D-6120-8915-2F5B957C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40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E529F-686B-8528-77E9-3B7BF252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24E991-84AD-69CF-6893-8E84157AE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F9E3E-70C7-497C-58B4-DC7093A79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3CC558-8EC2-1A0C-070F-12C82E0A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83190D-EFA0-1898-3202-309D8B7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178716-FBAE-9691-8EB5-E79E95F9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2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2BB086-5344-33F5-9253-83E1F563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57CA3-2944-39B4-321B-610E2477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A7B4A-2CA1-8171-E7F6-DF4B9DFA4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279A-512E-4DE2-BEB2-4BF5F3595E65}" type="datetimeFigureOut">
              <a:rPr lang="fr-FR" smtClean="0"/>
              <a:t>10/08/2023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AC16F-7FD9-6507-0B93-68C880C25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3167F-D924-52E6-66A5-206233199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BCA9-F3F9-415F-9A50-07AE149A4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43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unamur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/>
          <p:cNvSpPr/>
          <p:nvPr/>
        </p:nvSpPr>
        <p:spPr>
          <a:xfrm>
            <a:off x="8227" y="4271960"/>
            <a:ext cx="12191997" cy="2593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-8226" y="4264153"/>
            <a:ext cx="12208449" cy="2593339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8227" y="0"/>
            <a:ext cx="12191999" cy="4265460"/>
          </a:xfrm>
          <a:custGeom>
            <a:avLst/>
            <a:gdLst/>
            <a:ahLst/>
            <a:cxnLst/>
            <a:rect l="l" t="t" r="r" b="b"/>
            <a:pathLst>
              <a:path w="9144000" h="4264660">
                <a:moveTo>
                  <a:pt x="9144000" y="4264152"/>
                </a:moveTo>
                <a:lnTo>
                  <a:pt x="0" y="4264152"/>
                </a:lnTo>
                <a:lnTo>
                  <a:pt x="0" y="0"/>
                </a:lnTo>
                <a:lnTo>
                  <a:pt x="9144000" y="0"/>
                </a:lnTo>
                <a:lnTo>
                  <a:pt x="9144000" y="4264152"/>
                </a:lnTo>
                <a:close/>
              </a:path>
            </a:pathLst>
          </a:custGeom>
          <a:solidFill>
            <a:srgbClr val="2D30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80580" y="6502470"/>
            <a:ext cx="1351915" cy="304800"/>
          </a:xfrm>
          <a:custGeom>
            <a:avLst/>
            <a:gdLst/>
            <a:ahLst/>
            <a:cxnLst/>
            <a:rect l="l" t="t" r="r" b="b"/>
            <a:pathLst>
              <a:path w="1351915" h="304800">
                <a:moveTo>
                  <a:pt x="1351788" y="304800"/>
                </a:moveTo>
                <a:lnTo>
                  <a:pt x="0" y="304800"/>
                </a:lnTo>
                <a:lnTo>
                  <a:pt x="0" y="0"/>
                </a:lnTo>
                <a:lnTo>
                  <a:pt x="1351788" y="0"/>
                </a:lnTo>
                <a:lnTo>
                  <a:pt x="1351788" y="30480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0185" y="507793"/>
            <a:ext cx="11954815" cy="89986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/>
            <a:r>
              <a:rPr lang="en-US" sz="3200" b="1" spc="-5" dirty="0">
                <a:solidFill>
                  <a:srgbClr val="FFFFFF"/>
                </a:solidFill>
              </a:rPr>
              <a:t>Semantic Enrichment and Data Exploitation in</a:t>
            </a:r>
            <a:br>
              <a:rPr lang="en-US" sz="3200" b="1" spc="-5" dirty="0">
                <a:solidFill>
                  <a:srgbClr val="FFFFFF"/>
                </a:solidFill>
              </a:rPr>
            </a:br>
            <a:r>
              <a:rPr lang="en-US" sz="3200" b="1" spc="-5" dirty="0">
                <a:solidFill>
                  <a:srgbClr val="FFFFFF"/>
                </a:solidFill>
              </a:rPr>
              <a:t>an Open Government Data Context</a:t>
            </a:r>
            <a:endParaRPr sz="3200" b="1" spc="-5" dirty="0">
              <a:solidFill>
                <a:srgbClr val="FFFFFF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6842" y="2562880"/>
            <a:ext cx="8041499" cy="122725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algn="ctr">
              <a:spcBef>
                <a:spcPts val="770"/>
              </a:spcBef>
            </a:pPr>
            <a:r>
              <a:rPr lang="en-US" sz="2000" spc="-15" dirty="0">
                <a:solidFill>
                  <a:schemeClr val="bg1"/>
                </a:solidFill>
                <a:latin typeface="Carlito"/>
                <a:cs typeface="Carlito"/>
              </a:rPr>
              <a:t>Rabeb Abida</a:t>
            </a:r>
          </a:p>
          <a:p>
            <a:pPr marL="12700" algn="ctr">
              <a:spcBef>
                <a:spcPts val="770"/>
              </a:spcBef>
            </a:pPr>
            <a:r>
              <a:rPr lang="en-US" sz="2000" spc="-15" dirty="0">
                <a:solidFill>
                  <a:schemeClr val="bg1"/>
                </a:solidFill>
                <a:latin typeface="Carlito"/>
                <a:cs typeface="Carlito"/>
              </a:rPr>
              <a:t>Anthony Cleve</a:t>
            </a:r>
            <a:endParaRPr lang="en-US" sz="2000" spc="-5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 algn="ctr">
              <a:spcBef>
                <a:spcPts val="770"/>
              </a:spcBef>
            </a:pPr>
            <a:r>
              <a:rPr lang="en-US" sz="2000" spc="-5" dirty="0">
                <a:solidFill>
                  <a:schemeClr val="bg1"/>
                </a:solidFill>
                <a:latin typeface="Carlito"/>
                <a:cs typeface="Carlito"/>
              </a:rPr>
              <a:t>University of Namur, Belgium</a:t>
            </a:r>
            <a:endParaRPr lang="en-US" sz="20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761"/>
            <a:ext cx="12191999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10400842" y="4235866"/>
            <a:ext cx="843280" cy="546002"/>
          </a:xfrm>
          <a:custGeom>
            <a:avLst/>
            <a:gdLst/>
            <a:ahLst/>
            <a:cxnLst/>
            <a:rect l="l" t="t" r="r" b="b"/>
            <a:pathLst>
              <a:path w="843279" h="508000">
                <a:moveTo>
                  <a:pt x="842772" y="507491"/>
                </a:moveTo>
                <a:lnTo>
                  <a:pt x="0" y="507491"/>
                </a:lnTo>
                <a:lnTo>
                  <a:pt x="0" y="0"/>
                </a:lnTo>
                <a:lnTo>
                  <a:pt x="842772" y="0"/>
                </a:lnTo>
                <a:lnTo>
                  <a:pt x="842772" y="507491"/>
                </a:lnTo>
                <a:close/>
              </a:path>
            </a:pathLst>
          </a:custGeom>
          <a:solidFill>
            <a:srgbClr val="2D30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/>
          <p:nvPr/>
        </p:nvSpPr>
        <p:spPr>
          <a:xfrm>
            <a:off x="9992787" y="4265291"/>
            <a:ext cx="1730640" cy="669925"/>
          </a:xfrm>
          <a:custGeom>
            <a:avLst/>
            <a:gdLst/>
            <a:ahLst/>
            <a:cxnLst/>
            <a:rect l="l" t="t" r="r" b="b"/>
            <a:pathLst>
              <a:path w="1710054" h="669925">
                <a:moveTo>
                  <a:pt x="1276426" y="669925"/>
                </a:moveTo>
                <a:lnTo>
                  <a:pt x="1223406" y="667442"/>
                </a:lnTo>
                <a:lnTo>
                  <a:pt x="1172293" y="660190"/>
                </a:lnTo>
                <a:lnTo>
                  <a:pt x="1123461" y="648458"/>
                </a:lnTo>
                <a:lnTo>
                  <a:pt x="1077289" y="632538"/>
                </a:lnTo>
                <a:lnTo>
                  <a:pt x="1034151" y="612721"/>
                </a:lnTo>
                <a:lnTo>
                  <a:pt x="994425" y="589296"/>
                </a:lnTo>
                <a:lnTo>
                  <a:pt x="958486" y="562557"/>
                </a:lnTo>
                <a:lnTo>
                  <a:pt x="926712" y="532792"/>
                </a:lnTo>
                <a:lnTo>
                  <a:pt x="899479" y="500294"/>
                </a:lnTo>
                <a:lnTo>
                  <a:pt x="877163" y="465353"/>
                </a:lnTo>
                <a:lnTo>
                  <a:pt x="854875" y="409841"/>
                </a:lnTo>
                <a:lnTo>
                  <a:pt x="832586" y="465353"/>
                </a:lnTo>
                <a:lnTo>
                  <a:pt x="810267" y="500294"/>
                </a:lnTo>
                <a:lnTo>
                  <a:pt x="783031" y="532792"/>
                </a:lnTo>
                <a:lnTo>
                  <a:pt x="751255" y="562557"/>
                </a:lnTo>
                <a:lnTo>
                  <a:pt x="715315" y="589296"/>
                </a:lnTo>
                <a:lnTo>
                  <a:pt x="675589" y="612721"/>
                </a:lnTo>
                <a:lnTo>
                  <a:pt x="632451" y="632538"/>
                </a:lnTo>
                <a:lnTo>
                  <a:pt x="586280" y="648458"/>
                </a:lnTo>
                <a:lnTo>
                  <a:pt x="537450" y="660190"/>
                </a:lnTo>
                <a:lnTo>
                  <a:pt x="486339" y="667442"/>
                </a:lnTo>
                <a:lnTo>
                  <a:pt x="433324" y="669925"/>
                </a:lnTo>
                <a:lnTo>
                  <a:pt x="378968" y="667315"/>
                </a:lnTo>
                <a:lnTo>
                  <a:pt x="326628" y="659695"/>
                </a:lnTo>
                <a:lnTo>
                  <a:pt x="276708" y="647378"/>
                </a:lnTo>
                <a:lnTo>
                  <a:pt x="229615" y="630680"/>
                </a:lnTo>
                <a:lnTo>
                  <a:pt x="185756" y="609912"/>
                </a:lnTo>
                <a:lnTo>
                  <a:pt x="145536" y="585390"/>
                </a:lnTo>
                <a:lnTo>
                  <a:pt x="109360" y="557426"/>
                </a:lnTo>
                <a:lnTo>
                  <a:pt x="77637" y="526336"/>
                </a:lnTo>
                <a:lnTo>
                  <a:pt x="50770" y="492432"/>
                </a:lnTo>
                <a:lnTo>
                  <a:pt x="29167" y="456029"/>
                </a:lnTo>
                <a:lnTo>
                  <a:pt x="13234" y="417441"/>
                </a:lnTo>
                <a:lnTo>
                  <a:pt x="3376" y="376980"/>
                </a:lnTo>
                <a:lnTo>
                  <a:pt x="0" y="334962"/>
                </a:lnTo>
                <a:lnTo>
                  <a:pt x="3376" y="292946"/>
                </a:lnTo>
                <a:lnTo>
                  <a:pt x="13234" y="252488"/>
                </a:lnTo>
                <a:lnTo>
                  <a:pt x="29167" y="213900"/>
                </a:lnTo>
                <a:lnTo>
                  <a:pt x="50770" y="177497"/>
                </a:lnTo>
                <a:lnTo>
                  <a:pt x="77637" y="143594"/>
                </a:lnTo>
                <a:lnTo>
                  <a:pt x="109360" y="112503"/>
                </a:lnTo>
                <a:lnTo>
                  <a:pt x="145536" y="84539"/>
                </a:lnTo>
                <a:lnTo>
                  <a:pt x="185756" y="60015"/>
                </a:lnTo>
                <a:lnTo>
                  <a:pt x="229615" y="39247"/>
                </a:lnTo>
                <a:lnTo>
                  <a:pt x="276708" y="22547"/>
                </a:lnTo>
                <a:lnTo>
                  <a:pt x="326628" y="10230"/>
                </a:lnTo>
                <a:lnTo>
                  <a:pt x="378968" y="2609"/>
                </a:lnTo>
                <a:lnTo>
                  <a:pt x="433324" y="0"/>
                </a:lnTo>
                <a:lnTo>
                  <a:pt x="486339" y="2482"/>
                </a:lnTo>
                <a:lnTo>
                  <a:pt x="537450" y="9735"/>
                </a:lnTo>
                <a:lnTo>
                  <a:pt x="586280" y="21468"/>
                </a:lnTo>
                <a:lnTo>
                  <a:pt x="632451" y="37390"/>
                </a:lnTo>
                <a:lnTo>
                  <a:pt x="675589" y="57210"/>
                </a:lnTo>
                <a:lnTo>
                  <a:pt x="715315" y="80636"/>
                </a:lnTo>
                <a:lnTo>
                  <a:pt x="751255" y="107377"/>
                </a:lnTo>
                <a:lnTo>
                  <a:pt x="783031" y="137143"/>
                </a:lnTo>
                <a:lnTo>
                  <a:pt x="810267" y="169642"/>
                </a:lnTo>
                <a:lnTo>
                  <a:pt x="832586" y="204584"/>
                </a:lnTo>
                <a:lnTo>
                  <a:pt x="854875" y="260083"/>
                </a:lnTo>
                <a:lnTo>
                  <a:pt x="877163" y="204584"/>
                </a:lnTo>
                <a:lnTo>
                  <a:pt x="899479" y="169642"/>
                </a:lnTo>
                <a:lnTo>
                  <a:pt x="926712" y="137143"/>
                </a:lnTo>
                <a:lnTo>
                  <a:pt x="958486" y="107377"/>
                </a:lnTo>
                <a:lnTo>
                  <a:pt x="994425" y="80636"/>
                </a:lnTo>
                <a:lnTo>
                  <a:pt x="1034151" y="57210"/>
                </a:lnTo>
                <a:lnTo>
                  <a:pt x="1077289" y="37390"/>
                </a:lnTo>
                <a:lnTo>
                  <a:pt x="1123461" y="21468"/>
                </a:lnTo>
                <a:lnTo>
                  <a:pt x="1172293" y="9735"/>
                </a:lnTo>
                <a:lnTo>
                  <a:pt x="1223406" y="2482"/>
                </a:lnTo>
                <a:lnTo>
                  <a:pt x="1276426" y="0"/>
                </a:lnTo>
                <a:lnTo>
                  <a:pt x="1330778" y="2609"/>
                </a:lnTo>
                <a:lnTo>
                  <a:pt x="1383117" y="10230"/>
                </a:lnTo>
                <a:lnTo>
                  <a:pt x="1433034" y="22547"/>
                </a:lnTo>
                <a:lnTo>
                  <a:pt x="1480125" y="39247"/>
                </a:lnTo>
                <a:lnTo>
                  <a:pt x="1523984" y="60015"/>
                </a:lnTo>
                <a:lnTo>
                  <a:pt x="1564203" y="84539"/>
                </a:lnTo>
                <a:lnTo>
                  <a:pt x="1600377" y="112503"/>
                </a:lnTo>
                <a:lnTo>
                  <a:pt x="1632101" y="143594"/>
                </a:lnTo>
                <a:lnTo>
                  <a:pt x="1658967" y="177497"/>
                </a:lnTo>
                <a:lnTo>
                  <a:pt x="1680570" y="213900"/>
                </a:lnTo>
                <a:lnTo>
                  <a:pt x="1696503" y="252488"/>
                </a:lnTo>
                <a:lnTo>
                  <a:pt x="1706361" y="292946"/>
                </a:lnTo>
                <a:lnTo>
                  <a:pt x="1709737" y="334962"/>
                </a:lnTo>
                <a:lnTo>
                  <a:pt x="1706361" y="376980"/>
                </a:lnTo>
                <a:lnTo>
                  <a:pt x="1696503" y="417441"/>
                </a:lnTo>
                <a:lnTo>
                  <a:pt x="1680570" y="456029"/>
                </a:lnTo>
                <a:lnTo>
                  <a:pt x="1658967" y="492432"/>
                </a:lnTo>
                <a:lnTo>
                  <a:pt x="1632101" y="526336"/>
                </a:lnTo>
                <a:lnTo>
                  <a:pt x="1600377" y="557426"/>
                </a:lnTo>
                <a:lnTo>
                  <a:pt x="1564203" y="585390"/>
                </a:lnTo>
                <a:lnTo>
                  <a:pt x="1523984" y="609912"/>
                </a:lnTo>
                <a:lnTo>
                  <a:pt x="1480125" y="630680"/>
                </a:lnTo>
                <a:lnTo>
                  <a:pt x="1433034" y="647378"/>
                </a:lnTo>
                <a:lnTo>
                  <a:pt x="1383117" y="659695"/>
                </a:lnTo>
                <a:lnTo>
                  <a:pt x="1330778" y="667315"/>
                </a:lnTo>
                <a:lnTo>
                  <a:pt x="1276426" y="669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92787" y="4650475"/>
            <a:ext cx="1714186" cy="1768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10"/>
          <p:cNvSpPr txBox="1"/>
          <p:nvPr/>
        </p:nvSpPr>
        <p:spPr>
          <a:xfrm>
            <a:off x="10251300" y="6544807"/>
            <a:ext cx="1261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ww</a:t>
            </a:r>
            <a:r>
              <a:rPr sz="1200" spc="-50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w</a:t>
            </a:r>
            <a:r>
              <a:rPr sz="1200" spc="-5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.</a:t>
            </a:r>
            <a:r>
              <a:rPr sz="1200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un</a:t>
            </a:r>
            <a:r>
              <a:rPr sz="1200" spc="-5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am</a:t>
            </a:r>
            <a:r>
              <a:rPr sz="1200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u</a:t>
            </a:r>
            <a:r>
              <a:rPr sz="1200" spc="-175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r</a:t>
            </a:r>
            <a:r>
              <a:rPr lang="en-US" sz="1200" spc="-5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.</a:t>
            </a:r>
            <a:r>
              <a:rPr sz="1200" dirty="0">
                <a:solidFill>
                  <a:srgbClr val="489E23"/>
                </a:solidFill>
                <a:latin typeface="Verdana"/>
                <a:cs typeface="Verdana"/>
                <a:hlinkClick r:id="rId4"/>
              </a:rPr>
              <a:t>be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8" name="object 8"/>
          <p:cNvSpPr/>
          <p:nvPr/>
        </p:nvSpPr>
        <p:spPr>
          <a:xfrm>
            <a:off x="9999789" y="4636322"/>
            <a:ext cx="1709927" cy="1894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110185" y="6418542"/>
            <a:ext cx="2098716" cy="356894"/>
          </a:xfrm>
          <a:custGeom>
            <a:avLst/>
            <a:gdLst/>
            <a:ahLst/>
            <a:cxnLst/>
            <a:rect l="l" t="t" r="r" b="b"/>
            <a:pathLst>
              <a:path w="1351915" h="304800">
                <a:moveTo>
                  <a:pt x="1351788" y="304800"/>
                </a:moveTo>
                <a:lnTo>
                  <a:pt x="0" y="304800"/>
                </a:lnTo>
                <a:lnTo>
                  <a:pt x="0" y="0"/>
                </a:lnTo>
                <a:lnTo>
                  <a:pt x="1351788" y="0"/>
                </a:lnTo>
                <a:lnTo>
                  <a:pt x="1351788" y="30480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8497" y="6394285"/>
            <a:ext cx="1500404" cy="356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lang="en-US" sz="2000" i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-09-2023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58244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29</Words>
  <Application>Microsoft Office PowerPoint</Application>
  <PresentationFormat>Grand écran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Carlito</vt:lpstr>
      <vt:lpstr>Verdana</vt:lpstr>
      <vt:lpstr>Thème Office</vt:lpstr>
      <vt:lpstr>Semantic Enrichment and Data Exploitation in an Open Government Data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Enrichment and Data Exploitation in an Open Government Data Context</dc:title>
  <dc:creator>ABIDA Rabeb</dc:creator>
  <cp:lastModifiedBy>ABIDA Rabeb</cp:lastModifiedBy>
  <cp:revision>11</cp:revision>
  <dcterms:created xsi:type="dcterms:W3CDTF">2023-08-09T16:38:48Z</dcterms:created>
  <dcterms:modified xsi:type="dcterms:W3CDTF">2023-08-10T10:04:02Z</dcterms:modified>
</cp:coreProperties>
</file>