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-COMMERCESALESDASHBOARDYTDSALESANALYSIS_1682431728291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BD838EF-E386-4D52-AE4E-0FE3EBA3123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E-COMMERCE SALES DASHBOARD|YTD SALES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5ACF61F-8295-483F-A586-89550F38BC0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4/25/2023 2:12:56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23838FE-B8DC-4116-8573-BC1CEF683B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021"/>
            <a:ext cx="12192000" cy="486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2023-04-25T14:12:56Z</dcterms:created>
  <dcterms:modified xsi:type="dcterms:W3CDTF">2023-04-25T14:12:56Z</dcterms:modified>
</cp:coreProperties>
</file>