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BF2782-A3D1-4CCC-98BB-2EADE1EE6107}" type="datetimeFigureOut">
              <a:rPr lang="en-US" smtClean="0"/>
              <a:t>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5E35E-9A49-4BF9-9446-18F94E04A8C6}" type="slidenum">
              <a:rPr lang="en-US" smtClean="0"/>
              <a:t>‹#›</a:t>
            </a:fld>
            <a:endParaRPr lang="en-US"/>
          </a:p>
        </p:txBody>
      </p:sp>
    </p:spTree>
    <p:extLst>
      <p:ext uri="{BB962C8B-B14F-4D97-AF65-F5344CB8AC3E}">
        <p14:creationId xmlns:p14="http://schemas.microsoft.com/office/powerpoint/2010/main" val="3042186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F2782-A3D1-4CCC-98BB-2EADE1EE6107}" type="datetimeFigureOut">
              <a:rPr lang="en-US" smtClean="0"/>
              <a:t>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5E35E-9A49-4BF9-9446-18F94E04A8C6}" type="slidenum">
              <a:rPr lang="en-US" smtClean="0"/>
              <a:t>‹#›</a:t>
            </a:fld>
            <a:endParaRPr lang="en-US"/>
          </a:p>
        </p:txBody>
      </p:sp>
    </p:spTree>
    <p:extLst>
      <p:ext uri="{BB962C8B-B14F-4D97-AF65-F5344CB8AC3E}">
        <p14:creationId xmlns:p14="http://schemas.microsoft.com/office/powerpoint/2010/main" val="57811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F2782-A3D1-4CCC-98BB-2EADE1EE6107}" type="datetimeFigureOut">
              <a:rPr lang="en-US" smtClean="0"/>
              <a:t>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5E35E-9A49-4BF9-9446-18F94E04A8C6}" type="slidenum">
              <a:rPr lang="en-US" smtClean="0"/>
              <a:t>‹#›</a:t>
            </a:fld>
            <a:endParaRPr lang="en-US"/>
          </a:p>
        </p:txBody>
      </p:sp>
    </p:spTree>
    <p:extLst>
      <p:ext uri="{BB962C8B-B14F-4D97-AF65-F5344CB8AC3E}">
        <p14:creationId xmlns:p14="http://schemas.microsoft.com/office/powerpoint/2010/main" val="42560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F2782-A3D1-4CCC-98BB-2EADE1EE6107}" type="datetimeFigureOut">
              <a:rPr lang="en-US" smtClean="0"/>
              <a:t>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5E35E-9A49-4BF9-9446-18F94E04A8C6}" type="slidenum">
              <a:rPr lang="en-US" smtClean="0"/>
              <a:t>‹#›</a:t>
            </a:fld>
            <a:endParaRPr lang="en-US"/>
          </a:p>
        </p:txBody>
      </p:sp>
    </p:spTree>
    <p:extLst>
      <p:ext uri="{BB962C8B-B14F-4D97-AF65-F5344CB8AC3E}">
        <p14:creationId xmlns:p14="http://schemas.microsoft.com/office/powerpoint/2010/main" val="2236579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BF2782-A3D1-4CCC-98BB-2EADE1EE6107}" type="datetimeFigureOut">
              <a:rPr lang="en-US" smtClean="0"/>
              <a:t>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5E35E-9A49-4BF9-9446-18F94E04A8C6}" type="slidenum">
              <a:rPr lang="en-US" smtClean="0"/>
              <a:t>‹#›</a:t>
            </a:fld>
            <a:endParaRPr lang="en-US"/>
          </a:p>
        </p:txBody>
      </p:sp>
    </p:spTree>
    <p:extLst>
      <p:ext uri="{BB962C8B-B14F-4D97-AF65-F5344CB8AC3E}">
        <p14:creationId xmlns:p14="http://schemas.microsoft.com/office/powerpoint/2010/main" val="2679369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BF2782-A3D1-4CCC-98BB-2EADE1EE6107}" type="datetimeFigureOut">
              <a:rPr lang="en-US" smtClean="0"/>
              <a:t>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5E35E-9A49-4BF9-9446-18F94E04A8C6}" type="slidenum">
              <a:rPr lang="en-US" smtClean="0"/>
              <a:t>‹#›</a:t>
            </a:fld>
            <a:endParaRPr lang="en-US"/>
          </a:p>
        </p:txBody>
      </p:sp>
    </p:spTree>
    <p:extLst>
      <p:ext uri="{BB962C8B-B14F-4D97-AF65-F5344CB8AC3E}">
        <p14:creationId xmlns:p14="http://schemas.microsoft.com/office/powerpoint/2010/main" val="643319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BF2782-A3D1-4CCC-98BB-2EADE1EE6107}" type="datetimeFigureOut">
              <a:rPr lang="en-US" smtClean="0"/>
              <a:t>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45E35E-9A49-4BF9-9446-18F94E04A8C6}" type="slidenum">
              <a:rPr lang="en-US" smtClean="0"/>
              <a:t>‹#›</a:t>
            </a:fld>
            <a:endParaRPr lang="en-US"/>
          </a:p>
        </p:txBody>
      </p:sp>
    </p:spTree>
    <p:extLst>
      <p:ext uri="{BB962C8B-B14F-4D97-AF65-F5344CB8AC3E}">
        <p14:creationId xmlns:p14="http://schemas.microsoft.com/office/powerpoint/2010/main" val="230276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BF2782-A3D1-4CCC-98BB-2EADE1EE6107}" type="datetimeFigureOut">
              <a:rPr lang="en-US" smtClean="0"/>
              <a:t>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45E35E-9A49-4BF9-9446-18F94E04A8C6}" type="slidenum">
              <a:rPr lang="en-US" smtClean="0"/>
              <a:t>‹#›</a:t>
            </a:fld>
            <a:endParaRPr lang="en-US"/>
          </a:p>
        </p:txBody>
      </p:sp>
    </p:spTree>
    <p:extLst>
      <p:ext uri="{BB962C8B-B14F-4D97-AF65-F5344CB8AC3E}">
        <p14:creationId xmlns:p14="http://schemas.microsoft.com/office/powerpoint/2010/main" val="127096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F2782-A3D1-4CCC-98BB-2EADE1EE6107}" type="datetimeFigureOut">
              <a:rPr lang="en-US" smtClean="0"/>
              <a:t>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45E35E-9A49-4BF9-9446-18F94E04A8C6}" type="slidenum">
              <a:rPr lang="en-US" smtClean="0"/>
              <a:t>‹#›</a:t>
            </a:fld>
            <a:endParaRPr lang="en-US"/>
          </a:p>
        </p:txBody>
      </p:sp>
    </p:spTree>
    <p:extLst>
      <p:ext uri="{BB962C8B-B14F-4D97-AF65-F5344CB8AC3E}">
        <p14:creationId xmlns:p14="http://schemas.microsoft.com/office/powerpoint/2010/main" val="130146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BF2782-A3D1-4CCC-98BB-2EADE1EE6107}" type="datetimeFigureOut">
              <a:rPr lang="en-US" smtClean="0"/>
              <a:t>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5E35E-9A49-4BF9-9446-18F94E04A8C6}" type="slidenum">
              <a:rPr lang="en-US" smtClean="0"/>
              <a:t>‹#›</a:t>
            </a:fld>
            <a:endParaRPr lang="en-US"/>
          </a:p>
        </p:txBody>
      </p:sp>
    </p:spTree>
    <p:extLst>
      <p:ext uri="{BB962C8B-B14F-4D97-AF65-F5344CB8AC3E}">
        <p14:creationId xmlns:p14="http://schemas.microsoft.com/office/powerpoint/2010/main" val="3805094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BF2782-A3D1-4CCC-98BB-2EADE1EE6107}" type="datetimeFigureOut">
              <a:rPr lang="en-US" smtClean="0"/>
              <a:t>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5E35E-9A49-4BF9-9446-18F94E04A8C6}" type="slidenum">
              <a:rPr lang="en-US" smtClean="0"/>
              <a:t>‹#›</a:t>
            </a:fld>
            <a:endParaRPr lang="en-US"/>
          </a:p>
        </p:txBody>
      </p:sp>
    </p:spTree>
    <p:extLst>
      <p:ext uri="{BB962C8B-B14F-4D97-AF65-F5344CB8AC3E}">
        <p14:creationId xmlns:p14="http://schemas.microsoft.com/office/powerpoint/2010/main" val="3105137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F2782-A3D1-4CCC-98BB-2EADE1EE6107}" type="datetimeFigureOut">
              <a:rPr lang="en-US" smtClean="0"/>
              <a:t>2/15/2015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5E35E-9A49-4BF9-9446-18F94E04A8C6}" type="slidenum">
              <a:rPr lang="en-US" smtClean="0"/>
              <a:t>‹#›</a:t>
            </a:fld>
            <a:endParaRPr lang="en-US"/>
          </a:p>
        </p:txBody>
      </p:sp>
    </p:spTree>
    <p:extLst>
      <p:ext uri="{BB962C8B-B14F-4D97-AF65-F5344CB8AC3E}">
        <p14:creationId xmlns:p14="http://schemas.microsoft.com/office/powerpoint/2010/main" val="1775843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Attendance System</a:t>
            </a:r>
            <a:endParaRPr lang="en-US" dirty="0"/>
          </a:p>
        </p:txBody>
      </p:sp>
    </p:spTree>
    <p:extLst>
      <p:ext uri="{BB962C8B-B14F-4D97-AF65-F5344CB8AC3E}">
        <p14:creationId xmlns:p14="http://schemas.microsoft.com/office/powerpoint/2010/main" val="184025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a:t>
            </a:r>
            <a:endParaRPr lang="en-US" dirty="0"/>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IN day-to-day lives there are different types of identification system are present For the detection of  Animals, students, products and also for transportation. The system like Barcode system, Smart-card and Bio-metric technology are present. As compare to them RFID is faster than barcode and smart card system and cheaper than bio-metric system, Hence we preferred to the RFID for our Project. Our project is Smart Attendance System using RFID. RFID stands for Radio Frequency Identification and Detection. In this we are using RFID reader  and passive RFID  chips.  Reader  is  located  on  fixed  location  sends  signal  to  passive  RFID  chip  detected  in  range  of  reader.  Chip  re-transmits  the acknowledgement signal with its unique Identifier code, hence chip is identified. Also, a single reader can identify many no  of chips in very short period of time. So, we are using these properties of RFID reader and tag to monitor the student.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492775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 </a:t>
            </a:r>
            <a:endParaRPr lang="en-US" dirty="0"/>
          </a:p>
        </p:txBody>
      </p:sp>
      <p:sp>
        <p:nvSpPr>
          <p:cNvPr id="3" name="Content Placeholder 2"/>
          <p:cNvSpPr>
            <a:spLocks noGrp="1"/>
          </p:cNvSpPr>
          <p:nvPr>
            <p:ph idx="1"/>
          </p:nvPr>
        </p:nvSpPr>
        <p:spPr/>
        <p:txBody>
          <a:bodyPr/>
          <a:lstStyle/>
          <a:p>
            <a:r>
              <a:rPr lang="en-US" dirty="0" smtClean="0"/>
              <a:t>Old fashioned student attendance system was a  tedious task to perform and maintain and also time consuming.</a:t>
            </a:r>
          </a:p>
          <a:p>
            <a:r>
              <a:rPr lang="en-US" dirty="0" smtClean="0"/>
              <a:t>  Barcodes  are  less  secure  because  can  be  easily reproduced.</a:t>
            </a:r>
          </a:p>
          <a:p>
            <a:r>
              <a:rPr lang="en-US" dirty="0" smtClean="0"/>
              <a:t>  Manual attendance system is very time consuming</a:t>
            </a:r>
            <a:endParaRPr lang="en-US" dirty="0"/>
          </a:p>
        </p:txBody>
      </p:sp>
    </p:spTree>
    <p:extLst>
      <p:ext uri="{BB962C8B-B14F-4D97-AF65-F5344CB8AC3E}">
        <p14:creationId xmlns:p14="http://schemas.microsoft.com/office/powerpoint/2010/main" val="24264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t>
            </a:r>
            <a:endParaRPr lang="en-US" dirty="0"/>
          </a:p>
        </p:txBody>
      </p:sp>
      <p:sp>
        <p:nvSpPr>
          <p:cNvPr id="3" name="Content Placeholder 2"/>
          <p:cNvSpPr>
            <a:spLocks noGrp="1"/>
          </p:cNvSpPr>
          <p:nvPr>
            <p:ph idx="1"/>
          </p:nvPr>
        </p:nvSpPr>
        <p:spPr/>
        <p:txBody>
          <a:bodyPr/>
          <a:lstStyle/>
          <a:p>
            <a:r>
              <a:rPr lang="en-US" dirty="0" smtClean="0"/>
              <a:t>All process is done manually </a:t>
            </a:r>
          </a:p>
          <a:p>
            <a:r>
              <a:rPr lang="en-US" dirty="0" smtClean="0"/>
              <a:t>Takes time</a:t>
            </a:r>
          </a:p>
          <a:p>
            <a:r>
              <a:rPr lang="en-US" dirty="0" smtClean="0"/>
              <a:t>Difficult to rectify the errors</a:t>
            </a:r>
          </a:p>
          <a:p>
            <a:endParaRPr lang="en-US" dirty="0" smtClean="0"/>
          </a:p>
        </p:txBody>
      </p:sp>
    </p:spTree>
    <p:extLst>
      <p:ext uri="{BB962C8B-B14F-4D97-AF65-F5344CB8AC3E}">
        <p14:creationId xmlns:p14="http://schemas.microsoft.com/office/powerpoint/2010/main" val="2523025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a:bodyPr>
          <a:lstStyle/>
          <a:p>
            <a:r>
              <a:rPr lang="en-US" sz="2400" dirty="0" smtClean="0"/>
              <a:t>In our proposed system, we improve the student attendance system.  </a:t>
            </a:r>
          </a:p>
          <a:p>
            <a:r>
              <a:rPr lang="en-US" sz="2400" dirty="0" smtClean="0"/>
              <a:t>The  Radio  Frequency  Identification  (RFID)technology  is  one  of  an  automation  technology  that  is beneficial  in  improving  current  traditional  way  of monitoring. </a:t>
            </a:r>
          </a:p>
          <a:p>
            <a:r>
              <a:rPr lang="en-US" sz="2400" dirty="0" smtClean="0"/>
              <a:t>As every tag has its own unique ID, it is easy to differentiate every tag holder.</a:t>
            </a:r>
          </a:p>
          <a:p>
            <a:r>
              <a:rPr lang="en-US" sz="2400" dirty="0" smtClean="0"/>
              <a:t> In addition, a Graphical User Interface  (GUI)  provides  more  efficient  way  to  review  the monitor. </a:t>
            </a:r>
          </a:p>
          <a:p>
            <a:r>
              <a:rPr lang="en-US" sz="2400" dirty="0" smtClean="0"/>
              <a:t>Thus, the integration of RFID technology and the GUI  in  an  monitoring  system  will  produces  an  automatic </a:t>
            </a:r>
            <a:endParaRPr lang="en-US" sz="2400" dirty="0"/>
          </a:p>
        </p:txBody>
      </p:sp>
    </p:spTree>
    <p:extLst>
      <p:ext uri="{BB962C8B-B14F-4D97-AF65-F5344CB8AC3E}">
        <p14:creationId xmlns:p14="http://schemas.microsoft.com/office/powerpoint/2010/main" val="128046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endParaRPr lang="en-US" dirty="0"/>
          </a:p>
        </p:txBody>
      </p:sp>
      <p:sp>
        <p:nvSpPr>
          <p:cNvPr id="3" name="Content Placeholder 2"/>
          <p:cNvSpPr>
            <a:spLocks noGrp="1"/>
          </p:cNvSpPr>
          <p:nvPr>
            <p:ph idx="1"/>
          </p:nvPr>
        </p:nvSpPr>
        <p:spPr/>
        <p:txBody>
          <a:bodyPr/>
          <a:lstStyle/>
          <a:p>
            <a:r>
              <a:rPr lang="en-US" dirty="0" smtClean="0"/>
              <a:t>This  system  uses  individual  RFID  tags  for  each  user identification.</a:t>
            </a:r>
          </a:p>
          <a:p>
            <a:r>
              <a:rPr lang="en-US" dirty="0" smtClean="0"/>
              <a:t>  This system uses Bluetooth for communication.</a:t>
            </a:r>
            <a:endParaRPr lang="en-US" dirty="0"/>
          </a:p>
        </p:txBody>
      </p:sp>
    </p:spTree>
    <p:extLst>
      <p:ext uri="{BB962C8B-B14F-4D97-AF65-F5344CB8AC3E}">
        <p14:creationId xmlns:p14="http://schemas.microsoft.com/office/powerpoint/2010/main" val="3447130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382000" cy="334962"/>
          </a:xfrm>
        </p:spPr>
        <p:txBody>
          <a:bodyPr>
            <a:normAutofit fontScale="90000"/>
          </a:bodyPr>
          <a:lstStyle/>
          <a:p>
            <a:r>
              <a:rPr lang="en-US" sz="3100" dirty="0" smtClean="0">
                <a:latin typeface="Times New Roman" pitchFamily="18" charset="0"/>
                <a:cs typeface="Times New Roman" pitchFamily="18" charset="0"/>
              </a:rPr>
              <a:t>Dataflow</a:t>
            </a:r>
            <a:r>
              <a:rPr lang="en-US" dirty="0" smtClean="0"/>
              <a:t> </a:t>
            </a:r>
            <a:endParaRPr lang="en-US" dirty="0"/>
          </a:p>
        </p:txBody>
      </p:sp>
      <p:pic>
        <p:nvPicPr>
          <p:cNvPr id="6" name="Content Placeholder 5" descr="Screen Clipping"/>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600200" y="762000"/>
            <a:ext cx="5029200" cy="5786438"/>
          </a:xfrm>
        </p:spPr>
      </p:pic>
    </p:spTree>
    <p:extLst>
      <p:ext uri="{BB962C8B-B14F-4D97-AF65-F5344CB8AC3E}">
        <p14:creationId xmlns:p14="http://schemas.microsoft.com/office/powerpoint/2010/main" val="407356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066800"/>
            <a:ext cx="6641167" cy="4915388"/>
          </a:xfrm>
          <a:prstGeom prst="rect">
            <a:avLst/>
          </a:prstGeom>
        </p:spPr>
      </p:pic>
      <p:sp>
        <p:nvSpPr>
          <p:cNvPr id="4" name="TextBox 3"/>
          <p:cNvSpPr txBox="1"/>
          <p:nvPr/>
        </p:nvSpPr>
        <p:spPr>
          <a:xfrm>
            <a:off x="3429000" y="533400"/>
            <a:ext cx="4395755"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ARCHITECTURE DIAGRAM </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43306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339</Words>
  <Application>Microsoft Office PowerPoint</Application>
  <PresentationFormat>On-screen Show (4:3)</PresentationFormat>
  <Paragraphs>22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Smart Attendance System</vt:lpstr>
      <vt:lpstr>Abstract </vt:lpstr>
      <vt:lpstr>Existing system </vt:lpstr>
      <vt:lpstr>Disadvantages </vt:lpstr>
      <vt:lpstr>Proposed system</vt:lpstr>
      <vt:lpstr>Advantages </vt:lpstr>
      <vt:lpstr>Dataflow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Attendance System</dc:title>
  <dc:creator>user3</dc:creator>
  <cp:lastModifiedBy>user3</cp:lastModifiedBy>
  <cp:revision>7</cp:revision>
  <dcterms:created xsi:type="dcterms:W3CDTF">2015-02-15T08:23:56Z</dcterms:created>
  <dcterms:modified xsi:type="dcterms:W3CDTF">2015-02-15T08:37:46Z</dcterms:modified>
</cp:coreProperties>
</file>