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lkumar Reddy" userId="975044b89956c7e4" providerId="LiveId" clId="{1F8BE540-03B6-4DC7-B317-FCA94708A649}"/>
    <pc:docChg chg="modSld sldOrd">
      <pc:chgData name="Anilkumar Reddy" userId="975044b89956c7e4" providerId="LiveId" clId="{1F8BE540-03B6-4DC7-B317-FCA94708A649}" dt="2023-03-03T04:46:19.668" v="3" actId="20577"/>
      <pc:docMkLst>
        <pc:docMk/>
      </pc:docMkLst>
      <pc:sldChg chg="ord">
        <pc:chgData name="Anilkumar Reddy" userId="975044b89956c7e4" providerId="LiveId" clId="{1F8BE540-03B6-4DC7-B317-FCA94708A649}" dt="2023-03-02T04:45:35.897" v="1"/>
        <pc:sldMkLst>
          <pc:docMk/>
          <pc:sldMk cId="2268688543" sldId="257"/>
        </pc:sldMkLst>
      </pc:sldChg>
      <pc:sldChg chg="modSp mod">
        <pc:chgData name="Anilkumar Reddy" userId="975044b89956c7e4" providerId="LiveId" clId="{1F8BE540-03B6-4DC7-B317-FCA94708A649}" dt="2023-03-03T04:46:19.668" v="3" actId="20577"/>
        <pc:sldMkLst>
          <pc:docMk/>
          <pc:sldMk cId="1832769969" sldId="258"/>
        </pc:sldMkLst>
        <pc:spChg chg="mod">
          <ac:chgData name="Anilkumar Reddy" userId="975044b89956c7e4" providerId="LiveId" clId="{1F8BE540-03B6-4DC7-B317-FCA94708A649}" dt="2023-03-03T04:46:19.668" v="3" actId="20577"/>
          <ac:spMkLst>
            <pc:docMk/>
            <pc:sldMk cId="1832769969" sldId="258"/>
            <ac:spMk id="3" creationId="{F82954D3-878D-DD82-B756-80DF4181D2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D862-14C2-6F50-2283-0FACD0EF9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35123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                  </a:t>
            </a:r>
            <a:r>
              <a:rPr lang="en-US" sz="6600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Linux</a:t>
            </a:r>
            <a:br>
              <a:rPr lang="en-US" sz="6600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</a:br>
            <a:endParaRPr lang="en-IN" sz="6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41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DC4E2-4755-6345-3AA1-BA4CC257A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80683"/>
            <a:ext cx="11385175" cy="602428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SUDO SU -                     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    To convert to the root user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CD                    	          Change directory 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PWD/Who am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i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                  Present Working Directory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Vi , vim, touch 	       Used to create files</a:t>
            </a:r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Ls , ls –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ll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, ls –a                 Display the available files and directory's inside the filesystem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Grep , find , less , tail , more , head , cat 	 command used for file handling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cat &gt; &lt;filename&gt;               Open the file 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Clear                                  To clear on-screen text 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Exit                                     To exit from screen 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RM XXX                               To remove the file where xxx is file name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rm –rf &lt;filename&gt;           	                   same as above line </a:t>
            </a:r>
          </a:p>
          <a:p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Ctrl+C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                                 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Help us to entre the commands in normal way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mv &lt;source file&gt; &lt;/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dest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&gt;  move and rename the files</a:t>
            </a:r>
          </a:p>
          <a:p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68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9DC4-9A9A-4CB9-E232-413387BF9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995082"/>
          </a:xfrm>
        </p:spPr>
        <p:txBody>
          <a:bodyPr/>
          <a:lstStyle/>
          <a:p>
            <a:r>
              <a:rPr lang="en-US" dirty="0"/>
              <a:t>Linux Basic 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954D3-878D-DD82-B756-80DF4181D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6" y="681319"/>
            <a:ext cx="11447928" cy="552225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Uname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- a, r, m         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 Display OS , kernel, architecture of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linux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Uptime 	            Display system uptime information with load average</a:t>
            </a: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dmidecode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	              Display CPU information and hardware information</a:t>
            </a:r>
          </a:p>
          <a:p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Vmstat</a:t>
            </a:r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                     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 Display the memory info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Free –m , h 	             Display memory usage and buffer catch information along with swap</a:t>
            </a:r>
          </a:p>
          <a:p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Df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–h 		 Display filesystem utilization </a:t>
            </a:r>
          </a:p>
          <a:p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Fdisk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–l 		 Display available disks and LUN , created partitions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Du –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sh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	            Display disk and file utilization on filesystem                                                  (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Eg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: du –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sh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| sort –nr |head -10)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Man &lt;command&gt; 	 gives help to usage of command</a:t>
            </a:r>
          </a:p>
          <a:p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BBD620-EE57-D096-4868-EAA224749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424" y="1568835"/>
            <a:ext cx="7058025" cy="44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6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80BD5-557B-E81C-321F-44407ACDB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80683"/>
            <a:ext cx="11591365" cy="501126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mkdir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&lt;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dir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name&gt;/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mkdir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–p &lt;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dir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name&gt;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 used to create the directory</a:t>
            </a:r>
          </a:p>
          <a:p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rmdir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&lt;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dir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name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&gt;/rm –rf &lt;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dir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name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&gt;  Used to delete directory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Cp &lt;source file&gt; &lt;/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dest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&gt; 		     copy the files from one location to other</a:t>
            </a:r>
          </a:p>
          <a:p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scp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&lt;source file&gt; root@&lt;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ip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&gt;:/home/&lt;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dest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&gt; 	 copy the files remote to remote</a:t>
            </a:r>
          </a:p>
          <a:p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ssh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user@&lt;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ip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/hostname&gt; 		      To login remote location from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linux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Ssh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–I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access.pem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ec2-user@172.17.1.4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Ping &lt;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ip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/hostname&gt; 		                  To check host is available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Ip a,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ifconfig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, 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ifup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ens33, 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ifdown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ens33 to check network interface, MAC address, assigned IP information. Bring interface up and down.</a:t>
            </a:r>
          </a:p>
          <a:p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Hostnamectl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	 provides </a:t>
            </a:r>
          </a:p>
          <a:p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724D9-116D-E370-1DCC-A8FF7430E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384" y="4321302"/>
            <a:ext cx="5400675" cy="253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3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35DFB-5833-72BC-6DB4-ECA1DFFA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6" y="80682"/>
            <a:ext cx="10446776" cy="6589059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hostname –I, hostname	</a:t>
            </a:r>
            <a:r>
              <a:rPr lang="en-US" sz="2200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 provides</a:t>
            </a:r>
          </a:p>
          <a:p>
            <a:r>
              <a:rPr lang="en-US" sz="2200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top, </a:t>
            </a:r>
            <a:r>
              <a:rPr lang="en-US" sz="2200" dirty="0" err="1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ps</a:t>
            </a:r>
            <a:r>
              <a:rPr lang="en-US" sz="2200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–</a:t>
            </a:r>
            <a:r>
              <a:rPr lang="en-US" sz="2200" dirty="0" err="1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ef</a:t>
            </a:r>
            <a:r>
              <a:rPr lang="en-US" sz="2200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, kill -9 &lt;P.ID&gt; , </a:t>
            </a:r>
            <a:r>
              <a:rPr lang="en-US" sz="2200" dirty="0" err="1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killall</a:t>
            </a:r>
            <a:r>
              <a:rPr lang="en-US" sz="2200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&lt;p.name&gt;</a:t>
            </a:r>
          </a:p>
          <a:p>
            <a:r>
              <a:rPr lang="en-US" sz="2200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System service:</a:t>
            </a:r>
          </a:p>
          <a:p>
            <a:r>
              <a:rPr lang="en-US" sz="2200" dirty="0" err="1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Systemctl</a:t>
            </a:r>
            <a:r>
              <a:rPr lang="en-US" sz="2200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status| </a:t>
            </a:r>
            <a:r>
              <a:rPr lang="en-US" sz="2200" dirty="0" err="1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start|restart|stop|enable</a:t>
            </a:r>
            <a:r>
              <a:rPr lang="en-US" sz="2200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&lt;service name&gt;   7 version</a:t>
            </a:r>
          </a:p>
          <a:p>
            <a:r>
              <a:rPr lang="en-US" sz="2200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Service &lt;service name&gt; status| </a:t>
            </a:r>
            <a:r>
              <a:rPr lang="en-US" sz="2200" dirty="0" err="1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start|restart|stop</a:t>
            </a:r>
            <a:r>
              <a:rPr lang="en-US" sz="2200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US" sz="2200" dirty="0" err="1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Chkconfig</a:t>
            </a:r>
            <a:r>
              <a:rPr lang="en-US" sz="2200" dirty="0">
                <a:solidFill>
                  <a:schemeClr val="bg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httpd on  permanently enable the service on run time</a:t>
            </a:r>
          </a:p>
          <a:p>
            <a:endParaRPr lang="en-IN" sz="2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1E8017-9BE8-D00E-99E7-9A1E806B9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614" y="80682"/>
            <a:ext cx="5000625" cy="59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22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</TotalTime>
  <Words>503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Algerian</vt:lpstr>
      <vt:lpstr>Arial</vt:lpstr>
      <vt:lpstr>Tw Cen MT</vt:lpstr>
      <vt:lpstr>Circuit</vt:lpstr>
      <vt:lpstr>                  Linux </vt:lpstr>
      <vt:lpstr>PowerPoint Presentation</vt:lpstr>
      <vt:lpstr>Linux Basic Commands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Linux </dc:title>
  <dc:creator>Anilkumar Reddy</dc:creator>
  <cp:lastModifiedBy>Anilkumar Reddy</cp:lastModifiedBy>
  <cp:revision>1</cp:revision>
  <dcterms:created xsi:type="dcterms:W3CDTF">2023-03-02T02:44:03Z</dcterms:created>
  <dcterms:modified xsi:type="dcterms:W3CDTF">2023-03-03T04:46:25Z</dcterms:modified>
</cp:coreProperties>
</file>