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3" r:id="rId3"/>
    <p:sldId id="259" r:id="rId4"/>
    <p:sldId id="269" r:id="rId5"/>
    <p:sldId id="260" r:id="rId6"/>
    <p:sldId id="261" r:id="rId7"/>
    <p:sldId id="262" r:id="rId8"/>
    <p:sldId id="258" r:id="rId9"/>
    <p:sldId id="263" r:id="rId10"/>
    <p:sldId id="265" r:id="rId11"/>
    <p:sldId id="266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5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4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4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073552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3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8653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221C47E-306D-490C-8FD4-3E18358A55A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FFD4B629-60D4-4021-9D27-8E499548BE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2BAD-05CA-46E9-8DDC-7B83F8D1F96F}"/>
              </a:ext>
            </a:extLst>
          </p:cNvPr>
          <p:cNvSpPr txBox="1">
            <a:spLocks/>
          </p:cNvSpPr>
          <p:nvPr/>
        </p:nvSpPr>
        <p:spPr>
          <a:xfrm>
            <a:off x="8073152" y="1176267"/>
            <a:ext cx="3793678" cy="3349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gerian" panose="04020705040A02060702" pitchFamily="82" charset="0"/>
              </a:rPr>
              <a:t>       Presentation</a:t>
            </a:r>
          </a:p>
          <a:p>
            <a:pPr algn="ctr"/>
            <a:r>
              <a:rPr lang="en-US" dirty="0"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DD145C-34E8-4E05-895C-4FB0CE0AF826}"/>
              </a:ext>
            </a:extLst>
          </p:cNvPr>
          <p:cNvSpPr txBox="1">
            <a:spLocks/>
          </p:cNvSpPr>
          <p:nvPr/>
        </p:nvSpPr>
        <p:spPr>
          <a:xfrm>
            <a:off x="8073152" y="4796373"/>
            <a:ext cx="3793678" cy="103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707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1D1F-2572-4EB7-8F36-13E5B927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6" y="286913"/>
            <a:ext cx="8897565" cy="1560716"/>
          </a:xfrm>
        </p:spPr>
        <p:txBody>
          <a:bodyPr/>
          <a:lstStyle/>
          <a:p>
            <a:r>
              <a:rPr lang="en-US" dirty="0"/>
              <a:t>Level-0: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D8E44-4549-4C1F-9E79-3F7FA14F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1232452"/>
            <a:ext cx="9263270" cy="5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64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1399-9372-4EFA-BB1B-C23254AF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6" y="192840"/>
            <a:ext cx="8897565" cy="1560716"/>
          </a:xfrm>
        </p:spPr>
        <p:txBody>
          <a:bodyPr/>
          <a:lstStyle/>
          <a:p>
            <a:r>
              <a:rPr lang="en-US" dirty="0"/>
              <a:t>DFD Level-1: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E8FD0-364C-4BF3-A537-C16893B6B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22" y="1264724"/>
            <a:ext cx="9158674" cy="54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4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095C-CB01-45DE-BBEA-4EDE258B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80" y="223789"/>
            <a:ext cx="8897565" cy="1560716"/>
          </a:xfrm>
        </p:spPr>
        <p:txBody>
          <a:bodyPr/>
          <a:lstStyle/>
          <a:p>
            <a:r>
              <a:rPr lang="en-US" dirty="0"/>
              <a:t>DFD Level-1: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4F195-2A5A-42CA-BFA0-52C8B794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1033670"/>
            <a:ext cx="8534400" cy="560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4071-21D5-4FB8-A27C-694CF19A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92" y="65272"/>
            <a:ext cx="8897565" cy="1560716"/>
          </a:xfrm>
        </p:spPr>
        <p:txBody>
          <a:bodyPr/>
          <a:lstStyle/>
          <a:p>
            <a:r>
              <a:rPr lang="en-US" dirty="0"/>
              <a:t>DFD Level-1: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19B88-D913-4016-BDAC-01AC12C87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65" y="1192696"/>
            <a:ext cx="889756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9096D7-8A36-4070-B8D7-9B405CB49F6B}"/>
              </a:ext>
            </a:extLst>
          </p:cNvPr>
          <p:cNvSpPr/>
          <p:nvPr/>
        </p:nvSpPr>
        <p:spPr>
          <a:xfrm>
            <a:off x="3650348" y="2105943"/>
            <a:ext cx="63490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4150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6CFD188A-3D9B-4A1C-B391-85C1FCD5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4" y="254447"/>
            <a:ext cx="8897565" cy="156071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Group Name: Tierce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94967-28FF-48AE-BE1B-000E2DE59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r="17482" b="14304"/>
          <a:stretch/>
        </p:blipFill>
        <p:spPr>
          <a:xfrm>
            <a:off x="570366" y="1250258"/>
            <a:ext cx="2690193" cy="29374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F602A1-3093-4B58-AEFE-C4DB69FD4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11719" r="-414" b="24319"/>
          <a:stretch/>
        </p:blipFill>
        <p:spPr>
          <a:xfrm>
            <a:off x="4290234" y="1235764"/>
            <a:ext cx="3199841" cy="2951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CEC24-6BF9-46B2-A404-AE0F0BB36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r="16578" b="6316"/>
          <a:stretch/>
        </p:blipFill>
        <p:spPr>
          <a:xfrm>
            <a:off x="8519751" y="1261233"/>
            <a:ext cx="2937805" cy="29264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405505-CD3C-466C-934A-020DB732D360}"/>
              </a:ext>
            </a:extLst>
          </p:cNvPr>
          <p:cNvSpPr/>
          <p:nvPr/>
        </p:nvSpPr>
        <p:spPr>
          <a:xfrm>
            <a:off x="-23948" y="4706443"/>
            <a:ext cx="387881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Nafisa Lubaba Rafisa</a:t>
            </a:r>
          </a:p>
          <a:p>
            <a:pPr algn="ctr"/>
            <a:r>
              <a:rPr lang="en-US" sz="2800" dirty="0">
                <a:ln w="0"/>
                <a:solidFill>
                  <a:schemeClr val="accent1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CSE 063 07432</a:t>
            </a:r>
            <a:endParaRPr lang="en-US" sz="2800" b="0" cap="none" spc="0" dirty="0">
              <a:ln w="0"/>
              <a:solidFill>
                <a:schemeClr val="accent1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CD9C1-5436-4F06-9392-080CB944FAA3}"/>
              </a:ext>
            </a:extLst>
          </p:cNvPr>
          <p:cNvSpPr/>
          <p:nvPr/>
        </p:nvSpPr>
        <p:spPr>
          <a:xfrm>
            <a:off x="3934614" y="4708364"/>
            <a:ext cx="3878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Naimul Islam</a:t>
            </a:r>
          </a:p>
          <a:p>
            <a:pPr algn="ctr"/>
            <a:r>
              <a:rPr lang="en-US" sz="2800" dirty="0">
                <a:ln w="0"/>
                <a:solidFill>
                  <a:schemeClr val="accent1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CSE 063 07444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63270-30A2-4C22-B1EC-A8B7F337A072}"/>
              </a:ext>
            </a:extLst>
          </p:cNvPr>
          <p:cNvSpPr/>
          <p:nvPr/>
        </p:nvSpPr>
        <p:spPr>
          <a:xfrm>
            <a:off x="6811617" y="471741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Rezwana Karim</a:t>
            </a:r>
          </a:p>
          <a:p>
            <a:pPr algn="ctr"/>
            <a:r>
              <a:rPr lang="en-US" sz="2800" dirty="0">
                <a:ln w="0"/>
                <a:solidFill>
                  <a:schemeClr val="accent1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CSE 063 07453</a:t>
            </a:r>
          </a:p>
        </p:txBody>
      </p:sp>
    </p:spTree>
    <p:extLst>
      <p:ext uri="{BB962C8B-B14F-4D97-AF65-F5344CB8AC3E}">
        <p14:creationId xmlns:p14="http://schemas.microsoft.com/office/powerpoint/2010/main" val="4097812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6D696-10BE-4C8F-B9E3-9EB90AD3BD57}"/>
              </a:ext>
            </a:extLst>
          </p:cNvPr>
          <p:cNvSpPr/>
          <p:nvPr/>
        </p:nvSpPr>
        <p:spPr>
          <a:xfrm>
            <a:off x="3057824" y="2238862"/>
            <a:ext cx="8515152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DFD</a:t>
            </a:r>
          </a:p>
          <a:p>
            <a:pPr algn="ctr"/>
            <a:r>
              <a:rPr lang="en-US" sz="66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(Data Flow Diagram)</a:t>
            </a:r>
          </a:p>
        </p:txBody>
      </p:sp>
    </p:spTree>
    <p:extLst>
      <p:ext uri="{BB962C8B-B14F-4D97-AF65-F5344CB8AC3E}">
        <p14:creationId xmlns:p14="http://schemas.microsoft.com/office/powerpoint/2010/main" val="2301172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D0748F-237F-495B-A0ED-BFC4BF5E8670}"/>
              </a:ext>
            </a:extLst>
          </p:cNvPr>
          <p:cNvSpPr/>
          <p:nvPr/>
        </p:nvSpPr>
        <p:spPr>
          <a:xfrm>
            <a:off x="5030732" y="4343809"/>
            <a:ext cx="33762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is DFD?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3108D-2A60-4AB1-9CE4-3D1C6C5AD326}"/>
              </a:ext>
            </a:extLst>
          </p:cNvPr>
          <p:cNvSpPr/>
          <p:nvPr/>
        </p:nvSpPr>
        <p:spPr>
          <a:xfrm>
            <a:off x="5549721" y="342714"/>
            <a:ext cx="1967206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2077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E541-9DF9-49F3-A25E-99A1D283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Activity List ( User management):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A2A1-566F-4512-BCEC-ECF2831E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 users registration.</a:t>
            </a:r>
          </a:p>
          <a:p>
            <a:r>
              <a:rPr lang="en-US" dirty="0"/>
              <a:t>Record log-in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90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6A01-6C9F-4C0A-BDBB-A2E0E315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Activity List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Subjects):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4FCB-B3B0-4758-8176-A08CB6F7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learning materials.</a:t>
            </a:r>
          </a:p>
          <a:p>
            <a:r>
              <a:rPr lang="en-US" dirty="0"/>
              <a:t>Record the test reports.</a:t>
            </a:r>
          </a:p>
          <a:p>
            <a:r>
              <a:rPr lang="en-US" dirty="0"/>
              <a:t>Feedback of the tests.</a:t>
            </a:r>
          </a:p>
        </p:txBody>
      </p:sp>
    </p:spTree>
    <p:extLst>
      <p:ext uri="{BB962C8B-B14F-4D97-AF65-F5344CB8AC3E}">
        <p14:creationId xmlns:p14="http://schemas.microsoft.com/office/powerpoint/2010/main" val="810389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2EE-CC3C-4042-A5EA-35817CDB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Activity List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Administration):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8BF2-910D-4461-A9F3-6C10A922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user details.</a:t>
            </a:r>
          </a:p>
          <a:p>
            <a:r>
              <a:rPr lang="en-US" dirty="0"/>
              <a:t>Record feedback reports.</a:t>
            </a:r>
          </a:p>
          <a:p>
            <a:r>
              <a:rPr lang="en-US" dirty="0"/>
              <a:t>Insert/delete/update subject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4634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899F-8938-4EDB-B7C7-25CB3D58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74918"/>
            <a:ext cx="8897565" cy="1560716"/>
          </a:xfrm>
        </p:spPr>
        <p:txBody>
          <a:bodyPr/>
          <a:lstStyle/>
          <a:p>
            <a:r>
              <a:rPr lang="en-US" dirty="0"/>
              <a:t>Decomposition of DFD: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E44FABB-B805-46BD-AE73-F9C432E17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64601"/>
              </p:ext>
            </p:extLst>
          </p:nvPr>
        </p:nvGraphicFramePr>
        <p:xfrm>
          <a:off x="2933700" y="1170475"/>
          <a:ext cx="8703053" cy="546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343">
                  <a:extLst>
                    <a:ext uri="{9D8B030D-6E8A-4147-A177-3AD203B41FA5}">
                      <a16:colId xmlns:a16="http://schemas.microsoft.com/office/drawing/2014/main" val="1566347085"/>
                    </a:ext>
                  </a:extLst>
                </a:gridCol>
                <a:gridCol w="2965855">
                  <a:extLst>
                    <a:ext uri="{9D8B030D-6E8A-4147-A177-3AD203B41FA5}">
                      <a16:colId xmlns:a16="http://schemas.microsoft.com/office/drawing/2014/main" val="396452047"/>
                    </a:ext>
                  </a:extLst>
                </a:gridCol>
                <a:gridCol w="2965855">
                  <a:extLst>
                    <a:ext uri="{9D8B030D-6E8A-4147-A177-3AD203B41FA5}">
                      <a16:colId xmlns:a16="http://schemas.microsoft.com/office/drawing/2014/main" val="4088891383"/>
                    </a:ext>
                  </a:extLst>
                </a:gridCol>
              </a:tblGrid>
              <a:tr h="1032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 Rounded MT Bold" panose="020F0704030504030204" pitchFamily="34" charset="0"/>
                        </a:rPr>
                        <a:t>Context level</a:t>
                      </a:r>
                    </a:p>
                    <a:p>
                      <a:endParaRPr lang="en-US" sz="32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 Rounded MT Bold" panose="020F0704030504030204" pitchFamily="34" charset="0"/>
                        </a:rPr>
                        <a:t>Level-0</a:t>
                      </a:r>
                    </a:p>
                    <a:p>
                      <a:endParaRPr lang="en-US" sz="32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 Rounded MT Bold" panose="020F0704030504030204" pitchFamily="34" charset="0"/>
                        </a:rPr>
                        <a:t>Level-1</a:t>
                      </a:r>
                    </a:p>
                    <a:p>
                      <a:endParaRPr lang="en-US" sz="32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06471"/>
                  </a:ext>
                </a:extLst>
              </a:tr>
              <a:tr h="730158">
                <a:tc rowSpan="9"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 learn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 User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1.1 Confirm registration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53252"/>
                  </a:ext>
                </a:extLst>
              </a:tr>
              <a:tr h="471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1.2 Log-in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62066"/>
                  </a:ext>
                </a:extLst>
              </a:tr>
              <a:tr h="471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1.3 View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69868"/>
                  </a:ext>
                </a:extLst>
              </a:tr>
              <a:tr h="4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 Subjects</a:t>
                      </a: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2.1 Upload learning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58807"/>
                  </a:ext>
                </a:extLst>
              </a:tr>
              <a:tr h="418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2.2 Test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16304"/>
                  </a:ext>
                </a:extLst>
              </a:tr>
              <a:tr h="4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2.3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12340"/>
                  </a:ext>
                </a:extLst>
              </a:tr>
              <a:tr h="4160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 Administration</a:t>
                      </a: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3.1 User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0588"/>
                  </a:ext>
                </a:extLst>
              </a:tr>
              <a:tr h="416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3.2 Feedback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06889"/>
                  </a:ext>
                </a:extLst>
              </a:tr>
              <a:tr h="619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3.3 Insert/delete/update subject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5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69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FEE8-71FD-4512-A22E-7F936B6C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30"/>
            <a:ext cx="8897565" cy="10011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 level: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C0AC8-2B72-49C4-91B5-156FBB42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1050878"/>
            <a:ext cx="8242851" cy="51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31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Custom 5">
      <a:dk1>
        <a:srgbClr val="3C2939"/>
      </a:dk1>
      <a:lt1>
        <a:sysClr val="window" lastClr="FFFFFF"/>
      </a:lt1>
      <a:dk2>
        <a:srgbClr val="FFFFFF"/>
      </a:dk2>
      <a:lt2>
        <a:srgbClr val="FFFFFF"/>
      </a:lt2>
      <a:accent1>
        <a:srgbClr val="DEC1C7"/>
      </a:accent1>
      <a:accent2>
        <a:srgbClr val="795272"/>
      </a:accent2>
      <a:accent3>
        <a:srgbClr val="5A3D55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291</TotalTime>
  <Words>153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Rounded MT Bold</vt:lpstr>
      <vt:lpstr>Calibri</vt:lpstr>
      <vt:lpstr>Century Schoolbook</vt:lpstr>
      <vt:lpstr>Corbel</vt:lpstr>
      <vt:lpstr>Feathered</vt:lpstr>
      <vt:lpstr>PowerPoint Presentation</vt:lpstr>
      <vt:lpstr>Group Name: Tierce</vt:lpstr>
      <vt:lpstr>PowerPoint Presentation</vt:lpstr>
      <vt:lpstr>PowerPoint Presentation</vt:lpstr>
      <vt:lpstr>Activity List ( User management):</vt:lpstr>
      <vt:lpstr>Activity List (Subjects): </vt:lpstr>
      <vt:lpstr>Activity List (Administration): </vt:lpstr>
      <vt:lpstr>Decomposition of DFD:</vt:lpstr>
      <vt:lpstr>Context level:</vt:lpstr>
      <vt:lpstr>Level-0:</vt:lpstr>
      <vt:lpstr>DFD Level-1:</vt:lpstr>
      <vt:lpstr>DFD Level-1:</vt:lpstr>
      <vt:lpstr>DFD Level-1: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2019-09-26T16:50:19Z</dcterms:created>
  <dcterms:modified xsi:type="dcterms:W3CDTF">2019-09-28T02:29:35Z</dcterms:modified>
</cp:coreProperties>
</file>