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73" r:id="rId3"/>
    <p:sldId id="280" r:id="rId4"/>
    <p:sldId id="281" r:id="rId5"/>
    <p:sldId id="258" r:id="rId6"/>
    <p:sldId id="260" r:id="rId7"/>
    <p:sldId id="275" r:id="rId8"/>
    <p:sldId id="262" r:id="rId9"/>
    <p:sldId id="264" r:id="rId10"/>
    <p:sldId id="277" r:id="rId11"/>
    <p:sldId id="278" r:id="rId12"/>
    <p:sldId id="279" r:id="rId13"/>
    <p:sldId id="257" r:id="rId14"/>
    <p:sldId id="259" r:id="rId15"/>
    <p:sldId id="261" r:id="rId16"/>
    <p:sldId id="263" r:id="rId17"/>
    <p:sldId id="265" r:id="rId18"/>
    <p:sldId id="267" r:id="rId19"/>
    <p:sldId id="269" r:id="rId20"/>
    <p:sldId id="271" r:id="rId21"/>
    <p:sldId id="272" r:id="rId22"/>
    <p:sldId id="287" r:id="rId23"/>
    <p:sldId id="288" r:id="rId24"/>
    <p:sldId id="289" r:id="rId25"/>
    <p:sldId id="285" r:id="rId26"/>
    <p:sldId id="283" r:id="rId27"/>
    <p:sldId id="286" r:id="rId28"/>
    <p:sldId id="284"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User" initials="U" lastIdx="1" clrIdx="0">
    <p:extLst>
      <p:ext uri="{19B8F6BF-5375-455C-9EA6-DF929625EA0E}">
        <p15:presenceInfo xmlns:p15="http://schemas.microsoft.com/office/powerpoint/2012/main" userId="Us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425" autoAdjust="0"/>
    <p:restoredTop sz="94660"/>
  </p:normalViewPr>
  <p:slideViewPr>
    <p:cSldViewPr snapToGrid="0">
      <p:cViewPr>
        <p:scale>
          <a:sx n="60" d="100"/>
          <a:sy n="60" d="100"/>
        </p:scale>
        <p:origin x="1164" y="3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commentAuthors" Target="commentAuthor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package" Target="../embeddings/Microsoft_Excel_Worksheet7.xlsx"/><Relationship Id="rId2" Type="http://schemas.microsoft.com/office/2011/relationships/chartColorStyle" Target="colors8.xml"/><Relationship Id="rId1" Type="http://schemas.microsoft.com/office/2011/relationships/chartStyle" Target="style8.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60" b="1" i="0" u="none" strike="noStrike" kern="1200" baseline="0">
                <a:solidFill>
                  <a:schemeClr val="dk1">
                    <a:lumMod val="75000"/>
                    <a:lumOff val="25000"/>
                  </a:schemeClr>
                </a:solidFill>
                <a:latin typeface="Arial Rounded MT Bold" panose="020F0704030504030204" pitchFamily="34" charset="0"/>
                <a:ea typeface="+mn-ea"/>
                <a:cs typeface="+mn-cs"/>
              </a:defRPr>
            </a:pPr>
            <a:r>
              <a:rPr lang="en-US" sz="3200" dirty="0"/>
              <a:t>Occupation</a:t>
            </a:r>
            <a:r>
              <a:rPr lang="en-US" dirty="0"/>
              <a:t>:</a:t>
            </a:r>
          </a:p>
        </c:rich>
      </c:tx>
      <c:layout>
        <c:manualLayout>
          <c:xMode val="edge"/>
          <c:yMode val="edge"/>
          <c:x val="6.032429583100735E-3"/>
          <c:y val="0"/>
        </c:manualLayout>
      </c:layout>
      <c:overlay val="0"/>
      <c:spPr>
        <a:noFill/>
        <a:ln>
          <a:noFill/>
        </a:ln>
        <a:effectLst/>
      </c:spPr>
      <c:txPr>
        <a:bodyPr rot="0" spcFirstLastPara="1" vertOverflow="ellipsis" vert="horz" wrap="square" anchor="ctr" anchorCtr="1"/>
        <a:lstStyle/>
        <a:p>
          <a:pPr>
            <a:defRPr sz="2160" b="1" i="0" u="none" strike="noStrike" kern="1200" baseline="0">
              <a:solidFill>
                <a:schemeClr val="dk1">
                  <a:lumMod val="75000"/>
                  <a:lumOff val="25000"/>
                </a:schemeClr>
              </a:solidFill>
              <a:latin typeface="Arial Rounded MT Bold" panose="020F0704030504030204" pitchFamily="34" charset="0"/>
              <a:ea typeface="+mn-ea"/>
              <a:cs typeface="+mn-cs"/>
            </a:defRPr>
          </a:pPr>
          <a:endParaRPr lang="en-US"/>
        </a:p>
      </c:txPr>
    </c:title>
    <c:autoTitleDeleted val="0"/>
    <c:view3D>
      <c:rotX val="50"/>
      <c:rotY val="44"/>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7.87626467067679E-2"/>
          <c:y val="0.18798640057994973"/>
          <c:w val="0.59045377635218488"/>
          <c:h val="0.78025228052837936"/>
        </c:manualLayout>
      </c:layout>
      <c:pie3DChart>
        <c:varyColors val="1"/>
        <c:ser>
          <c:idx val="0"/>
          <c:order val="0"/>
          <c:tx>
            <c:strRef>
              <c:f>Sheet1!$B$1</c:f>
              <c:strCache>
                <c:ptCount val="1"/>
                <c:pt idx="0">
                  <c:v>Sales</c:v>
                </c:pt>
              </c:strCache>
            </c:strRef>
          </c:tx>
          <c:dPt>
            <c:idx val="0"/>
            <c:bubble3D val="0"/>
            <c:spPr>
              <a:solidFill>
                <a:schemeClr val="accent1"/>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01-A957-4E50-9DB5-6AAA4D87175F}"/>
              </c:ext>
            </c:extLst>
          </c:dPt>
          <c:dPt>
            <c:idx val="1"/>
            <c:bubble3D val="0"/>
            <c:spPr>
              <a:solidFill>
                <a:schemeClr val="accent2"/>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03-A957-4E50-9DB5-6AAA4D87175F}"/>
              </c:ext>
            </c:extLst>
          </c:dPt>
          <c:dPt>
            <c:idx val="2"/>
            <c:bubble3D val="0"/>
            <c:spPr>
              <a:solidFill>
                <a:srgbClr val="92D050"/>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05-A957-4E50-9DB5-6AAA4D87175F}"/>
              </c:ext>
            </c:extLst>
          </c:dPt>
          <c:dPt>
            <c:idx val="3"/>
            <c:bubble3D val="0"/>
            <c:spPr>
              <a:solidFill>
                <a:schemeClr val="accent4"/>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07-A957-4E50-9DB5-6AAA4D87175F}"/>
              </c:ext>
            </c:extLst>
          </c:dPt>
          <c:dPt>
            <c:idx val="4"/>
            <c:bubble3D val="0"/>
            <c:spPr>
              <a:solidFill>
                <a:srgbClr val="7030A0"/>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09-A957-4E50-9DB5-6AAA4D87175F}"/>
              </c:ext>
            </c:extLst>
          </c:dPt>
          <c:dPt>
            <c:idx val="5"/>
            <c:bubble3D val="0"/>
            <c:spPr>
              <a:solidFill>
                <a:schemeClr val="accent6"/>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0B-A957-4E50-9DB5-6AAA4D87175F}"/>
              </c:ext>
            </c:extLst>
          </c:dPt>
          <c:dPt>
            <c:idx val="6"/>
            <c:bubble3D val="0"/>
            <c:spPr>
              <a:solidFill>
                <a:schemeClr val="accent1">
                  <a:lumMod val="60000"/>
                </a:schemeClr>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0D-A957-4E50-9DB5-6AAA4D87175F}"/>
              </c:ext>
            </c:extLst>
          </c:dPt>
          <c:dPt>
            <c:idx val="7"/>
            <c:bubble3D val="0"/>
            <c:spPr>
              <a:solidFill>
                <a:schemeClr val="accent2">
                  <a:lumMod val="60000"/>
                </a:schemeClr>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0F-A957-4E50-9DB5-6AAA4D87175F}"/>
              </c:ext>
            </c:extLst>
          </c:dPt>
          <c:dPt>
            <c:idx val="8"/>
            <c:bubble3D val="0"/>
            <c:spPr>
              <a:solidFill>
                <a:schemeClr val="accent6">
                  <a:lumMod val="40000"/>
                  <a:lumOff val="60000"/>
                </a:schemeClr>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11-A957-4E50-9DB5-6AAA4D87175F}"/>
              </c:ext>
            </c:extLst>
          </c:dPt>
          <c:dPt>
            <c:idx val="9"/>
            <c:bubble3D val="0"/>
            <c:spPr>
              <a:solidFill>
                <a:schemeClr val="accent4">
                  <a:lumMod val="60000"/>
                </a:schemeClr>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13-A957-4E50-9DB5-6AAA4D87175F}"/>
              </c:ext>
            </c:extLst>
          </c:dPt>
          <c:dPt>
            <c:idx val="10"/>
            <c:bubble3D val="0"/>
            <c:spPr>
              <a:solidFill>
                <a:srgbClr val="00B050"/>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15-A957-4E50-9DB5-6AAA4D87175F}"/>
              </c:ext>
            </c:extLst>
          </c:dPt>
          <c:dLbls>
            <c:dLbl>
              <c:idx val="0"/>
              <c:layout>
                <c:manualLayout>
                  <c:x val="0.10885844918801711"/>
                  <c:y val="-0.26417829951565575"/>
                </c:manualLayout>
              </c:layout>
              <c:tx>
                <c:rich>
                  <a:bodyPr/>
                  <a:lstStyle/>
                  <a:p>
                    <a:fld id="{0BE0A30F-C1A0-4172-B119-06D7D5FAF320}" type="VALUE">
                      <a:rPr lang="en-US" smtClean="0"/>
                      <a:pPr/>
                      <a:t>[VALUE]</a:t>
                    </a:fld>
                    <a:r>
                      <a:rPr lang="en-US" baseline="0" dirty="0"/>
                      <a:t> </a:t>
                    </a:r>
                  </a:p>
                </c:rich>
              </c:tx>
              <c:dLblPos val="bestFit"/>
              <c:showLegendKey val="0"/>
              <c:showVal val="1"/>
              <c:showCatName val="0"/>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1-A957-4E50-9DB5-6AAA4D87175F}"/>
                </c:ext>
              </c:extLst>
            </c:dLbl>
            <c:dLbl>
              <c:idx val="1"/>
              <c:layout>
                <c:manualLayout>
                  <c:x val="2.902674875820703E-2"/>
                  <c:y val="8.2550329844164674E-2"/>
                </c:manualLayout>
              </c:layout>
              <c:tx>
                <c:rich>
                  <a:bodyPr/>
                  <a:lstStyle/>
                  <a:p>
                    <a:fld id="{4C0F2489-FEBD-4B33-8520-D81896BE3F01}" type="VALUE">
                      <a:rPr lang="en-US" smtClean="0"/>
                      <a:pPr/>
                      <a:t>[VALUE]</a:t>
                    </a:fld>
                    <a:r>
                      <a:rPr lang="en-US" baseline="0" dirty="0"/>
                      <a:t> </a:t>
                    </a:r>
                  </a:p>
                </c:rich>
              </c:tx>
              <c:dLblPos val="bestFit"/>
              <c:showLegendKey val="0"/>
              <c:showVal val="1"/>
              <c:showCatName val="0"/>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3-A957-4E50-9DB5-6AAA4D87175F}"/>
                </c:ext>
              </c:extLst>
            </c:dLbl>
            <c:dLbl>
              <c:idx val="2"/>
              <c:layout>
                <c:manualLayout>
                  <c:x val="-2.3591393361262033E-2"/>
                  <c:y val="-6.5481626240435825E-2"/>
                </c:manualLayout>
              </c:layout>
              <c:tx>
                <c:rich>
                  <a:bodyPr/>
                  <a:lstStyle/>
                  <a:p>
                    <a:fld id="{0DA0B9EE-EAD1-4D54-B8A0-910B9DE38D77}" type="VALUE">
                      <a:rPr lang="en-US" smtClean="0"/>
                      <a:pPr/>
                      <a:t>[VALUE]</a:t>
                    </a:fld>
                    <a:r>
                      <a:rPr lang="en-US" baseline="0" dirty="0"/>
                      <a:t> </a:t>
                    </a:r>
                  </a:p>
                </c:rich>
              </c:tx>
              <c:dLblPos val="bestFit"/>
              <c:showLegendKey val="0"/>
              <c:showVal val="1"/>
              <c:showCatName val="0"/>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5-A957-4E50-9DB5-6AAA4D87175F}"/>
                </c:ext>
              </c:extLst>
            </c:dLbl>
            <c:dLbl>
              <c:idx val="3"/>
              <c:layout>
                <c:manualLayout>
                  <c:x val="-1.6217958833240859E-2"/>
                  <c:y val="-0.10380458879688391"/>
                </c:manualLayout>
              </c:layout>
              <c:tx>
                <c:rich>
                  <a:bodyPr/>
                  <a:lstStyle/>
                  <a:p>
                    <a:fld id="{A60DDC8C-3A14-4633-A740-CD0D13C4282D}" type="VALUE">
                      <a:rPr lang="en-US" smtClean="0"/>
                      <a:pPr/>
                      <a:t>[VALUE]</a:t>
                    </a:fld>
                    <a:r>
                      <a:rPr lang="en-US" baseline="0" dirty="0"/>
                      <a:t> </a:t>
                    </a:r>
                  </a:p>
                </c:rich>
              </c:tx>
              <c:dLblPos val="bestFit"/>
              <c:showLegendKey val="0"/>
              <c:showVal val="1"/>
              <c:showCatName val="0"/>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7-A957-4E50-9DB5-6AAA4D87175F}"/>
                </c:ext>
              </c:extLst>
            </c:dLbl>
            <c:dLbl>
              <c:idx val="4"/>
              <c:layout>
                <c:manualLayout>
                  <c:x val="2.6554952075051031E-2"/>
                  <c:y val="-0.14526137202115538"/>
                </c:manualLayout>
              </c:layout>
              <c:tx>
                <c:rich>
                  <a:bodyPr/>
                  <a:lstStyle/>
                  <a:p>
                    <a:fld id="{0FB879F0-3AAE-40B6-9470-0854479D2573}" type="VALUE">
                      <a:rPr lang="en-US" smtClean="0"/>
                      <a:pPr/>
                      <a:t>[VALUE]</a:t>
                    </a:fld>
                    <a:r>
                      <a:rPr lang="en-US" baseline="0" dirty="0"/>
                      <a:t> </a:t>
                    </a:r>
                  </a:p>
                </c:rich>
              </c:tx>
              <c:dLblPos val="bestFit"/>
              <c:showLegendKey val="0"/>
              <c:showVal val="1"/>
              <c:showCatName val="0"/>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9-A957-4E50-9DB5-6AAA4D87175F}"/>
                </c:ext>
              </c:extLst>
            </c:dLbl>
            <c:dLbl>
              <c:idx val="5"/>
              <c:layout>
                <c:manualLayout>
                  <c:x val="7.4252874733396798E-2"/>
                  <c:y val="-0.14652828553406294"/>
                </c:manualLayout>
              </c:layout>
              <c:tx>
                <c:rich>
                  <a:bodyPr/>
                  <a:lstStyle/>
                  <a:p>
                    <a:fld id="{06407296-30B8-4E50-AB62-EADBEA4C9F97}" type="VALUE">
                      <a:rPr lang="en-US" smtClean="0"/>
                      <a:pPr/>
                      <a:t>[VALUE]</a:t>
                    </a:fld>
                    <a:r>
                      <a:rPr lang="en-US" baseline="0" dirty="0"/>
                      <a:t> </a:t>
                    </a:r>
                  </a:p>
                </c:rich>
              </c:tx>
              <c:dLblPos val="bestFit"/>
              <c:showLegendKey val="0"/>
              <c:showVal val="1"/>
              <c:showCatName val="0"/>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B-A957-4E50-9DB5-6AAA4D87175F}"/>
                </c:ext>
              </c:extLst>
            </c:dLbl>
            <c:dLbl>
              <c:idx val="6"/>
              <c:layout>
                <c:manualLayout>
                  <c:x val="7.984414705920613E-2"/>
                  <c:y val="-9.3460303543911161E-2"/>
                </c:manualLayout>
              </c:layout>
              <c:tx>
                <c:rich>
                  <a:bodyPr/>
                  <a:lstStyle/>
                  <a:p>
                    <a:fld id="{EA55FBE9-8C6F-473B-870A-422F5740BD04}" type="VALUE">
                      <a:rPr lang="en-US" smtClean="0"/>
                      <a:pPr/>
                      <a:t>[VALUE]</a:t>
                    </a:fld>
                    <a:r>
                      <a:rPr lang="en-US" baseline="0" dirty="0"/>
                      <a:t> </a:t>
                    </a:r>
                  </a:p>
                </c:rich>
              </c:tx>
              <c:dLblPos val="bestFit"/>
              <c:showLegendKey val="0"/>
              <c:showVal val="1"/>
              <c:showCatName val="0"/>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D-A957-4E50-9DB5-6AAA4D87175F}"/>
                </c:ext>
              </c:extLst>
            </c:dLbl>
            <c:dLbl>
              <c:idx val="7"/>
              <c:layout>
                <c:manualLayout>
                  <c:x val="7.2964582424860452E-2"/>
                  <c:y val="-4.3989271725508747E-2"/>
                </c:manualLayout>
              </c:layout>
              <c:tx>
                <c:rich>
                  <a:bodyPr/>
                  <a:lstStyle/>
                  <a:p>
                    <a:fld id="{100DECBE-C161-4979-9D1D-C7D26C63354A}" type="VALUE">
                      <a:rPr lang="en-US" smtClean="0"/>
                      <a:pPr/>
                      <a:t>[VALUE]</a:t>
                    </a:fld>
                    <a:r>
                      <a:rPr lang="en-US" baseline="0" dirty="0"/>
                      <a:t> </a:t>
                    </a:r>
                  </a:p>
                </c:rich>
              </c:tx>
              <c:dLblPos val="bestFit"/>
              <c:showLegendKey val="0"/>
              <c:showVal val="1"/>
              <c:showCatName val="0"/>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F-A957-4E50-9DB5-6AAA4D87175F}"/>
                </c:ext>
              </c:extLst>
            </c:dLbl>
            <c:dLbl>
              <c:idx val="8"/>
              <c:layout>
                <c:manualLayout>
                  <c:x val="0.11663949024844507"/>
                  <c:y val="-1.2981680617996837E-2"/>
                </c:manualLayout>
              </c:layout>
              <c:tx>
                <c:rich>
                  <a:bodyPr/>
                  <a:lstStyle/>
                  <a:p>
                    <a:fld id="{ADF9AF73-0295-4AF5-94EE-4D5B8248F956}" type="VALUE">
                      <a:rPr lang="en-US" smtClean="0"/>
                      <a:pPr/>
                      <a:t>[VALUE]</a:t>
                    </a:fld>
                    <a:r>
                      <a:rPr lang="en-US" baseline="0" dirty="0"/>
                      <a:t> </a:t>
                    </a:r>
                  </a:p>
                </c:rich>
              </c:tx>
              <c:dLblPos val="bestFit"/>
              <c:showLegendKey val="0"/>
              <c:showVal val="1"/>
              <c:showCatName val="0"/>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11-A957-4E50-9DB5-6AAA4D87175F}"/>
                </c:ext>
              </c:extLst>
            </c:dLbl>
            <c:dLbl>
              <c:idx val="9"/>
              <c:layout>
                <c:manualLayout>
                  <c:x val="0.12695397315840881"/>
                  <c:y val="3.341291977385627E-2"/>
                </c:manualLayout>
              </c:layout>
              <c:tx>
                <c:rich>
                  <a:bodyPr/>
                  <a:lstStyle/>
                  <a:p>
                    <a:fld id="{03F847F1-9000-46BA-900D-AABC217EB186}" type="VALUE">
                      <a:rPr lang="en-US" smtClean="0"/>
                      <a:pPr/>
                      <a:t>[VALUE]</a:t>
                    </a:fld>
                    <a:r>
                      <a:rPr lang="en-US" baseline="0" dirty="0"/>
                      <a:t> </a:t>
                    </a:r>
                  </a:p>
                </c:rich>
              </c:tx>
              <c:dLblPos val="bestFit"/>
              <c:showLegendKey val="0"/>
              <c:showVal val="1"/>
              <c:showCatName val="0"/>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13-A957-4E50-9DB5-6AAA4D87175F}"/>
                </c:ext>
              </c:extLst>
            </c:dLbl>
            <c:dLbl>
              <c:idx val="10"/>
              <c:layout>
                <c:manualLayout>
                  <c:x val="9.6796576167214432E-2"/>
                  <c:y val="0.10896460104438384"/>
                </c:manualLayout>
              </c:layout>
              <c:tx>
                <c:rich>
                  <a:bodyPr/>
                  <a:lstStyle/>
                  <a:p>
                    <a:fld id="{92C96A07-317F-4130-9971-6D4C16DF5241}" type="VALUE">
                      <a:rPr lang="en-US" smtClean="0"/>
                      <a:pPr/>
                      <a:t>[VALUE]</a:t>
                    </a:fld>
                    <a:r>
                      <a:rPr lang="en-US" baseline="0" dirty="0"/>
                      <a:t> </a:t>
                    </a:r>
                  </a:p>
                </c:rich>
              </c:tx>
              <c:dLblPos val="bestFit"/>
              <c:showLegendKey val="0"/>
              <c:showVal val="1"/>
              <c:showCatName val="0"/>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15-A957-4E50-9DB5-6AAA4D87175F}"/>
                </c:ext>
              </c:extLst>
            </c:dLbl>
            <c:spPr>
              <a:pattFill prst="pct75">
                <a:fgClr>
                  <a:schemeClr val="dk1">
                    <a:lumMod val="75000"/>
                    <a:lumOff val="25000"/>
                  </a:schemeClr>
                </a:fgClr>
                <a:bgClr>
                  <a:schemeClr val="dk1">
                    <a:lumMod val="65000"/>
                    <a:lumOff val="35000"/>
                  </a:schemeClr>
                </a:bgClr>
              </a:pattFill>
              <a:ln>
                <a:noFill/>
              </a:ln>
              <a:effectLst>
                <a:outerShdw blurRad="50800" dist="38100" dir="2700000" algn="tl" rotWithShape="0">
                  <a:prstClr val="black">
                    <a:alpha val="40000"/>
                  </a:prstClr>
                </a:outerShdw>
              </a:effectLst>
            </c:spPr>
            <c:txPr>
              <a:bodyPr rot="0" spcFirstLastPara="1" vertOverflow="ellipsis" vert="horz" wrap="square" anchor="ctr" anchorCtr="1"/>
              <a:lstStyle/>
              <a:p>
                <a:pPr>
                  <a:defRPr sz="1800" b="1" i="0" u="none" strike="noStrike" kern="1200" baseline="0">
                    <a:solidFill>
                      <a:schemeClr val="lt1"/>
                    </a:solidFill>
                    <a:latin typeface="Arial Rounded MT Bold" panose="020F0704030504030204" pitchFamily="34" charset="0"/>
                    <a:ea typeface="+mn-ea"/>
                    <a:cs typeface="+mn-cs"/>
                  </a:defRPr>
                </a:pPr>
                <a:endParaRPr lang="en-US"/>
              </a:p>
            </c:txPr>
            <c:dLblPos val="ctr"/>
            <c:showLegendKey val="0"/>
            <c:showVal val="1"/>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Sheet1!$A$2:$A$12</c:f>
              <c:strCache>
                <c:ptCount val="11"/>
                <c:pt idx="0">
                  <c:v>Student </c:v>
                </c:pt>
                <c:pt idx="1">
                  <c:v>Teacher</c:v>
                </c:pt>
                <c:pt idx="2">
                  <c:v>Businessman</c:v>
                </c:pt>
                <c:pt idx="3">
                  <c:v>Job Holder</c:v>
                </c:pt>
                <c:pt idx="4">
                  <c:v>Pharmacist</c:v>
                </c:pt>
                <c:pt idx="5">
                  <c:v>Engineer</c:v>
                </c:pt>
                <c:pt idx="6">
                  <c:v>Research Assistant( RA)</c:v>
                </c:pt>
                <c:pt idx="7">
                  <c:v>Employee</c:v>
                </c:pt>
                <c:pt idx="8">
                  <c:v>Service</c:v>
                </c:pt>
                <c:pt idx="9">
                  <c:v>housewife</c:v>
                </c:pt>
                <c:pt idx="10">
                  <c:v>Doctor</c:v>
                </c:pt>
              </c:strCache>
            </c:strRef>
          </c:cat>
          <c:val>
            <c:numRef>
              <c:f>Sheet1!$B$2:$B$12</c:f>
              <c:numCache>
                <c:formatCode>General</c:formatCode>
                <c:ptCount val="11"/>
                <c:pt idx="0">
                  <c:v>78.3</c:v>
                </c:pt>
                <c:pt idx="1">
                  <c:v>7.2</c:v>
                </c:pt>
                <c:pt idx="2">
                  <c:v>2.9</c:v>
                </c:pt>
                <c:pt idx="3">
                  <c:v>1.2</c:v>
                </c:pt>
                <c:pt idx="4">
                  <c:v>1.4</c:v>
                </c:pt>
                <c:pt idx="5">
                  <c:v>1.4</c:v>
                </c:pt>
                <c:pt idx="6">
                  <c:v>1.4</c:v>
                </c:pt>
                <c:pt idx="7">
                  <c:v>1.4</c:v>
                </c:pt>
                <c:pt idx="8">
                  <c:v>1.4</c:v>
                </c:pt>
                <c:pt idx="9">
                  <c:v>1.4</c:v>
                </c:pt>
                <c:pt idx="10">
                  <c:v>1.4</c:v>
                </c:pt>
              </c:numCache>
            </c:numRef>
          </c:val>
          <c:extLst>
            <c:ext xmlns:c16="http://schemas.microsoft.com/office/drawing/2014/chart" uri="{C3380CC4-5D6E-409C-BE32-E72D297353CC}">
              <c16:uniqueId val="{00000000-692C-4FCB-B76F-717C1C18ACBF}"/>
            </c:ext>
          </c:extLst>
        </c:ser>
        <c:dLbls>
          <c:dLblPos val="ctr"/>
          <c:showLegendKey val="0"/>
          <c:showVal val="0"/>
          <c:showCatName val="0"/>
          <c:showSerName val="0"/>
          <c:showPercent val="1"/>
          <c:showBubbleSize val="0"/>
          <c:showLeaderLines val="1"/>
        </c:dLbls>
      </c:pie3DChart>
      <c:spPr>
        <a:noFill/>
        <a:ln>
          <a:noFill/>
        </a:ln>
        <a:effectLst/>
      </c:spPr>
    </c:plotArea>
    <c:legend>
      <c:legendPos val="r"/>
      <c:layout>
        <c:manualLayout>
          <c:xMode val="edge"/>
          <c:yMode val="edge"/>
          <c:x val="0.71191743084601367"/>
          <c:y val="9.6962553101779758E-2"/>
          <c:w val="0.28808254097078873"/>
          <c:h val="0.88180593736039603"/>
        </c:manualLayout>
      </c:layout>
      <c:overlay val="0"/>
      <c:spPr>
        <a:solidFill>
          <a:schemeClr val="lt1">
            <a:lumMod val="95000"/>
            <a:alpha val="39000"/>
          </a:schemeClr>
        </a:solidFill>
        <a:ln>
          <a:noFill/>
        </a:ln>
        <a:effectLst/>
      </c:spPr>
      <c:txPr>
        <a:bodyPr rot="0" spcFirstLastPara="1" vertOverflow="ellipsis" vert="horz" wrap="square" anchor="ctr" anchorCtr="1"/>
        <a:lstStyle/>
        <a:p>
          <a:pPr>
            <a:defRPr sz="1800" b="0" i="0" u="none" strike="noStrike" kern="1200" baseline="0">
              <a:solidFill>
                <a:schemeClr val="dk1">
                  <a:lumMod val="75000"/>
                  <a:lumOff val="25000"/>
                </a:schemeClr>
              </a:solidFill>
              <a:latin typeface="Arial Rounded MT Bold" panose="020F0704030504030204" pitchFamily="34" charset="0"/>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sz="1800">
          <a:latin typeface="Arial Rounded MT Bold" panose="020F0704030504030204" pitchFamily="34" charset="0"/>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400" b="1" i="0" u="none" strike="noStrike" kern="1200" baseline="0">
                <a:solidFill>
                  <a:schemeClr val="dk1">
                    <a:lumMod val="75000"/>
                    <a:lumOff val="25000"/>
                  </a:schemeClr>
                </a:solidFill>
                <a:latin typeface="Arial Rounded MT Bold" panose="020F0704030504030204" pitchFamily="34" charset="0"/>
                <a:ea typeface="+mn-ea"/>
                <a:cs typeface="+mn-cs"/>
              </a:defRPr>
            </a:pPr>
            <a:r>
              <a:rPr lang="en-US" sz="3600" dirty="0"/>
              <a:t>Count of likes:</a:t>
            </a:r>
          </a:p>
        </c:rich>
      </c:tx>
      <c:overlay val="0"/>
      <c:spPr>
        <a:noFill/>
        <a:ln>
          <a:noFill/>
        </a:ln>
        <a:effectLst/>
      </c:spPr>
      <c:txPr>
        <a:bodyPr rot="0" spcFirstLastPara="1" vertOverflow="ellipsis" vert="horz" wrap="square" anchor="ctr" anchorCtr="1"/>
        <a:lstStyle/>
        <a:p>
          <a:pPr>
            <a:defRPr sz="2400" b="1" i="0" u="none" strike="noStrike" kern="1200" baseline="0">
              <a:solidFill>
                <a:schemeClr val="dk1">
                  <a:lumMod val="75000"/>
                  <a:lumOff val="25000"/>
                </a:schemeClr>
              </a:solidFill>
              <a:latin typeface="Arial Rounded MT Bold" panose="020F0704030504030204" pitchFamily="34" charset="0"/>
              <a:ea typeface="+mn-ea"/>
              <a:cs typeface="+mn-cs"/>
            </a:defRPr>
          </a:pPr>
          <a:endParaRPr lang="en-US"/>
        </a:p>
      </c:txPr>
    </c:title>
    <c:autoTitleDeleted val="0"/>
    <c:view3D>
      <c:rotX val="50"/>
      <c:rotY val="85"/>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Sheet1!$B$1</c:f>
              <c:strCache>
                <c:ptCount val="1"/>
                <c:pt idx="0">
                  <c:v>Count of likes</c:v>
                </c:pt>
              </c:strCache>
            </c:strRef>
          </c:tx>
          <c:dPt>
            <c:idx val="0"/>
            <c:bubble3D val="0"/>
            <c:spPr>
              <a:solidFill>
                <a:schemeClr val="accent1"/>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01-D045-4797-BE75-21BB4E5AC389}"/>
              </c:ext>
            </c:extLst>
          </c:dPt>
          <c:dPt>
            <c:idx val="1"/>
            <c:bubble3D val="0"/>
            <c:spPr>
              <a:solidFill>
                <a:schemeClr val="accent2"/>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03-4AFF-496D-9F97-94377678C0D6}"/>
              </c:ext>
            </c:extLst>
          </c:dPt>
          <c:dPt>
            <c:idx val="2"/>
            <c:bubble3D val="0"/>
            <c:spPr>
              <a:solidFill>
                <a:schemeClr val="accent3"/>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05-4AFF-496D-9F97-94377678C0D6}"/>
              </c:ext>
            </c:extLst>
          </c:dPt>
          <c:dPt>
            <c:idx val="3"/>
            <c:bubble3D val="0"/>
            <c:spPr>
              <a:solidFill>
                <a:schemeClr val="accent4"/>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07-4AFF-496D-9F97-94377678C0D6}"/>
              </c:ext>
            </c:extLst>
          </c:dPt>
          <c:dLbls>
            <c:dLbl>
              <c:idx val="0"/>
              <c:tx>
                <c:rich>
                  <a:bodyPr/>
                  <a:lstStyle/>
                  <a:p>
                    <a:r>
                      <a:rPr lang="en-US" dirty="0"/>
                      <a:t>98.6</a:t>
                    </a:r>
                  </a:p>
                </c:rich>
              </c:tx>
              <c:dLblPos val="bestFi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D045-4797-BE75-21BB4E5AC389}"/>
                </c:ext>
              </c:extLst>
            </c:dLbl>
            <c:spPr>
              <a:pattFill prst="pct75">
                <a:fgClr>
                  <a:srgbClr val="000000">
                    <a:lumMod val="75000"/>
                    <a:lumOff val="25000"/>
                  </a:srgbClr>
                </a:fgClr>
                <a:bgClr>
                  <a:srgbClr val="000000">
                    <a:lumMod val="65000"/>
                    <a:lumOff val="35000"/>
                  </a:srgbClr>
                </a:bgClr>
              </a:pattFill>
              <a:ln>
                <a:noFill/>
              </a:ln>
              <a:effectLst>
                <a:outerShdw blurRad="50800" dist="38100" dir="2700000" algn="tl" rotWithShape="0">
                  <a:prstClr val="black">
                    <a:alpha val="40000"/>
                  </a:prstClr>
                </a:outerShdw>
              </a:effectLst>
            </c:spPr>
            <c:txPr>
              <a:bodyPr rot="0" spcFirstLastPara="1" vertOverflow="ellipsis" vert="horz" wrap="square" anchor="ctr" anchorCtr="1"/>
              <a:lstStyle/>
              <a:p>
                <a:pPr>
                  <a:defRPr sz="2000" b="1" i="0" u="none" strike="noStrike" kern="1200" baseline="0">
                    <a:solidFill>
                      <a:schemeClr val="lt1"/>
                    </a:solidFill>
                    <a:latin typeface="Arial Rounded MT Bold" panose="020F0704030504030204" pitchFamily="34" charset="0"/>
                    <a:ea typeface="+mn-ea"/>
                    <a:cs typeface="+mn-cs"/>
                  </a:defRPr>
                </a:pPr>
                <a:endParaRPr lang="en-US"/>
              </a:p>
            </c:txPr>
            <c:dLblPos val="bestFit"/>
            <c:showLegendKey val="0"/>
            <c:showVal val="1"/>
            <c:showCatName val="0"/>
            <c:showSerName val="0"/>
            <c:showPercent val="0"/>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Sheet1!$A$2:$A$5</c:f>
              <c:strCache>
                <c:ptCount val="2"/>
                <c:pt idx="0">
                  <c:v>Yes</c:v>
                </c:pt>
                <c:pt idx="1">
                  <c:v>No</c:v>
                </c:pt>
              </c:strCache>
            </c:strRef>
          </c:cat>
          <c:val>
            <c:numRef>
              <c:f>Sheet1!$B$2:$B$5</c:f>
              <c:numCache>
                <c:formatCode>General</c:formatCode>
                <c:ptCount val="4"/>
                <c:pt idx="0">
                  <c:v>98.6</c:v>
                </c:pt>
                <c:pt idx="1">
                  <c:v>1.4</c:v>
                </c:pt>
              </c:numCache>
            </c:numRef>
          </c:val>
          <c:extLst>
            <c:ext xmlns:c16="http://schemas.microsoft.com/office/drawing/2014/chart" uri="{C3380CC4-5D6E-409C-BE32-E72D297353CC}">
              <c16:uniqueId val="{00000000-D045-4797-BE75-21BB4E5AC389}"/>
            </c:ext>
          </c:extLst>
        </c:ser>
        <c:dLbls>
          <c:dLblPos val="bestFit"/>
          <c:showLegendKey val="0"/>
          <c:showVal val="1"/>
          <c:showCatName val="0"/>
          <c:showSerName val="0"/>
          <c:showPercent val="0"/>
          <c:showBubbleSize val="0"/>
          <c:showLeaderLines val="1"/>
        </c:dLbls>
      </c:pie3DChart>
      <c:spPr>
        <a:noFill/>
        <a:ln>
          <a:noFill/>
        </a:ln>
        <a:effectLst/>
      </c:spPr>
    </c:plotArea>
    <c:legend>
      <c:legendPos val="r"/>
      <c:legendEntry>
        <c:idx val="2"/>
        <c:delete val="1"/>
      </c:legendEntry>
      <c:legendEntry>
        <c:idx val="3"/>
        <c:delete val="1"/>
      </c:legendEntry>
      <c:overlay val="0"/>
      <c:spPr>
        <a:solidFill>
          <a:schemeClr val="lt1">
            <a:lumMod val="95000"/>
            <a:alpha val="39000"/>
          </a:schemeClr>
        </a:solidFill>
        <a:ln>
          <a:noFill/>
        </a:ln>
        <a:effectLst/>
      </c:spPr>
      <c:txPr>
        <a:bodyPr rot="0" spcFirstLastPara="1" vertOverflow="ellipsis" vert="horz" wrap="square" anchor="ctr" anchorCtr="1"/>
        <a:lstStyle/>
        <a:p>
          <a:pPr>
            <a:defRPr sz="2000" b="0" i="0" u="none" strike="noStrike" kern="1200" baseline="0">
              <a:solidFill>
                <a:schemeClr val="dk1">
                  <a:lumMod val="75000"/>
                  <a:lumOff val="25000"/>
                </a:schemeClr>
              </a:solidFill>
              <a:latin typeface="Arial Rounded MT Bold" panose="020F0704030504030204" pitchFamily="34" charset="0"/>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sz="2000">
          <a:latin typeface="Arial Rounded MT Bold" panose="020F0704030504030204" pitchFamily="34" charset="0"/>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60" b="1" i="0" u="none" strike="noStrike" kern="1200" baseline="0">
                <a:solidFill>
                  <a:schemeClr val="dk1">
                    <a:lumMod val="75000"/>
                    <a:lumOff val="25000"/>
                  </a:schemeClr>
                </a:solidFill>
                <a:latin typeface="Arial Rounded MT Bold" panose="020F0704030504030204" pitchFamily="34" charset="0"/>
                <a:ea typeface="+mn-ea"/>
                <a:cs typeface="+mn-cs"/>
              </a:defRPr>
            </a:pPr>
            <a:r>
              <a:rPr lang="en-US" sz="3200" dirty="0"/>
              <a:t>Impact of our project:</a:t>
            </a:r>
          </a:p>
        </c:rich>
      </c:tx>
      <c:layout>
        <c:manualLayout>
          <c:xMode val="edge"/>
          <c:yMode val="edge"/>
          <c:x val="0.32957081362184021"/>
          <c:y val="0"/>
        </c:manualLayout>
      </c:layout>
      <c:overlay val="0"/>
      <c:spPr>
        <a:noFill/>
        <a:ln>
          <a:noFill/>
        </a:ln>
        <a:effectLst/>
      </c:spPr>
      <c:txPr>
        <a:bodyPr rot="0" spcFirstLastPara="1" vertOverflow="ellipsis" vert="horz" wrap="square" anchor="ctr" anchorCtr="1"/>
        <a:lstStyle/>
        <a:p>
          <a:pPr>
            <a:defRPr sz="2160" b="1" i="0" u="none" strike="noStrike" kern="1200" baseline="0">
              <a:solidFill>
                <a:schemeClr val="dk1">
                  <a:lumMod val="75000"/>
                  <a:lumOff val="25000"/>
                </a:schemeClr>
              </a:solidFill>
              <a:latin typeface="Arial Rounded MT Bold" panose="020F0704030504030204" pitchFamily="34" charset="0"/>
              <a:ea typeface="+mn-ea"/>
              <a:cs typeface="+mn-cs"/>
            </a:defRPr>
          </a:pPr>
          <a:endParaRPr lang="en-US"/>
        </a:p>
      </c:txPr>
    </c:title>
    <c:autoTitleDeleted val="0"/>
    <c:view3D>
      <c:rotX val="0"/>
      <c:rotY val="0"/>
      <c:depthPercent val="60"/>
      <c:rAngAx val="0"/>
      <c:perspective val="100"/>
    </c:view3D>
    <c:floor>
      <c:thickness val="0"/>
      <c:spPr>
        <a:solidFill>
          <a:schemeClr val="lt1">
            <a:lumMod val="95000"/>
          </a:schemeClr>
        </a:solid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tx>
            <c:strRef>
              <c:f>Sheet1!$B$1</c:f>
              <c:strCache>
                <c:ptCount val="1"/>
                <c:pt idx="0">
                  <c:v>Good</c:v>
                </c:pt>
              </c:strCache>
            </c:strRef>
          </c:tx>
          <c:spPr>
            <a:solidFill>
              <a:schemeClr val="accent1">
                <a:lumMod val="50000"/>
              </a:schemeClr>
            </a:solidFill>
            <a:ln w="9525" cap="flat" cmpd="sng" algn="ctr">
              <a:solidFill>
                <a:schemeClr val="accent1">
                  <a:lumMod val="75000"/>
                </a:schemeClr>
              </a:solidFill>
              <a:round/>
            </a:ln>
            <a:effectLst/>
            <a:sp3d contourW="9525">
              <a:contourClr>
                <a:schemeClr val="accent1">
                  <a:lumMod val="75000"/>
                </a:schemeClr>
              </a:contourClr>
            </a:sp3d>
          </c:spPr>
          <c:invertIfNegative val="0"/>
          <c:dLbls>
            <c:dLbl>
              <c:idx val="0"/>
              <c:layout>
                <c:manualLayout>
                  <c:x val="2.6492113537689046E-3"/>
                  <c:y val="-2.8870460290614144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67BB-4CD7-BE0C-7AF7F015931A}"/>
                </c:ext>
              </c:extLst>
            </c:dLbl>
            <c:dLbl>
              <c:idx val="1"/>
              <c:layout>
                <c:manualLayout>
                  <c:x val="5.2984227075377607E-3"/>
                  <c:y val="-2.8870460290614144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67BB-4CD7-BE0C-7AF7F015931A}"/>
                </c:ext>
              </c:extLst>
            </c:dLbl>
            <c:spPr>
              <a:noFill/>
              <a:ln>
                <a:noFill/>
              </a:ln>
              <a:effectLst/>
            </c:spPr>
            <c:txPr>
              <a:bodyPr rot="0" spcFirstLastPara="1" vertOverflow="ellipsis" vert="horz" wrap="square" anchor="ctr" anchorCtr="1"/>
              <a:lstStyle/>
              <a:p>
                <a:pPr>
                  <a:defRPr sz="1800" b="0" i="0" u="none" strike="noStrike" kern="1200" baseline="0">
                    <a:solidFill>
                      <a:schemeClr val="dk1">
                        <a:lumMod val="75000"/>
                        <a:lumOff val="25000"/>
                      </a:schemeClr>
                    </a:solidFill>
                    <a:latin typeface="Arial Rounded MT Bold" panose="020F0704030504030204" pitchFamily="34" charset="0"/>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Sheet1!$A$2:$A$5</c:f>
              <c:strCache>
                <c:ptCount val="3"/>
                <c:pt idx="0">
                  <c:v>Good</c:v>
                </c:pt>
                <c:pt idx="1">
                  <c:v>Okay</c:v>
                </c:pt>
                <c:pt idx="2">
                  <c:v>Not Good</c:v>
                </c:pt>
              </c:strCache>
            </c:strRef>
          </c:cat>
          <c:val>
            <c:numRef>
              <c:f>Sheet1!$B$2:$B$5</c:f>
              <c:numCache>
                <c:formatCode>General</c:formatCode>
                <c:ptCount val="4"/>
                <c:pt idx="0">
                  <c:v>86.4</c:v>
                </c:pt>
                <c:pt idx="1">
                  <c:v>19.399999999999999</c:v>
                </c:pt>
                <c:pt idx="2">
                  <c:v>0</c:v>
                </c:pt>
              </c:numCache>
            </c:numRef>
          </c:val>
          <c:extLst>
            <c:ext xmlns:c16="http://schemas.microsoft.com/office/drawing/2014/chart" uri="{C3380CC4-5D6E-409C-BE32-E72D297353CC}">
              <c16:uniqueId val="{00000000-8AA9-4294-8CF0-AEFC2CEB06D3}"/>
            </c:ext>
          </c:extLst>
        </c:ser>
        <c:ser>
          <c:idx val="1"/>
          <c:order val="1"/>
          <c:tx>
            <c:strRef>
              <c:f>Sheet1!$C$1</c:f>
              <c:strCache>
                <c:ptCount val="1"/>
                <c:pt idx="0">
                  <c:v>Okay</c:v>
                </c:pt>
              </c:strCache>
            </c:strRef>
          </c:tx>
          <c:spPr>
            <a:solidFill>
              <a:schemeClr val="accent2">
                <a:alpha val="85000"/>
              </a:schemeClr>
            </a:solidFill>
            <a:ln w="9525" cap="flat" cmpd="sng" algn="ctr">
              <a:solidFill>
                <a:schemeClr val="accent2">
                  <a:lumMod val="75000"/>
                </a:schemeClr>
              </a:solidFill>
              <a:round/>
            </a:ln>
            <a:effectLst/>
            <a:sp3d contourW="9525">
              <a:contourClr>
                <a:schemeClr val="accent2">
                  <a:lumMod val="75000"/>
                </a:schemeClr>
              </a:contourClr>
            </a:sp3d>
          </c:spPr>
          <c:invertIfNegative val="0"/>
          <c:dLbls>
            <c:spPr>
              <a:noFill/>
              <a:ln>
                <a:noFill/>
              </a:ln>
              <a:effectLst/>
            </c:spPr>
            <c:txPr>
              <a:bodyPr rot="0" spcFirstLastPara="1" vertOverflow="ellipsis" vert="horz" wrap="square" anchor="ctr" anchorCtr="1"/>
              <a:lstStyle/>
              <a:p>
                <a:pPr>
                  <a:defRPr sz="1800" b="0" i="0" u="none" strike="noStrike" kern="1200" baseline="0">
                    <a:solidFill>
                      <a:schemeClr val="dk1">
                        <a:lumMod val="75000"/>
                        <a:lumOff val="25000"/>
                      </a:schemeClr>
                    </a:solidFill>
                    <a:latin typeface="Arial Rounded MT Bold" panose="020F0704030504030204" pitchFamily="34" charset="0"/>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Sheet1!$A$2:$A$5</c:f>
              <c:strCache>
                <c:ptCount val="3"/>
                <c:pt idx="0">
                  <c:v>Good</c:v>
                </c:pt>
                <c:pt idx="1">
                  <c:v>Okay</c:v>
                </c:pt>
                <c:pt idx="2">
                  <c:v>Not Good</c:v>
                </c:pt>
              </c:strCache>
            </c:strRef>
          </c:cat>
          <c:val>
            <c:numRef>
              <c:f>Sheet1!$C$2:$C$5</c:f>
              <c:numCache>
                <c:formatCode>General</c:formatCode>
                <c:ptCount val="4"/>
              </c:numCache>
            </c:numRef>
          </c:val>
          <c:extLst>
            <c:ext xmlns:c16="http://schemas.microsoft.com/office/drawing/2014/chart" uri="{C3380CC4-5D6E-409C-BE32-E72D297353CC}">
              <c16:uniqueId val="{00000001-8AA9-4294-8CF0-AEFC2CEB06D3}"/>
            </c:ext>
          </c:extLst>
        </c:ser>
        <c:ser>
          <c:idx val="2"/>
          <c:order val="2"/>
          <c:tx>
            <c:strRef>
              <c:f>Sheet1!$D$1</c:f>
              <c:strCache>
                <c:ptCount val="1"/>
                <c:pt idx="0">
                  <c:v>Not Good</c:v>
                </c:pt>
              </c:strCache>
            </c:strRef>
          </c:tx>
          <c:spPr>
            <a:solidFill>
              <a:schemeClr val="accent3">
                <a:alpha val="85000"/>
              </a:schemeClr>
            </a:solidFill>
            <a:ln w="9525" cap="flat" cmpd="sng" algn="ctr">
              <a:solidFill>
                <a:schemeClr val="accent3">
                  <a:lumMod val="75000"/>
                </a:schemeClr>
              </a:solidFill>
              <a:round/>
            </a:ln>
            <a:effectLst/>
            <a:sp3d contourW="9525">
              <a:contourClr>
                <a:schemeClr val="accent3">
                  <a:lumMod val="75000"/>
                </a:schemeClr>
              </a:contourClr>
            </a:sp3d>
          </c:spPr>
          <c:invertIfNegative val="0"/>
          <c:dLbls>
            <c:spPr>
              <a:noFill/>
              <a:ln>
                <a:noFill/>
              </a:ln>
              <a:effectLst/>
            </c:spPr>
            <c:txPr>
              <a:bodyPr rot="0" spcFirstLastPara="1" vertOverflow="ellipsis" vert="horz" wrap="square" anchor="ctr" anchorCtr="1"/>
              <a:lstStyle/>
              <a:p>
                <a:pPr>
                  <a:defRPr sz="1800" b="0" i="0" u="none" strike="noStrike" kern="1200" baseline="0">
                    <a:solidFill>
                      <a:schemeClr val="dk1">
                        <a:lumMod val="75000"/>
                        <a:lumOff val="25000"/>
                      </a:schemeClr>
                    </a:solidFill>
                    <a:latin typeface="Arial Rounded MT Bold" panose="020F0704030504030204" pitchFamily="34" charset="0"/>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Sheet1!$A$2:$A$5</c:f>
              <c:strCache>
                <c:ptCount val="3"/>
                <c:pt idx="0">
                  <c:v>Good</c:v>
                </c:pt>
                <c:pt idx="1">
                  <c:v>Okay</c:v>
                </c:pt>
                <c:pt idx="2">
                  <c:v>Not Good</c:v>
                </c:pt>
              </c:strCache>
            </c:strRef>
          </c:cat>
          <c:val>
            <c:numRef>
              <c:f>Sheet1!$D$2:$D$5</c:f>
              <c:numCache>
                <c:formatCode>General</c:formatCode>
                <c:ptCount val="4"/>
              </c:numCache>
            </c:numRef>
          </c:val>
          <c:extLst>
            <c:ext xmlns:c16="http://schemas.microsoft.com/office/drawing/2014/chart" uri="{C3380CC4-5D6E-409C-BE32-E72D297353CC}">
              <c16:uniqueId val="{00000002-8AA9-4294-8CF0-AEFC2CEB06D3}"/>
            </c:ext>
          </c:extLst>
        </c:ser>
        <c:dLbls>
          <c:showLegendKey val="0"/>
          <c:showVal val="1"/>
          <c:showCatName val="0"/>
          <c:showSerName val="0"/>
          <c:showPercent val="0"/>
          <c:showBubbleSize val="0"/>
        </c:dLbls>
        <c:gapWidth val="65"/>
        <c:shape val="box"/>
        <c:axId val="500436888"/>
        <c:axId val="500435904"/>
        <c:axId val="0"/>
      </c:bar3DChart>
      <c:catAx>
        <c:axId val="500436888"/>
        <c:scaling>
          <c:orientation val="minMax"/>
        </c:scaling>
        <c:delete val="0"/>
        <c:axPos val="b"/>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1800" b="0" i="0" u="none" strike="noStrike" kern="1200" cap="all" baseline="0">
                <a:solidFill>
                  <a:schemeClr val="dk1">
                    <a:lumMod val="75000"/>
                    <a:lumOff val="25000"/>
                  </a:schemeClr>
                </a:solidFill>
                <a:latin typeface="Arial Rounded MT Bold" panose="020F0704030504030204" pitchFamily="34" charset="0"/>
                <a:ea typeface="+mn-ea"/>
                <a:cs typeface="+mn-cs"/>
              </a:defRPr>
            </a:pPr>
            <a:endParaRPr lang="en-US"/>
          </a:p>
        </c:txPr>
        <c:crossAx val="500435904"/>
        <c:crosses val="autoZero"/>
        <c:auto val="1"/>
        <c:lblAlgn val="ctr"/>
        <c:lblOffset val="100"/>
        <c:noMultiLvlLbl val="0"/>
      </c:catAx>
      <c:valAx>
        <c:axId val="500435904"/>
        <c:scaling>
          <c:orientation val="minMax"/>
        </c:scaling>
        <c:delete val="0"/>
        <c:axPos val="l"/>
        <c:majorGridlines>
          <c:spPr>
            <a:ln w="9525" cap="flat" cmpd="sng" algn="ctr">
              <a:solidFill>
                <a:schemeClr val="dk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800" b="0" i="0" u="none" strike="noStrike" kern="1200" baseline="0">
                <a:solidFill>
                  <a:schemeClr val="dk1">
                    <a:lumMod val="75000"/>
                    <a:lumOff val="25000"/>
                  </a:schemeClr>
                </a:solidFill>
                <a:latin typeface="Arial Rounded MT Bold" panose="020F0704030504030204" pitchFamily="34" charset="0"/>
                <a:ea typeface="+mn-ea"/>
                <a:cs typeface="+mn-cs"/>
              </a:defRPr>
            </a:pPr>
            <a:endParaRPr lang="en-US"/>
          </a:p>
        </c:txPr>
        <c:crossAx val="500436888"/>
        <c:crosses val="autoZero"/>
        <c:crossBetween val="between"/>
      </c:valAx>
      <c:spPr>
        <a:noFill/>
        <a:ln>
          <a:noFill/>
        </a:ln>
        <a:effectLst/>
      </c:spPr>
    </c:plotArea>
    <c:legend>
      <c:legendPos val="b"/>
      <c:overlay val="0"/>
      <c:spPr>
        <a:solidFill>
          <a:schemeClr val="lt1">
            <a:lumMod val="95000"/>
            <a:alpha val="39000"/>
          </a:schemeClr>
        </a:solidFill>
        <a:ln>
          <a:noFill/>
        </a:ln>
        <a:effectLst/>
      </c:spPr>
      <c:txPr>
        <a:bodyPr rot="0" spcFirstLastPara="1" vertOverflow="ellipsis" vert="horz" wrap="square" anchor="ctr" anchorCtr="1"/>
        <a:lstStyle/>
        <a:p>
          <a:pPr>
            <a:defRPr sz="1800" b="0" i="0" u="none" strike="noStrike" kern="1200" baseline="0">
              <a:solidFill>
                <a:schemeClr val="dk1">
                  <a:lumMod val="75000"/>
                  <a:lumOff val="25000"/>
                </a:schemeClr>
              </a:solidFill>
              <a:latin typeface="Arial Rounded MT Bold" panose="020F0704030504030204" pitchFamily="34" charset="0"/>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sz="1800">
          <a:latin typeface="Arial Rounded MT Bold" panose="020F0704030504030204" pitchFamily="34" charset="0"/>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60" b="1" i="0" u="none" strike="noStrike" kern="1200" baseline="0">
                <a:solidFill>
                  <a:schemeClr val="dk1"/>
                </a:solidFill>
                <a:latin typeface="+mn-lt"/>
                <a:ea typeface="+mn-ea"/>
                <a:cs typeface="+mn-cs"/>
              </a:defRPr>
            </a:pPr>
            <a:r>
              <a:rPr lang="en-US" sz="3600" dirty="0">
                <a:solidFill>
                  <a:schemeClr val="dk1"/>
                </a:solidFill>
                <a:latin typeface="Arial Rounded MT Bold" panose="020F0704030504030204" pitchFamily="34" charset="0"/>
                <a:ea typeface="+mn-ea"/>
                <a:cs typeface="+mn-cs"/>
              </a:rPr>
              <a:t>Will it beneficial?</a:t>
            </a:r>
            <a:endParaRPr lang="en-US" sz="3600" dirty="0">
              <a:latin typeface="Arial Rounded MT Bold" panose="020F0704030504030204" pitchFamily="34" charset="0"/>
            </a:endParaRPr>
          </a:p>
        </c:rich>
      </c:tx>
      <c:overlay val="0"/>
      <c:spPr>
        <a:noFill/>
        <a:ln>
          <a:noFill/>
        </a:ln>
        <a:effectLst/>
      </c:spPr>
      <c:txPr>
        <a:bodyPr rot="0" spcFirstLastPara="1" vertOverflow="ellipsis" vert="horz" wrap="square" anchor="ctr" anchorCtr="1"/>
        <a:lstStyle/>
        <a:p>
          <a:pPr>
            <a:defRPr sz="2160" b="1" i="0" u="none" strike="noStrike" kern="1200" baseline="0">
              <a:solidFill>
                <a:schemeClr val="dk1"/>
              </a:solidFill>
              <a:latin typeface="+mn-lt"/>
              <a:ea typeface="+mn-ea"/>
              <a:cs typeface="+mn-cs"/>
            </a:defRPr>
          </a:pPr>
          <a:endParaRPr lang="en-US"/>
        </a:p>
      </c:txPr>
    </c:title>
    <c:autoTitleDeleted val="0"/>
    <c:view3D>
      <c:rotX val="0"/>
      <c:rotY val="0"/>
      <c:depthPercent val="60"/>
      <c:rAngAx val="0"/>
      <c:perspective val="100"/>
    </c:view3D>
    <c:floor>
      <c:thickness val="0"/>
      <c:spPr>
        <a:solidFill>
          <a:schemeClr val="lt1">
            <a:lumMod val="95000"/>
          </a:schemeClr>
        </a:solid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tx>
            <c:strRef>
              <c:f>Sheet1!$B$1</c:f>
              <c:strCache>
                <c:ptCount val="1"/>
                <c:pt idx="0">
                  <c:v>Yes</c:v>
                </c:pt>
              </c:strCache>
            </c:strRef>
          </c:tx>
          <c:spPr>
            <a:solidFill>
              <a:schemeClr val="accent3">
                <a:lumMod val="60000"/>
                <a:lumOff val="40000"/>
              </a:schemeClr>
            </a:solidFill>
            <a:ln w="9525" cap="flat" cmpd="sng" algn="ctr">
              <a:solidFill>
                <a:schemeClr val="accent1">
                  <a:lumMod val="75000"/>
                </a:schemeClr>
              </a:solidFill>
              <a:round/>
            </a:ln>
            <a:effectLst/>
            <a:sp3d contourW="9525">
              <a:contourClr>
                <a:schemeClr val="accent1">
                  <a:lumMod val="75000"/>
                </a:schemeClr>
              </a:contourClr>
            </a:sp3d>
          </c:spPr>
          <c:invertIfNegative val="0"/>
          <c:dLbls>
            <c:spPr>
              <a:noFill/>
              <a:ln>
                <a:noFill/>
              </a:ln>
              <a:effectLst/>
            </c:spPr>
            <c:txPr>
              <a:bodyPr rot="0" spcFirstLastPara="1" vertOverflow="ellipsis" vert="horz" wrap="square" lIns="38100" tIns="19050" rIns="38100" bIns="19050" anchor="ctr" anchorCtr="1">
                <a:spAutoFit/>
              </a:bodyPr>
              <a:lstStyle/>
              <a:p>
                <a:pPr>
                  <a:defRPr sz="1800" b="0" i="0" u="none" strike="noStrike" kern="1200" baseline="0">
                    <a:solidFill>
                      <a:schemeClr val="dk1">
                        <a:lumMod val="75000"/>
                        <a:lumOff val="25000"/>
                      </a:schemeClr>
                    </a:solidFill>
                    <a:latin typeface="Arial Rounded MT Bold" panose="020F0704030504030204" pitchFamily="34" charset="0"/>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Sheet1!$A$2:$A$5</c:f>
              <c:strCache>
                <c:ptCount val="3"/>
                <c:pt idx="0">
                  <c:v>Yes</c:v>
                </c:pt>
                <c:pt idx="1">
                  <c:v>No</c:v>
                </c:pt>
                <c:pt idx="2">
                  <c:v>Maybe</c:v>
                </c:pt>
              </c:strCache>
            </c:strRef>
          </c:cat>
          <c:val>
            <c:numRef>
              <c:f>Sheet1!$B$2:$B$5</c:f>
              <c:numCache>
                <c:formatCode>General</c:formatCode>
                <c:ptCount val="4"/>
                <c:pt idx="0">
                  <c:v>68.099999999999994</c:v>
                </c:pt>
                <c:pt idx="1">
                  <c:v>0</c:v>
                </c:pt>
                <c:pt idx="2">
                  <c:v>31.9</c:v>
                </c:pt>
              </c:numCache>
            </c:numRef>
          </c:val>
          <c:extLst>
            <c:ext xmlns:c16="http://schemas.microsoft.com/office/drawing/2014/chart" uri="{C3380CC4-5D6E-409C-BE32-E72D297353CC}">
              <c16:uniqueId val="{00000000-3DD5-4872-82D6-4D70093AC128}"/>
            </c:ext>
          </c:extLst>
        </c:ser>
        <c:ser>
          <c:idx val="1"/>
          <c:order val="1"/>
          <c:tx>
            <c:strRef>
              <c:f>Sheet1!$C$1</c:f>
              <c:strCache>
                <c:ptCount val="1"/>
                <c:pt idx="0">
                  <c:v>No</c:v>
                </c:pt>
              </c:strCache>
            </c:strRef>
          </c:tx>
          <c:spPr>
            <a:solidFill>
              <a:schemeClr val="accent2">
                <a:alpha val="85000"/>
              </a:schemeClr>
            </a:solidFill>
            <a:ln w="9525" cap="flat" cmpd="sng" algn="ctr">
              <a:solidFill>
                <a:schemeClr val="accent2">
                  <a:lumMod val="75000"/>
                </a:schemeClr>
              </a:solidFill>
              <a:round/>
            </a:ln>
            <a:effectLst/>
            <a:sp3d contourW="9525">
              <a:contourClr>
                <a:schemeClr val="accent2">
                  <a:lumMod val="75000"/>
                </a:schemeClr>
              </a:contourClr>
            </a:sp3d>
          </c:spPr>
          <c:invertIfNegative val="0"/>
          <c:dLbls>
            <c:spPr>
              <a:noFill/>
              <a:ln>
                <a:noFill/>
              </a:ln>
              <a:effectLst/>
            </c:spPr>
            <c:txPr>
              <a:bodyPr rot="0" spcFirstLastPara="1" vertOverflow="ellipsis" vert="horz" wrap="square" lIns="38100" tIns="19050" rIns="38100" bIns="19050" anchor="ctr" anchorCtr="1">
                <a:spAutoFit/>
              </a:bodyPr>
              <a:lstStyle/>
              <a:p>
                <a:pPr>
                  <a:defRPr sz="1800" b="0" i="0" u="none" strike="noStrike" kern="1200" baseline="0">
                    <a:solidFill>
                      <a:schemeClr val="dk1">
                        <a:lumMod val="75000"/>
                        <a:lumOff val="25000"/>
                      </a:schemeClr>
                    </a:solidFill>
                    <a:latin typeface="Arial Rounded MT Bold" panose="020F0704030504030204" pitchFamily="34" charset="0"/>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Sheet1!$A$2:$A$5</c:f>
              <c:strCache>
                <c:ptCount val="3"/>
                <c:pt idx="0">
                  <c:v>Yes</c:v>
                </c:pt>
                <c:pt idx="1">
                  <c:v>No</c:v>
                </c:pt>
                <c:pt idx="2">
                  <c:v>Maybe</c:v>
                </c:pt>
              </c:strCache>
            </c:strRef>
          </c:cat>
          <c:val>
            <c:numRef>
              <c:f>Sheet1!$C$2:$C$5</c:f>
              <c:numCache>
                <c:formatCode>General</c:formatCode>
                <c:ptCount val="4"/>
              </c:numCache>
            </c:numRef>
          </c:val>
          <c:extLst>
            <c:ext xmlns:c16="http://schemas.microsoft.com/office/drawing/2014/chart" uri="{C3380CC4-5D6E-409C-BE32-E72D297353CC}">
              <c16:uniqueId val="{00000001-3DD5-4872-82D6-4D70093AC128}"/>
            </c:ext>
          </c:extLst>
        </c:ser>
        <c:ser>
          <c:idx val="2"/>
          <c:order val="2"/>
          <c:tx>
            <c:strRef>
              <c:f>Sheet1!$D$1</c:f>
              <c:strCache>
                <c:ptCount val="1"/>
                <c:pt idx="0">
                  <c:v>Maybe</c:v>
                </c:pt>
              </c:strCache>
            </c:strRef>
          </c:tx>
          <c:spPr>
            <a:solidFill>
              <a:schemeClr val="accent3">
                <a:alpha val="85000"/>
              </a:schemeClr>
            </a:solidFill>
            <a:ln w="9525" cap="flat" cmpd="sng" algn="ctr">
              <a:solidFill>
                <a:schemeClr val="accent3">
                  <a:lumMod val="75000"/>
                </a:schemeClr>
              </a:solidFill>
              <a:round/>
            </a:ln>
            <a:effectLst/>
            <a:sp3d contourW="9525">
              <a:contourClr>
                <a:schemeClr val="accent3">
                  <a:lumMod val="75000"/>
                </a:schemeClr>
              </a:contourClr>
            </a:sp3d>
          </c:spPr>
          <c:invertIfNegative val="0"/>
          <c:dLbls>
            <c:spPr>
              <a:noFill/>
              <a:ln>
                <a:noFill/>
              </a:ln>
              <a:effectLst/>
            </c:spPr>
            <c:txPr>
              <a:bodyPr rot="0" spcFirstLastPara="1" vertOverflow="ellipsis" vert="horz" wrap="square" lIns="38100" tIns="19050" rIns="38100" bIns="19050" anchor="ctr" anchorCtr="1">
                <a:spAutoFit/>
              </a:bodyPr>
              <a:lstStyle/>
              <a:p>
                <a:pPr>
                  <a:defRPr sz="1800" b="0" i="0" u="none" strike="noStrike" kern="1200" baseline="0">
                    <a:solidFill>
                      <a:schemeClr val="dk1">
                        <a:lumMod val="75000"/>
                        <a:lumOff val="25000"/>
                      </a:schemeClr>
                    </a:solidFill>
                    <a:latin typeface="Arial Rounded MT Bold" panose="020F0704030504030204" pitchFamily="34" charset="0"/>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Sheet1!$A$2:$A$5</c:f>
              <c:strCache>
                <c:ptCount val="3"/>
                <c:pt idx="0">
                  <c:v>Yes</c:v>
                </c:pt>
                <c:pt idx="1">
                  <c:v>No</c:v>
                </c:pt>
                <c:pt idx="2">
                  <c:v>Maybe</c:v>
                </c:pt>
              </c:strCache>
            </c:strRef>
          </c:cat>
          <c:val>
            <c:numRef>
              <c:f>Sheet1!$D$2:$D$5</c:f>
              <c:numCache>
                <c:formatCode>General</c:formatCode>
                <c:ptCount val="4"/>
              </c:numCache>
            </c:numRef>
          </c:val>
          <c:extLst>
            <c:ext xmlns:c16="http://schemas.microsoft.com/office/drawing/2014/chart" uri="{C3380CC4-5D6E-409C-BE32-E72D297353CC}">
              <c16:uniqueId val="{00000002-3DD5-4872-82D6-4D70093AC128}"/>
            </c:ext>
          </c:extLst>
        </c:ser>
        <c:dLbls>
          <c:showLegendKey val="0"/>
          <c:showVal val="1"/>
          <c:showCatName val="0"/>
          <c:showSerName val="0"/>
          <c:showPercent val="0"/>
          <c:showBubbleSize val="0"/>
        </c:dLbls>
        <c:gapWidth val="65"/>
        <c:shape val="box"/>
        <c:axId val="412625912"/>
        <c:axId val="412626240"/>
        <c:axId val="0"/>
      </c:bar3DChart>
      <c:catAx>
        <c:axId val="412625912"/>
        <c:scaling>
          <c:orientation val="minMax"/>
        </c:scaling>
        <c:delete val="0"/>
        <c:axPos val="b"/>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1800" b="0" i="0" u="none" strike="noStrike" kern="1200" cap="all" baseline="0">
                <a:solidFill>
                  <a:schemeClr val="dk1">
                    <a:lumMod val="75000"/>
                    <a:lumOff val="25000"/>
                  </a:schemeClr>
                </a:solidFill>
                <a:latin typeface="Arial Rounded MT Bold" panose="020F0704030504030204" pitchFamily="34" charset="0"/>
                <a:ea typeface="+mn-ea"/>
                <a:cs typeface="+mn-cs"/>
              </a:defRPr>
            </a:pPr>
            <a:endParaRPr lang="en-US"/>
          </a:p>
        </c:txPr>
        <c:crossAx val="412626240"/>
        <c:crosses val="autoZero"/>
        <c:auto val="1"/>
        <c:lblAlgn val="ctr"/>
        <c:lblOffset val="100"/>
        <c:noMultiLvlLbl val="0"/>
      </c:catAx>
      <c:valAx>
        <c:axId val="412626240"/>
        <c:scaling>
          <c:orientation val="minMax"/>
        </c:scaling>
        <c:delete val="0"/>
        <c:axPos val="l"/>
        <c:majorGridlines>
          <c:spPr>
            <a:ln w="9525" cap="flat" cmpd="sng" algn="ctr">
              <a:solidFill>
                <a:schemeClr val="dk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800" b="0" i="0" u="none" strike="noStrike" kern="1200" baseline="0">
                <a:solidFill>
                  <a:schemeClr val="dk1">
                    <a:lumMod val="75000"/>
                    <a:lumOff val="25000"/>
                  </a:schemeClr>
                </a:solidFill>
                <a:latin typeface="Arial Rounded MT Bold" panose="020F0704030504030204" pitchFamily="34" charset="0"/>
                <a:ea typeface="+mn-ea"/>
                <a:cs typeface="+mn-cs"/>
              </a:defRPr>
            </a:pPr>
            <a:endParaRPr lang="en-US"/>
          </a:p>
        </c:txPr>
        <c:crossAx val="412625912"/>
        <c:crosses val="autoZero"/>
        <c:crossBetween val="between"/>
      </c:valAx>
      <c:spPr>
        <a:noFill/>
        <a:ln>
          <a:noFill/>
        </a:ln>
        <a:effectLst/>
      </c:spPr>
    </c:plotArea>
    <c:legend>
      <c:legendPos val="b"/>
      <c:overlay val="0"/>
      <c:spPr>
        <a:solidFill>
          <a:schemeClr val="lt1">
            <a:lumMod val="95000"/>
            <a:alpha val="39000"/>
          </a:schemeClr>
        </a:solidFill>
        <a:ln>
          <a:noFill/>
        </a:ln>
        <a:effectLst/>
      </c:spPr>
      <c:txPr>
        <a:bodyPr rot="0" spcFirstLastPara="1" vertOverflow="ellipsis" vert="horz" wrap="square" anchor="ctr" anchorCtr="1"/>
        <a:lstStyle/>
        <a:p>
          <a:pPr>
            <a:defRPr sz="1800" b="0" i="0" u="none" strike="noStrike" kern="1200" baseline="0">
              <a:solidFill>
                <a:schemeClr val="dk1">
                  <a:lumMod val="75000"/>
                  <a:lumOff val="25000"/>
                </a:schemeClr>
              </a:solidFill>
              <a:latin typeface="Arial Rounded MT Bold" panose="020F0704030504030204" pitchFamily="34" charset="0"/>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sz="1800">
          <a:latin typeface="Arial Rounded MT Bold" panose="020F0704030504030204" pitchFamily="34" charset="0"/>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60" b="1" i="0" u="none" strike="noStrike" kern="1200" baseline="0">
                <a:solidFill>
                  <a:schemeClr val="tx1"/>
                </a:solidFill>
                <a:latin typeface="Arial Rounded MT Bold" panose="020F0704030504030204" pitchFamily="34" charset="0"/>
                <a:ea typeface="+mn-ea"/>
                <a:cs typeface="+mn-cs"/>
              </a:defRPr>
            </a:pPr>
            <a:r>
              <a:rPr lang="en-US" sz="2800" b="0" i="0" u="none" strike="noStrike" baseline="0" dirty="0">
                <a:effectLst/>
                <a:latin typeface="Arial Rounded MT Bold" panose="020F0704030504030204" pitchFamily="34" charset="0"/>
              </a:rPr>
              <a:t>The best way of making textbook interesting</a:t>
            </a:r>
            <a:endParaRPr lang="en-US" sz="2800" dirty="0">
              <a:latin typeface="Arial Rounded MT Bold" panose="020F0704030504030204" pitchFamily="34" charset="0"/>
            </a:endParaRPr>
          </a:p>
        </c:rich>
      </c:tx>
      <c:layout>
        <c:manualLayout>
          <c:xMode val="edge"/>
          <c:yMode val="edge"/>
          <c:x val="0.13945312500000001"/>
          <c:y val="4.6874997116449491E-3"/>
        </c:manualLayout>
      </c:layout>
      <c:overlay val="0"/>
      <c:spPr>
        <a:noFill/>
        <a:ln>
          <a:noFill/>
        </a:ln>
        <a:effectLst/>
      </c:spPr>
      <c:txPr>
        <a:bodyPr rot="0" spcFirstLastPara="1" vertOverflow="ellipsis" vert="horz" wrap="square" anchor="ctr" anchorCtr="1"/>
        <a:lstStyle/>
        <a:p>
          <a:pPr>
            <a:defRPr sz="2160" b="1" i="0" u="none" strike="noStrike" kern="1200" baseline="0">
              <a:solidFill>
                <a:schemeClr val="tx1"/>
              </a:solidFill>
              <a:latin typeface="Arial Rounded MT Bold" panose="020F0704030504030204" pitchFamily="34" charset="0"/>
              <a:ea typeface="+mn-ea"/>
              <a:cs typeface="+mn-cs"/>
            </a:defRPr>
          </a:pPr>
          <a:endParaRPr lang="en-US"/>
        </a:p>
      </c:txPr>
    </c:title>
    <c:autoTitleDeleted val="0"/>
    <c:view3D>
      <c:rotX val="0"/>
      <c:rotY val="0"/>
      <c:depthPercent val="60"/>
      <c:rAngAx val="0"/>
      <c:perspective val="100"/>
    </c:view3D>
    <c:floor>
      <c:thickness val="0"/>
      <c:spPr>
        <a:solidFill>
          <a:schemeClr val="lt1">
            <a:lumMod val="95000"/>
          </a:schemeClr>
        </a:solid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tx>
            <c:strRef>
              <c:f>Sheet1!$B$1</c:f>
              <c:strCache>
                <c:ptCount val="1"/>
                <c:pt idx="0">
                  <c:v>Animation</c:v>
                </c:pt>
              </c:strCache>
            </c:strRef>
          </c:tx>
          <c:spPr>
            <a:solidFill>
              <a:schemeClr val="accent4">
                <a:lumMod val="60000"/>
                <a:lumOff val="40000"/>
              </a:schemeClr>
            </a:solidFill>
            <a:ln w="9525" cap="flat" cmpd="sng" algn="ctr">
              <a:solidFill>
                <a:schemeClr val="accent1">
                  <a:lumMod val="75000"/>
                </a:schemeClr>
              </a:solidFill>
              <a:round/>
            </a:ln>
            <a:effectLst/>
            <a:sp3d contourW="9525">
              <a:contourClr>
                <a:schemeClr val="accent1">
                  <a:lumMod val="75000"/>
                </a:schemeClr>
              </a:contourClr>
            </a:sp3d>
          </c:spPr>
          <c:invertIfNegative val="0"/>
          <c:dLbls>
            <c:spPr>
              <a:noFill/>
              <a:ln>
                <a:noFill/>
              </a:ln>
              <a:effectLst/>
            </c:spPr>
            <c:txPr>
              <a:bodyPr rot="0" spcFirstLastPara="1" vertOverflow="ellipsis" vert="horz" wrap="square" lIns="38100" tIns="19050" rIns="38100" bIns="19050" anchor="ctr" anchorCtr="1">
                <a:spAutoFit/>
              </a:bodyPr>
              <a:lstStyle/>
              <a:p>
                <a:pPr>
                  <a:defRPr sz="1800" b="0" i="0" u="none" strike="noStrike" kern="1200" baseline="0">
                    <a:solidFill>
                      <a:schemeClr val="tx1"/>
                    </a:solidFill>
                    <a:latin typeface="Arial Rounded MT Bold" panose="020F0704030504030204" pitchFamily="34" charset="0"/>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Sheet1!$A$2:$A$5</c:f>
              <c:strCache>
                <c:ptCount val="3"/>
                <c:pt idx="0">
                  <c:v>Animation </c:v>
                </c:pt>
                <c:pt idx="1">
                  <c:v>Video</c:v>
                </c:pt>
                <c:pt idx="2">
                  <c:v>Cartoon images</c:v>
                </c:pt>
              </c:strCache>
            </c:strRef>
          </c:cat>
          <c:val>
            <c:numRef>
              <c:f>Sheet1!$B$2:$B$5</c:f>
              <c:numCache>
                <c:formatCode>General</c:formatCode>
                <c:ptCount val="4"/>
                <c:pt idx="0">
                  <c:v>58.3</c:v>
                </c:pt>
                <c:pt idx="1">
                  <c:v>13.9</c:v>
                </c:pt>
                <c:pt idx="2">
                  <c:v>27.8</c:v>
                </c:pt>
              </c:numCache>
            </c:numRef>
          </c:val>
          <c:extLst>
            <c:ext xmlns:c16="http://schemas.microsoft.com/office/drawing/2014/chart" uri="{C3380CC4-5D6E-409C-BE32-E72D297353CC}">
              <c16:uniqueId val="{00000000-0EFD-41BE-9465-FBB2A2E5153D}"/>
            </c:ext>
          </c:extLst>
        </c:ser>
        <c:ser>
          <c:idx val="1"/>
          <c:order val="1"/>
          <c:tx>
            <c:strRef>
              <c:f>Sheet1!$C$1</c:f>
              <c:strCache>
                <c:ptCount val="1"/>
                <c:pt idx="0">
                  <c:v>Video</c:v>
                </c:pt>
              </c:strCache>
            </c:strRef>
          </c:tx>
          <c:spPr>
            <a:solidFill>
              <a:schemeClr val="accent2">
                <a:alpha val="85000"/>
              </a:schemeClr>
            </a:solidFill>
            <a:ln w="9525" cap="flat" cmpd="sng" algn="ctr">
              <a:solidFill>
                <a:schemeClr val="accent2">
                  <a:lumMod val="75000"/>
                </a:schemeClr>
              </a:solidFill>
              <a:round/>
            </a:ln>
            <a:effectLst/>
            <a:sp3d contourW="9525">
              <a:contourClr>
                <a:schemeClr val="accent2">
                  <a:lumMod val="75000"/>
                </a:schemeClr>
              </a:contourClr>
            </a:sp3d>
          </c:spPr>
          <c:invertIfNegative val="0"/>
          <c:dLbls>
            <c:spPr>
              <a:noFill/>
              <a:ln>
                <a:noFill/>
              </a:ln>
              <a:effectLst/>
            </c:spPr>
            <c:txPr>
              <a:bodyPr rot="0" spcFirstLastPara="1" vertOverflow="ellipsis" vert="horz" wrap="square" lIns="38100" tIns="19050" rIns="38100" bIns="19050" anchor="ctr" anchorCtr="1">
                <a:spAutoFit/>
              </a:bodyPr>
              <a:lstStyle/>
              <a:p>
                <a:pPr>
                  <a:defRPr sz="1800" b="0" i="0" u="none" strike="noStrike" kern="1200" baseline="0">
                    <a:solidFill>
                      <a:schemeClr val="tx1"/>
                    </a:solidFill>
                    <a:latin typeface="Arial Rounded MT Bold" panose="020F0704030504030204" pitchFamily="34" charset="0"/>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Sheet1!$A$2:$A$5</c:f>
              <c:strCache>
                <c:ptCount val="3"/>
                <c:pt idx="0">
                  <c:v>Animation </c:v>
                </c:pt>
                <c:pt idx="1">
                  <c:v>Video</c:v>
                </c:pt>
                <c:pt idx="2">
                  <c:v>Cartoon images</c:v>
                </c:pt>
              </c:strCache>
            </c:strRef>
          </c:cat>
          <c:val>
            <c:numRef>
              <c:f>Sheet1!$C$2:$C$5</c:f>
              <c:numCache>
                <c:formatCode>General</c:formatCode>
                <c:ptCount val="4"/>
              </c:numCache>
            </c:numRef>
          </c:val>
          <c:extLst>
            <c:ext xmlns:c16="http://schemas.microsoft.com/office/drawing/2014/chart" uri="{C3380CC4-5D6E-409C-BE32-E72D297353CC}">
              <c16:uniqueId val="{00000001-0EFD-41BE-9465-FBB2A2E5153D}"/>
            </c:ext>
          </c:extLst>
        </c:ser>
        <c:ser>
          <c:idx val="2"/>
          <c:order val="2"/>
          <c:tx>
            <c:strRef>
              <c:f>Sheet1!$D$1</c:f>
              <c:strCache>
                <c:ptCount val="1"/>
                <c:pt idx="0">
                  <c:v>Cartoon images</c:v>
                </c:pt>
              </c:strCache>
            </c:strRef>
          </c:tx>
          <c:spPr>
            <a:solidFill>
              <a:schemeClr val="accent3">
                <a:alpha val="85000"/>
              </a:schemeClr>
            </a:solidFill>
            <a:ln w="9525" cap="flat" cmpd="sng" algn="ctr">
              <a:solidFill>
                <a:schemeClr val="accent3">
                  <a:lumMod val="75000"/>
                </a:schemeClr>
              </a:solidFill>
              <a:round/>
            </a:ln>
            <a:effectLst/>
            <a:sp3d contourW="9525">
              <a:contourClr>
                <a:schemeClr val="accent3">
                  <a:lumMod val="75000"/>
                </a:schemeClr>
              </a:contourClr>
            </a:sp3d>
          </c:spPr>
          <c:invertIfNegative val="0"/>
          <c:dLbls>
            <c:spPr>
              <a:noFill/>
              <a:ln>
                <a:noFill/>
              </a:ln>
              <a:effectLst/>
            </c:spPr>
            <c:txPr>
              <a:bodyPr rot="0" spcFirstLastPara="1" vertOverflow="ellipsis" vert="horz" wrap="square" lIns="38100" tIns="19050" rIns="38100" bIns="19050" anchor="ctr" anchorCtr="1">
                <a:spAutoFit/>
              </a:bodyPr>
              <a:lstStyle/>
              <a:p>
                <a:pPr>
                  <a:defRPr sz="1800" b="0" i="0" u="none" strike="noStrike" kern="1200" baseline="0">
                    <a:solidFill>
                      <a:schemeClr val="tx1"/>
                    </a:solidFill>
                    <a:latin typeface="Arial Rounded MT Bold" panose="020F0704030504030204" pitchFamily="34" charset="0"/>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Sheet1!$A$2:$A$5</c:f>
              <c:strCache>
                <c:ptCount val="3"/>
                <c:pt idx="0">
                  <c:v>Animation </c:v>
                </c:pt>
                <c:pt idx="1">
                  <c:v>Video</c:v>
                </c:pt>
                <c:pt idx="2">
                  <c:v>Cartoon images</c:v>
                </c:pt>
              </c:strCache>
            </c:strRef>
          </c:cat>
          <c:val>
            <c:numRef>
              <c:f>Sheet1!$D$2:$D$5</c:f>
              <c:numCache>
                <c:formatCode>General</c:formatCode>
                <c:ptCount val="4"/>
              </c:numCache>
            </c:numRef>
          </c:val>
          <c:extLst>
            <c:ext xmlns:c16="http://schemas.microsoft.com/office/drawing/2014/chart" uri="{C3380CC4-5D6E-409C-BE32-E72D297353CC}">
              <c16:uniqueId val="{00000002-0EFD-41BE-9465-FBB2A2E5153D}"/>
            </c:ext>
          </c:extLst>
        </c:ser>
        <c:dLbls>
          <c:showLegendKey val="0"/>
          <c:showVal val="1"/>
          <c:showCatName val="0"/>
          <c:showSerName val="0"/>
          <c:showPercent val="0"/>
          <c:showBubbleSize val="0"/>
        </c:dLbls>
        <c:gapWidth val="65"/>
        <c:shape val="box"/>
        <c:axId val="320923296"/>
        <c:axId val="320922312"/>
        <c:axId val="0"/>
      </c:bar3DChart>
      <c:catAx>
        <c:axId val="320923296"/>
        <c:scaling>
          <c:orientation val="minMax"/>
        </c:scaling>
        <c:delete val="0"/>
        <c:axPos val="b"/>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1800" b="0" i="0" u="none" strike="noStrike" kern="1200" cap="all" baseline="0">
                <a:solidFill>
                  <a:schemeClr val="tx1"/>
                </a:solidFill>
                <a:latin typeface="Arial Rounded MT Bold" panose="020F0704030504030204" pitchFamily="34" charset="0"/>
                <a:ea typeface="+mn-ea"/>
                <a:cs typeface="+mn-cs"/>
              </a:defRPr>
            </a:pPr>
            <a:endParaRPr lang="en-US"/>
          </a:p>
        </c:txPr>
        <c:crossAx val="320922312"/>
        <c:crosses val="autoZero"/>
        <c:auto val="1"/>
        <c:lblAlgn val="ctr"/>
        <c:lblOffset val="100"/>
        <c:noMultiLvlLbl val="0"/>
      </c:catAx>
      <c:valAx>
        <c:axId val="320922312"/>
        <c:scaling>
          <c:orientation val="minMax"/>
        </c:scaling>
        <c:delete val="0"/>
        <c:axPos val="l"/>
        <c:majorGridlines>
          <c:spPr>
            <a:ln w="9525" cap="flat" cmpd="sng" algn="ctr">
              <a:solidFill>
                <a:schemeClr val="dk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800" b="0" i="0" u="none" strike="noStrike" kern="1200" baseline="0">
                <a:solidFill>
                  <a:schemeClr val="tx1"/>
                </a:solidFill>
                <a:latin typeface="Arial Rounded MT Bold" panose="020F0704030504030204" pitchFamily="34" charset="0"/>
                <a:ea typeface="+mn-ea"/>
                <a:cs typeface="+mn-cs"/>
              </a:defRPr>
            </a:pPr>
            <a:endParaRPr lang="en-US"/>
          </a:p>
        </c:txPr>
        <c:crossAx val="320923296"/>
        <c:crosses val="autoZero"/>
        <c:crossBetween val="between"/>
      </c:valAx>
      <c:spPr>
        <a:noFill/>
        <a:ln>
          <a:noFill/>
        </a:ln>
        <a:effectLst/>
      </c:spPr>
    </c:plotArea>
    <c:legend>
      <c:legendPos val="b"/>
      <c:overlay val="0"/>
      <c:spPr>
        <a:solidFill>
          <a:schemeClr val="lt1">
            <a:lumMod val="95000"/>
            <a:alpha val="39000"/>
          </a:schemeClr>
        </a:solidFill>
        <a:ln>
          <a:noFill/>
        </a:ln>
        <a:effectLst/>
      </c:spPr>
      <c:txPr>
        <a:bodyPr rot="0" spcFirstLastPara="1" vertOverflow="ellipsis" vert="horz" wrap="square" anchor="ctr" anchorCtr="1"/>
        <a:lstStyle/>
        <a:p>
          <a:pPr>
            <a:defRPr sz="1800" b="0" i="0" u="none" strike="noStrike" kern="1200" baseline="0">
              <a:solidFill>
                <a:schemeClr val="tx1"/>
              </a:solidFill>
              <a:latin typeface="Arial Rounded MT Bold" panose="020F0704030504030204" pitchFamily="34" charset="0"/>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sz="1800">
          <a:solidFill>
            <a:schemeClr val="tx1"/>
          </a:solidFill>
          <a:latin typeface="Arial Rounded MT Bold" panose="020F0704030504030204" pitchFamily="34" charset="0"/>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60" b="1" i="0" u="none" strike="noStrike" kern="1200" baseline="0">
                <a:solidFill>
                  <a:schemeClr val="tx1"/>
                </a:solidFill>
                <a:latin typeface="Arial Rounded MT Bold" panose="020F0704030504030204" pitchFamily="34" charset="0"/>
                <a:ea typeface="+mn-ea"/>
                <a:cs typeface="+mn-cs"/>
              </a:defRPr>
            </a:pPr>
            <a:r>
              <a:rPr lang="en-US" sz="3600" dirty="0"/>
              <a:t>Adding</a:t>
            </a:r>
            <a:r>
              <a:rPr lang="en-US" sz="3600" baseline="0" dirty="0"/>
              <a:t> Features:</a:t>
            </a:r>
            <a:endParaRPr lang="en-US" sz="3600" dirty="0"/>
          </a:p>
        </c:rich>
      </c:tx>
      <c:overlay val="0"/>
      <c:spPr>
        <a:noFill/>
        <a:ln>
          <a:noFill/>
        </a:ln>
        <a:effectLst/>
      </c:spPr>
      <c:txPr>
        <a:bodyPr rot="0" spcFirstLastPara="1" vertOverflow="ellipsis" vert="horz" wrap="square" anchor="ctr" anchorCtr="1"/>
        <a:lstStyle/>
        <a:p>
          <a:pPr>
            <a:defRPr sz="2160" b="1" i="0" u="none" strike="noStrike" kern="1200" baseline="0">
              <a:solidFill>
                <a:schemeClr val="tx1"/>
              </a:solidFill>
              <a:latin typeface="Arial Rounded MT Bold" panose="020F0704030504030204" pitchFamily="34" charset="0"/>
              <a:ea typeface="+mn-ea"/>
              <a:cs typeface="+mn-cs"/>
            </a:defRPr>
          </a:pPr>
          <a:endParaRPr lang="en-US"/>
        </a:p>
      </c:txPr>
    </c:title>
    <c:autoTitleDeleted val="0"/>
    <c:plotArea>
      <c:layout/>
      <c:doughnutChart>
        <c:varyColors val="1"/>
        <c:ser>
          <c:idx val="0"/>
          <c:order val="0"/>
          <c:tx>
            <c:strRef>
              <c:f>Sheet1!$B$1</c:f>
              <c:strCache>
                <c:ptCount val="1"/>
                <c:pt idx="0">
                  <c:v>Sales</c:v>
                </c:pt>
              </c:strCache>
            </c:strRef>
          </c:tx>
          <c:spPr>
            <a:scene3d>
              <a:camera prst="orthographicFront"/>
              <a:lightRig rig="threePt" dir="t"/>
            </a:scene3d>
            <a:sp3d>
              <a:bevelT w="127000" h="266700"/>
            </a:sp3d>
          </c:spPr>
          <c:dPt>
            <c:idx val="0"/>
            <c:bubble3D val="0"/>
            <c:spPr>
              <a:solidFill>
                <a:schemeClr val="accent1"/>
              </a:solidFill>
              <a:ln>
                <a:noFill/>
              </a:ln>
              <a:effectLst>
                <a:outerShdw blurRad="254000" sx="102000" sy="102000" algn="ctr" rotWithShape="0">
                  <a:prstClr val="black">
                    <a:alpha val="20000"/>
                  </a:prstClr>
                </a:outerShdw>
              </a:effectLst>
              <a:scene3d>
                <a:camera prst="orthographicFront"/>
                <a:lightRig rig="threePt" dir="t"/>
              </a:scene3d>
              <a:sp3d>
                <a:bevelT w="127000" h="266700"/>
              </a:sp3d>
            </c:spPr>
            <c:extLst>
              <c:ext xmlns:c16="http://schemas.microsoft.com/office/drawing/2014/chart" uri="{C3380CC4-5D6E-409C-BE32-E72D297353CC}">
                <c16:uniqueId val="{00000002-4503-4A15-AE86-0819532EE67B}"/>
              </c:ext>
            </c:extLst>
          </c:dPt>
          <c:dPt>
            <c:idx val="1"/>
            <c:bubble3D val="0"/>
            <c:spPr>
              <a:solidFill>
                <a:schemeClr val="accent2"/>
              </a:solidFill>
              <a:ln>
                <a:noFill/>
              </a:ln>
              <a:effectLst>
                <a:outerShdw blurRad="254000" sx="102000" sy="102000" algn="ctr" rotWithShape="0">
                  <a:prstClr val="black">
                    <a:alpha val="20000"/>
                  </a:prstClr>
                </a:outerShdw>
              </a:effectLst>
              <a:scene3d>
                <a:camera prst="orthographicFront"/>
                <a:lightRig rig="threePt" dir="t"/>
              </a:scene3d>
              <a:sp3d>
                <a:bevelT w="127000" h="266700"/>
              </a:sp3d>
            </c:spPr>
            <c:extLst>
              <c:ext xmlns:c16="http://schemas.microsoft.com/office/drawing/2014/chart" uri="{C3380CC4-5D6E-409C-BE32-E72D297353CC}">
                <c16:uniqueId val="{00000001-4503-4A15-AE86-0819532EE67B}"/>
              </c:ext>
            </c:extLst>
          </c:dPt>
          <c:dPt>
            <c:idx val="2"/>
            <c:bubble3D val="0"/>
            <c:spPr>
              <a:solidFill>
                <a:schemeClr val="accent3"/>
              </a:solidFill>
              <a:ln>
                <a:noFill/>
              </a:ln>
              <a:effectLst>
                <a:outerShdw blurRad="254000" sx="102000" sy="102000" algn="ctr" rotWithShape="0">
                  <a:prstClr val="black">
                    <a:alpha val="20000"/>
                  </a:prstClr>
                </a:outerShdw>
              </a:effectLst>
              <a:scene3d>
                <a:camera prst="orthographicFront"/>
                <a:lightRig rig="threePt" dir="t"/>
              </a:scene3d>
              <a:sp3d>
                <a:bevelT w="127000" h="266700"/>
              </a:sp3d>
            </c:spPr>
            <c:extLst>
              <c:ext xmlns:c16="http://schemas.microsoft.com/office/drawing/2014/chart" uri="{C3380CC4-5D6E-409C-BE32-E72D297353CC}">
                <c16:uniqueId val="{00000005-0041-463D-B97A-B796EC96355B}"/>
              </c:ext>
            </c:extLst>
          </c:dPt>
          <c:dPt>
            <c:idx val="3"/>
            <c:bubble3D val="0"/>
            <c:spPr>
              <a:solidFill>
                <a:schemeClr val="accent4"/>
              </a:solidFill>
              <a:ln>
                <a:noFill/>
              </a:ln>
              <a:effectLst>
                <a:outerShdw blurRad="254000" sx="102000" sy="102000" algn="ctr" rotWithShape="0">
                  <a:prstClr val="black">
                    <a:alpha val="20000"/>
                  </a:prstClr>
                </a:outerShdw>
              </a:effectLst>
              <a:scene3d>
                <a:camera prst="orthographicFront"/>
                <a:lightRig rig="threePt" dir="t"/>
              </a:scene3d>
              <a:sp3d>
                <a:bevelT w="127000" h="266700"/>
              </a:sp3d>
            </c:spPr>
            <c:extLst>
              <c:ext xmlns:c16="http://schemas.microsoft.com/office/drawing/2014/chart" uri="{C3380CC4-5D6E-409C-BE32-E72D297353CC}">
                <c16:uniqueId val="{00000007-0041-463D-B97A-B796EC96355B}"/>
              </c:ext>
            </c:extLst>
          </c:dPt>
          <c:dLbls>
            <c:dLbl>
              <c:idx val="0"/>
              <c:tx>
                <c:rich>
                  <a:bodyPr/>
                  <a:lstStyle/>
                  <a:p>
                    <a:fld id="{AF5AE7A0-9B1C-481D-9E50-856B52B209B8}" type="VALUE">
                      <a:rPr lang="en-US">
                        <a:solidFill>
                          <a:schemeClr val="bg1"/>
                        </a:solidFill>
                      </a:rPr>
                      <a:pPr/>
                      <a:t>[VALUE]</a:t>
                    </a:fld>
                    <a:endParaRPr lang="en-US"/>
                  </a:p>
                </c:rich>
              </c:tx>
              <c:showLegendKey val="0"/>
              <c:showVal val="1"/>
              <c:showCatName val="0"/>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2-4503-4A15-AE86-0819532EE67B}"/>
                </c:ext>
              </c:extLst>
            </c:dLbl>
            <c:dLbl>
              <c:idx val="1"/>
              <c:tx>
                <c:rich>
                  <a:bodyPr/>
                  <a:lstStyle/>
                  <a:p>
                    <a:fld id="{600CB0C9-401F-4B1B-9ADA-E9378EF9CF5C}" type="VALUE">
                      <a:rPr lang="en-US">
                        <a:solidFill>
                          <a:schemeClr val="bg1"/>
                        </a:solidFill>
                      </a:rPr>
                      <a:pPr/>
                      <a:t>[VALUE]</a:t>
                    </a:fld>
                    <a:endParaRPr lang="en-US"/>
                  </a:p>
                </c:rich>
              </c:tx>
              <c:showLegendKey val="0"/>
              <c:showVal val="1"/>
              <c:showCatName val="0"/>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1-4503-4A15-AE86-0819532EE67B}"/>
                </c:ext>
              </c:extLst>
            </c:dLbl>
            <c:spPr>
              <a:pattFill prst="pct75">
                <a:fgClr>
                  <a:schemeClr val="dk1">
                    <a:lumMod val="75000"/>
                    <a:lumOff val="25000"/>
                  </a:schemeClr>
                </a:fgClr>
                <a:bgClr>
                  <a:schemeClr val="dk1">
                    <a:lumMod val="65000"/>
                    <a:lumOff val="35000"/>
                  </a:schemeClr>
                </a:bgClr>
              </a:pattFill>
              <a:ln>
                <a:noFill/>
              </a:ln>
              <a:effectLst>
                <a:outerShdw blurRad="50800" dist="38100" dir="2700000" algn="tl" rotWithShape="0">
                  <a:prstClr val="black">
                    <a:alpha val="40000"/>
                  </a:prstClr>
                </a:outerShdw>
              </a:effectLst>
            </c:spPr>
            <c:txPr>
              <a:bodyPr rot="0" spcFirstLastPara="1" vertOverflow="ellipsis" vert="horz" wrap="square" anchor="ctr" anchorCtr="1"/>
              <a:lstStyle/>
              <a:p>
                <a:pPr>
                  <a:defRPr sz="1800" b="1" i="0" u="none" strike="noStrike" kern="1200" baseline="0">
                    <a:solidFill>
                      <a:schemeClr val="tx1"/>
                    </a:solidFill>
                    <a:latin typeface="Arial Rounded MT Bold" panose="020F0704030504030204" pitchFamily="34" charset="0"/>
                    <a:ea typeface="+mn-ea"/>
                    <a:cs typeface="+mn-cs"/>
                  </a:defRPr>
                </a:pPr>
                <a:endParaRPr lang="en-US"/>
              </a:p>
            </c:txPr>
            <c:showLegendKey val="0"/>
            <c:showVal val="1"/>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Sheet1!$A$2:$A$5</c:f>
              <c:strCache>
                <c:ptCount val="2"/>
                <c:pt idx="0">
                  <c:v>May be you can</c:v>
                </c:pt>
                <c:pt idx="1">
                  <c:v>Not needed</c:v>
                </c:pt>
              </c:strCache>
            </c:strRef>
          </c:cat>
          <c:val>
            <c:numRef>
              <c:f>Sheet1!$B$2:$B$5</c:f>
              <c:numCache>
                <c:formatCode>General</c:formatCode>
                <c:ptCount val="4"/>
                <c:pt idx="0">
                  <c:v>88.9</c:v>
                </c:pt>
                <c:pt idx="1">
                  <c:v>11.1</c:v>
                </c:pt>
              </c:numCache>
            </c:numRef>
          </c:val>
          <c:extLst>
            <c:ext xmlns:c16="http://schemas.microsoft.com/office/drawing/2014/chart" uri="{C3380CC4-5D6E-409C-BE32-E72D297353CC}">
              <c16:uniqueId val="{00000000-4503-4A15-AE86-0819532EE67B}"/>
            </c:ext>
          </c:extLst>
        </c:ser>
        <c:dLbls>
          <c:showLegendKey val="0"/>
          <c:showVal val="1"/>
          <c:showCatName val="0"/>
          <c:showSerName val="0"/>
          <c:showPercent val="0"/>
          <c:showBubbleSize val="0"/>
          <c:showLeaderLines val="1"/>
        </c:dLbls>
        <c:firstSliceAng val="113"/>
        <c:holeSize val="39"/>
      </c:doughnutChart>
      <c:spPr>
        <a:noFill/>
        <a:ln>
          <a:noFill/>
        </a:ln>
        <a:effectLst/>
      </c:spPr>
    </c:plotArea>
    <c:legend>
      <c:legendPos val="r"/>
      <c:legendEntry>
        <c:idx val="2"/>
        <c:delete val="1"/>
      </c:legendEntry>
      <c:legendEntry>
        <c:idx val="3"/>
        <c:delete val="1"/>
      </c:legendEntry>
      <c:overlay val="0"/>
      <c:spPr>
        <a:solidFill>
          <a:schemeClr val="lt1">
            <a:lumMod val="95000"/>
            <a:alpha val="39000"/>
          </a:schemeClr>
        </a:solidFill>
        <a:ln>
          <a:noFill/>
        </a:ln>
        <a:effectLst/>
      </c:spPr>
      <c:txPr>
        <a:bodyPr rot="0" spcFirstLastPara="1" vertOverflow="ellipsis" vert="horz" wrap="square" anchor="ctr" anchorCtr="1"/>
        <a:lstStyle/>
        <a:p>
          <a:pPr>
            <a:defRPr sz="1800" b="0" i="0" u="none" strike="noStrike" kern="1200" baseline="0">
              <a:solidFill>
                <a:schemeClr val="tx1"/>
              </a:solidFill>
              <a:latin typeface="Arial Rounded MT Bold" panose="020F0704030504030204" pitchFamily="34" charset="0"/>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sz="1800">
          <a:solidFill>
            <a:schemeClr val="tx1"/>
          </a:solidFill>
          <a:latin typeface="Arial Rounded MT Bold" panose="020F0704030504030204" pitchFamily="34" charset="0"/>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60" b="1" i="0" u="none" strike="noStrike" kern="1200" baseline="0">
                <a:solidFill>
                  <a:schemeClr val="dk1">
                    <a:lumMod val="75000"/>
                    <a:lumOff val="25000"/>
                  </a:schemeClr>
                </a:solidFill>
                <a:latin typeface="Arial Rounded MT Bold" panose="020F0704030504030204" pitchFamily="34" charset="0"/>
                <a:ea typeface="+mn-ea"/>
                <a:cs typeface="+mn-cs"/>
              </a:defRPr>
            </a:pPr>
            <a:r>
              <a:rPr lang="en-US" sz="2800" dirty="0"/>
              <a:t>Better</a:t>
            </a:r>
            <a:r>
              <a:rPr lang="en-US" sz="2800" baseline="0" dirty="0"/>
              <a:t> Advertisement process:</a:t>
            </a:r>
            <a:endParaRPr lang="en-US" sz="2800" dirty="0"/>
          </a:p>
        </c:rich>
      </c:tx>
      <c:layout>
        <c:manualLayout>
          <c:xMode val="edge"/>
          <c:yMode val="edge"/>
          <c:x val="0.24258587598425196"/>
          <c:y val="1.4062499134934847E-2"/>
        </c:manualLayout>
      </c:layout>
      <c:overlay val="0"/>
      <c:spPr>
        <a:noFill/>
        <a:ln>
          <a:noFill/>
        </a:ln>
        <a:effectLst/>
      </c:spPr>
      <c:txPr>
        <a:bodyPr rot="0" spcFirstLastPara="1" vertOverflow="ellipsis" vert="horz" wrap="square" anchor="ctr" anchorCtr="1"/>
        <a:lstStyle/>
        <a:p>
          <a:pPr>
            <a:defRPr sz="2160" b="1" i="0" u="none" strike="noStrike" kern="1200" baseline="0">
              <a:solidFill>
                <a:schemeClr val="dk1">
                  <a:lumMod val="75000"/>
                  <a:lumOff val="25000"/>
                </a:schemeClr>
              </a:solidFill>
              <a:latin typeface="Arial Rounded MT Bold" panose="020F0704030504030204" pitchFamily="34" charset="0"/>
              <a:ea typeface="+mn-ea"/>
              <a:cs typeface="+mn-cs"/>
            </a:defRPr>
          </a:pPr>
          <a:endParaRPr lang="en-US"/>
        </a:p>
      </c:txPr>
    </c:title>
    <c:autoTitleDeleted val="0"/>
    <c:view3D>
      <c:rotX val="0"/>
      <c:rotY val="0"/>
      <c:depthPercent val="60"/>
      <c:rAngAx val="0"/>
      <c:perspective val="100"/>
    </c:view3D>
    <c:floor>
      <c:thickness val="0"/>
      <c:spPr>
        <a:solidFill>
          <a:schemeClr val="lt1">
            <a:lumMod val="95000"/>
          </a:schemeClr>
        </a:solid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tx>
            <c:strRef>
              <c:f>Sheet1!$B$1</c:f>
              <c:strCache>
                <c:ptCount val="1"/>
                <c:pt idx="0">
                  <c:v>Social media</c:v>
                </c:pt>
              </c:strCache>
            </c:strRef>
          </c:tx>
          <c:spPr>
            <a:solidFill>
              <a:schemeClr val="accent1">
                <a:lumMod val="75000"/>
              </a:schemeClr>
            </a:solidFill>
            <a:ln w="9525" cap="flat" cmpd="sng" algn="ctr">
              <a:solidFill>
                <a:schemeClr val="accent1">
                  <a:lumMod val="75000"/>
                </a:schemeClr>
              </a:solidFill>
              <a:round/>
            </a:ln>
            <a:effectLst/>
            <a:sp3d contourW="9525">
              <a:contourClr>
                <a:schemeClr val="accent1">
                  <a:lumMod val="75000"/>
                </a:schemeClr>
              </a:contourClr>
            </a:sp3d>
          </c:spPr>
          <c:invertIfNegative val="0"/>
          <c:dLbls>
            <c:spPr>
              <a:noFill/>
              <a:ln>
                <a:noFill/>
              </a:ln>
              <a:effectLst/>
            </c:spPr>
            <c:txPr>
              <a:bodyPr rot="0" spcFirstLastPara="1" vertOverflow="ellipsis" vert="horz" wrap="square" lIns="38100" tIns="19050" rIns="38100" bIns="19050" anchor="ctr" anchorCtr="1">
                <a:spAutoFit/>
              </a:bodyPr>
              <a:lstStyle/>
              <a:p>
                <a:pPr>
                  <a:defRPr sz="1800" b="0" i="0" u="none" strike="noStrike" kern="1200" baseline="0">
                    <a:solidFill>
                      <a:schemeClr val="dk1">
                        <a:lumMod val="75000"/>
                        <a:lumOff val="25000"/>
                      </a:schemeClr>
                    </a:solidFill>
                    <a:latin typeface="Arial Rounded MT Bold" panose="020F0704030504030204" pitchFamily="34" charset="0"/>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Sheet1!$A$2:$A$5</c:f>
              <c:strCache>
                <c:ptCount val="4"/>
                <c:pt idx="0">
                  <c:v>Social media</c:v>
                </c:pt>
                <c:pt idx="1">
                  <c:v>Television</c:v>
                </c:pt>
                <c:pt idx="2">
                  <c:v>Newspaper</c:v>
                </c:pt>
                <c:pt idx="3">
                  <c:v>Cartoon channel</c:v>
                </c:pt>
              </c:strCache>
            </c:strRef>
          </c:cat>
          <c:val>
            <c:numRef>
              <c:f>Sheet1!$B$2:$B$5</c:f>
              <c:numCache>
                <c:formatCode>General</c:formatCode>
                <c:ptCount val="4"/>
                <c:pt idx="0">
                  <c:v>84.5</c:v>
                </c:pt>
                <c:pt idx="1">
                  <c:v>11.3</c:v>
                </c:pt>
                <c:pt idx="2">
                  <c:v>2.8</c:v>
                </c:pt>
                <c:pt idx="3">
                  <c:v>1.4</c:v>
                </c:pt>
              </c:numCache>
            </c:numRef>
          </c:val>
          <c:extLst>
            <c:ext xmlns:c16="http://schemas.microsoft.com/office/drawing/2014/chart" uri="{C3380CC4-5D6E-409C-BE32-E72D297353CC}">
              <c16:uniqueId val="{00000000-E23C-45D7-A592-20CF003B62E9}"/>
            </c:ext>
          </c:extLst>
        </c:ser>
        <c:ser>
          <c:idx val="1"/>
          <c:order val="1"/>
          <c:tx>
            <c:strRef>
              <c:f>Sheet1!$C$1</c:f>
              <c:strCache>
                <c:ptCount val="1"/>
                <c:pt idx="0">
                  <c:v>Television</c:v>
                </c:pt>
              </c:strCache>
            </c:strRef>
          </c:tx>
          <c:spPr>
            <a:solidFill>
              <a:schemeClr val="accent2">
                <a:alpha val="85000"/>
              </a:schemeClr>
            </a:solidFill>
            <a:ln w="9525" cap="flat" cmpd="sng" algn="ctr">
              <a:solidFill>
                <a:schemeClr val="accent2">
                  <a:lumMod val="75000"/>
                </a:schemeClr>
              </a:solidFill>
              <a:round/>
            </a:ln>
            <a:effectLst/>
            <a:sp3d contourW="9525">
              <a:contourClr>
                <a:schemeClr val="accent2">
                  <a:lumMod val="75000"/>
                </a:schemeClr>
              </a:contourClr>
            </a:sp3d>
          </c:spPr>
          <c:invertIfNegative val="0"/>
          <c:dLbls>
            <c:spPr>
              <a:noFill/>
              <a:ln>
                <a:noFill/>
              </a:ln>
              <a:effectLst/>
            </c:spPr>
            <c:txPr>
              <a:bodyPr rot="0" spcFirstLastPara="1" vertOverflow="ellipsis" vert="horz" wrap="square" lIns="38100" tIns="19050" rIns="38100" bIns="19050" anchor="ctr" anchorCtr="1">
                <a:spAutoFit/>
              </a:bodyPr>
              <a:lstStyle/>
              <a:p>
                <a:pPr>
                  <a:defRPr sz="1800" b="0" i="0" u="none" strike="noStrike" kern="1200" baseline="0">
                    <a:solidFill>
                      <a:schemeClr val="dk1">
                        <a:lumMod val="75000"/>
                        <a:lumOff val="25000"/>
                      </a:schemeClr>
                    </a:solidFill>
                    <a:latin typeface="Arial Rounded MT Bold" panose="020F0704030504030204" pitchFamily="34" charset="0"/>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Sheet1!$A$2:$A$5</c:f>
              <c:strCache>
                <c:ptCount val="4"/>
                <c:pt idx="0">
                  <c:v>Social media</c:v>
                </c:pt>
                <c:pt idx="1">
                  <c:v>Television</c:v>
                </c:pt>
                <c:pt idx="2">
                  <c:v>Newspaper</c:v>
                </c:pt>
                <c:pt idx="3">
                  <c:v>Cartoon channel</c:v>
                </c:pt>
              </c:strCache>
            </c:strRef>
          </c:cat>
          <c:val>
            <c:numRef>
              <c:f>Sheet1!$C$2:$C$5</c:f>
              <c:numCache>
                <c:formatCode>General</c:formatCode>
                <c:ptCount val="4"/>
              </c:numCache>
            </c:numRef>
          </c:val>
          <c:extLst>
            <c:ext xmlns:c16="http://schemas.microsoft.com/office/drawing/2014/chart" uri="{C3380CC4-5D6E-409C-BE32-E72D297353CC}">
              <c16:uniqueId val="{00000001-E23C-45D7-A592-20CF003B62E9}"/>
            </c:ext>
          </c:extLst>
        </c:ser>
        <c:ser>
          <c:idx val="2"/>
          <c:order val="2"/>
          <c:tx>
            <c:strRef>
              <c:f>Sheet1!$D$1</c:f>
              <c:strCache>
                <c:ptCount val="1"/>
                <c:pt idx="0">
                  <c:v>Newspaper</c:v>
                </c:pt>
              </c:strCache>
            </c:strRef>
          </c:tx>
          <c:spPr>
            <a:solidFill>
              <a:schemeClr val="accent3">
                <a:alpha val="85000"/>
              </a:schemeClr>
            </a:solidFill>
            <a:ln w="9525" cap="flat" cmpd="sng" algn="ctr">
              <a:solidFill>
                <a:schemeClr val="accent3">
                  <a:lumMod val="75000"/>
                </a:schemeClr>
              </a:solidFill>
              <a:round/>
            </a:ln>
            <a:effectLst/>
            <a:sp3d contourW="9525">
              <a:contourClr>
                <a:schemeClr val="accent3">
                  <a:lumMod val="75000"/>
                </a:schemeClr>
              </a:contourClr>
            </a:sp3d>
          </c:spPr>
          <c:invertIfNegative val="0"/>
          <c:dLbls>
            <c:spPr>
              <a:noFill/>
              <a:ln>
                <a:noFill/>
              </a:ln>
              <a:effectLst/>
            </c:spPr>
            <c:txPr>
              <a:bodyPr rot="0" spcFirstLastPara="1" vertOverflow="ellipsis" vert="horz" wrap="square" lIns="38100" tIns="19050" rIns="38100" bIns="19050" anchor="ctr" anchorCtr="1">
                <a:spAutoFit/>
              </a:bodyPr>
              <a:lstStyle/>
              <a:p>
                <a:pPr>
                  <a:defRPr sz="1800" b="0" i="0" u="none" strike="noStrike" kern="1200" baseline="0">
                    <a:solidFill>
                      <a:schemeClr val="dk1">
                        <a:lumMod val="75000"/>
                        <a:lumOff val="25000"/>
                      </a:schemeClr>
                    </a:solidFill>
                    <a:latin typeface="Arial Rounded MT Bold" panose="020F0704030504030204" pitchFamily="34" charset="0"/>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Sheet1!$A$2:$A$5</c:f>
              <c:strCache>
                <c:ptCount val="4"/>
                <c:pt idx="0">
                  <c:v>Social media</c:v>
                </c:pt>
                <c:pt idx="1">
                  <c:v>Television</c:v>
                </c:pt>
                <c:pt idx="2">
                  <c:v>Newspaper</c:v>
                </c:pt>
                <c:pt idx="3">
                  <c:v>Cartoon channel</c:v>
                </c:pt>
              </c:strCache>
            </c:strRef>
          </c:cat>
          <c:val>
            <c:numRef>
              <c:f>Sheet1!$D$2:$D$5</c:f>
              <c:numCache>
                <c:formatCode>General</c:formatCode>
                <c:ptCount val="4"/>
              </c:numCache>
            </c:numRef>
          </c:val>
          <c:extLst>
            <c:ext xmlns:c16="http://schemas.microsoft.com/office/drawing/2014/chart" uri="{C3380CC4-5D6E-409C-BE32-E72D297353CC}">
              <c16:uniqueId val="{00000002-E23C-45D7-A592-20CF003B62E9}"/>
            </c:ext>
          </c:extLst>
        </c:ser>
        <c:ser>
          <c:idx val="3"/>
          <c:order val="3"/>
          <c:tx>
            <c:strRef>
              <c:f>Sheet1!$E$1</c:f>
              <c:strCache>
                <c:ptCount val="1"/>
                <c:pt idx="0">
                  <c:v>Cartoon channel</c:v>
                </c:pt>
              </c:strCache>
            </c:strRef>
          </c:tx>
          <c:spPr>
            <a:solidFill>
              <a:schemeClr val="accent4">
                <a:alpha val="85000"/>
              </a:schemeClr>
            </a:solidFill>
            <a:ln w="9525" cap="flat" cmpd="sng" algn="ctr">
              <a:solidFill>
                <a:schemeClr val="accent4">
                  <a:lumMod val="75000"/>
                </a:schemeClr>
              </a:solidFill>
              <a:round/>
            </a:ln>
            <a:effectLst/>
            <a:sp3d contourW="9525">
              <a:contourClr>
                <a:schemeClr val="accent4">
                  <a:lumMod val="75000"/>
                </a:schemeClr>
              </a:contourClr>
            </a:sp3d>
          </c:spPr>
          <c:invertIfNegative val="0"/>
          <c:dLbls>
            <c:spPr>
              <a:noFill/>
              <a:ln>
                <a:noFill/>
              </a:ln>
              <a:effectLst/>
            </c:spPr>
            <c:txPr>
              <a:bodyPr rot="0" spcFirstLastPara="1" vertOverflow="ellipsis" vert="horz" wrap="square" lIns="38100" tIns="19050" rIns="38100" bIns="19050" anchor="ctr" anchorCtr="1">
                <a:spAutoFit/>
              </a:bodyPr>
              <a:lstStyle/>
              <a:p>
                <a:pPr>
                  <a:defRPr sz="1800" b="0" i="0" u="none" strike="noStrike" kern="1200" baseline="0">
                    <a:solidFill>
                      <a:schemeClr val="dk1">
                        <a:lumMod val="75000"/>
                        <a:lumOff val="25000"/>
                      </a:schemeClr>
                    </a:solidFill>
                    <a:latin typeface="Arial Rounded MT Bold" panose="020F0704030504030204" pitchFamily="34" charset="0"/>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Sheet1!$A$2:$A$5</c:f>
              <c:strCache>
                <c:ptCount val="4"/>
                <c:pt idx="0">
                  <c:v>Social media</c:v>
                </c:pt>
                <c:pt idx="1">
                  <c:v>Television</c:v>
                </c:pt>
                <c:pt idx="2">
                  <c:v>Newspaper</c:v>
                </c:pt>
                <c:pt idx="3">
                  <c:v>Cartoon channel</c:v>
                </c:pt>
              </c:strCache>
            </c:strRef>
          </c:cat>
          <c:val>
            <c:numRef>
              <c:f>Sheet1!$E$2:$E$5</c:f>
              <c:numCache>
                <c:formatCode>General</c:formatCode>
                <c:ptCount val="4"/>
              </c:numCache>
            </c:numRef>
          </c:val>
          <c:extLst>
            <c:ext xmlns:c16="http://schemas.microsoft.com/office/drawing/2014/chart" uri="{C3380CC4-5D6E-409C-BE32-E72D297353CC}">
              <c16:uniqueId val="{00000003-E23C-45D7-A592-20CF003B62E9}"/>
            </c:ext>
          </c:extLst>
        </c:ser>
        <c:dLbls>
          <c:showLegendKey val="0"/>
          <c:showVal val="1"/>
          <c:showCatName val="0"/>
          <c:showSerName val="0"/>
          <c:showPercent val="0"/>
          <c:showBubbleSize val="0"/>
        </c:dLbls>
        <c:gapWidth val="65"/>
        <c:shape val="box"/>
        <c:axId val="412628208"/>
        <c:axId val="412628536"/>
        <c:axId val="0"/>
      </c:bar3DChart>
      <c:catAx>
        <c:axId val="412628208"/>
        <c:scaling>
          <c:orientation val="minMax"/>
        </c:scaling>
        <c:delete val="0"/>
        <c:axPos val="b"/>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1800" b="0" i="0" u="none" strike="noStrike" kern="1200" cap="all" baseline="0">
                <a:solidFill>
                  <a:schemeClr val="dk1">
                    <a:lumMod val="75000"/>
                    <a:lumOff val="25000"/>
                  </a:schemeClr>
                </a:solidFill>
                <a:latin typeface="Arial Rounded MT Bold" panose="020F0704030504030204" pitchFamily="34" charset="0"/>
                <a:ea typeface="+mn-ea"/>
                <a:cs typeface="+mn-cs"/>
              </a:defRPr>
            </a:pPr>
            <a:endParaRPr lang="en-US"/>
          </a:p>
        </c:txPr>
        <c:crossAx val="412628536"/>
        <c:crosses val="autoZero"/>
        <c:auto val="1"/>
        <c:lblAlgn val="ctr"/>
        <c:lblOffset val="100"/>
        <c:noMultiLvlLbl val="0"/>
      </c:catAx>
      <c:valAx>
        <c:axId val="412628536"/>
        <c:scaling>
          <c:orientation val="minMax"/>
        </c:scaling>
        <c:delete val="0"/>
        <c:axPos val="l"/>
        <c:majorGridlines>
          <c:spPr>
            <a:ln w="9525" cap="flat" cmpd="sng" algn="ctr">
              <a:solidFill>
                <a:schemeClr val="dk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800" b="0" i="0" u="none" strike="noStrike" kern="1200" baseline="0">
                <a:solidFill>
                  <a:schemeClr val="dk1">
                    <a:lumMod val="75000"/>
                    <a:lumOff val="25000"/>
                  </a:schemeClr>
                </a:solidFill>
                <a:latin typeface="Arial Rounded MT Bold" panose="020F0704030504030204" pitchFamily="34" charset="0"/>
                <a:ea typeface="+mn-ea"/>
                <a:cs typeface="+mn-cs"/>
              </a:defRPr>
            </a:pPr>
            <a:endParaRPr lang="en-US"/>
          </a:p>
        </c:txPr>
        <c:crossAx val="412628208"/>
        <c:crosses val="autoZero"/>
        <c:crossBetween val="between"/>
      </c:valAx>
      <c:spPr>
        <a:noFill/>
        <a:ln>
          <a:noFill/>
        </a:ln>
        <a:effectLst/>
      </c:spPr>
    </c:plotArea>
    <c:legend>
      <c:legendPos val="b"/>
      <c:overlay val="0"/>
      <c:spPr>
        <a:solidFill>
          <a:schemeClr val="lt1">
            <a:lumMod val="95000"/>
            <a:alpha val="39000"/>
          </a:schemeClr>
        </a:solidFill>
        <a:ln>
          <a:noFill/>
        </a:ln>
        <a:effectLst/>
      </c:spPr>
      <c:txPr>
        <a:bodyPr rot="0" spcFirstLastPara="1" vertOverflow="ellipsis" vert="horz" wrap="square" anchor="ctr" anchorCtr="1"/>
        <a:lstStyle/>
        <a:p>
          <a:pPr>
            <a:defRPr sz="1800" b="0" i="0" u="none" strike="noStrike" kern="1200" baseline="0">
              <a:solidFill>
                <a:schemeClr val="dk1">
                  <a:lumMod val="75000"/>
                  <a:lumOff val="25000"/>
                </a:schemeClr>
              </a:solidFill>
              <a:latin typeface="Arial Rounded MT Bold" panose="020F0704030504030204" pitchFamily="34" charset="0"/>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sz="1800">
          <a:latin typeface="Arial Rounded MT Bold" panose="020F0704030504030204" pitchFamily="34" charset="0"/>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60" b="1" i="0" u="none" strike="noStrike" kern="1200" baseline="0">
                <a:solidFill>
                  <a:schemeClr val="dk1">
                    <a:lumMod val="75000"/>
                    <a:lumOff val="25000"/>
                  </a:schemeClr>
                </a:solidFill>
                <a:latin typeface="Arial Rounded MT Bold" panose="020F0704030504030204" pitchFamily="34" charset="0"/>
                <a:ea typeface="+mn-ea"/>
                <a:cs typeface="+mn-cs"/>
              </a:defRPr>
            </a:pPr>
            <a:r>
              <a:rPr lang="en-US" sz="2800" dirty="0"/>
              <a:t>Will</a:t>
            </a:r>
            <a:r>
              <a:rPr lang="en-US" sz="2800" baseline="0" dirty="0"/>
              <a:t> parents allow their children to use:</a:t>
            </a:r>
            <a:endParaRPr lang="en-US" sz="2800" dirty="0"/>
          </a:p>
        </c:rich>
      </c:tx>
      <c:overlay val="0"/>
      <c:spPr>
        <a:noFill/>
        <a:ln>
          <a:noFill/>
        </a:ln>
        <a:effectLst/>
      </c:spPr>
      <c:txPr>
        <a:bodyPr rot="0" spcFirstLastPara="1" vertOverflow="ellipsis" vert="horz" wrap="square" anchor="ctr" anchorCtr="1"/>
        <a:lstStyle/>
        <a:p>
          <a:pPr>
            <a:defRPr sz="2160" b="1" i="0" u="none" strike="noStrike" kern="1200" baseline="0">
              <a:solidFill>
                <a:schemeClr val="dk1">
                  <a:lumMod val="75000"/>
                  <a:lumOff val="25000"/>
                </a:schemeClr>
              </a:solidFill>
              <a:latin typeface="Arial Rounded MT Bold" panose="020F0704030504030204" pitchFamily="34" charset="0"/>
              <a:ea typeface="+mn-ea"/>
              <a:cs typeface="+mn-cs"/>
            </a:defRPr>
          </a:pPr>
          <a:endParaRPr lang="en-US"/>
        </a:p>
      </c:txPr>
    </c:title>
    <c:autoTitleDeleted val="0"/>
    <c:view3D>
      <c:rotX val="0"/>
      <c:rotY val="0"/>
      <c:depthPercent val="60"/>
      <c:rAngAx val="0"/>
      <c:perspective val="100"/>
    </c:view3D>
    <c:floor>
      <c:thickness val="0"/>
      <c:spPr>
        <a:solidFill>
          <a:schemeClr val="lt1">
            <a:lumMod val="95000"/>
          </a:schemeClr>
        </a:solid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tx>
            <c:strRef>
              <c:f>Sheet1!$B$1</c:f>
              <c:strCache>
                <c:ptCount val="1"/>
                <c:pt idx="0">
                  <c:v>Yes</c:v>
                </c:pt>
              </c:strCache>
            </c:strRef>
          </c:tx>
          <c:spPr>
            <a:solidFill>
              <a:schemeClr val="accent5">
                <a:lumMod val="60000"/>
                <a:lumOff val="40000"/>
              </a:schemeClr>
            </a:solidFill>
            <a:ln w="9525" cap="flat" cmpd="sng" algn="ctr">
              <a:solidFill>
                <a:schemeClr val="accent1">
                  <a:lumMod val="75000"/>
                </a:schemeClr>
              </a:solidFill>
              <a:round/>
            </a:ln>
            <a:effectLst/>
            <a:sp3d contourW="9525">
              <a:contourClr>
                <a:schemeClr val="accent1">
                  <a:lumMod val="75000"/>
                </a:schemeClr>
              </a:contourClr>
            </a:sp3d>
          </c:spPr>
          <c:invertIfNegative val="0"/>
          <c:dLbls>
            <c:dLbl>
              <c:idx val="2"/>
              <c:layout>
                <c:manualLayout>
                  <c:x val="-1.1458200967217994E-16"/>
                  <c:y val="-4.2187497404804625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111F-4E53-836B-B7098B3881CE}"/>
                </c:ext>
              </c:extLst>
            </c:dLbl>
            <c:spPr>
              <a:noFill/>
              <a:ln>
                <a:noFill/>
              </a:ln>
              <a:effectLst/>
            </c:spPr>
            <c:txPr>
              <a:bodyPr rot="0" spcFirstLastPara="1" vertOverflow="ellipsis" vert="horz" wrap="square" anchor="ctr" anchorCtr="1"/>
              <a:lstStyle/>
              <a:p>
                <a:pPr>
                  <a:defRPr sz="1800" b="0" i="0" u="none" strike="noStrike" kern="1200" baseline="0">
                    <a:solidFill>
                      <a:schemeClr val="dk1">
                        <a:lumMod val="75000"/>
                        <a:lumOff val="25000"/>
                      </a:schemeClr>
                    </a:solidFill>
                    <a:latin typeface="Arial Rounded MT Bold" panose="020F0704030504030204" pitchFamily="34" charset="0"/>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Sheet1!$A$2:$A$5</c:f>
              <c:strCache>
                <c:ptCount val="3"/>
                <c:pt idx="0">
                  <c:v>Yes</c:v>
                </c:pt>
                <c:pt idx="1">
                  <c:v>Maybe after a trial</c:v>
                </c:pt>
                <c:pt idx="2">
                  <c:v>No</c:v>
                </c:pt>
              </c:strCache>
            </c:strRef>
          </c:cat>
          <c:val>
            <c:numRef>
              <c:f>Sheet1!$B$2:$B$5</c:f>
              <c:numCache>
                <c:formatCode>General</c:formatCode>
                <c:ptCount val="4"/>
                <c:pt idx="0">
                  <c:v>44.4</c:v>
                </c:pt>
                <c:pt idx="1">
                  <c:v>52.8</c:v>
                </c:pt>
                <c:pt idx="2">
                  <c:v>2.7</c:v>
                </c:pt>
              </c:numCache>
            </c:numRef>
          </c:val>
          <c:extLst>
            <c:ext xmlns:c16="http://schemas.microsoft.com/office/drawing/2014/chart" uri="{C3380CC4-5D6E-409C-BE32-E72D297353CC}">
              <c16:uniqueId val="{00000000-1FFF-4C68-864B-2468CE33764D}"/>
            </c:ext>
          </c:extLst>
        </c:ser>
        <c:ser>
          <c:idx val="1"/>
          <c:order val="1"/>
          <c:tx>
            <c:strRef>
              <c:f>Sheet1!$C$1</c:f>
              <c:strCache>
                <c:ptCount val="1"/>
                <c:pt idx="0">
                  <c:v>Maybe after a trial</c:v>
                </c:pt>
              </c:strCache>
            </c:strRef>
          </c:tx>
          <c:spPr>
            <a:solidFill>
              <a:schemeClr val="accent2">
                <a:alpha val="85000"/>
              </a:schemeClr>
            </a:solidFill>
            <a:ln w="9525" cap="flat" cmpd="sng" algn="ctr">
              <a:solidFill>
                <a:schemeClr val="accent2">
                  <a:lumMod val="75000"/>
                </a:schemeClr>
              </a:solidFill>
              <a:round/>
            </a:ln>
            <a:effectLst/>
            <a:sp3d contourW="9525">
              <a:contourClr>
                <a:schemeClr val="accent2">
                  <a:lumMod val="75000"/>
                </a:schemeClr>
              </a:contourClr>
            </a:sp3d>
          </c:spPr>
          <c:invertIfNegative val="0"/>
          <c:dLbls>
            <c:spPr>
              <a:noFill/>
              <a:ln>
                <a:noFill/>
              </a:ln>
              <a:effectLst/>
            </c:spPr>
            <c:txPr>
              <a:bodyPr rot="0" spcFirstLastPara="1" vertOverflow="ellipsis" vert="horz" wrap="square" anchor="ctr" anchorCtr="1"/>
              <a:lstStyle/>
              <a:p>
                <a:pPr>
                  <a:defRPr sz="1800" b="0" i="0" u="none" strike="noStrike" kern="1200" baseline="0">
                    <a:solidFill>
                      <a:schemeClr val="dk1">
                        <a:lumMod val="75000"/>
                        <a:lumOff val="25000"/>
                      </a:schemeClr>
                    </a:solidFill>
                    <a:latin typeface="Arial Rounded MT Bold" panose="020F0704030504030204" pitchFamily="34" charset="0"/>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Sheet1!$A$2:$A$5</c:f>
              <c:strCache>
                <c:ptCount val="3"/>
                <c:pt idx="0">
                  <c:v>Yes</c:v>
                </c:pt>
                <c:pt idx="1">
                  <c:v>Maybe after a trial</c:v>
                </c:pt>
                <c:pt idx="2">
                  <c:v>No</c:v>
                </c:pt>
              </c:strCache>
            </c:strRef>
          </c:cat>
          <c:val>
            <c:numRef>
              <c:f>Sheet1!$C$2:$C$5</c:f>
              <c:numCache>
                <c:formatCode>General</c:formatCode>
                <c:ptCount val="4"/>
              </c:numCache>
            </c:numRef>
          </c:val>
          <c:extLst>
            <c:ext xmlns:c16="http://schemas.microsoft.com/office/drawing/2014/chart" uri="{C3380CC4-5D6E-409C-BE32-E72D297353CC}">
              <c16:uniqueId val="{00000001-1FFF-4C68-864B-2468CE33764D}"/>
            </c:ext>
          </c:extLst>
        </c:ser>
        <c:ser>
          <c:idx val="2"/>
          <c:order val="2"/>
          <c:tx>
            <c:strRef>
              <c:f>Sheet1!$D$1</c:f>
              <c:strCache>
                <c:ptCount val="1"/>
                <c:pt idx="0">
                  <c:v>No</c:v>
                </c:pt>
              </c:strCache>
            </c:strRef>
          </c:tx>
          <c:spPr>
            <a:solidFill>
              <a:schemeClr val="accent3">
                <a:alpha val="85000"/>
              </a:schemeClr>
            </a:solidFill>
            <a:ln w="9525" cap="flat" cmpd="sng" algn="ctr">
              <a:solidFill>
                <a:schemeClr val="accent3">
                  <a:lumMod val="75000"/>
                </a:schemeClr>
              </a:solidFill>
              <a:round/>
            </a:ln>
            <a:effectLst/>
            <a:sp3d contourW="9525">
              <a:contourClr>
                <a:schemeClr val="accent3">
                  <a:lumMod val="75000"/>
                </a:schemeClr>
              </a:contourClr>
            </a:sp3d>
          </c:spPr>
          <c:invertIfNegative val="0"/>
          <c:dLbls>
            <c:spPr>
              <a:noFill/>
              <a:ln>
                <a:noFill/>
              </a:ln>
              <a:effectLst/>
            </c:spPr>
            <c:txPr>
              <a:bodyPr rot="0" spcFirstLastPara="1" vertOverflow="ellipsis" vert="horz" wrap="square" anchor="ctr" anchorCtr="1"/>
              <a:lstStyle/>
              <a:p>
                <a:pPr>
                  <a:defRPr sz="1800" b="0" i="0" u="none" strike="noStrike" kern="1200" baseline="0">
                    <a:solidFill>
                      <a:schemeClr val="dk1">
                        <a:lumMod val="75000"/>
                        <a:lumOff val="25000"/>
                      </a:schemeClr>
                    </a:solidFill>
                    <a:latin typeface="Arial Rounded MT Bold" panose="020F0704030504030204" pitchFamily="34" charset="0"/>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Sheet1!$A$2:$A$5</c:f>
              <c:strCache>
                <c:ptCount val="3"/>
                <c:pt idx="0">
                  <c:v>Yes</c:v>
                </c:pt>
                <c:pt idx="1">
                  <c:v>Maybe after a trial</c:v>
                </c:pt>
                <c:pt idx="2">
                  <c:v>No</c:v>
                </c:pt>
              </c:strCache>
            </c:strRef>
          </c:cat>
          <c:val>
            <c:numRef>
              <c:f>Sheet1!$D$2:$D$5</c:f>
              <c:numCache>
                <c:formatCode>General</c:formatCode>
                <c:ptCount val="4"/>
              </c:numCache>
            </c:numRef>
          </c:val>
          <c:extLst>
            <c:ext xmlns:c16="http://schemas.microsoft.com/office/drawing/2014/chart" uri="{C3380CC4-5D6E-409C-BE32-E72D297353CC}">
              <c16:uniqueId val="{00000003-1FFF-4C68-864B-2468CE33764D}"/>
            </c:ext>
          </c:extLst>
        </c:ser>
        <c:dLbls>
          <c:showLegendKey val="0"/>
          <c:showVal val="1"/>
          <c:showCatName val="0"/>
          <c:showSerName val="0"/>
          <c:showPercent val="0"/>
          <c:showBubbleSize val="0"/>
        </c:dLbls>
        <c:gapWidth val="65"/>
        <c:shape val="box"/>
        <c:axId val="413458608"/>
        <c:axId val="413458936"/>
        <c:axId val="0"/>
      </c:bar3DChart>
      <c:catAx>
        <c:axId val="413458608"/>
        <c:scaling>
          <c:orientation val="minMax"/>
        </c:scaling>
        <c:delete val="0"/>
        <c:axPos val="b"/>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1800" b="0" i="0" u="none" strike="noStrike" kern="1200" cap="all" baseline="0">
                <a:solidFill>
                  <a:schemeClr val="dk1">
                    <a:lumMod val="75000"/>
                    <a:lumOff val="25000"/>
                  </a:schemeClr>
                </a:solidFill>
                <a:latin typeface="Arial Rounded MT Bold" panose="020F0704030504030204" pitchFamily="34" charset="0"/>
                <a:ea typeface="+mn-ea"/>
                <a:cs typeface="+mn-cs"/>
              </a:defRPr>
            </a:pPr>
            <a:endParaRPr lang="en-US"/>
          </a:p>
        </c:txPr>
        <c:crossAx val="413458936"/>
        <c:crosses val="autoZero"/>
        <c:auto val="1"/>
        <c:lblAlgn val="ctr"/>
        <c:lblOffset val="100"/>
        <c:noMultiLvlLbl val="0"/>
      </c:catAx>
      <c:valAx>
        <c:axId val="413458936"/>
        <c:scaling>
          <c:orientation val="minMax"/>
        </c:scaling>
        <c:delete val="0"/>
        <c:axPos val="l"/>
        <c:majorGridlines>
          <c:spPr>
            <a:ln w="9525" cap="flat" cmpd="sng" algn="ctr">
              <a:solidFill>
                <a:schemeClr val="dk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800" b="0" i="0" u="none" strike="noStrike" kern="1200" baseline="0">
                <a:solidFill>
                  <a:schemeClr val="dk1">
                    <a:lumMod val="75000"/>
                    <a:lumOff val="25000"/>
                  </a:schemeClr>
                </a:solidFill>
                <a:latin typeface="Arial Rounded MT Bold" panose="020F0704030504030204" pitchFamily="34" charset="0"/>
                <a:ea typeface="+mn-ea"/>
                <a:cs typeface="+mn-cs"/>
              </a:defRPr>
            </a:pPr>
            <a:endParaRPr lang="en-US"/>
          </a:p>
        </c:txPr>
        <c:crossAx val="413458608"/>
        <c:crosses val="autoZero"/>
        <c:crossBetween val="between"/>
      </c:valAx>
      <c:spPr>
        <a:noFill/>
        <a:ln>
          <a:noFill/>
        </a:ln>
        <a:effectLst/>
      </c:spPr>
    </c:plotArea>
    <c:legend>
      <c:legendPos val="b"/>
      <c:overlay val="0"/>
      <c:spPr>
        <a:solidFill>
          <a:schemeClr val="lt1">
            <a:lumMod val="95000"/>
            <a:alpha val="39000"/>
          </a:schemeClr>
        </a:solidFill>
        <a:ln>
          <a:noFill/>
        </a:ln>
        <a:effectLst/>
      </c:spPr>
      <c:txPr>
        <a:bodyPr rot="0" spcFirstLastPara="1" vertOverflow="ellipsis" vert="horz" wrap="square" anchor="ctr" anchorCtr="1"/>
        <a:lstStyle/>
        <a:p>
          <a:pPr>
            <a:defRPr sz="1800" b="0" i="0" u="none" strike="noStrike" kern="1200" baseline="0">
              <a:solidFill>
                <a:schemeClr val="dk1">
                  <a:lumMod val="75000"/>
                  <a:lumOff val="25000"/>
                </a:schemeClr>
              </a:solidFill>
              <a:latin typeface="Arial Rounded MT Bold" panose="020F0704030504030204" pitchFamily="34" charset="0"/>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sz="1800">
          <a:latin typeface="Arial Rounded MT Bold" panose="020F0704030504030204" pitchFamily="34" charset="0"/>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64">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64">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288">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dk1">
        <a:lumMod val="75000"/>
        <a:lumOff val="25000"/>
      </a:schemeClr>
    </cs:fontRef>
    <cs:defRPr sz="1197" kern="1200"/>
  </cs:dataLabel>
  <cs:dataLabelCallout>
    <cs:lnRef idx="0"/>
    <cs:fillRef idx="0"/>
    <cs:effectRef idx="0"/>
    <cs:fontRef idx="minor">
      <a:schemeClr val="lt1"/>
    </cs:fontRef>
    <cs:spPr>
      <a:solidFill>
        <a:schemeClr val="dk1">
          <a:lumMod val="65000"/>
          <a:lumOff val="35000"/>
          <a:alpha val="75000"/>
        </a:schemeClr>
      </a:solidFill>
    </cs:spPr>
    <cs:defRPr sz="1197" b="1" kern="12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dk1"/>
    </cs:fontRef>
    <cs:spPr>
      <a:solidFill>
        <a:schemeClr val="phClr">
          <a:alpha val="85000"/>
        </a:schemeClr>
      </a:solidFill>
      <a:ln w="9525" cap="flat" cmpd="sng" algn="ctr">
        <a:solidFill>
          <a:schemeClr val="phClr">
            <a:lumMod val="75000"/>
          </a:schemeClr>
        </a:solidFill>
        <a:round/>
      </a:ln>
    </cs:spPr>
  </cs:dataPoint>
  <cs:dataPoint3D>
    <cs:lnRef idx="0">
      <cs:styleClr val="auto"/>
    </cs:lnRef>
    <cs:fillRef idx="0">
      <cs:styleClr val="auto"/>
    </cs:fillRef>
    <cs:effectRef idx="0">
      <cs:styleClr val="auto"/>
    </cs:effectRef>
    <cs:fontRef idx="minor">
      <a:schemeClr val="dk1"/>
    </cs:fontRef>
    <cs:spPr>
      <a:solidFill>
        <a:schemeClr val="phClr">
          <a:alpha val="85000"/>
        </a:schemeClr>
      </a:solidFill>
      <a:ln w="9525" cap="flat" cmpd="sng" algn="ctr">
        <a:solidFill>
          <a:schemeClr val="phClr">
            <a:lumMod val="75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spPr>
      <a:solidFill>
        <a:schemeClr val="lt1">
          <a:lumMod val="95000"/>
        </a:schemeClr>
      </a:solidFill>
      <a:sp3d/>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charts/style4.xml><?xml version="1.0" encoding="utf-8"?>
<cs:chartStyle xmlns:cs="http://schemas.microsoft.com/office/drawing/2012/chartStyle" xmlns:a="http://schemas.openxmlformats.org/drawingml/2006/main" id="288">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dk1">
        <a:lumMod val="75000"/>
        <a:lumOff val="25000"/>
      </a:schemeClr>
    </cs:fontRef>
    <cs:defRPr sz="1197" kern="1200"/>
  </cs:dataLabel>
  <cs:dataLabelCallout>
    <cs:lnRef idx="0"/>
    <cs:fillRef idx="0"/>
    <cs:effectRef idx="0"/>
    <cs:fontRef idx="minor">
      <a:schemeClr val="lt1"/>
    </cs:fontRef>
    <cs:spPr>
      <a:solidFill>
        <a:schemeClr val="dk1">
          <a:lumMod val="65000"/>
          <a:lumOff val="35000"/>
          <a:alpha val="75000"/>
        </a:schemeClr>
      </a:solidFill>
    </cs:spPr>
    <cs:defRPr sz="1197" b="1" kern="12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dk1"/>
    </cs:fontRef>
    <cs:spPr>
      <a:solidFill>
        <a:schemeClr val="phClr">
          <a:alpha val="85000"/>
        </a:schemeClr>
      </a:solidFill>
      <a:ln w="9525" cap="flat" cmpd="sng" algn="ctr">
        <a:solidFill>
          <a:schemeClr val="phClr">
            <a:lumMod val="75000"/>
          </a:schemeClr>
        </a:solidFill>
        <a:round/>
      </a:ln>
    </cs:spPr>
  </cs:dataPoint>
  <cs:dataPoint3D>
    <cs:lnRef idx="0">
      <cs:styleClr val="auto"/>
    </cs:lnRef>
    <cs:fillRef idx="0">
      <cs:styleClr val="auto"/>
    </cs:fillRef>
    <cs:effectRef idx="0">
      <cs:styleClr val="auto"/>
    </cs:effectRef>
    <cs:fontRef idx="minor">
      <a:schemeClr val="dk1"/>
    </cs:fontRef>
    <cs:spPr>
      <a:solidFill>
        <a:schemeClr val="phClr">
          <a:alpha val="85000"/>
        </a:schemeClr>
      </a:solidFill>
      <a:ln w="9525" cap="flat" cmpd="sng" algn="ctr">
        <a:solidFill>
          <a:schemeClr val="phClr">
            <a:lumMod val="75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spPr>
      <a:solidFill>
        <a:schemeClr val="lt1">
          <a:lumMod val="95000"/>
        </a:schemeClr>
      </a:solidFill>
      <a:sp3d/>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charts/style5.xml><?xml version="1.0" encoding="utf-8"?>
<cs:chartStyle xmlns:cs="http://schemas.microsoft.com/office/drawing/2012/chartStyle" xmlns:a="http://schemas.openxmlformats.org/drawingml/2006/main" id="288">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dk1">
        <a:lumMod val="75000"/>
        <a:lumOff val="25000"/>
      </a:schemeClr>
    </cs:fontRef>
    <cs:defRPr sz="1197" kern="1200"/>
  </cs:dataLabel>
  <cs:dataLabelCallout>
    <cs:lnRef idx="0"/>
    <cs:fillRef idx="0"/>
    <cs:effectRef idx="0"/>
    <cs:fontRef idx="minor">
      <a:schemeClr val="lt1"/>
    </cs:fontRef>
    <cs:spPr>
      <a:solidFill>
        <a:schemeClr val="dk1">
          <a:lumMod val="65000"/>
          <a:lumOff val="35000"/>
          <a:alpha val="75000"/>
        </a:schemeClr>
      </a:solidFill>
    </cs:spPr>
    <cs:defRPr sz="1197" b="1" kern="12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dk1"/>
    </cs:fontRef>
    <cs:spPr>
      <a:solidFill>
        <a:schemeClr val="phClr">
          <a:alpha val="85000"/>
        </a:schemeClr>
      </a:solidFill>
      <a:ln w="9525" cap="flat" cmpd="sng" algn="ctr">
        <a:solidFill>
          <a:schemeClr val="phClr">
            <a:lumMod val="75000"/>
          </a:schemeClr>
        </a:solidFill>
        <a:round/>
      </a:ln>
    </cs:spPr>
  </cs:dataPoint>
  <cs:dataPoint3D>
    <cs:lnRef idx="0">
      <cs:styleClr val="auto"/>
    </cs:lnRef>
    <cs:fillRef idx="0">
      <cs:styleClr val="auto"/>
    </cs:fillRef>
    <cs:effectRef idx="0">
      <cs:styleClr val="auto"/>
    </cs:effectRef>
    <cs:fontRef idx="minor">
      <a:schemeClr val="dk1"/>
    </cs:fontRef>
    <cs:spPr>
      <a:solidFill>
        <a:schemeClr val="phClr">
          <a:alpha val="85000"/>
        </a:schemeClr>
      </a:solidFill>
      <a:ln w="9525" cap="flat" cmpd="sng" algn="ctr">
        <a:solidFill>
          <a:schemeClr val="phClr">
            <a:lumMod val="75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spPr>
      <a:solidFill>
        <a:schemeClr val="lt1">
          <a:lumMod val="95000"/>
        </a:schemeClr>
      </a:solidFill>
      <a:sp3d/>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charts/style6.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charts/style7.xml><?xml version="1.0" encoding="utf-8"?>
<cs:chartStyle xmlns:cs="http://schemas.microsoft.com/office/drawing/2012/chartStyle" xmlns:a="http://schemas.openxmlformats.org/drawingml/2006/main" id="288">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dk1">
        <a:lumMod val="75000"/>
        <a:lumOff val="25000"/>
      </a:schemeClr>
    </cs:fontRef>
    <cs:defRPr sz="1197" kern="1200"/>
  </cs:dataLabel>
  <cs:dataLabelCallout>
    <cs:lnRef idx="0"/>
    <cs:fillRef idx="0"/>
    <cs:effectRef idx="0"/>
    <cs:fontRef idx="minor">
      <a:schemeClr val="lt1"/>
    </cs:fontRef>
    <cs:spPr>
      <a:solidFill>
        <a:schemeClr val="dk1">
          <a:lumMod val="65000"/>
          <a:lumOff val="35000"/>
          <a:alpha val="75000"/>
        </a:schemeClr>
      </a:solidFill>
    </cs:spPr>
    <cs:defRPr sz="1197" b="1" kern="12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dk1"/>
    </cs:fontRef>
    <cs:spPr>
      <a:solidFill>
        <a:schemeClr val="phClr">
          <a:alpha val="85000"/>
        </a:schemeClr>
      </a:solidFill>
      <a:ln w="9525" cap="flat" cmpd="sng" algn="ctr">
        <a:solidFill>
          <a:schemeClr val="phClr">
            <a:lumMod val="75000"/>
          </a:schemeClr>
        </a:solidFill>
        <a:round/>
      </a:ln>
    </cs:spPr>
  </cs:dataPoint>
  <cs:dataPoint3D>
    <cs:lnRef idx="0">
      <cs:styleClr val="auto"/>
    </cs:lnRef>
    <cs:fillRef idx="0">
      <cs:styleClr val="auto"/>
    </cs:fillRef>
    <cs:effectRef idx="0">
      <cs:styleClr val="auto"/>
    </cs:effectRef>
    <cs:fontRef idx="minor">
      <a:schemeClr val="dk1"/>
    </cs:fontRef>
    <cs:spPr>
      <a:solidFill>
        <a:schemeClr val="phClr">
          <a:alpha val="85000"/>
        </a:schemeClr>
      </a:solidFill>
      <a:ln w="9525" cap="flat" cmpd="sng" algn="ctr">
        <a:solidFill>
          <a:schemeClr val="phClr">
            <a:lumMod val="75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spPr>
      <a:solidFill>
        <a:schemeClr val="lt1">
          <a:lumMod val="95000"/>
        </a:schemeClr>
      </a:solidFill>
      <a:sp3d/>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charts/style8.xml><?xml version="1.0" encoding="utf-8"?>
<cs:chartStyle xmlns:cs="http://schemas.microsoft.com/office/drawing/2012/chartStyle" xmlns:a="http://schemas.openxmlformats.org/drawingml/2006/main" id="288">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dk1">
        <a:lumMod val="75000"/>
        <a:lumOff val="25000"/>
      </a:schemeClr>
    </cs:fontRef>
    <cs:defRPr sz="1197" kern="1200"/>
  </cs:dataLabel>
  <cs:dataLabelCallout>
    <cs:lnRef idx="0"/>
    <cs:fillRef idx="0"/>
    <cs:effectRef idx="0"/>
    <cs:fontRef idx="minor">
      <a:schemeClr val="lt1"/>
    </cs:fontRef>
    <cs:spPr>
      <a:solidFill>
        <a:schemeClr val="dk1">
          <a:lumMod val="65000"/>
          <a:lumOff val="35000"/>
          <a:alpha val="75000"/>
        </a:schemeClr>
      </a:solidFill>
    </cs:spPr>
    <cs:defRPr sz="1197" b="1" kern="12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dk1"/>
    </cs:fontRef>
    <cs:spPr>
      <a:solidFill>
        <a:schemeClr val="phClr">
          <a:alpha val="85000"/>
        </a:schemeClr>
      </a:solidFill>
      <a:ln w="9525" cap="flat" cmpd="sng" algn="ctr">
        <a:solidFill>
          <a:schemeClr val="phClr">
            <a:lumMod val="75000"/>
          </a:schemeClr>
        </a:solidFill>
        <a:round/>
      </a:ln>
    </cs:spPr>
  </cs:dataPoint>
  <cs:dataPoint3D>
    <cs:lnRef idx="0">
      <cs:styleClr val="auto"/>
    </cs:lnRef>
    <cs:fillRef idx="0">
      <cs:styleClr val="auto"/>
    </cs:fillRef>
    <cs:effectRef idx="0">
      <cs:styleClr val="auto"/>
    </cs:effectRef>
    <cs:fontRef idx="minor">
      <a:schemeClr val="dk1"/>
    </cs:fontRef>
    <cs:spPr>
      <a:solidFill>
        <a:schemeClr val="phClr">
          <a:alpha val="85000"/>
        </a:schemeClr>
      </a:solidFill>
      <a:ln w="9525" cap="flat" cmpd="sng" algn="ctr">
        <a:solidFill>
          <a:schemeClr val="phClr">
            <a:lumMod val="75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spPr>
      <a:solidFill>
        <a:schemeClr val="lt1">
          <a:lumMod val="95000"/>
        </a:schemeClr>
      </a:solidFill>
      <a:sp3d/>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grpSp>
        <p:nvGrpSpPr>
          <p:cNvPr id="25" name="Group 24"/>
          <p:cNvGrpSpPr/>
          <p:nvPr/>
        </p:nvGrpSpPr>
        <p:grpSpPr>
          <a:xfrm>
            <a:off x="-9525" y="-3175"/>
            <a:ext cx="12197943" cy="6861176"/>
            <a:chOff x="-9525" y="-3175"/>
            <a:chExt cx="12197943" cy="6861176"/>
          </a:xfrm>
        </p:grpSpPr>
        <p:sp>
          <p:nvSpPr>
            <p:cNvPr id="14" name="Freeform 5"/>
            <p:cNvSpPr>
              <a:spLocks noEditPoints="1"/>
            </p:cNvSpPr>
            <p:nvPr/>
          </p:nvSpPr>
          <p:spPr bwMode="auto">
            <a:xfrm>
              <a:off x="-9525" y="-3175"/>
              <a:ext cx="11242675" cy="6861175"/>
            </a:xfrm>
            <a:custGeom>
              <a:avLst/>
              <a:gdLst/>
              <a:ahLst/>
              <a:cxnLst/>
              <a:rect l="0" t="0" r="r" b="b"/>
              <a:pathLst>
                <a:path w="3538" h="2158">
                  <a:moveTo>
                    <a:pt x="1153" y="425"/>
                  </a:moveTo>
                  <a:cubicBezTo>
                    <a:pt x="1156" y="429"/>
                    <a:pt x="1166" y="413"/>
                    <a:pt x="1171" y="406"/>
                  </a:cubicBezTo>
                  <a:cubicBezTo>
                    <a:pt x="1177" y="398"/>
                    <a:pt x="1183" y="390"/>
                    <a:pt x="1188" y="382"/>
                  </a:cubicBezTo>
                  <a:cubicBezTo>
                    <a:pt x="1195" y="370"/>
                    <a:pt x="1201" y="358"/>
                    <a:pt x="1207" y="346"/>
                  </a:cubicBezTo>
                  <a:cubicBezTo>
                    <a:pt x="1212" y="333"/>
                    <a:pt x="1218" y="321"/>
                    <a:pt x="1216" y="306"/>
                  </a:cubicBezTo>
                  <a:cubicBezTo>
                    <a:pt x="1216" y="303"/>
                    <a:pt x="1215" y="300"/>
                    <a:pt x="1214" y="298"/>
                  </a:cubicBezTo>
                  <a:cubicBezTo>
                    <a:pt x="1211" y="295"/>
                    <a:pt x="1208" y="295"/>
                    <a:pt x="1205" y="295"/>
                  </a:cubicBezTo>
                  <a:cubicBezTo>
                    <a:pt x="1198" y="297"/>
                    <a:pt x="1194" y="303"/>
                    <a:pt x="1190" y="310"/>
                  </a:cubicBezTo>
                  <a:cubicBezTo>
                    <a:pt x="1185" y="318"/>
                    <a:pt x="1180" y="325"/>
                    <a:pt x="1177" y="334"/>
                  </a:cubicBezTo>
                  <a:cubicBezTo>
                    <a:pt x="1171" y="349"/>
                    <a:pt x="1167" y="364"/>
                    <a:pt x="1162" y="379"/>
                  </a:cubicBezTo>
                  <a:cubicBezTo>
                    <a:pt x="1158" y="394"/>
                    <a:pt x="1149" y="420"/>
                    <a:pt x="1153" y="425"/>
                  </a:cubicBezTo>
                  <a:close/>
                  <a:moveTo>
                    <a:pt x="2234" y="763"/>
                  </a:moveTo>
                  <a:cubicBezTo>
                    <a:pt x="2245" y="793"/>
                    <a:pt x="2265" y="812"/>
                    <a:pt x="2285" y="829"/>
                  </a:cubicBezTo>
                  <a:cubicBezTo>
                    <a:pt x="2287" y="831"/>
                    <a:pt x="2289" y="832"/>
                    <a:pt x="2291" y="833"/>
                  </a:cubicBezTo>
                  <a:cubicBezTo>
                    <a:pt x="2292" y="833"/>
                    <a:pt x="2293" y="833"/>
                    <a:pt x="2293" y="833"/>
                  </a:cubicBezTo>
                  <a:cubicBezTo>
                    <a:pt x="2295" y="833"/>
                    <a:pt x="2296" y="832"/>
                    <a:pt x="2297" y="831"/>
                  </a:cubicBezTo>
                  <a:cubicBezTo>
                    <a:pt x="2301" y="826"/>
                    <a:pt x="2295" y="813"/>
                    <a:pt x="2294" y="808"/>
                  </a:cubicBezTo>
                  <a:cubicBezTo>
                    <a:pt x="2290" y="800"/>
                    <a:pt x="2286" y="792"/>
                    <a:pt x="2282" y="784"/>
                  </a:cubicBezTo>
                  <a:cubicBezTo>
                    <a:pt x="2276" y="771"/>
                    <a:pt x="2269" y="757"/>
                    <a:pt x="2260" y="746"/>
                  </a:cubicBezTo>
                  <a:cubicBezTo>
                    <a:pt x="2257" y="741"/>
                    <a:pt x="2253" y="736"/>
                    <a:pt x="2248" y="734"/>
                  </a:cubicBezTo>
                  <a:cubicBezTo>
                    <a:pt x="2243" y="733"/>
                    <a:pt x="2237" y="734"/>
                    <a:pt x="2234" y="740"/>
                  </a:cubicBezTo>
                  <a:cubicBezTo>
                    <a:pt x="2232" y="743"/>
                    <a:pt x="2231" y="747"/>
                    <a:pt x="2232" y="751"/>
                  </a:cubicBezTo>
                  <a:cubicBezTo>
                    <a:pt x="2232" y="756"/>
                    <a:pt x="2233" y="759"/>
                    <a:pt x="2234" y="763"/>
                  </a:cubicBezTo>
                  <a:close/>
                  <a:moveTo>
                    <a:pt x="1153" y="1133"/>
                  </a:moveTo>
                  <a:cubicBezTo>
                    <a:pt x="1156" y="1137"/>
                    <a:pt x="1166" y="1122"/>
                    <a:pt x="1171" y="1115"/>
                  </a:cubicBezTo>
                  <a:cubicBezTo>
                    <a:pt x="1177" y="1107"/>
                    <a:pt x="1183" y="1099"/>
                    <a:pt x="1188" y="1090"/>
                  </a:cubicBezTo>
                  <a:cubicBezTo>
                    <a:pt x="1195" y="1079"/>
                    <a:pt x="1201" y="1067"/>
                    <a:pt x="1207" y="1054"/>
                  </a:cubicBezTo>
                  <a:cubicBezTo>
                    <a:pt x="1212" y="1042"/>
                    <a:pt x="1218" y="1029"/>
                    <a:pt x="1216" y="1015"/>
                  </a:cubicBezTo>
                  <a:cubicBezTo>
                    <a:pt x="1216" y="1011"/>
                    <a:pt x="1215" y="1008"/>
                    <a:pt x="1214" y="1006"/>
                  </a:cubicBezTo>
                  <a:cubicBezTo>
                    <a:pt x="1211" y="1003"/>
                    <a:pt x="1208" y="1003"/>
                    <a:pt x="1205" y="1004"/>
                  </a:cubicBezTo>
                  <a:cubicBezTo>
                    <a:pt x="1198" y="1006"/>
                    <a:pt x="1194" y="1012"/>
                    <a:pt x="1190" y="1019"/>
                  </a:cubicBezTo>
                  <a:cubicBezTo>
                    <a:pt x="1185" y="1026"/>
                    <a:pt x="1180" y="1034"/>
                    <a:pt x="1177" y="1043"/>
                  </a:cubicBezTo>
                  <a:cubicBezTo>
                    <a:pt x="1171" y="1058"/>
                    <a:pt x="1167" y="1073"/>
                    <a:pt x="1162" y="1088"/>
                  </a:cubicBezTo>
                  <a:cubicBezTo>
                    <a:pt x="1158" y="1103"/>
                    <a:pt x="1149" y="1129"/>
                    <a:pt x="1153" y="1133"/>
                  </a:cubicBezTo>
                  <a:close/>
                  <a:moveTo>
                    <a:pt x="1156" y="932"/>
                  </a:moveTo>
                  <a:cubicBezTo>
                    <a:pt x="1151" y="929"/>
                    <a:pt x="1144" y="931"/>
                    <a:pt x="1140" y="937"/>
                  </a:cubicBezTo>
                  <a:cubicBezTo>
                    <a:pt x="1136" y="942"/>
                    <a:pt x="1134" y="949"/>
                    <a:pt x="1133" y="956"/>
                  </a:cubicBezTo>
                  <a:cubicBezTo>
                    <a:pt x="1134" y="981"/>
                    <a:pt x="1137" y="1006"/>
                    <a:pt x="1140" y="1031"/>
                  </a:cubicBezTo>
                  <a:cubicBezTo>
                    <a:pt x="1142" y="1041"/>
                    <a:pt x="1143" y="1051"/>
                    <a:pt x="1145" y="1061"/>
                  </a:cubicBezTo>
                  <a:cubicBezTo>
                    <a:pt x="1146" y="1064"/>
                    <a:pt x="1149" y="1082"/>
                    <a:pt x="1153" y="1074"/>
                  </a:cubicBezTo>
                  <a:cubicBezTo>
                    <a:pt x="1155" y="1069"/>
                    <a:pt x="1156" y="1063"/>
                    <a:pt x="1157" y="1058"/>
                  </a:cubicBezTo>
                  <a:cubicBezTo>
                    <a:pt x="1159" y="1048"/>
                    <a:pt x="1160" y="1038"/>
                    <a:pt x="1161" y="1028"/>
                  </a:cubicBezTo>
                  <a:cubicBezTo>
                    <a:pt x="1164" y="1011"/>
                    <a:pt x="1165" y="994"/>
                    <a:pt x="1166" y="977"/>
                  </a:cubicBezTo>
                  <a:cubicBezTo>
                    <a:pt x="1167" y="963"/>
                    <a:pt x="1168" y="940"/>
                    <a:pt x="1156" y="932"/>
                  </a:cubicBezTo>
                  <a:close/>
                  <a:moveTo>
                    <a:pt x="2305" y="16"/>
                  </a:moveTo>
                  <a:cubicBezTo>
                    <a:pt x="2307" y="11"/>
                    <a:pt x="2308" y="5"/>
                    <a:pt x="2309" y="0"/>
                  </a:cubicBezTo>
                  <a:cubicBezTo>
                    <a:pt x="2297" y="0"/>
                    <a:pt x="2297" y="0"/>
                    <a:pt x="2297" y="0"/>
                  </a:cubicBezTo>
                  <a:cubicBezTo>
                    <a:pt x="2297" y="1"/>
                    <a:pt x="2297" y="2"/>
                    <a:pt x="2297" y="2"/>
                  </a:cubicBezTo>
                  <a:cubicBezTo>
                    <a:pt x="2298" y="5"/>
                    <a:pt x="2301" y="24"/>
                    <a:pt x="2305" y="16"/>
                  </a:cubicBezTo>
                  <a:close/>
                  <a:moveTo>
                    <a:pt x="2282" y="57"/>
                  </a:moveTo>
                  <a:cubicBezTo>
                    <a:pt x="2285" y="61"/>
                    <a:pt x="2299" y="86"/>
                    <a:pt x="2299" y="75"/>
                  </a:cubicBezTo>
                  <a:cubicBezTo>
                    <a:pt x="2299" y="64"/>
                    <a:pt x="2296" y="51"/>
                    <a:pt x="2293" y="40"/>
                  </a:cubicBezTo>
                  <a:cubicBezTo>
                    <a:pt x="2290" y="26"/>
                    <a:pt x="2287" y="13"/>
                    <a:pt x="2283" y="0"/>
                  </a:cubicBezTo>
                  <a:cubicBezTo>
                    <a:pt x="2252" y="0"/>
                    <a:pt x="2252" y="0"/>
                    <a:pt x="2252" y="0"/>
                  </a:cubicBezTo>
                  <a:cubicBezTo>
                    <a:pt x="2256" y="11"/>
                    <a:pt x="2261" y="21"/>
                    <a:pt x="2266" y="31"/>
                  </a:cubicBezTo>
                  <a:cubicBezTo>
                    <a:pt x="2271" y="40"/>
                    <a:pt x="2276" y="49"/>
                    <a:pt x="2282" y="57"/>
                  </a:cubicBezTo>
                  <a:close/>
                  <a:moveTo>
                    <a:pt x="2234" y="58"/>
                  </a:moveTo>
                  <a:cubicBezTo>
                    <a:pt x="2245" y="87"/>
                    <a:pt x="2265" y="107"/>
                    <a:pt x="2285" y="124"/>
                  </a:cubicBezTo>
                  <a:cubicBezTo>
                    <a:pt x="2287" y="125"/>
                    <a:pt x="2289" y="127"/>
                    <a:pt x="2291" y="127"/>
                  </a:cubicBezTo>
                  <a:cubicBezTo>
                    <a:pt x="2292" y="128"/>
                    <a:pt x="2293" y="128"/>
                    <a:pt x="2293" y="128"/>
                  </a:cubicBezTo>
                  <a:cubicBezTo>
                    <a:pt x="2295" y="127"/>
                    <a:pt x="2296" y="127"/>
                    <a:pt x="2297" y="125"/>
                  </a:cubicBezTo>
                  <a:cubicBezTo>
                    <a:pt x="2301" y="121"/>
                    <a:pt x="2295" y="107"/>
                    <a:pt x="2294" y="102"/>
                  </a:cubicBezTo>
                  <a:cubicBezTo>
                    <a:pt x="2290" y="94"/>
                    <a:pt x="2286" y="86"/>
                    <a:pt x="2282" y="78"/>
                  </a:cubicBezTo>
                  <a:cubicBezTo>
                    <a:pt x="2276" y="65"/>
                    <a:pt x="2269" y="52"/>
                    <a:pt x="2260" y="40"/>
                  </a:cubicBezTo>
                  <a:cubicBezTo>
                    <a:pt x="2257" y="35"/>
                    <a:pt x="2253" y="31"/>
                    <a:pt x="2248" y="29"/>
                  </a:cubicBezTo>
                  <a:cubicBezTo>
                    <a:pt x="2243" y="27"/>
                    <a:pt x="2237" y="29"/>
                    <a:pt x="2234" y="34"/>
                  </a:cubicBezTo>
                  <a:cubicBezTo>
                    <a:pt x="2232" y="37"/>
                    <a:pt x="2231" y="42"/>
                    <a:pt x="2232" y="46"/>
                  </a:cubicBezTo>
                  <a:cubicBezTo>
                    <a:pt x="2232" y="50"/>
                    <a:pt x="2233" y="54"/>
                    <a:pt x="2234" y="58"/>
                  </a:cubicBezTo>
                  <a:close/>
                  <a:moveTo>
                    <a:pt x="1128" y="1047"/>
                  </a:moveTo>
                  <a:cubicBezTo>
                    <a:pt x="1124" y="1032"/>
                    <a:pt x="1118" y="1009"/>
                    <a:pt x="1104" y="1004"/>
                  </a:cubicBezTo>
                  <a:cubicBezTo>
                    <a:pt x="1100" y="1003"/>
                    <a:pt x="1095" y="1004"/>
                    <a:pt x="1092" y="1008"/>
                  </a:cubicBezTo>
                  <a:cubicBezTo>
                    <a:pt x="1088" y="1014"/>
                    <a:pt x="1088" y="1022"/>
                    <a:pt x="1090" y="1029"/>
                  </a:cubicBezTo>
                  <a:cubicBezTo>
                    <a:pt x="1096" y="1050"/>
                    <a:pt x="1104" y="1070"/>
                    <a:pt x="1114" y="1089"/>
                  </a:cubicBezTo>
                  <a:cubicBezTo>
                    <a:pt x="1119" y="1098"/>
                    <a:pt x="1125" y="1107"/>
                    <a:pt x="1130" y="1116"/>
                  </a:cubicBezTo>
                  <a:cubicBezTo>
                    <a:pt x="1133" y="1120"/>
                    <a:pt x="1147" y="1144"/>
                    <a:pt x="1147" y="1134"/>
                  </a:cubicBezTo>
                  <a:cubicBezTo>
                    <a:pt x="1147" y="1122"/>
                    <a:pt x="1144" y="1109"/>
                    <a:pt x="1141" y="1098"/>
                  </a:cubicBezTo>
                  <a:cubicBezTo>
                    <a:pt x="1138" y="1081"/>
                    <a:pt x="1133" y="1064"/>
                    <a:pt x="1128" y="1047"/>
                  </a:cubicBezTo>
                  <a:close/>
                  <a:moveTo>
                    <a:pt x="2" y="0"/>
                  </a:moveTo>
                  <a:cubicBezTo>
                    <a:pt x="2" y="14"/>
                    <a:pt x="2" y="14"/>
                    <a:pt x="2" y="14"/>
                  </a:cubicBezTo>
                  <a:cubicBezTo>
                    <a:pt x="3" y="10"/>
                    <a:pt x="4" y="5"/>
                    <a:pt x="5" y="0"/>
                  </a:cubicBezTo>
                  <a:lnTo>
                    <a:pt x="2" y="0"/>
                  </a:lnTo>
                  <a:close/>
                  <a:moveTo>
                    <a:pt x="1082" y="1116"/>
                  </a:moveTo>
                  <a:cubicBezTo>
                    <a:pt x="1093" y="1145"/>
                    <a:pt x="1113" y="1165"/>
                    <a:pt x="1133" y="1182"/>
                  </a:cubicBezTo>
                  <a:cubicBezTo>
                    <a:pt x="1135" y="1184"/>
                    <a:pt x="1137" y="1185"/>
                    <a:pt x="1139" y="1186"/>
                  </a:cubicBezTo>
                  <a:cubicBezTo>
                    <a:pt x="1140" y="1186"/>
                    <a:pt x="1141" y="1186"/>
                    <a:pt x="1142" y="1186"/>
                  </a:cubicBezTo>
                  <a:cubicBezTo>
                    <a:pt x="1143" y="1186"/>
                    <a:pt x="1144" y="1185"/>
                    <a:pt x="1145" y="1184"/>
                  </a:cubicBezTo>
                  <a:cubicBezTo>
                    <a:pt x="1149" y="1179"/>
                    <a:pt x="1143" y="1166"/>
                    <a:pt x="1142" y="1161"/>
                  </a:cubicBezTo>
                  <a:cubicBezTo>
                    <a:pt x="1138" y="1152"/>
                    <a:pt x="1134" y="1145"/>
                    <a:pt x="1130" y="1137"/>
                  </a:cubicBezTo>
                  <a:cubicBezTo>
                    <a:pt x="1124" y="1123"/>
                    <a:pt x="1117" y="1110"/>
                    <a:pt x="1108" y="1098"/>
                  </a:cubicBezTo>
                  <a:cubicBezTo>
                    <a:pt x="1105" y="1093"/>
                    <a:pt x="1101" y="1089"/>
                    <a:pt x="1096" y="1087"/>
                  </a:cubicBezTo>
                  <a:cubicBezTo>
                    <a:pt x="1091" y="1085"/>
                    <a:pt x="1085" y="1087"/>
                    <a:pt x="1082" y="1092"/>
                  </a:cubicBezTo>
                  <a:cubicBezTo>
                    <a:pt x="1080" y="1096"/>
                    <a:pt x="1079" y="1100"/>
                    <a:pt x="1080" y="1104"/>
                  </a:cubicBezTo>
                  <a:cubicBezTo>
                    <a:pt x="1080" y="1108"/>
                    <a:pt x="1081" y="1112"/>
                    <a:pt x="1082" y="1116"/>
                  </a:cubicBezTo>
                  <a:close/>
                  <a:moveTo>
                    <a:pt x="19" y="56"/>
                  </a:moveTo>
                  <a:cubicBezTo>
                    <a:pt x="25" y="48"/>
                    <a:pt x="31" y="40"/>
                    <a:pt x="36" y="32"/>
                  </a:cubicBezTo>
                  <a:cubicBezTo>
                    <a:pt x="42" y="22"/>
                    <a:pt x="48" y="11"/>
                    <a:pt x="53" y="0"/>
                  </a:cubicBezTo>
                  <a:cubicBezTo>
                    <a:pt x="19" y="0"/>
                    <a:pt x="19" y="0"/>
                    <a:pt x="19" y="0"/>
                  </a:cubicBezTo>
                  <a:cubicBezTo>
                    <a:pt x="16" y="10"/>
                    <a:pt x="13" y="20"/>
                    <a:pt x="10" y="29"/>
                  </a:cubicBezTo>
                  <a:cubicBezTo>
                    <a:pt x="8" y="38"/>
                    <a:pt x="4" y="50"/>
                    <a:pt x="2" y="59"/>
                  </a:cubicBezTo>
                  <a:cubicBezTo>
                    <a:pt x="2" y="75"/>
                    <a:pt x="2" y="75"/>
                    <a:pt x="2" y="75"/>
                  </a:cubicBezTo>
                  <a:cubicBezTo>
                    <a:pt x="6" y="76"/>
                    <a:pt x="14" y="63"/>
                    <a:pt x="19" y="56"/>
                  </a:cubicBezTo>
                  <a:close/>
                  <a:moveTo>
                    <a:pt x="9" y="675"/>
                  </a:moveTo>
                  <a:cubicBezTo>
                    <a:pt x="12" y="658"/>
                    <a:pt x="14" y="641"/>
                    <a:pt x="14" y="624"/>
                  </a:cubicBezTo>
                  <a:cubicBezTo>
                    <a:pt x="15" y="610"/>
                    <a:pt x="16" y="587"/>
                    <a:pt x="4" y="580"/>
                  </a:cubicBezTo>
                  <a:cubicBezTo>
                    <a:pt x="3" y="579"/>
                    <a:pt x="2" y="579"/>
                    <a:pt x="2" y="579"/>
                  </a:cubicBezTo>
                  <a:cubicBezTo>
                    <a:pt x="2" y="719"/>
                    <a:pt x="2" y="719"/>
                    <a:pt x="2" y="719"/>
                  </a:cubicBezTo>
                  <a:cubicBezTo>
                    <a:pt x="3" y="715"/>
                    <a:pt x="4" y="710"/>
                    <a:pt x="5" y="705"/>
                  </a:cubicBezTo>
                  <a:cubicBezTo>
                    <a:pt x="7" y="695"/>
                    <a:pt x="8" y="685"/>
                    <a:pt x="9" y="675"/>
                  </a:cubicBezTo>
                  <a:close/>
                  <a:moveTo>
                    <a:pt x="1082" y="408"/>
                  </a:moveTo>
                  <a:cubicBezTo>
                    <a:pt x="1093" y="437"/>
                    <a:pt x="1113" y="457"/>
                    <a:pt x="1133" y="474"/>
                  </a:cubicBezTo>
                  <a:cubicBezTo>
                    <a:pt x="1135" y="475"/>
                    <a:pt x="1137" y="477"/>
                    <a:pt x="1139" y="477"/>
                  </a:cubicBezTo>
                  <a:cubicBezTo>
                    <a:pt x="1140" y="478"/>
                    <a:pt x="1141" y="478"/>
                    <a:pt x="1142" y="477"/>
                  </a:cubicBezTo>
                  <a:cubicBezTo>
                    <a:pt x="1143" y="477"/>
                    <a:pt x="1144" y="477"/>
                    <a:pt x="1145" y="475"/>
                  </a:cubicBezTo>
                  <a:cubicBezTo>
                    <a:pt x="1149" y="470"/>
                    <a:pt x="1143" y="457"/>
                    <a:pt x="1142" y="452"/>
                  </a:cubicBezTo>
                  <a:cubicBezTo>
                    <a:pt x="1138" y="444"/>
                    <a:pt x="1134" y="436"/>
                    <a:pt x="1130" y="428"/>
                  </a:cubicBezTo>
                  <a:cubicBezTo>
                    <a:pt x="1124" y="415"/>
                    <a:pt x="1117" y="402"/>
                    <a:pt x="1108" y="390"/>
                  </a:cubicBezTo>
                  <a:cubicBezTo>
                    <a:pt x="1105" y="385"/>
                    <a:pt x="1101" y="380"/>
                    <a:pt x="1096" y="379"/>
                  </a:cubicBezTo>
                  <a:cubicBezTo>
                    <a:pt x="1091" y="377"/>
                    <a:pt x="1085" y="379"/>
                    <a:pt x="1082" y="384"/>
                  </a:cubicBezTo>
                  <a:cubicBezTo>
                    <a:pt x="1080" y="387"/>
                    <a:pt x="1079" y="392"/>
                    <a:pt x="1080" y="396"/>
                  </a:cubicBezTo>
                  <a:cubicBezTo>
                    <a:pt x="1080" y="400"/>
                    <a:pt x="1081" y="404"/>
                    <a:pt x="1082" y="408"/>
                  </a:cubicBezTo>
                  <a:close/>
                  <a:moveTo>
                    <a:pt x="1145" y="352"/>
                  </a:moveTo>
                  <a:cubicBezTo>
                    <a:pt x="1146" y="355"/>
                    <a:pt x="1149" y="374"/>
                    <a:pt x="1153" y="366"/>
                  </a:cubicBezTo>
                  <a:cubicBezTo>
                    <a:pt x="1155" y="361"/>
                    <a:pt x="1156" y="355"/>
                    <a:pt x="1157" y="350"/>
                  </a:cubicBezTo>
                  <a:cubicBezTo>
                    <a:pt x="1159" y="340"/>
                    <a:pt x="1160" y="329"/>
                    <a:pt x="1161" y="319"/>
                  </a:cubicBezTo>
                  <a:cubicBezTo>
                    <a:pt x="1164" y="302"/>
                    <a:pt x="1165" y="285"/>
                    <a:pt x="1166" y="268"/>
                  </a:cubicBezTo>
                  <a:cubicBezTo>
                    <a:pt x="1167" y="254"/>
                    <a:pt x="1168" y="231"/>
                    <a:pt x="1156" y="224"/>
                  </a:cubicBezTo>
                  <a:cubicBezTo>
                    <a:pt x="1151" y="221"/>
                    <a:pt x="1144" y="223"/>
                    <a:pt x="1140" y="228"/>
                  </a:cubicBezTo>
                  <a:cubicBezTo>
                    <a:pt x="1136" y="233"/>
                    <a:pt x="1134" y="240"/>
                    <a:pt x="1133" y="248"/>
                  </a:cubicBezTo>
                  <a:cubicBezTo>
                    <a:pt x="1134" y="273"/>
                    <a:pt x="1137" y="298"/>
                    <a:pt x="1140" y="323"/>
                  </a:cubicBezTo>
                  <a:cubicBezTo>
                    <a:pt x="1142" y="333"/>
                    <a:pt x="1143" y="342"/>
                    <a:pt x="1145" y="352"/>
                  </a:cubicBezTo>
                  <a:close/>
                  <a:moveTo>
                    <a:pt x="1114" y="380"/>
                  </a:moveTo>
                  <a:cubicBezTo>
                    <a:pt x="1119" y="390"/>
                    <a:pt x="1125" y="399"/>
                    <a:pt x="1130" y="407"/>
                  </a:cubicBezTo>
                  <a:cubicBezTo>
                    <a:pt x="1133" y="411"/>
                    <a:pt x="1147" y="435"/>
                    <a:pt x="1147" y="425"/>
                  </a:cubicBezTo>
                  <a:cubicBezTo>
                    <a:pt x="1147" y="414"/>
                    <a:pt x="1144" y="401"/>
                    <a:pt x="1141" y="390"/>
                  </a:cubicBezTo>
                  <a:cubicBezTo>
                    <a:pt x="1138" y="372"/>
                    <a:pt x="1133" y="355"/>
                    <a:pt x="1128" y="338"/>
                  </a:cubicBezTo>
                  <a:cubicBezTo>
                    <a:pt x="1124" y="324"/>
                    <a:pt x="1118" y="300"/>
                    <a:pt x="1104" y="296"/>
                  </a:cubicBezTo>
                  <a:cubicBezTo>
                    <a:pt x="1100" y="294"/>
                    <a:pt x="1095" y="295"/>
                    <a:pt x="1092" y="300"/>
                  </a:cubicBezTo>
                  <a:cubicBezTo>
                    <a:pt x="1088" y="305"/>
                    <a:pt x="1088" y="314"/>
                    <a:pt x="1090" y="320"/>
                  </a:cubicBezTo>
                  <a:cubicBezTo>
                    <a:pt x="1096" y="342"/>
                    <a:pt x="1104" y="362"/>
                    <a:pt x="1114" y="380"/>
                  </a:cubicBezTo>
                  <a:close/>
                  <a:moveTo>
                    <a:pt x="2308" y="580"/>
                  </a:moveTo>
                  <a:cubicBezTo>
                    <a:pt x="2303" y="577"/>
                    <a:pt x="2296" y="579"/>
                    <a:pt x="2292" y="584"/>
                  </a:cubicBezTo>
                  <a:cubicBezTo>
                    <a:pt x="2288" y="589"/>
                    <a:pt x="2286" y="596"/>
                    <a:pt x="2285" y="603"/>
                  </a:cubicBezTo>
                  <a:cubicBezTo>
                    <a:pt x="2286" y="629"/>
                    <a:pt x="2289" y="653"/>
                    <a:pt x="2292" y="678"/>
                  </a:cubicBezTo>
                  <a:cubicBezTo>
                    <a:pt x="2294" y="688"/>
                    <a:pt x="2295" y="698"/>
                    <a:pt x="2297" y="708"/>
                  </a:cubicBezTo>
                  <a:cubicBezTo>
                    <a:pt x="2298" y="711"/>
                    <a:pt x="2301" y="729"/>
                    <a:pt x="2305" y="721"/>
                  </a:cubicBezTo>
                  <a:cubicBezTo>
                    <a:pt x="2307" y="717"/>
                    <a:pt x="2308" y="710"/>
                    <a:pt x="2309" y="705"/>
                  </a:cubicBezTo>
                  <a:cubicBezTo>
                    <a:pt x="2311" y="695"/>
                    <a:pt x="2312" y="685"/>
                    <a:pt x="2313" y="675"/>
                  </a:cubicBezTo>
                  <a:cubicBezTo>
                    <a:pt x="2316" y="658"/>
                    <a:pt x="2317" y="641"/>
                    <a:pt x="2318" y="624"/>
                  </a:cubicBezTo>
                  <a:cubicBezTo>
                    <a:pt x="2319" y="610"/>
                    <a:pt x="2320" y="587"/>
                    <a:pt x="2308" y="580"/>
                  </a:cubicBezTo>
                  <a:close/>
                  <a:moveTo>
                    <a:pt x="3475" y="1115"/>
                  </a:moveTo>
                  <a:cubicBezTo>
                    <a:pt x="3481" y="1107"/>
                    <a:pt x="3487" y="1099"/>
                    <a:pt x="3492" y="1090"/>
                  </a:cubicBezTo>
                  <a:cubicBezTo>
                    <a:pt x="3499" y="1079"/>
                    <a:pt x="3505" y="1067"/>
                    <a:pt x="3511" y="1054"/>
                  </a:cubicBezTo>
                  <a:cubicBezTo>
                    <a:pt x="3516" y="1042"/>
                    <a:pt x="3522" y="1029"/>
                    <a:pt x="3520" y="1015"/>
                  </a:cubicBezTo>
                  <a:cubicBezTo>
                    <a:pt x="3520" y="1011"/>
                    <a:pt x="3519" y="1008"/>
                    <a:pt x="3517" y="1006"/>
                  </a:cubicBezTo>
                  <a:cubicBezTo>
                    <a:pt x="3515" y="1003"/>
                    <a:pt x="3512" y="1003"/>
                    <a:pt x="3509" y="1004"/>
                  </a:cubicBezTo>
                  <a:cubicBezTo>
                    <a:pt x="3502" y="1006"/>
                    <a:pt x="3498" y="1012"/>
                    <a:pt x="3494" y="1019"/>
                  </a:cubicBezTo>
                  <a:cubicBezTo>
                    <a:pt x="3489" y="1026"/>
                    <a:pt x="3484" y="1034"/>
                    <a:pt x="3481" y="1043"/>
                  </a:cubicBezTo>
                  <a:cubicBezTo>
                    <a:pt x="3475" y="1058"/>
                    <a:pt x="3471" y="1073"/>
                    <a:pt x="3466" y="1088"/>
                  </a:cubicBezTo>
                  <a:cubicBezTo>
                    <a:pt x="3462" y="1103"/>
                    <a:pt x="3453" y="1129"/>
                    <a:pt x="3457" y="1133"/>
                  </a:cubicBezTo>
                  <a:cubicBezTo>
                    <a:pt x="3460" y="1137"/>
                    <a:pt x="3470" y="1122"/>
                    <a:pt x="3475" y="1115"/>
                  </a:cubicBezTo>
                  <a:close/>
                  <a:moveTo>
                    <a:pt x="3457" y="425"/>
                  </a:moveTo>
                  <a:cubicBezTo>
                    <a:pt x="3460" y="429"/>
                    <a:pt x="3470" y="413"/>
                    <a:pt x="3475" y="406"/>
                  </a:cubicBezTo>
                  <a:cubicBezTo>
                    <a:pt x="3481" y="398"/>
                    <a:pt x="3487" y="390"/>
                    <a:pt x="3492" y="382"/>
                  </a:cubicBezTo>
                  <a:cubicBezTo>
                    <a:pt x="3499" y="370"/>
                    <a:pt x="3505" y="358"/>
                    <a:pt x="3511" y="346"/>
                  </a:cubicBezTo>
                  <a:cubicBezTo>
                    <a:pt x="3516" y="333"/>
                    <a:pt x="3522" y="321"/>
                    <a:pt x="3520" y="306"/>
                  </a:cubicBezTo>
                  <a:cubicBezTo>
                    <a:pt x="3520" y="303"/>
                    <a:pt x="3519" y="300"/>
                    <a:pt x="3517" y="298"/>
                  </a:cubicBezTo>
                  <a:cubicBezTo>
                    <a:pt x="3515" y="295"/>
                    <a:pt x="3512" y="295"/>
                    <a:pt x="3509" y="295"/>
                  </a:cubicBezTo>
                  <a:cubicBezTo>
                    <a:pt x="3502" y="297"/>
                    <a:pt x="3498" y="303"/>
                    <a:pt x="3494" y="310"/>
                  </a:cubicBezTo>
                  <a:cubicBezTo>
                    <a:pt x="3489" y="318"/>
                    <a:pt x="3484" y="325"/>
                    <a:pt x="3481" y="334"/>
                  </a:cubicBezTo>
                  <a:cubicBezTo>
                    <a:pt x="3475" y="349"/>
                    <a:pt x="3471" y="364"/>
                    <a:pt x="3466" y="379"/>
                  </a:cubicBezTo>
                  <a:cubicBezTo>
                    <a:pt x="3462" y="394"/>
                    <a:pt x="3453" y="420"/>
                    <a:pt x="3457" y="425"/>
                  </a:cubicBezTo>
                  <a:close/>
                  <a:moveTo>
                    <a:pt x="3449" y="352"/>
                  </a:moveTo>
                  <a:cubicBezTo>
                    <a:pt x="3450" y="355"/>
                    <a:pt x="3453" y="374"/>
                    <a:pt x="3457" y="366"/>
                  </a:cubicBezTo>
                  <a:cubicBezTo>
                    <a:pt x="3459" y="361"/>
                    <a:pt x="3460" y="355"/>
                    <a:pt x="3461" y="350"/>
                  </a:cubicBezTo>
                  <a:cubicBezTo>
                    <a:pt x="3463" y="340"/>
                    <a:pt x="3464" y="329"/>
                    <a:pt x="3465" y="319"/>
                  </a:cubicBezTo>
                  <a:cubicBezTo>
                    <a:pt x="3468" y="302"/>
                    <a:pt x="3469" y="285"/>
                    <a:pt x="3470" y="268"/>
                  </a:cubicBezTo>
                  <a:cubicBezTo>
                    <a:pt x="3471" y="254"/>
                    <a:pt x="3472" y="231"/>
                    <a:pt x="3460" y="224"/>
                  </a:cubicBezTo>
                  <a:cubicBezTo>
                    <a:pt x="3455" y="221"/>
                    <a:pt x="3448" y="223"/>
                    <a:pt x="3444" y="228"/>
                  </a:cubicBezTo>
                  <a:cubicBezTo>
                    <a:pt x="3440" y="233"/>
                    <a:pt x="3438" y="240"/>
                    <a:pt x="3437" y="248"/>
                  </a:cubicBezTo>
                  <a:cubicBezTo>
                    <a:pt x="3438" y="273"/>
                    <a:pt x="3441" y="298"/>
                    <a:pt x="3444" y="323"/>
                  </a:cubicBezTo>
                  <a:cubicBezTo>
                    <a:pt x="3446" y="333"/>
                    <a:pt x="3447" y="342"/>
                    <a:pt x="3449" y="352"/>
                  </a:cubicBezTo>
                  <a:close/>
                  <a:moveTo>
                    <a:pt x="3516" y="381"/>
                  </a:moveTo>
                  <a:cubicBezTo>
                    <a:pt x="3503" y="387"/>
                    <a:pt x="3492" y="401"/>
                    <a:pt x="3483" y="415"/>
                  </a:cubicBezTo>
                  <a:cubicBezTo>
                    <a:pt x="3471" y="432"/>
                    <a:pt x="3456" y="468"/>
                    <a:pt x="3459" y="474"/>
                  </a:cubicBezTo>
                  <a:cubicBezTo>
                    <a:pt x="3462" y="480"/>
                    <a:pt x="3500" y="455"/>
                    <a:pt x="3515" y="435"/>
                  </a:cubicBezTo>
                  <a:cubicBezTo>
                    <a:pt x="3523" y="424"/>
                    <a:pt x="3538" y="402"/>
                    <a:pt x="3529" y="386"/>
                  </a:cubicBezTo>
                  <a:cubicBezTo>
                    <a:pt x="3528" y="385"/>
                    <a:pt x="3527" y="383"/>
                    <a:pt x="3525" y="382"/>
                  </a:cubicBezTo>
                  <a:cubicBezTo>
                    <a:pt x="3525" y="382"/>
                    <a:pt x="3524" y="382"/>
                    <a:pt x="3524" y="381"/>
                  </a:cubicBezTo>
                  <a:cubicBezTo>
                    <a:pt x="3522" y="380"/>
                    <a:pt x="3519" y="380"/>
                    <a:pt x="3516" y="381"/>
                  </a:cubicBezTo>
                  <a:close/>
                  <a:moveTo>
                    <a:pt x="3418" y="380"/>
                  </a:moveTo>
                  <a:cubicBezTo>
                    <a:pt x="3423" y="390"/>
                    <a:pt x="3428" y="399"/>
                    <a:pt x="3434" y="407"/>
                  </a:cubicBezTo>
                  <a:cubicBezTo>
                    <a:pt x="3437" y="411"/>
                    <a:pt x="3451" y="435"/>
                    <a:pt x="3451" y="425"/>
                  </a:cubicBezTo>
                  <a:cubicBezTo>
                    <a:pt x="3451" y="414"/>
                    <a:pt x="3448" y="401"/>
                    <a:pt x="3445" y="390"/>
                  </a:cubicBezTo>
                  <a:cubicBezTo>
                    <a:pt x="3442" y="372"/>
                    <a:pt x="3437" y="355"/>
                    <a:pt x="3432" y="338"/>
                  </a:cubicBezTo>
                  <a:cubicBezTo>
                    <a:pt x="3427" y="324"/>
                    <a:pt x="3422" y="300"/>
                    <a:pt x="3408" y="296"/>
                  </a:cubicBezTo>
                  <a:cubicBezTo>
                    <a:pt x="3404" y="294"/>
                    <a:pt x="3399" y="295"/>
                    <a:pt x="3396" y="300"/>
                  </a:cubicBezTo>
                  <a:cubicBezTo>
                    <a:pt x="3392" y="305"/>
                    <a:pt x="3392" y="314"/>
                    <a:pt x="3394" y="320"/>
                  </a:cubicBezTo>
                  <a:cubicBezTo>
                    <a:pt x="3400" y="342"/>
                    <a:pt x="3408" y="362"/>
                    <a:pt x="3418" y="380"/>
                  </a:cubicBezTo>
                  <a:close/>
                  <a:moveTo>
                    <a:pt x="3457" y="1074"/>
                  </a:moveTo>
                  <a:cubicBezTo>
                    <a:pt x="3459" y="1069"/>
                    <a:pt x="3460" y="1063"/>
                    <a:pt x="3461" y="1058"/>
                  </a:cubicBezTo>
                  <a:cubicBezTo>
                    <a:pt x="3463" y="1048"/>
                    <a:pt x="3464" y="1038"/>
                    <a:pt x="3465" y="1028"/>
                  </a:cubicBezTo>
                  <a:cubicBezTo>
                    <a:pt x="3468" y="1011"/>
                    <a:pt x="3469" y="994"/>
                    <a:pt x="3470" y="977"/>
                  </a:cubicBezTo>
                  <a:cubicBezTo>
                    <a:pt x="3471" y="963"/>
                    <a:pt x="3472" y="940"/>
                    <a:pt x="3460" y="932"/>
                  </a:cubicBezTo>
                  <a:cubicBezTo>
                    <a:pt x="3455" y="929"/>
                    <a:pt x="3448" y="931"/>
                    <a:pt x="3444" y="937"/>
                  </a:cubicBezTo>
                  <a:cubicBezTo>
                    <a:pt x="3440" y="942"/>
                    <a:pt x="3438" y="949"/>
                    <a:pt x="3437" y="956"/>
                  </a:cubicBezTo>
                  <a:cubicBezTo>
                    <a:pt x="3438" y="981"/>
                    <a:pt x="3441" y="1006"/>
                    <a:pt x="3444" y="1031"/>
                  </a:cubicBezTo>
                  <a:cubicBezTo>
                    <a:pt x="3446" y="1041"/>
                    <a:pt x="3447" y="1051"/>
                    <a:pt x="3449" y="1061"/>
                  </a:cubicBezTo>
                  <a:cubicBezTo>
                    <a:pt x="3450" y="1064"/>
                    <a:pt x="3453" y="1082"/>
                    <a:pt x="3457" y="1074"/>
                  </a:cubicBezTo>
                  <a:close/>
                  <a:moveTo>
                    <a:pt x="3432" y="1047"/>
                  </a:moveTo>
                  <a:cubicBezTo>
                    <a:pt x="3427" y="1032"/>
                    <a:pt x="3422" y="1009"/>
                    <a:pt x="3408" y="1004"/>
                  </a:cubicBezTo>
                  <a:cubicBezTo>
                    <a:pt x="3404" y="1003"/>
                    <a:pt x="3399" y="1004"/>
                    <a:pt x="3396" y="1008"/>
                  </a:cubicBezTo>
                  <a:cubicBezTo>
                    <a:pt x="3392" y="1014"/>
                    <a:pt x="3392" y="1022"/>
                    <a:pt x="3394" y="1029"/>
                  </a:cubicBezTo>
                  <a:cubicBezTo>
                    <a:pt x="3400" y="1050"/>
                    <a:pt x="3408" y="1070"/>
                    <a:pt x="3418" y="1089"/>
                  </a:cubicBezTo>
                  <a:cubicBezTo>
                    <a:pt x="3423" y="1098"/>
                    <a:pt x="3428" y="1107"/>
                    <a:pt x="3434" y="1116"/>
                  </a:cubicBezTo>
                  <a:cubicBezTo>
                    <a:pt x="3437" y="1120"/>
                    <a:pt x="3451" y="1144"/>
                    <a:pt x="3451" y="1134"/>
                  </a:cubicBezTo>
                  <a:cubicBezTo>
                    <a:pt x="3451" y="1122"/>
                    <a:pt x="3448" y="1109"/>
                    <a:pt x="3445" y="1098"/>
                  </a:cubicBezTo>
                  <a:cubicBezTo>
                    <a:pt x="3442" y="1081"/>
                    <a:pt x="3437" y="1064"/>
                    <a:pt x="3432" y="1047"/>
                  </a:cubicBezTo>
                  <a:close/>
                  <a:moveTo>
                    <a:pt x="2308" y="1285"/>
                  </a:moveTo>
                  <a:cubicBezTo>
                    <a:pt x="2303" y="1282"/>
                    <a:pt x="2296" y="1284"/>
                    <a:pt x="2292" y="1289"/>
                  </a:cubicBezTo>
                  <a:cubicBezTo>
                    <a:pt x="2288" y="1294"/>
                    <a:pt x="2286" y="1302"/>
                    <a:pt x="2285" y="1309"/>
                  </a:cubicBezTo>
                  <a:cubicBezTo>
                    <a:pt x="2286" y="1334"/>
                    <a:pt x="2289" y="1359"/>
                    <a:pt x="2292" y="1384"/>
                  </a:cubicBezTo>
                  <a:cubicBezTo>
                    <a:pt x="2294" y="1394"/>
                    <a:pt x="2295" y="1404"/>
                    <a:pt x="2297" y="1413"/>
                  </a:cubicBezTo>
                  <a:cubicBezTo>
                    <a:pt x="2298" y="1416"/>
                    <a:pt x="2301" y="1435"/>
                    <a:pt x="2305" y="1427"/>
                  </a:cubicBezTo>
                  <a:cubicBezTo>
                    <a:pt x="2307" y="1422"/>
                    <a:pt x="2308" y="1416"/>
                    <a:pt x="2309" y="1411"/>
                  </a:cubicBezTo>
                  <a:cubicBezTo>
                    <a:pt x="2311" y="1401"/>
                    <a:pt x="2312" y="1391"/>
                    <a:pt x="2313" y="1381"/>
                  </a:cubicBezTo>
                  <a:cubicBezTo>
                    <a:pt x="2316" y="1364"/>
                    <a:pt x="2317" y="1347"/>
                    <a:pt x="2318" y="1330"/>
                  </a:cubicBezTo>
                  <a:cubicBezTo>
                    <a:pt x="2319" y="1315"/>
                    <a:pt x="2320" y="1293"/>
                    <a:pt x="2308" y="1285"/>
                  </a:cubicBezTo>
                  <a:close/>
                  <a:moveTo>
                    <a:pt x="2305" y="1486"/>
                  </a:moveTo>
                  <a:cubicBezTo>
                    <a:pt x="2308" y="1490"/>
                    <a:pt x="2318" y="1475"/>
                    <a:pt x="2323" y="1467"/>
                  </a:cubicBezTo>
                  <a:cubicBezTo>
                    <a:pt x="2329" y="1460"/>
                    <a:pt x="2335" y="1451"/>
                    <a:pt x="2340" y="1443"/>
                  </a:cubicBezTo>
                  <a:cubicBezTo>
                    <a:pt x="2347" y="1432"/>
                    <a:pt x="2353" y="1420"/>
                    <a:pt x="2359" y="1407"/>
                  </a:cubicBezTo>
                  <a:cubicBezTo>
                    <a:pt x="2364" y="1395"/>
                    <a:pt x="2370" y="1382"/>
                    <a:pt x="2368" y="1367"/>
                  </a:cubicBezTo>
                  <a:cubicBezTo>
                    <a:pt x="2368" y="1364"/>
                    <a:pt x="2367" y="1361"/>
                    <a:pt x="2366" y="1359"/>
                  </a:cubicBezTo>
                  <a:cubicBezTo>
                    <a:pt x="2363" y="1356"/>
                    <a:pt x="2360" y="1356"/>
                    <a:pt x="2357" y="1357"/>
                  </a:cubicBezTo>
                  <a:cubicBezTo>
                    <a:pt x="2350" y="1359"/>
                    <a:pt x="2346" y="1365"/>
                    <a:pt x="2342" y="1371"/>
                  </a:cubicBezTo>
                  <a:cubicBezTo>
                    <a:pt x="2337" y="1379"/>
                    <a:pt x="2332" y="1387"/>
                    <a:pt x="2329" y="1396"/>
                  </a:cubicBezTo>
                  <a:cubicBezTo>
                    <a:pt x="2323" y="1410"/>
                    <a:pt x="2319" y="1425"/>
                    <a:pt x="2314" y="1441"/>
                  </a:cubicBezTo>
                  <a:cubicBezTo>
                    <a:pt x="2310" y="1455"/>
                    <a:pt x="2301" y="1482"/>
                    <a:pt x="2305" y="1486"/>
                  </a:cubicBezTo>
                  <a:close/>
                  <a:moveTo>
                    <a:pt x="2280" y="1400"/>
                  </a:moveTo>
                  <a:cubicBezTo>
                    <a:pt x="2275" y="1385"/>
                    <a:pt x="2270" y="1362"/>
                    <a:pt x="2256" y="1357"/>
                  </a:cubicBezTo>
                  <a:cubicBezTo>
                    <a:pt x="2252" y="1355"/>
                    <a:pt x="2247" y="1357"/>
                    <a:pt x="2244" y="1361"/>
                  </a:cubicBezTo>
                  <a:cubicBezTo>
                    <a:pt x="2240" y="1366"/>
                    <a:pt x="2240" y="1375"/>
                    <a:pt x="2242" y="1382"/>
                  </a:cubicBezTo>
                  <a:cubicBezTo>
                    <a:pt x="2248" y="1403"/>
                    <a:pt x="2256" y="1423"/>
                    <a:pt x="2266" y="1442"/>
                  </a:cubicBezTo>
                  <a:cubicBezTo>
                    <a:pt x="2271" y="1451"/>
                    <a:pt x="2276" y="1460"/>
                    <a:pt x="2282" y="1468"/>
                  </a:cubicBezTo>
                  <a:cubicBezTo>
                    <a:pt x="2285" y="1473"/>
                    <a:pt x="2299" y="1497"/>
                    <a:pt x="2299" y="1487"/>
                  </a:cubicBezTo>
                  <a:cubicBezTo>
                    <a:pt x="2299" y="1475"/>
                    <a:pt x="2296" y="1462"/>
                    <a:pt x="2293" y="1451"/>
                  </a:cubicBezTo>
                  <a:cubicBezTo>
                    <a:pt x="2290" y="1434"/>
                    <a:pt x="2285" y="1416"/>
                    <a:pt x="2280" y="1400"/>
                  </a:cubicBezTo>
                  <a:close/>
                  <a:moveTo>
                    <a:pt x="3386" y="408"/>
                  </a:moveTo>
                  <a:cubicBezTo>
                    <a:pt x="3397" y="437"/>
                    <a:pt x="3417" y="457"/>
                    <a:pt x="3437" y="474"/>
                  </a:cubicBezTo>
                  <a:cubicBezTo>
                    <a:pt x="3439" y="475"/>
                    <a:pt x="3441" y="477"/>
                    <a:pt x="3443" y="477"/>
                  </a:cubicBezTo>
                  <a:cubicBezTo>
                    <a:pt x="3444" y="478"/>
                    <a:pt x="3445" y="478"/>
                    <a:pt x="3445" y="477"/>
                  </a:cubicBezTo>
                  <a:cubicBezTo>
                    <a:pt x="3447" y="477"/>
                    <a:pt x="3448" y="477"/>
                    <a:pt x="3449" y="475"/>
                  </a:cubicBezTo>
                  <a:cubicBezTo>
                    <a:pt x="3453" y="470"/>
                    <a:pt x="3447" y="457"/>
                    <a:pt x="3446" y="452"/>
                  </a:cubicBezTo>
                  <a:cubicBezTo>
                    <a:pt x="3442" y="444"/>
                    <a:pt x="3438" y="436"/>
                    <a:pt x="3434" y="428"/>
                  </a:cubicBezTo>
                  <a:cubicBezTo>
                    <a:pt x="3428" y="415"/>
                    <a:pt x="3421" y="402"/>
                    <a:pt x="3412" y="390"/>
                  </a:cubicBezTo>
                  <a:cubicBezTo>
                    <a:pt x="3409" y="385"/>
                    <a:pt x="3405" y="380"/>
                    <a:pt x="3400" y="379"/>
                  </a:cubicBezTo>
                  <a:cubicBezTo>
                    <a:pt x="3395" y="377"/>
                    <a:pt x="3389" y="379"/>
                    <a:pt x="3386" y="384"/>
                  </a:cubicBezTo>
                  <a:cubicBezTo>
                    <a:pt x="3384" y="387"/>
                    <a:pt x="3383" y="392"/>
                    <a:pt x="3384" y="396"/>
                  </a:cubicBezTo>
                  <a:cubicBezTo>
                    <a:pt x="3384" y="400"/>
                    <a:pt x="3385" y="404"/>
                    <a:pt x="3386" y="408"/>
                  </a:cubicBezTo>
                  <a:close/>
                  <a:moveTo>
                    <a:pt x="2280" y="694"/>
                  </a:moveTo>
                  <a:cubicBezTo>
                    <a:pt x="2275" y="680"/>
                    <a:pt x="2270" y="656"/>
                    <a:pt x="2256" y="651"/>
                  </a:cubicBezTo>
                  <a:cubicBezTo>
                    <a:pt x="2252" y="650"/>
                    <a:pt x="2247" y="651"/>
                    <a:pt x="2244" y="655"/>
                  </a:cubicBezTo>
                  <a:cubicBezTo>
                    <a:pt x="2240" y="661"/>
                    <a:pt x="2240" y="669"/>
                    <a:pt x="2242" y="676"/>
                  </a:cubicBezTo>
                  <a:cubicBezTo>
                    <a:pt x="2248" y="697"/>
                    <a:pt x="2256" y="718"/>
                    <a:pt x="2266" y="736"/>
                  </a:cubicBezTo>
                  <a:cubicBezTo>
                    <a:pt x="2271" y="745"/>
                    <a:pt x="2276" y="754"/>
                    <a:pt x="2282" y="763"/>
                  </a:cubicBezTo>
                  <a:cubicBezTo>
                    <a:pt x="2285" y="767"/>
                    <a:pt x="2299" y="791"/>
                    <a:pt x="2299" y="781"/>
                  </a:cubicBezTo>
                  <a:cubicBezTo>
                    <a:pt x="2299" y="769"/>
                    <a:pt x="2296" y="757"/>
                    <a:pt x="2293" y="745"/>
                  </a:cubicBezTo>
                  <a:cubicBezTo>
                    <a:pt x="2290" y="728"/>
                    <a:pt x="2285" y="711"/>
                    <a:pt x="2280" y="694"/>
                  </a:cubicBezTo>
                  <a:close/>
                  <a:moveTo>
                    <a:pt x="3386" y="1116"/>
                  </a:moveTo>
                  <a:cubicBezTo>
                    <a:pt x="3397" y="1145"/>
                    <a:pt x="3417" y="1165"/>
                    <a:pt x="3437" y="1182"/>
                  </a:cubicBezTo>
                  <a:cubicBezTo>
                    <a:pt x="3439" y="1184"/>
                    <a:pt x="3441" y="1185"/>
                    <a:pt x="3443" y="1186"/>
                  </a:cubicBezTo>
                  <a:cubicBezTo>
                    <a:pt x="3444" y="1186"/>
                    <a:pt x="3445" y="1186"/>
                    <a:pt x="3445" y="1186"/>
                  </a:cubicBezTo>
                  <a:cubicBezTo>
                    <a:pt x="3447" y="1186"/>
                    <a:pt x="3448" y="1185"/>
                    <a:pt x="3449" y="1184"/>
                  </a:cubicBezTo>
                  <a:cubicBezTo>
                    <a:pt x="3453" y="1179"/>
                    <a:pt x="3447" y="1166"/>
                    <a:pt x="3446" y="1161"/>
                  </a:cubicBezTo>
                  <a:cubicBezTo>
                    <a:pt x="3442" y="1152"/>
                    <a:pt x="3438" y="1145"/>
                    <a:pt x="3434" y="1137"/>
                  </a:cubicBezTo>
                  <a:cubicBezTo>
                    <a:pt x="3428" y="1123"/>
                    <a:pt x="3421" y="1110"/>
                    <a:pt x="3412" y="1098"/>
                  </a:cubicBezTo>
                  <a:cubicBezTo>
                    <a:pt x="3409" y="1093"/>
                    <a:pt x="3405" y="1089"/>
                    <a:pt x="3400" y="1087"/>
                  </a:cubicBezTo>
                  <a:cubicBezTo>
                    <a:pt x="3395" y="1085"/>
                    <a:pt x="3389" y="1087"/>
                    <a:pt x="3386" y="1092"/>
                  </a:cubicBezTo>
                  <a:cubicBezTo>
                    <a:pt x="3384" y="1096"/>
                    <a:pt x="3383" y="1100"/>
                    <a:pt x="3384" y="1104"/>
                  </a:cubicBezTo>
                  <a:cubicBezTo>
                    <a:pt x="3384" y="1108"/>
                    <a:pt x="3385" y="1112"/>
                    <a:pt x="3386" y="1116"/>
                  </a:cubicBezTo>
                  <a:close/>
                  <a:moveTo>
                    <a:pt x="2323" y="762"/>
                  </a:moveTo>
                  <a:cubicBezTo>
                    <a:pt x="2329" y="754"/>
                    <a:pt x="2335" y="746"/>
                    <a:pt x="2340" y="737"/>
                  </a:cubicBezTo>
                  <a:cubicBezTo>
                    <a:pt x="2347" y="726"/>
                    <a:pt x="2353" y="714"/>
                    <a:pt x="2359" y="701"/>
                  </a:cubicBezTo>
                  <a:cubicBezTo>
                    <a:pt x="2364" y="689"/>
                    <a:pt x="2370" y="677"/>
                    <a:pt x="2368" y="662"/>
                  </a:cubicBezTo>
                  <a:cubicBezTo>
                    <a:pt x="2368" y="659"/>
                    <a:pt x="2367" y="655"/>
                    <a:pt x="2366" y="653"/>
                  </a:cubicBezTo>
                  <a:cubicBezTo>
                    <a:pt x="2363" y="650"/>
                    <a:pt x="2360" y="650"/>
                    <a:pt x="2357" y="651"/>
                  </a:cubicBezTo>
                  <a:cubicBezTo>
                    <a:pt x="2350" y="653"/>
                    <a:pt x="2346" y="659"/>
                    <a:pt x="2342" y="666"/>
                  </a:cubicBezTo>
                  <a:cubicBezTo>
                    <a:pt x="2337" y="673"/>
                    <a:pt x="2332" y="681"/>
                    <a:pt x="2329" y="690"/>
                  </a:cubicBezTo>
                  <a:cubicBezTo>
                    <a:pt x="2323" y="705"/>
                    <a:pt x="2319" y="720"/>
                    <a:pt x="2314" y="735"/>
                  </a:cubicBezTo>
                  <a:cubicBezTo>
                    <a:pt x="2310" y="750"/>
                    <a:pt x="2301" y="776"/>
                    <a:pt x="2305" y="780"/>
                  </a:cubicBezTo>
                  <a:cubicBezTo>
                    <a:pt x="2308" y="784"/>
                    <a:pt x="2318" y="769"/>
                    <a:pt x="2323" y="762"/>
                  </a:cubicBezTo>
                  <a:close/>
                  <a:moveTo>
                    <a:pt x="2305" y="75"/>
                  </a:moveTo>
                  <a:cubicBezTo>
                    <a:pt x="2308" y="79"/>
                    <a:pt x="2318" y="63"/>
                    <a:pt x="2323" y="56"/>
                  </a:cubicBezTo>
                  <a:cubicBezTo>
                    <a:pt x="2329" y="48"/>
                    <a:pt x="2335" y="40"/>
                    <a:pt x="2340" y="32"/>
                  </a:cubicBezTo>
                  <a:cubicBezTo>
                    <a:pt x="2346" y="22"/>
                    <a:pt x="2352" y="11"/>
                    <a:pt x="2357" y="0"/>
                  </a:cubicBezTo>
                  <a:cubicBezTo>
                    <a:pt x="2323" y="0"/>
                    <a:pt x="2323" y="0"/>
                    <a:pt x="2323" y="0"/>
                  </a:cubicBezTo>
                  <a:cubicBezTo>
                    <a:pt x="2320" y="10"/>
                    <a:pt x="2317" y="20"/>
                    <a:pt x="2314" y="29"/>
                  </a:cubicBezTo>
                  <a:cubicBezTo>
                    <a:pt x="2310" y="44"/>
                    <a:pt x="2301" y="71"/>
                    <a:pt x="2305" y="75"/>
                  </a:cubicBezTo>
                  <a:close/>
                  <a:moveTo>
                    <a:pt x="2285" y="1535"/>
                  </a:moveTo>
                  <a:cubicBezTo>
                    <a:pt x="2287" y="1536"/>
                    <a:pt x="2289" y="1538"/>
                    <a:pt x="2291" y="1539"/>
                  </a:cubicBezTo>
                  <a:cubicBezTo>
                    <a:pt x="2292" y="1539"/>
                    <a:pt x="2293" y="1539"/>
                    <a:pt x="2293" y="1539"/>
                  </a:cubicBezTo>
                  <a:cubicBezTo>
                    <a:pt x="2295" y="1539"/>
                    <a:pt x="2296" y="1538"/>
                    <a:pt x="2297" y="1537"/>
                  </a:cubicBezTo>
                  <a:cubicBezTo>
                    <a:pt x="2301" y="1532"/>
                    <a:pt x="2295" y="1518"/>
                    <a:pt x="2294" y="1514"/>
                  </a:cubicBezTo>
                  <a:cubicBezTo>
                    <a:pt x="2290" y="1505"/>
                    <a:pt x="2286" y="1497"/>
                    <a:pt x="2282" y="1490"/>
                  </a:cubicBezTo>
                  <a:cubicBezTo>
                    <a:pt x="2276" y="1476"/>
                    <a:pt x="2269" y="1463"/>
                    <a:pt x="2260" y="1451"/>
                  </a:cubicBezTo>
                  <a:cubicBezTo>
                    <a:pt x="2257" y="1446"/>
                    <a:pt x="2253" y="1442"/>
                    <a:pt x="2248" y="1440"/>
                  </a:cubicBezTo>
                  <a:cubicBezTo>
                    <a:pt x="2243" y="1438"/>
                    <a:pt x="2237" y="1440"/>
                    <a:pt x="2234" y="1445"/>
                  </a:cubicBezTo>
                  <a:cubicBezTo>
                    <a:pt x="2232" y="1448"/>
                    <a:pt x="2231" y="1453"/>
                    <a:pt x="2232" y="1457"/>
                  </a:cubicBezTo>
                  <a:cubicBezTo>
                    <a:pt x="2232" y="1461"/>
                    <a:pt x="2233" y="1465"/>
                    <a:pt x="2234" y="1469"/>
                  </a:cubicBezTo>
                  <a:cubicBezTo>
                    <a:pt x="2245" y="1498"/>
                    <a:pt x="2265" y="1518"/>
                    <a:pt x="2285" y="1535"/>
                  </a:cubicBezTo>
                  <a:close/>
                  <a:moveTo>
                    <a:pt x="19" y="762"/>
                  </a:moveTo>
                  <a:cubicBezTo>
                    <a:pt x="25" y="754"/>
                    <a:pt x="31" y="746"/>
                    <a:pt x="36" y="737"/>
                  </a:cubicBezTo>
                  <a:cubicBezTo>
                    <a:pt x="43" y="726"/>
                    <a:pt x="49" y="714"/>
                    <a:pt x="55" y="701"/>
                  </a:cubicBezTo>
                  <a:cubicBezTo>
                    <a:pt x="60" y="689"/>
                    <a:pt x="66" y="677"/>
                    <a:pt x="64" y="662"/>
                  </a:cubicBezTo>
                  <a:cubicBezTo>
                    <a:pt x="64" y="659"/>
                    <a:pt x="63" y="655"/>
                    <a:pt x="62" y="653"/>
                  </a:cubicBezTo>
                  <a:cubicBezTo>
                    <a:pt x="59" y="650"/>
                    <a:pt x="56" y="650"/>
                    <a:pt x="53" y="651"/>
                  </a:cubicBezTo>
                  <a:cubicBezTo>
                    <a:pt x="46" y="653"/>
                    <a:pt x="42" y="659"/>
                    <a:pt x="38" y="666"/>
                  </a:cubicBezTo>
                  <a:cubicBezTo>
                    <a:pt x="33" y="673"/>
                    <a:pt x="28" y="681"/>
                    <a:pt x="25" y="690"/>
                  </a:cubicBezTo>
                  <a:cubicBezTo>
                    <a:pt x="19" y="705"/>
                    <a:pt x="15" y="720"/>
                    <a:pt x="10" y="735"/>
                  </a:cubicBezTo>
                  <a:cubicBezTo>
                    <a:pt x="8" y="743"/>
                    <a:pt x="4" y="755"/>
                    <a:pt x="2" y="765"/>
                  </a:cubicBezTo>
                  <a:cubicBezTo>
                    <a:pt x="2" y="781"/>
                    <a:pt x="2" y="781"/>
                    <a:pt x="2" y="781"/>
                  </a:cubicBezTo>
                  <a:cubicBezTo>
                    <a:pt x="6" y="782"/>
                    <a:pt x="14" y="768"/>
                    <a:pt x="19" y="762"/>
                  </a:cubicBezTo>
                  <a:close/>
                  <a:moveTo>
                    <a:pt x="2373" y="1443"/>
                  </a:moveTo>
                  <a:cubicBezTo>
                    <a:pt x="2373" y="1443"/>
                    <a:pt x="2372" y="1443"/>
                    <a:pt x="2372" y="1443"/>
                  </a:cubicBezTo>
                  <a:cubicBezTo>
                    <a:pt x="2370" y="1441"/>
                    <a:pt x="2367" y="1442"/>
                    <a:pt x="2364" y="1443"/>
                  </a:cubicBezTo>
                  <a:cubicBezTo>
                    <a:pt x="2351" y="1448"/>
                    <a:pt x="2340" y="1463"/>
                    <a:pt x="2331" y="1476"/>
                  </a:cubicBezTo>
                  <a:cubicBezTo>
                    <a:pt x="2319" y="1493"/>
                    <a:pt x="2304" y="1529"/>
                    <a:pt x="2307" y="1535"/>
                  </a:cubicBezTo>
                  <a:cubicBezTo>
                    <a:pt x="2310" y="1542"/>
                    <a:pt x="2348" y="1517"/>
                    <a:pt x="2363" y="1496"/>
                  </a:cubicBezTo>
                  <a:cubicBezTo>
                    <a:pt x="2371" y="1485"/>
                    <a:pt x="2386" y="1463"/>
                    <a:pt x="2377" y="1448"/>
                  </a:cubicBezTo>
                  <a:cubicBezTo>
                    <a:pt x="2376" y="1446"/>
                    <a:pt x="2375" y="1444"/>
                    <a:pt x="2373" y="1443"/>
                  </a:cubicBezTo>
                  <a:close/>
                  <a:moveTo>
                    <a:pt x="2368" y="2073"/>
                  </a:moveTo>
                  <a:cubicBezTo>
                    <a:pt x="2368" y="2070"/>
                    <a:pt x="2367" y="2067"/>
                    <a:pt x="2366" y="2064"/>
                  </a:cubicBezTo>
                  <a:cubicBezTo>
                    <a:pt x="2363" y="2062"/>
                    <a:pt x="2360" y="2061"/>
                    <a:pt x="2357" y="2062"/>
                  </a:cubicBezTo>
                  <a:cubicBezTo>
                    <a:pt x="2350" y="2064"/>
                    <a:pt x="2346" y="2070"/>
                    <a:pt x="2342" y="2077"/>
                  </a:cubicBezTo>
                  <a:cubicBezTo>
                    <a:pt x="2337" y="2085"/>
                    <a:pt x="2332" y="2092"/>
                    <a:pt x="2329" y="2101"/>
                  </a:cubicBezTo>
                  <a:cubicBezTo>
                    <a:pt x="2323" y="2116"/>
                    <a:pt x="2319" y="2131"/>
                    <a:pt x="2314" y="2146"/>
                  </a:cubicBezTo>
                  <a:cubicBezTo>
                    <a:pt x="2313" y="2150"/>
                    <a:pt x="2312" y="2154"/>
                    <a:pt x="2310" y="2158"/>
                  </a:cubicBezTo>
                  <a:cubicBezTo>
                    <a:pt x="2333" y="2158"/>
                    <a:pt x="2333" y="2158"/>
                    <a:pt x="2333" y="2158"/>
                  </a:cubicBezTo>
                  <a:cubicBezTo>
                    <a:pt x="2336" y="2155"/>
                    <a:pt x="2338" y="2152"/>
                    <a:pt x="2340" y="2149"/>
                  </a:cubicBezTo>
                  <a:cubicBezTo>
                    <a:pt x="2347" y="2137"/>
                    <a:pt x="2353" y="2125"/>
                    <a:pt x="2359" y="2112"/>
                  </a:cubicBezTo>
                  <a:cubicBezTo>
                    <a:pt x="2364" y="2100"/>
                    <a:pt x="2370" y="2088"/>
                    <a:pt x="2368" y="2073"/>
                  </a:cubicBezTo>
                  <a:close/>
                  <a:moveTo>
                    <a:pt x="2373" y="738"/>
                  </a:moveTo>
                  <a:cubicBezTo>
                    <a:pt x="2373" y="738"/>
                    <a:pt x="2372" y="737"/>
                    <a:pt x="2372" y="737"/>
                  </a:cubicBezTo>
                  <a:cubicBezTo>
                    <a:pt x="2370" y="736"/>
                    <a:pt x="2367" y="736"/>
                    <a:pt x="2364" y="737"/>
                  </a:cubicBezTo>
                  <a:cubicBezTo>
                    <a:pt x="2351" y="742"/>
                    <a:pt x="2340" y="757"/>
                    <a:pt x="2331" y="770"/>
                  </a:cubicBezTo>
                  <a:cubicBezTo>
                    <a:pt x="2319" y="787"/>
                    <a:pt x="2304" y="823"/>
                    <a:pt x="2307" y="830"/>
                  </a:cubicBezTo>
                  <a:cubicBezTo>
                    <a:pt x="2310" y="836"/>
                    <a:pt x="2348" y="811"/>
                    <a:pt x="2363" y="791"/>
                  </a:cubicBezTo>
                  <a:cubicBezTo>
                    <a:pt x="2371" y="780"/>
                    <a:pt x="2386" y="758"/>
                    <a:pt x="2377" y="742"/>
                  </a:cubicBezTo>
                  <a:cubicBezTo>
                    <a:pt x="2376" y="740"/>
                    <a:pt x="2375" y="739"/>
                    <a:pt x="2373" y="738"/>
                  </a:cubicBezTo>
                  <a:close/>
                  <a:moveTo>
                    <a:pt x="2318" y="2035"/>
                  </a:moveTo>
                  <a:cubicBezTo>
                    <a:pt x="2319" y="2021"/>
                    <a:pt x="2320" y="1998"/>
                    <a:pt x="2308" y="1991"/>
                  </a:cubicBezTo>
                  <a:cubicBezTo>
                    <a:pt x="2303" y="1988"/>
                    <a:pt x="2296" y="1990"/>
                    <a:pt x="2292" y="1995"/>
                  </a:cubicBezTo>
                  <a:cubicBezTo>
                    <a:pt x="2288" y="2000"/>
                    <a:pt x="2286" y="2007"/>
                    <a:pt x="2285" y="2015"/>
                  </a:cubicBezTo>
                  <a:cubicBezTo>
                    <a:pt x="2286" y="2040"/>
                    <a:pt x="2289" y="2065"/>
                    <a:pt x="2292" y="2089"/>
                  </a:cubicBezTo>
                  <a:cubicBezTo>
                    <a:pt x="2294" y="2099"/>
                    <a:pt x="2295" y="2109"/>
                    <a:pt x="2297" y="2119"/>
                  </a:cubicBezTo>
                  <a:cubicBezTo>
                    <a:pt x="2298" y="2122"/>
                    <a:pt x="2301" y="2140"/>
                    <a:pt x="2305" y="2132"/>
                  </a:cubicBezTo>
                  <a:cubicBezTo>
                    <a:pt x="2307" y="2128"/>
                    <a:pt x="2308" y="2122"/>
                    <a:pt x="2309" y="2117"/>
                  </a:cubicBezTo>
                  <a:cubicBezTo>
                    <a:pt x="2311" y="2106"/>
                    <a:pt x="2312" y="2096"/>
                    <a:pt x="2313" y="2086"/>
                  </a:cubicBezTo>
                  <a:cubicBezTo>
                    <a:pt x="2316" y="2069"/>
                    <a:pt x="2317" y="2052"/>
                    <a:pt x="2318" y="2035"/>
                  </a:cubicBezTo>
                  <a:close/>
                  <a:moveTo>
                    <a:pt x="2248" y="2146"/>
                  </a:moveTo>
                  <a:cubicBezTo>
                    <a:pt x="2243" y="2144"/>
                    <a:pt x="2237" y="2145"/>
                    <a:pt x="2234" y="2151"/>
                  </a:cubicBezTo>
                  <a:cubicBezTo>
                    <a:pt x="2233" y="2153"/>
                    <a:pt x="2232" y="2156"/>
                    <a:pt x="2232" y="2158"/>
                  </a:cubicBezTo>
                  <a:cubicBezTo>
                    <a:pt x="2262" y="2158"/>
                    <a:pt x="2262" y="2158"/>
                    <a:pt x="2262" y="2158"/>
                  </a:cubicBezTo>
                  <a:cubicBezTo>
                    <a:pt x="2261" y="2158"/>
                    <a:pt x="2261" y="2157"/>
                    <a:pt x="2260" y="2157"/>
                  </a:cubicBezTo>
                  <a:cubicBezTo>
                    <a:pt x="2257" y="2152"/>
                    <a:pt x="2253" y="2147"/>
                    <a:pt x="2248" y="2146"/>
                  </a:cubicBezTo>
                  <a:close/>
                  <a:moveTo>
                    <a:pt x="2280" y="2105"/>
                  </a:moveTo>
                  <a:cubicBezTo>
                    <a:pt x="2275" y="2091"/>
                    <a:pt x="2270" y="2067"/>
                    <a:pt x="2256" y="2063"/>
                  </a:cubicBezTo>
                  <a:cubicBezTo>
                    <a:pt x="2252" y="2061"/>
                    <a:pt x="2247" y="2062"/>
                    <a:pt x="2244" y="2067"/>
                  </a:cubicBezTo>
                  <a:cubicBezTo>
                    <a:pt x="2240" y="2072"/>
                    <a:pt x="2240" y="2080"/>
                    <a:pt x="2242" y="2087"/>
                  </a:cubicBezTo>
                  <a:cubicBezTo>
                    <a:pt x="2248" y="2108"/>
                    <a:pt x="2256" y="2129"/>
                    <a:pt x="2266" y="2147"/>
                  </a:cubicBezTo>
                  <a:cubicBezTo>
                    <a:pt x="2268" y="2151"/>
                    <a:pt x="2270" y="2155"/>
                    <a:pt x="2272" y="2158"/>
                  </a:cubicBezTo>
                  <a:cubicBezTo>
                    <a:pt x="2294" y="2158"/>
                    <a:pt x="2294" y="2158"/>
                    <a:pt x="2294" y="2158"/>
                  </a:cubicBezTo>
                  <a:cubicBezTo>
                    <a:pt x="2293" y="2158"/>
                    <a:pt x="2293" y="2157"/>
                    <a:pt x="2293" y="2156"/>
                  </a:cubicBezTo>
                  <a:cubicBezTo>
                    <a:pt x="2290" y="2139"/>
                    <a:pt x="2285" y="2122"/>
                    <a:pt x="2280" y="2105"/>
                  </a:cubicBezTo>
                  <a:close/>
                  <a:moveTo>
                    <a:pt x="2373" y="2149"/>
                  </a:moveTo>
                  <a:cubicBezTo>
                    <a:pt x="2373" y="2149"/>
                    <a:pt x="2372" y="2148"/>
                    <a:pt x="2372" y="2148"/>
                  </a:cubicBezTo>
                  <a:cubicBezTo>
                    <a:pt x="2370" y="2147"/>
                    <a:pt x="2367" y="2147"/>
                    <a:pt x="2364" y="2148"/>
                  </a:cubicBezTo>
                  <a:cubicBezTo>
                    <a:pt x="2359" y="2150"/>
                    <a:pt x="2354" y="2154"/>
                    <a:pt x="2349" y="2158"/>
                  </a:cubicBezTo>
                  <a:cubicBezTo>
                    <a:pt x="2379" y="2158"/>
                    <a:pt x="2379" y="2158"/>
                    <a:pt x="2379" y="2158"/>
                  </a:cubicBezTo>
                  <a:cubicBezTo>
                    <a:pt x="2378" y="2157"/>
                    <a:pt x="2378" y="2155"/>
                    <a:pt x="2377" y="2153"/>
                  </a:cubicBezTo>
                  <a:cubicBezTo>
                    <a:pt x="2376" y="2151"/>
                    <a:pt x="2375" y="2150"/>
                    <a:pt x="2373" y="2149"/>
                  </a:cubicBezTo>
                  <a:close/>
                  <a:moveTo>
                    <a:pt x="2373" y="32"/>
                  </a:moveTo>
                  <a:cubicBezTo>
                    <a:pt x="2373" y="32"/>
                    <a:pt x="2372" y="32"/>
                    <a:pt x="2372" y="32"/>
                  </a:cubicBezTo>
                  <a:cubicBezTo>
                    <a:pt x="2370" y="30"/>
                    <a:pt x="2367" y="31"/>
                    <a:pt x="2364" y="32"/>
                  </a:cubicBezTo>
                  <a:cubicBezTo>
                    <a:pt x="2351" y="37"/>
                    <a:pt x="2340" y="51"/>
                    <a:pt x="2331" y="65"/>
                  </a:cubicBezTo>
                  <a:cubicBezTo>
                    <a:pt x="2319" y="82"/>
                    <a:pt x="2304" y="118"/>
                    <a:pt x="2307" y="124"/>
                  </a:cubicBezTo>
                  <a:cubicBezTo>
                    <a:pt x="2310" y="130"/>
                    <a:pt x="2348" y="105"/>
                    <a:pt x="2363" y="85"/>
                  </a:cubicBezTo>
                  <a:cubicBezTo>
                    <a:pt x="2371" y="74"/>
                    <a:pt x="2386" y="52"/>
                    <a:pt x="2377" y="36"/>
                  </a:cubicBezTo>
                  <a:cubicBezTo>
                    <a:pt x="2376" y="35"/>
                    <a:pt x="2375" y="33"/>
                    <a:pt x="2373" y="32"/>
                  </a:cubicBezTo>
                  <a:close/>
                  <a:moveTo>
                    <a:pt x="3525" y="1794"/>
                  </a:moveTo>
                  <a:cubicBezTo>
                    <a:pt x="3525" y="1794"/>
                    <a:pt x="3524" y="1794"/>
                    <a:pt x="3524" y="1794"/>
                  </a:cubicBezTo>
                  <a:cubicBezTo>
                    <a:pt x="3522" y="1792"/>
                    <a:pt x="3519" y="1793"/>
                    <a:pt x="3516" y="1794"/>
                  </a:cubicBezTo>
                  <a:cubicBezTo>
                    <a:pt x="3503" y="1799"/>
                    <a:pt x="3492" y="1813"/>
                    <a:pt x="3483" y="1827"/>
                  </a:cubicBezTo>
                  <a:cubicBezTo>
                    <a:pt x="3471" y="1844"/>
                    <a:pt x="3456" y="1880"/>
                    <a:pt x="3459" y="1886"/>
                  </a:cubicBezTo>
                  <a:cubicBezTo>
                    <a:pt x="3462" y="1892"/>
                    <a:pt x="3500" y="1868"/>
                    <a:pt x="3515" y="1847"/>
                  </a:cubicBezTo>
                  <a:cubicBezTo>
                    <a:pt x="3523" y="1836"/>
                    <a:pt x="3538" y="1814"/>
                    <a:pt x="3529" y="1799"/>
                  </a:cubicBezTo>
                  <a:cubicBezTo>
                    <a:pt x="3528" y="1797"/>
                    <a:pt x="3527" y="1795"/>
                    <a:pt x="3525" y="1794"/>
                  </a:cubicBezTo>
                  <a:close/>
                  <a:moveTo>
                    <a:pt x="3525" y="1091"/>
                  </a:moveTo>
                  <a:cubicBezTo>
                    <a:pt x="3525" y="1090"/>
                    <a:pt x="3524" y="1090"/>
                    <a:pt x="3524" y="1090"/>
                  </a:cubicBezTo>
                  <a:cubicBezTo>
                    <a:pt x="3522" y="1089"/>
                    <a:pt x="3519" y="1089"/>
                    <a:pt x="3516" y="1090"/>
                  </a:cubicBezTo>
                  <a:cubicBezTo>
                    <a:pt x="3503" y="1095"/>
                    <a:pt x="3492" y="1110"/>
                    <a:pt x="3483" y="1123"/>
                  </a:cubicBezTo>
                  <a:cubicBezTo>
                    <a:pt x="3471" y="1140"/>
                    <a:pt x="3456" y="1176"/>
                    <a:pt x="3459" y="1182"/>
                  </a:cubicBezTo>
                  <a:cubicBezTo>
                    <a:pt x="3462" y="1189"/>
                    <a:pt x="3500" y="1164"/>
                    <a:pt x="3515" y="1143"/>
                  </a:cubicBezTo>
                  <a:cubicBezTo>
                    <a:pt x="3523" y="1132"/>
                    <a:pt x="3538" y="1111"/>
                    <a:pt x="3529" y="1095"/>
                  </a:cubicBezTo>
                  <a:cubicBezTo>
                    <a:pt x="3528" y="1093"/>
                    <a:pt x="3527" y="1092"/>
                    <a:pt x="3525" y="1091"/>
                  </a:cubicBezTo>
                  <a:close/>
                  <a:moveTo>
                    <a:pt x="3475" y="1818"/>
                  </a:moveTo>
                  <a:cubicBezTo>
                    <a:pt x="3481" y="1810"/>
                    <a:pt x="3487" y="1802"/>
                    <a:pt x="3492" y="1794"/>
                  </a:cubicBezTo>
                  <a:cubicBezTo>
                    <a:pt x="3499" y="1782"/>
                    <a:pt x="3505" y="1770"/>
                    <a:pt x="3511" y="1758"/>
                  </a:cubicBezTo>
                  <a:cubicBezTo>
                    <a:pt x="3516" y="1745"/>
                    <a:pt x="3522" y="1733"/>
                    <a:pt x="3520" y="1718"/>
                  </a:cubicBezTo>
                  <a:cubicBezTo>
                    <a:pt x="3520" y="1715"/>
                    <a:pt x="3519" y="1712"/>
                    <a:pt x="3517" y="1710"/>
                  </a:cubicBezTo>
                  <a:cubicBezTo>
                    <a:pt x="3515" y="1707"/>
                    <a:pt x="3512" y="1707"/>
                    <a:pt x="3509" y="1708"/>
                  </a:cubicBezTo>
                  <a:cubicBezTo>
                    <a:pt x="3502" y="1710"/>
                    <a:pt x="3498" y="1716"/>
                    <a:pt x="3494" y="1722"/>
                  </a:cubicBezTo>
                  <a:cubicBezTo>
                    <a:pt x="3489" y="1730"/>
                    <a:pt x="3484" y="1738"/>
                    <a:pt x="3481" y="1746"/>
                  </a:cubicBezTo>
                  <a:cubicBezTo>
                    <a:pt x="3475" y="1761"/>
                    <a:pt x="3471" y="1776"/>
                    <a:pt x="3466" y="1792"/>
                  </a:cubicBezTo>
                  <a:cubicBezTo>
                    <a:pt x="3462" y="1806"/>
                    <a:pt x="3453" y="1833"/>
                    <a:pt x="3457" y="1837"/>
                  </a:cubicBezTo>
                  <a:cubicBezTo>
                    <a:pt x="3460" y="1841"/>
                    <a:pt x="3470" y="1826"/>
                    <a:pt x="3475" y="1818"/>
                  </a:cubicBezTo>
                  <a:close/>
                  <a:moveTo>
                    <a:pt x="3434" y="1840"/>
                  </a:moveTo>
                  <a:cubicBezTo>
                    <a:pt x="3428" y="1827"/>
                    <a:pt x="3421" y="1814"/>
                    <a:pt x="3412" y="1802"/>
                  </a:cubicBezTo>
                  <a:cubicBezTo>
                    <a:pt x="3409" y="1797"/>
                    <a:pt x="3405" y="1793"/>
                    <a:pt x="3400" y="1791"/>
                  </a:cubicBezTo>
                  <a:cubicBezTo>
                    <a:pt x="3395" y="1789"/>
                    <a:pt x="3389" y="1791"/>
                    <a:pt x="3386" y="1796"/>
                  </a:cubicBezTo>
                  <a:cubicBezTo>
                    <a:pt x="3384" y="1799"/>
                    <a:pt x="3383" y="1804"/>
                    <a:pt x="3384" y="1808"/>
                  </a:cubicBezTo>
                  <a:cubicBezTo>
                    <a:pt x="3384" y="1812"/>
                    <a:pt x="3385" y="1816"/>
                    <a:pt x="3386" y="1820"/>
                  </a:cubicBezTo>
                  <a:cubicBezTo>
                    <a:pt x="3397" y="1849"/>
                    <a:pt x="3417" y="1869"/>
                    <a:pt x="3437" y="1886"/>
                  </a:cubicBezTo>
                  <a:cubicBezTo>
                    <a:pt x="3439" y="1887"/>
                    <a:pt x="3441" y="1889"/>
                    <a:pt x="3443" y="1889"/>
                  </a:cubicBezTo>
                  <a:cubicBezTo>
                    <a:pt x="3444" y="1890"/>
                    <a:pt x="3445" y="1890"/>
                    <a:pt x="3445" y="1890"/>
                  </a:cubicBezTo>
                  <a:cubicBezTo>
                    <a:pt x="3447" y="1889"/>
                    <a:pt x="3448" y="1889"/>
                    <a:pt x="3449" y="1888"/>
                  </a:cubicBezTo>
                  <a:cubicBezTo>
                    <a:pt x="3453" y="1883"/>
                    <a:pt x="3447" y="1869"/>
                    <a:pt x="3446" y="1865"/>
                  </a:cubicBezTo>
                  <a:cubicBezTo>
                    <a:pt x="3442" y="1856"/>
                    <a:pt x="3438" y="1848"/>
                    <a:pt x="3434" y="1840"/>
                  </a:cubicBezTo>
                  <a:close/>
                  <a:moveTo>
                    <a:pt x="3457" y="1778"/>
                  </a:moveTo>
                  <a:cubicBezTo>
                    <a:pt x="3459" y="1773"/>
                    <a:pt x="3460" y="1767"/>
                    <a:pt x="3461" y="1762"/>
                  </a:cubicBezTo>
                  <a:cubicBezTo>
                    <a:pt x="3463" y="1752"/>
                    <a:pt x="3464" y="1742"/>
                    <a:pt x="3465" y="1731"/>
                  </a:cubicBezTo>
                  <a:cubicBezTo>
                    <a:pt x="3468" y="1715"/>
                    <a:pt x="3469" y="1698"/>
                    <a:pt x="3470" y="1680"/>
                  </a:cubicBezTo>
                  <a:cubicBezTo>
                    <a:pt x="3471" y="1666"/>
                    <a:pt x="3472" y="1643"/>
                    <a:pt x="3460" y="1636"/>
                  </a:cubicBezTo>
                  <a:cubicBezTo>
                    <a:pt x="3455" y="1633"/>
                    <a:pt x="3448" y="1635"/>
                    <a:pt x="3444" y="1640"/>
                  </a:cubicBezTo>
                  <a:cubicBezTo>
                    <a:pt x="3440" y="1645"/>
                    <a:pt x="3438" y="1653"/>
                    <a:pt x="3437" y="1660"/>
                  </a:cubicBezTo>
                  <a:cubicBezTo>
                    <a:pt x="3438" y="1685"/>
                    <a:pt x="3441" y="1710"/>
                    <a:pt x="3444" y="1735"/>
                  </a:cubicBezTo>
                  <a:cubicBezTo>
                    <a:pt x="3446" y="1745"/>
                    <a:pt x="3447" y="1755"/>
                    <a:pt x="3449" y="1764"/>
                  </a:cubicBezTo>
                  <a:cubicBezTo>
                    <a:pt x="3450" y="1767"/>
                    <a:pt x="3453" y="1786"/>
                    <a:pt x="3457" y="1778"/>
                  </a:cubicBezTo>
                  <a:close/>
                  <a:moveTo>
                    <a:pt x="3432" y="1751"/>
                  </a:moveTo>
                  <a:cubicBezTo>
                    <a:pt x="3427" y="1736"/>
                    <a:pt x="3422" y="1713"/>
                    <a:pt x="3408" y="1708"/>
                  </a:cubicBezTo>
                  <a:cubicBezTo>
                    <a:pt x="3404" y="1706"/>
                    <a:pt x="3399" y="1707"/>
                    <a:pt x="3396" y="1712"/>
                  </a:cubicBezTo>
                  <a:cubicBezTo>
                    <a:pt x="3392" y="1717"/>
                    <a:pt x="3392" y="1726"/>
                    <a:pt x="3394" y="1733"/>
                  </a:cubicBezTo>
                  <a:cubicBezTo>
                    <a:pt x="3400" y="1754"/>
                    <a:pt x="3408" y="1774"/>
                    <a:pt x="3418" y="1793"/>
                  </a:cubicBezTo>
                  <a:cubicBezTo>
                    <a:pt x="3423" y="1802"/>
                    <a:pt x="3428" y="1811"/>
                    <a:pt x="3434" y="1819"/>
                  </a:cubicBezTo>
                  <a:cubicBezTo>
                    <a:pt x="3437" y="1823"/>
                    <a:pt x="3451" y="1848"/>
                    <a:pt x="3451" y="1838"/>
                  </a:cubicBezTo>
                  <a:cubicBezTo>
                    <a:pt x="3451" y="1826"/>
                    <a:pt x="3448" y="1813"/>
                    <a:pt x="3445" y="1802"/>
                  </a:cubicBezTo>
                  <a:cubicBezTo>
                    <a:pt x="3442" y="1784"/>
                    <a:pt x="3437" y="1767"/>
                    <a:pt x="3432" y="1751"/>
                  </a:cubicBezTo>
                  <a:close/>
                  <a:moveTo>
                    <a:pt x="1221" y="382"/>
                  </a:moveTo>
                  <a:cubicBezTo>
                    <a:pt x="1221" y="382"/>
                    <a:pt x="1220" y="382"/>
                    <a:pt x="1220" y="381"/>
                  </a:cubicBezTo>
                  <a:cubicBezTo>
                    <a:pt x="1218" y="380"/>
                    <a:pt x="1215" y="380"/>
                    <a:pt x="1212" y="381"/>
                  </a:cubicBezTo>
                  <a:cubicBezTo>
                    <a:pt x="1199" y="387"/>
                    <a:pt x="1188" y="401"/>
                    <a:pt x="1179" y="415"/>
                  </a:cubicBezTo>
                  <a:cubicBezTo>
                    <a:pt x="1168" y="432"/>
                    <a:pt x="1152" y="468"/>
                    <a:pt x="1155" y="474"/>
                  </a:cubicBezTo>
                  <a:cubicBezTo>
                    <a:pt x="1158" y="480"/>
                    <a:pt x="1196" y="455"/>
                    <a:pt x="1211" y="435"/>
                  </a:cubicBezTo>
                  <a:cubicBezTo>
                    <a:pt x="1219" y="424"/>
                    <a:pt x="1234" y="402"/>
                    <a:pt x="1225" y="386"/>
                  </a:cubicBezTo>
                  <a:cubicBezTo>
                    <a:pt x="1224" y="385"/>
                    <a:pt x="1223" y="383"/>
                    <a:pt x="1221" y="382"/>
                  </a:cubicBezTo>
                  <a:close/>
                  <a:moveTo>
                    <a:pt x="69" y="2149"/>
                  </a:moveTo>
                  <a:cubicBezTo>
                    <a:pt x="69" y="2149"/>
                    <a:pt x="68" y="2148"/>
                    <a:pt x="68" y="2148"/>
                  </a:cubicBezTo>
                  <a:cubicBezTo>
                    <a:pt x="66" y="2147"/>
                    <a:pt x="63" y="2147"/>
                    <a:pt x="60" y="2148"/>
                  </a:cubicBezTo>
                  <a:cubicBezTo>
                    <a:pt x="55" y="2150"/>
                    <a:pt x="50" y="2154"/>
                    <a:pt x="45" y="2158"/>
                  </a:cubicBezTo>
                  <a:cubicBezTo>
                    <a:pt x="75" y="2158"/>
                    <a:pt x="75" y="2158"/>
                    <a:pt x="75" y="2158"/>
                  </a:cubicBezTo>
                  <a:cubicBezTo>
                    <a:pt x="74" y="2157"/>
                    <a:pt x="74" y="2155"/>
                    <a:pt x="73" y="2153"/>
                  </a:cubicBezTo>
                  <a:cubicBezTo>
                    <a:pt x="72" y="2151"/>
                    <a:pt x="71" y="2150"/>
                    <a:pt x="69" y="2149"/>
                  </a:cubicBezTo>
                  <a:close/>
                  <a:moveTo>
                    <a:pt x="69" y="1443"/>
                  </a:moveTo>
                  <a:cubicBezTo>
                    <a:pt x="69" y="1443"/>
                    <a:pt x="68" y="1443"/>
                    <a:pt x="68" y="1443"/>
                  </a:cubicBezTo>
                  <a:cubicBezTo>
                    <a:pt x="66" y="1441"/>
                    <a:pt x="63" y="1442"/>
                    <a:pt x="60" y="1443"/>
                  </a:cubicBezTo>
                  <a:cubicBezTo>
                    <a:pt x="47" y="1448"/>
                    <a:pt x="36" y="1463"/>
                    <a:pt x="27" y="1476"/>
                  </a:cubicBezTo>
                  <a:cubicBezTo>
                    <a:pt x="16" y="1493"/>
                    <a:pt x="0" y="1529"/>
                    <a:pt x="3" y="1535"/>
                  </a:cubicBezTo>
                  <a:cubicBezTo>
                    <a:pt x="6" y="1542"/>
                    <a:pt x="44" y="1517"/>
                    <a:pt x="59" y="1496"/>
                  </a:cubicBezTo>
                  <a:cubicBezTo>
                    <a:pt x="67" y="1485"/>
                    <a:pt x="82" y="1463"/>
                    <a:pt x="73" y="1448"/>
                  </a:cubicBezTo>
                  <a:cubicBezTo>
                    <a:pt x="72" y="1446"/>
                    <a:pt x="71" y="1444"/>
                    <a:pt x="69" y="1443"/>
                  </a:cubicBezTo>
                  <a:close/>
                  <a:moveTo>
                    <a:pt x="64" y="2073"/>
                  </a:moveTo>
                  <a:cubicBezTo>
                    <a:pt x="64" y="2070"/>
                    <a:pt x="63" y="2067"/>
                    <a:pt x="62" y="2064"/>
                  </a:cubicBezTo>
                  <a:cubicBezTo>
                    <a:pt x="59" y="2062"/>
                    <a:pt x="56" y="2061"/>
                    <a:pt x="53" y="2062"/>
                  </a:cubicBezTo>
                  <a:cubicBezTo>
                    <a:pt x="46" y="2064"/>
                    <a:pt x="42" y="2070"/>
                    <a:pt x="38" y="2077"/>
                  </a:cubicBezTo>
                  <a:cubicBezTo>
                    <a:pt x="33" y="2085"/>
                    <a:pt x="28" y="2092"/>
                    <a:pt x="25" y="2101"/>
                  </a:cubicBezTo>
                  <a:cubicBezTo>
                    <a:pt x="19" y="2116"/>
                    <a:pt x="15" y="2131"/>
                    <a:pt x="10" y="2146"/>
                  </a:cubicBezTo>
                  <a:cubicBezTo>
                    <a:pt x="9" y="2150"/>
                    <a:pt x="8" y="2154"/>
                    <a:pt x="6" y="2158"/>
                  </a:cubicBezTo>
                  <a:cubicBezTo>
                    <a:pt x="30" y="2158"/>
                    <a:pt x="30" y="2158"/>
                    <a:pt x="30" y="2158"/>
                  </a:cubicBezTo>
                  <a:cubicBezTo>
                    <a:pt x="32" y="2155"/>
                    <a:pt x="34" y="2152"/>
                    <a:pt x="36" y="2149"/>
                  </a:cubicBezTo>
                  <a:cubicBezTo>
                    <a:pt x="43" y="2137"/>
                    <a:pt x="49" y="2125"/>
                    <a:pt x="55" y="2112"/>
                  </a:cubicBezTo>
                  <a:cubicBezTo>
                    <a:pt x="60" y="2100"/>
                    <a:pt x="66" y="2088"/>
                    <a:pt x="64" y="2073"/>
                  </a:cubicBezTo>
                  <a:close/>
                  <a:moveTo>
                    <a:pt x="19" y="1467"/>
                  </a:moveTo>
                  <a:cubicBezTo>
                    <a:pt x="25" y="1460"/>
                    <a:pt x="31" y="1451"/>
                    <a:pt x="36" y="1443"/>
                  </a:cubicBezTo>
                  <a:cubicBezTo>
                    <a:pt x="43" y="1432"/>
                    <a:pt x="49" y="1420"/>
                    <a:pt x="55" y="1407"/>
                  </a:cubicBezTo>
                  <a:cubicBezTo>
                    <a:pt x="60" y="1395"/>
                    <a:pt x="66" y="1382"/>
                    <a:pt x="64" y="1367"/>
                  </a:cubicBezTo>
                  <a:cubicBezTo>
                    <a:pt x="64" y="1364"/>
                    <a:pt x="63" y="1361"/>
                    <a:pt x="62" y="1359"/>
                  </a:cubicBezTo>
                  <a:cubicBezTo>
                    <a:pt x="59" y="1356"/>
                    <a:pt x="56" y="1356"/>
                    <a:pt x="53" y="1357"/>
                  </a:cubicBezTo>
                  <a:cubicBezTo>
                    <a:pt x="46" y="1359"/>
                    <a:pt x="42" y="1365"/>
                    <a:pt x="38" y="1371"/>
                  </a:cubicBezTo>
                  <a:cubicBezTo>
                    <a:pt x="33" y="1379"/>
                    <a:pt x="28" y="1387"/>
                    <a:pt x="25" y="1396"/>
                  </a:cubicBezTo>
                  <a:cubicBezTo>
                    <a:pt x="19" y="1410"/>
                    <a:pt x="15" y="1425"/>
                    <a:pt x="10" y="1441"/>
                  </a:cubicBezTo>
                  <a:cubicBezTo>
                    <a:pt x="8" y="1449"/>
                    <a:pt x="4" y="1461"/>
                    <a:pt x="2" y="1470"/>
                  </a:cubicBezTo>
                  <a:cubicBezTo>
                    <a:pt x="2" y="1487"/>
                    <a:pt x="2" y="1487"/>
                    <a:pt x="2" y="1487"/>
                  </a:cubicBezTo>
                  <a:cubicBezTo>
                    <a:pt x="6" y="1488"/>
                    <a:pt x="14" y="1474"/>
                    <a:pt x="19" y="1467"/>
                  </a:cubicBezTo>
                  <a:close/>
                  <a:moveTo>
                    <a:pt x="9" y="1381"/>
                  </a:moveTo>
                  <a:cubicBezTo>
                    <a:pt x="12" y="1364"/>
                    <a:pt x="14" y="1347"/>
                    <a:pt x="14" y="1330"/>
                  </a:cubicBezTo>
                  <a:cubicBezTo>
                    <a:pt x="15" y="1315"/>
                    <a:pt x="16" y="1293"/>
                    <a:pt x="4" y="1285"/>
                  </a:cubicBezTo>
                  <a:cubicBezTo>
                    <a:pt x="3" y="1285"/>
                    <a:pt x="2" y="1285"/>
                    <a:pt x="2" y="1284"/>
                  </a:cubicBezTo>
                  <a:cubicBezTo>
                    <a:pt x="2" y="1425"/>
                    <a:pt x="2" y="1425"/>
                    <a:pt x="2" y="1425"/>
                  </a:cubicBezTo>
                  <a:cubicBezTo>
                    <a:pt x="3" y="1421"/>
                    <a:pt x="4" y="1415"/>
                    <a:pt x="5" y="1411"/>
                  </a:cubicBezTo>
                  <a:cubicBezTo>
                    <a:pt x="7" y="1401"/>
                    <a:pt x="8" y="1391"/>
                    <a:pt x="9" y="1381"/>
                  </a:cubicBezTo>
                  <a:close/>
                  <a:moveTo>
                    <a:pt x="69" y="738"/>
                  </a:moveTo>
                  <a:cubicBezTo>
                    <a:pt x="69" y="738"/>
                    <a:pt x="68" y="737"/>
                    <a:pt x="68" y="737"/>
                  </a:cubicBezTo>
                  <a:cubicBezTo>
                    <a:pt x="66" y="736"/>
                    <a:pt x="63" y="736"/>
                    <a:pt x="60" y="737"/>
                  </a:cubicBezTo>
                  <a:cubicBezTo>
                    <a:pt x="47" y="742"/>
                    <a:pt x="36" y="757"/>
                    <a:pt x="27" y="770"/>
                  </a:cubicBezTo>
                  <a:cubicBezTo>
                    <a:pt x="16" y="787"/>
                    <a:pt x="0" y="823"/>
                    <a:pt x="3" y="830"/>
                  </a:cubicBezTo>
                  <a:cubicBezTo>
                    <a:pt x="6" y="836"/>
                    <a:pt x="44" y="811"/>
                    <a:pt x="59" y="791"/>
                  </a:cubicBezTo>
                  <a:cubicBezTo>
                    <a:pt x="67" y="780"/>
                    <a:pt x="82" y="758"/>
                    <a:pt x="73" y="742"/>
                  </a:cubicBezTo>
                  <a:cubicBezTo>
                    <a:pt x="72" y="740"/>
                    <a:pt x="71" y="739"/>
                    <a:pt x="69" y="738"/>
                  </a:cubicBezTo>
                  <a:close/>
                  <a:moveTo>
                    <a:pt x="14" y="2035"/>
                  </a:moveTo>
                  <a:cubicBezTo>
                    <a:pt x="15" y="2021"/>
                    <a:pt x="16" y="1998"/>
                    <a:pt x="4" y="1991"/>
                  </a:cubicBezTo>
                  <a:cubicBezTo>
                    <a:pt x="3" y="1990"/>
                    <a:pt x="2" y="1990"/>
                    <a:pt x="2" y="1990"/>
                  </a:cubicBezTo>
                  <a:cubicBezTo>
                    <a:pt x="2" y="2131"/>
                    <a:pt x="2" y="2131"/>
                    <a:pt x="2" y="2131"/>
                  </a:cubicBezTo>
                  <a:cubicBezTo>
                    <a:pt x="3" y="2126"/>
                    <a:pt x="4" y="2121"/>
                    <a:pt x="5" y="2117"/>
                  </a:cubicBezTo>
                  <a:cubicBezTo>
                    <a:pt x="7" y="2106"/>
                    <a:pt x="8" y="2096"/>
                    <a:pt x="9" y="2086"/>
                  </a:cubicBezTo>
                  <a:cubicBezTo>
                    <a:pt x="12" y="2069"/>
                    <a:pt x="14" y="2052"/>
                    <a:pt x="14" y="2035"/>
                  </a:cubicBezTo>
                  <a:close/>
                  <a:moveTo>
                    <a:pt x="1153" y="1778"/>
                  </a:moveTo>
                  <a:cubicBezTo>
                    <a:pt x="1155" y="1773"/>
                    <a:pt x="1156" y="1767"/>
                    <a:pt x="1157" y="1762"/>
                  </a:cubicBezTo>
                  <a:cubicBezTo>
                    <a:pt x="1159" y="1752"/>
                    <a:pt x="1160" y="1742"/>
                    <a:pt x="1161" y="1731"/>
                  </a:cubicBezTo>
                  <a:cubicBezTo>
                    <a:pt x="1164" y="1715"/>
                    <a:pt x="1165" y="1698"/>
                    <a:pt x="1166" y="1680"/>
                  </a:cubicBezTo>
                  <a:cubicBezTo>
                    <a:pt x="1167" y="1666"/>
                    <a:pt x="1168" y="1643"/>
                    <a:pt x="1156" y="1636"/>
                  </a:cubicBezTo>
                  <a:cubicBezTo>
                    <a:pt x="1151" y="1633"/>
                    <a:pt x="1144" y="1635"/>
                    <a:pt x="1140" y="1640"/>
                  </a:cubicBezTo>
                  <a:cubicBezTo>
                    <a:pt x="1136" y="1645"/>
                    <a:pt x="1134" y="1653"/>
                    <a:pt x="1133" y="1660"/>
                  </a:cubicBezTo>
                  <a:cubicBezTo>
                    <a:pt x="1134" y="1685"/>
                    <a:pt x="1137" y="1710"/>
                    <a:pt x="1140" y="1735"/>
                  </a:cubicBezTo>
                  <a:cubicBezTo>
                    <a:pt x="1142" y="1745"/>
                    <a:pt x="1143" y="1755"/>
                    <a:pt x="1145" y="1764"/>
                  </a:cubicBezTo>
                  <a:cubicBezTo>
                    <a:pt x="1146" y="1767"/>
                    <a:pt x="1149" y="1786"/>
                    <a:pt x="1153" y="1778"/>
                  </a:cubicBezTo>
                  <a:close/>
                  <a:moveTo>
                    <a:pt x="1171" y="1818"/>
                  </a:moveTo>
                  <a:cubicBezTo>
                    <a:pt x="1177" y="1810"/>
                    <a:pt x="1183" y="1802"/>
                    <a:pt x="1188" y="1794"/>
                  </a:cubicBezTo>
                  <a:cubicBezTo>
                    <a:pt x="1195" y="1782"/>
                    <a:pt x="1201" y="1770"/>
                    <a:pt x="1207" y="1758"/>
                  </a:cubicBezTo>
                  <a:cubicBezTo>
                    <a:pt x="1212" y="1745"/>
                    <a:pt x="1218" y="1733"/>
                    <a:pt x="1216" y="1718"/>
                  </a:cubicBezTo>
                  <a:cubicBezTo>
                    <a:pt x="1216" y="1715"/>
                    <a:pt x="1215" y="1712"/>
                    <a:pt x="1214" y="1710"/>
                  </a:cubicBezTo>
                  <a:cubicBezTo>
                    <a:pt x="1211" y="1707"/>
                    <a:pt x="1208" y="1707"/>
                    <a:pt x="1205" y="1708"/>
                  </a:cubicBezTo>
                  <a:cubicBezTo>
                    <a:pt x="1198" y="1710"/>
                    <a:pt x="1194" y="1716"/>
                    <a:pt x="1190" y="1722"/>
                  </a:cubicBezTo>
                  <a:cubicBezTo>
                    <a:pt x="1185" y="1730"/>
                    <a:pt x="1180" y="1738"/>
                    <a:pt x="1177" y="1746"/>
                  </a:cubicBezTo>
                  <a:cubicBezTo>
                    <a:pt x="1171" y="1761"/>
                    <a:pt x="1167" y="1776"/>
                    <a:pt x="1162" y="1792"/>
                  </a:cubicBezTo>
                  <a:cubicBezTo>
                    <a:pt x="1158" y="1806"/>
                    <a:pt x="1149" y="1833"/>
                    <a:pt x="1153" y="1837"/>
                  </a:cubicBezTo>
                  <a:cubicBezTo>
                    <a:pt x="1156" y="1841"/>
                    <a:pt x="1166" y="1826"/>
                    <a:pt x="1171" y="1818"/>
                  </a:cubicBezTo>
                  <a:close/>
                  <a:moveTo>
                    <a:pt x="1221" y="1091"/>
                  </a:moveTo>
                  <a:cubicBezTo>
                    <a:pt x="1221" y="1090"/>
                    <a:pt x="1220" y="1090"/>
                    <a:pt x="1220" y="1090"/>
                  </a:cubicBezTo>
                  <a:cubicBezTo>
                    <a:pt x="1218" y="1089"/>
                    <a:pt x="1215" y="1089"/>
                    <a:pt x="1212" y="1090"/>
                  </a:cubicBezTo>
                  <a:cubicBezTo>
                    <a:pt x="1199" y="1095"/>
                    <a:pt x="1188" y="1110"/>
                    <a:pt x="1179" y="1123"/>
                  </a:cubicBezTo>
                  <a:cubicBezTo>
                    <a:pt x="1168" y="1140"/>
                    <a:pt x="1152" y="1176"/>
                    <a:pt x="1155" y="1182"/>
                  </a:cubicBezTo>
                  <a:cubicBezTo>
                    <a:pt x="1158" y="1189"/>
                    <a:pt x="1196" y="1164"/>
                    <a:pt x="1211" y="1143"/>
                  </a:cubicBezTo>
                  <a:cubicBezTo>
                    <a:pt x="1219" y="1132"/>
                    <a:pt x="1234" y="1111"/>
                    <a:pt x="1225" y="1095"/>
                  </a:cubicBezTo>
                  <a:cubicBezTo>
                    <a:pt x="1224" y="1093"/>
                    <a:pt x="1223" y="1092"/>
                    <a:pt x="1221" y="1091"/>
                  </a:cubicBezTo>
                  <a:close/>
                  <a:moveTo>
                    <a:pt x="69" y="32"/>
                  </a:moveTo>
                  <a:cubicBezTo>
                    <a:pt x="69" y="32"/>
                    <a:pt x="68" y="32"/>
                    <a:pt x="68" y="32"/>
                  </a:cubicBezTo>
                  <a:cubicBezTo>
                    <a:pt x="66" y="30"/>
                    <a:pt x="63" y="31"/>
                    <a:pt x="60" y="32"/>
                  </a:cubicBezTo>
                  <a:cubicBezTo>
                    <a:pt x="47" y="37"/>
                    <a:pt x="36" y="51"/>
                    <a:pt x="27" y="65"/>
                  </a:cubicBezTo>
                  <a:cubicBezTo>
                    <a:pt x="16" y="82"/>
                    <a:pt x="0" y="118"/>
                    <a:pt x="3" y="124"/>
                  </a:cubicBezTo>
                  <a:cubicBezTo>
                    <a:pt x="6" y="130"/>
                    <a:pt x="44" y="105"/>
                    <a:pt x="59" y="85"/>
                  </a:cubicBezTo>
                  <a:cubicBezTo>
                    <a:pt x="67" y="74"/>
                    <a:pt x="82" y="52"/>
                    <a:pt x="73" y="36"/>
                  </a:cubicBezTo>
                  <a:cubicBezTo>
                    <a:pt x="72" y="35"/>
                    <a:pt x="71" y="33"/>
                    <a:pt x="69" y="32"/>
                  </a:cubicBezTo>
                  <a:close/>
                  <a:moveTo>
                    <a:pt x="1221" y="1794"/>
                  </a:moveTo>
                  <a:cubicBezTo>
                    <a:pt x="1221" y="1794"/>
                    <a:pt x="1220" y="1794"/>
                    <a:pt x="1220" y="1794"/>
                  </a:cubicBezTo>
                  <a:cubicBezTo>
                    <a:pt x="1218" y="1792"/>
                    <a:pt x="1215" y="1793"/>
                    <a:pt x="1212" y="1794"/>
                  </a:cubicBezTo>
                  <a:cubicBezTo>
                    <a:pt x="1199" y="1799"/>
                    <a:pt x="1188" y="1813"/>
                    <a:pt x="1179" y="1827"/>
                  </a:cubicBezTo>
                  <a:cubicBezTo>
                    <a:pt x="1168" y="1844"/>
                    <a:pt x="1152" y="1880"/>
                    <a:pt x="1155" y="1886"/>
                  </a:cubicBezTo>
                  <a:cubicBezTo>
                    <a:pt x="1158" y="1892"/>
                    <a:pt x="1196" y="1868"/>
                    <a:pt x="1211" y="1847"/>
                  </a:cubicBezTo>
                  <a:cubicBezTo>
                    <a:pt x="1219" y="1836"/>
                    <a:pt x="1234" y="1814"/>
                    <a:pt x="1225" y="1799"/>
                  </a:cubicBezTo>
                  <a:cubicBezTo>
                    <a:pt x="1224" y="1797"/>
                    <a:pt x="1223" y="1795"/>
                    <a:pt x="1221" y="1794"/>
                  </a:cubicBezTo>
                  <a:close/>
                  <a:moveTo>
                    <a:pt x="1130" y="1840"/>
                  </a:moveTo>
                  <a:cubicBezTo>
                    <a:pt x="1124" y="1827"/>
                    <a:pt x="1117" y="1814"/>
                    <a:pt x="1108" y="1802"/>
                  </a:cubicBezTo>
                  <a:cubicBezTo>
                    <a:pt x="1105" y="1797"/>
                    <a:pt x="1101" y="1793"/>
                    <a:pt x="1096" y="1791"/>
                  </a:cubicBezTo>
                  <a:cubicBezTo>
                    <a:pt x="1091" y="1789"/>
                    <a:pt x="1085" y="1791"/>
                    <a:pt x="1082" y="1796"/>
                  </a:cubicBezTo>
                  <a:cubicBezTo>
                    <a:pt x="1080" y="1799"/>
                    <a:pt x="1079" y="1804"/>
                    <a:pt x="1080" y="1808"/>
                  </a:cubicBezTo>
                  <a:cubicBezTo>
                    <a:pt x="1080" y="1812"/>
                    <a:pt x="1081" y="1816"/>
                    <a:pt x="1082" y="1820"/>
                  </a:cubicBezTo>
                  <a:cubicBezTo>
                    <a:pt x="1093" y="1849"/>
                    <a:pt x="1113" y="1869"/>
                    <a:pt x="1133" y="1886"/>
                  </a:cubicBezTo>
                  <a:cubicBezTo>
                    <a:pt x="1135" y="1887"/>
                    <a:pt x="1137" y="1889"/>
                    <a:pt x="1139" y="1889"/>
                  </a:cubicBezTo>
                  <a:cubicBezTo>
                    <a:pt x="1140" y="1890"/>
                    <a:pt x="1141" y="1890"/>
                    <a:pt x="1142" y="1890"/>
                  </a:cubicBezTo>
                  <a:cubicBezTo>
                    <a:pt x="1143" y="1889"/>
                    <a:pt x="1144" y="1889"/>
                    <a:pt x="1145" y="1888"/>
                  </a:cubicBezTo>
                  <a:cubicBezTo>
                    <a:pt x="1149" y="1883"/>
                    <a:pt x="1143" y="1869"/>
                    <a:pt x="1142" y="1865"/>
                  </a:cubicBezTo>
                  <a:cubicBezTo>
                    <a:pt x="1138" y="1856"/>
                    <a:pt x="1134" y="1848"/>
                    <a:pt x="1130" y="1840"/>
                  </a:cubicBezTo>
                  <a:close/>
                  <a:moveTo>
                    <a:pt x="1128" y="1751"/>
                  </a:moveTo>
                  <a:cubicBezTo>
                    <a:pt x="1124" y="1736"/>
                    <a:pt x="1118" y="1713"/>
                    <a:pt x="1104" y="1708"/>
                  </a:cubicBezTo>
                  <a:cubicBezTo>
                    <a:pt x="1100" y="1706"/>
                    <a:pt x="1095" y="1707"/>
                    <a:pt x="1092" y="1712"/>
                  </a:cubicBezTo>
                  <a:cubicBezTo>
                    <a:pt x="1088" y="1717"/>
                    <a:pt x="1088" y="1726"/>
                    <a:pt x="1090" y="1733"/>
                  </a:cubicBezTo>
                  <a:cubicBezTo>
                    <a:pt x="1096" y="1754"/>
                    <a:pt x="1104" y="1774"/>
                    <a:pt x="1114" y="1793"/>
                  </a:cubicBezTo>
                  <a:cubicBezTo>
                    <a:pt x="1119" y="1802"/>
                    <a:pt x="1125" y="1811"/>
                    <a:pt x="1130" y="1819"/>
                  </a:cubicBezTo>
                  <a:cubicBezTo>
                    <a:pt x="1133" y="1823"/>
                    <a:pt x="1147" y="1848"/>
                    <a:pt x="1147" y="1838"/>
                  </a:cubicBezTo>
                  <a:cubicBezTo>
                    <a:pt x="1147" y="1826"/>
                    <a:pt x="1144" y="1813"/>
                    <a:pt x="1141" y="1802"/>
                  </a:cubicBezTo>
                  <a:cubicBezTo>
                    <a:pt x="1138" y="1784"/>
                    <a:pt x="1133" y="1767"/>
                    <a:pt x="1128" y="1751"/>
                  </a:cubicBezTo>
                  <a:close/>
                </a:path>
              </a:pathLst>
            </a:custGeom>
            <a:solidFill>
              <a:schemeClr val="accent1"/>
            </a:solidFill>
            <a:ln w="9525">
              <a:noFill/>
              <a:round/>
              <a:headEnd/>
              <a:tailEnd/>
            </a:ln>
          </p:spPr>
        </p:sp>
        <p:sp>
          <p:nvSpPr>
            <p:cNvPr id="19" name="Freeform 9"/>
            <p:cNvSpPr>
              <a:spLocks noEditPoints="1"/>
            </p:cNvSpPr>
            <p:nvPr/>
          </p:nvSpPr>
          <p:spPr bwMode="auto">
            <a:xfrm>
              <a:off x="982493" y="3378"/>
              <a:ext cx="11205925" cy="6851347"/>
            </a:xfrm>
            <a:custGeom>
              <a:avLst/>
              <a:gdLst/>
              <a:ahLst/>
              <a:cxnLst/>
              <a:rect l="0" t="0" r="r" b="b"/>
              <a:pathLst>
                <a:path w="3531" h="2158">
                  <a:moveTo>
                    <a:pt x="1203" y="57"/>
                  </a:moveTo>
                  <a:cubicBezTo>
                    <a:pt x="1206" y="61"/>
                    <a:pt x="1220" y="86"/>
                    <a:pt x="1220" y="75"/>
                  </a:cubicBezTo>
                  <a:cubicBezTo>
                    <a:pt x="1220" y="64"/>
                    <a:pt x="1217" y="51"/>
                    <a:pt x="1214" y="40"/>
                  </a:cubicBezTo>
                  <a:cubicBezTo>
                    <a:pt x="1211" y="26"/>
                    <a:pt x="1208" y="13"/>
                    <a:pt x="1205" y="0"/>
                  </a:cubicBezTo>
                  <a:cubicBezTo>
                    <a:pt x="1173" y="0"/>
                    <a:pt x="1173" y="0"/>
                    <a:pt x="1173" y="0"/>
                  </a:cubicBezTo>
                  <a:cubicBezTo>
                    <a:pt x="1177" y="11"/>
                    <a:pt x="1182" y="21"/>
                    <a:pt x="1187" y="31"/>
                  </a:cubicBezTo>
                  <a:cubicBezTo>
                    <a:pt x="1192" y="40"/>
                    <a:pt x="1198" y="49"/>
                    <a:pt x="1203" y="57"/>
                  </a:cubicBezTo>
                  <a:close/>
                  <a:moveTo>
                    <a:pt x="1226" y="16"/>
                  </a:moveTo>
                  <a:cubicBezTo>
                    <a:pt x="1228" y="11"/>
                    <a:pt x="1229" y="5"/>
                    <a:pt x="1230" y="0"/>
                  </a:cubicBezTo>
                  <a:cubicBezTo>
                    <a:pt x="1218" y="0"/>
                    <a:pt x="1218" y="0"/>
                    <a:pt x="1218" y="0"/>
                  </a:cubicBezTo>
                  <a:cubicBezTo>
                    <a:pt x="1218" y="1"/>
                    <a:pt x="1218" y="2"/>
                    <a:pt x="1218" y="2"/>
                  </a:cubicBezTo>
                  <a:cubicBezTo>
                    <a:pt x="1219" y="5"/>
                    <a:pt x="1222" y="24"/>
                    <a:pt x="1226" y="16"/>
                  </a:cubicBezTo>
                  <a:close/>
                  <a:moveTo>
                    <a:pt x="1155" y="58"/>
                  </a:moveTo>
                  <a:cubicBezTo>
                    <a:pt x="1166" y="87"/>
                    <a:pt x="1186" y="107"/>
                    <a:pt x="1206" y="124"/>
                  </a:cubicBezTo>
                  <a:cubicBezTo>
                    <a:pt x="1208" y="125"/>
                    <a:pt x="1210" y="127"/>
                    <a:pt x="1212" y="127"/>
                  </a:cubicBezTo>
                  <a:cubicBezTo>
                    <a:pt x="1213" y="128"/>
                    <a:pt x="1214" y="128"/>
                    <a:pt x="1215" y="128"/>
                  </a:cubicBezTo>
                  <a:cubicBezTo>
                    <a:pt x="1216" y="127"/>
                    <a:pt x="1217" y="127"/>
                    <a:pt x="1218" y="125"/>
                  </a:cubicBezTo>
                  <a:cubicBezTo>
                    <a:pt x="1222" y="121"/>
                    <a:pt x="1216" y="107"/>
                    <a:pt x="1215" y="102"/>
                  </a:cubicBezTo>
                  <a:cubicBezTo>
                    <a:pt x="1211" y="94"/>
                    <a:pt x="1207" y="86"/>
                    <a:pt x="1203" y="78"/>
                  </a:cubicBezTo>
                  <a:cubicBezTo>
                    <a:pt x="1197" y="65"/>
                    <a:pt x="1190" y="52"/>
                    <a:pt x="1181" y="40"/>
                  </a:cubicBezTo>
                  <a:cubicBezTo>
                    <a:pt x="1178" y="35"/>
                    <a:pt x="1174" y="31"/>
                    <a:pt x="1169" y="29"/>
                  </a:cubicBezTo>
                  <a:cubicBezTo>
                    <a:pt x="1164" y="27"/>
                    <a:pt x="1158" y="29"/>
                    <a:pt x="1155" y="34"/>
                  </a:cubicBezTo>
                  <a:cubicBezTo>
                    <a:pt x="1153" y="37"/>
                    <a:pt x="1152" y="42"/>
                    <a:pt x="1153" y="46"/>
                  </a:cubicBezTo>
                  <a:cubicBezTo>
                    <a:pt x="1153" y="50"/>
                    <a:pt x="1154" y="54"/>
                    <a:pt x="1155" y="58"/>
                  </a:cubicBezTo>
                  <a:close/>
                  <a:moveTo>
                    <a:pt x="1229" y="580"/>
                  </a:moveTo>
                  <a:cubicBezTo>
                    <a:pt x="1224" y="577"/>
                    <a:pt x="1217" y="579"/>
                    <a:pt x="1213" y="584"/>
                  </a:cubicBezTo>
                  <a:cubicBezTo>
                    <a:pt x="1209" y="589"/>
                    <a:pt x="1207" y="596"/>
                    <a:pt x="1206" y="603"/>
                  </a:cubicBezTo>
                  <a:cubicBezTo>
                    <a:pt x="1207" y="629"/>
                    <a:pt x="1210" y="653"/>
                    <a:pt x="1213" y="678"/>
                  </a:cubicBezTo>
                  <a:cubicBezTo>
                    <a:pt x="1215" y="688"/>
                    <a:pt x="1216" y="698"/>
                    <a:pt x="1218" y="708"/>
                  </a:cubicBezTo>
                  <a:cubicBezTo>
                    <a:pt x="1219" y="711"/>
                    <a:pt x="1222" y="729"/>
                    <a:pt x="1226" y="721"/>
                  </a:cubicBezTo>
                  <a:cubicBezTo>
                    <a:pt x="1228" y="717"/>
                    <a:pt x="1229" y="710"/>
                    <a:pt x="1230" y="705"/>
                  </a:cubicBezTo>
                  <a:cubicBezTo>
                    <a:pt x="1232" y="695"/>
                    <a:pt x="1233" y="685"/>
                    <a:pt x="1234" y="675"/>
                  </a:cubicBezTo>
                  <a:cubicBezTo>
                    <a:pt x="1237" y="658"/>
                    <a:pt x="1238" y="641"/>
                    <a:pt x="1239" y="624"/>
                  </a:cubicBezTo>
                  <a:cubicBezTo>
                    <a:pt x="1240" y="610"/>
                    <a:pt x="1241" y="587"/>
                    <a:pt x="1229" y="580"/>
                  </a:cubicBezTo>
                  <a:close/>
                  <a:moveTo>
                    <a:pt x="1201" y="694"/>
                  </a:moveTo>
                  <a:cubicBezTo>
                    <a:pt x="1197" y="680"/>
                    <a:pt x="1191" y="656"/>
                    <a:pt x="1177" y="651"/>
                  </a:cubicBezTo>
                  <a:cubicBezTo>
                    <a:pt x="1173" y="650"/>
                    <a:pt x="1168" y="651"/>
                    <a:pt x="1165" y="655"/>
                  </a:cubicBezTo>
                  <a:cubicBezTo>
                    <a:pt x="1161" y="661"/>
                    <a:pt x="1161" y="669"/>
                    <a:pt x="1163" y="676"/>
                  </a:cubicBezTo>
                  <a:cubicBezTo>
                    <a:pt x="1169" y="697"/>
                    <a:pt x="1177" y="718"/>
                    <a:pt x="1187" y="736"/>
                  </a:cubicBezTo>
                  <a:cubicBezTo>
                    <a:pt x="1192" y="745"/>
                    <a:pt x="1198" y="754"/>
                    <a:pt x="1203" y="763"/>
                  </a:cubicBezTo>
                  <a:cubicBezTo>
                    <a:pt x="1206" y="767"/>
                    <a:pt x="1220" y="791"/>
                    <a:pt x="1220" y="781"/>
                  </a:cubicBezTo>
                  <a:cubicBezTo>
                    <a:pt x="1220" y="769"/>
                    <a:pt x="1217" y="757"/>
                    <a:pt x="1214" y="745"/>
                  </a:cubicBezTo>
                  <a:cubicBezTo>
                    <a:pt x="1211" y="728"/>
                    <a:pt x="1206" y="711"/>
                    <a:pt x="1201" y="694"/>
                  </a:cubicBezTo>
                  <a:close/>
                  <a:moveTo>
                    <a:pt x="1244" y="762"/>
                  </a:moveTo>
                  <a:cubicBezTo>
                    <a:pt x="1250" y="754"/>
                    <a:pt x="1256" y="746"/>
                    <a:pt x="1261" y="737"/>
                  </a:cubicBezTo>
                  <a:cubicBezTo>
                    <a:pt x="1268" y="726"/>
                    <a:pt x="1274" y="714"/>
                    <a:pt x="1280" y="701"/>
                  </a:cubicBezTo>
                  <a:cubicBezTo>
                    <a:pt x="1285" y="689"/>
                    <a:pt x="1291" y="677"/>
                    <a:pt x="1289" y="662"/>
                  </a:cubicBezTo>
                  <a:cubicBezTo>
                    <a:pt x="1289" y="659"/>
                    <a:pt x="1288" y="655"/>
                    <a:pt x="1287" y="653"/>
                  </a:cubicBezTo>
                  <a:cubicBezTo>
                    <a:pt x="1284" y="650"/>
                    <a:pt x="1281" y="650"/>
                    <a:pt x="1278" y="651"/>
                  </a:cubicBezTo>
                  <a:cubicBezTo>
                    <a:pt x="1271" y="653"/>
                    <a:pt x="1267" y="659"/>
                    <a:pt x="1263" y="666"/>
                  </a:cubicBezTo>
                  <a:cubicBezTo>
                    <a:pt x="1258" y="673"/>
                    <a:pt x="1253" y="681"/>
                    <a:pt x="1250" y="690"/>
                  </a:cubicBezTo>
                  <a:cubicBezTo>
                    <a:pt x="1244" y="705"/>
                    <a:pt x="1240" y="720"/>
                    <a:pt x="1235" y="735"/>
                  </a:cubicBezTo>
                  <a:cubicBezTo>
                    <a:pt x="1231" y="750"/>
                    <a:pt x="1222" y="776"/>
                    <a:pt x="1226" y="780"/>
                  </a:cubicBezTo>
                  <a:cubicBezTo>
                    <a:pt x="1229" y="784"/>
                    <a:pt x="1239" y="769"/>
                    <a:pt x="1244" y="762"/>
                  </a:cubicBezTo>
                  <a:close/>
                  <a:moveTo>
                    <a:pt x="3" y="408"/>
                  </a:moveTo>
                  <a:cubicBezTo>
                    <a:pt x="14" y="437"/>
                    <a:pt x="34" y="457"/>
                    <a:pt x="54" y="474"/>
                  </a:cubicBezTo>
                  <a:cubicBezTo>
                    <a:pt x="56" y="475"/>
                    <a:pt x="58" y="477"/>
                    <a:pt x="60" y="477"/>
                  </a:cubicBezTo>
                  <a:cubicBezTo>
                    <a:pt x="61" y="478"/>
                    <a:pt x="62" y="478"/>
                    <a:pt x="63" y="477"/>
                  </a:cubicBezTo>
                  <a:cubicBezTo>
                    <a:pt x="64" y="477"/>
                    <a:pt x="65" y="477"/>
                    <a:pt x="66" y="475"/>
                  </a:cubicBezTo>
                  <a:cubicBezTo>
                    <a:pt x="70" y="470"/>
                    <a:pt x="64" y="457"/>
                    <a:pt x="63" y="452"/>
                  </a:cubicBezTo>
                  <a:cubicBezTo>
                    <a:pt x="59" y="444"/>
                    <a:pt x="55" y="436"/>
                    <a:pt x="51" y="428"/>
                  </a:cubicBezTo>
                  <a:cubicBezTo>
                    <a:pt x="45" y="415"/>
                    <a:pt x="38" y="402"/>
                    <a:pt x="29" y="390"/>
                  </a:cubicBezTo>
                  <a:cubicBezTo>
                    <a:pt x="26" y="385"/>
                    <a:pt x="22" y="380"/>
                    <a:pt x="17" y="379"/>
                  </a:cubicBezTo>
                  <a:cubicBezTo>
                    <a:pt x="12" y="377"/>
                    <a:pt x="6" y="379"/>
                    <a:pt x="3" y="384"/>
                  </a:cubicBezTo>
                  <a:cubicBezTo>
                    <a:pt x="1" y="387"/>
                    <a:pt x="0" y="392"/>
                    <a:pt x="1" y="396"/>
                  </a:cubicBezTo>
                  <a:cubicBezTo>
                    <a:pt x="1" y="400"/>
                    <a:pt x="2" y="404"/>
                    <a:pt x="3" y="408"/>
                  </a:cubicBezTo>
                  <a:close/>
                  <a:moveTo>
                    <a:pt x="1155" y="763"/>
                  </a:moveTo>
                  <a:cubicBezTo>
                    <a:pt x="1166" y="793"/>
                    <a:pt x="1186" y="812"/>
                    <a:pt x="1206" y="829"/>
                  </a:cubicBezTo>
                  <a:cubicBezTo>
                    <a:pt x="1208" y="831"/>
                    <a:pt x="1210" y="832"/>
                    <a:pt x="1212" y="833"/>
                  </a:cubicBezTo>
                  <a:cubicBezTo>
                    <a:pt x="1213" y="833"/>
                    <a:pt x="1214" y="833"/>
                    <a:pt x="1215" y="833"/>
                  </a:cubicBezTo>
                  <a:cubicBezTo>
                    <a:pt x="1216" y="833"/>
                    <a:pt x="1217" y="832"/>
                    <a:pt x="1218" y="831"/>
                  </a:cubicBezTo>
                  <a:cubicBezTo>
                    <a:pt x="1222" y="826"/>
                    <a:pt x="1216" y="813"/>
                    <a:pt x="1215" y="808"/>
                  </a:cubicBezTo>
                  <a:cubicBezTo>
                    <a:pt x="1211" y="800"/>
                    <a:pt x="1207" y="792"/>
                    <a:pt x="1203" y="784"/>
                  </a:cubicBezTo>
                  <a:cubicBezTo>
                    <a:pt x="1197" y="771"/>
                    <a:pt x="1190" y="757"/>
                    <a:pt x="1181" y="746"/>
                  </a:cubicBezTo>
                  <a:cubicBezTo>
                    <a:pt x="1178" y="741"/>
                    <a:pt x="1174" y="736"/>
                    <a:pt x="1169" y="734"/>
                  </a:cubicBezTo>
                  <a:cubicBezTo>
                    <a:pt x="1164" y="733"/>
                    <a:pt x="1158" y="734"/>
                    <a:pt x="1155" y="740"/>
                  </a:cubicBezTo>
                  <a:cubicBezTo>
                    <a:pt x="1153" y="743"/>
                    <a:pt x="1152" y="747"/>
                    <a:pt x="1153" y="751"/>
                  </a:cubicBezTo>
                  <a:cubicBezTo>
                    <a:pt x="1153" y="756"/>
                    <a:pt x="1154" y="759"/>
                    <a:pt x="1155" y="763"/>
                  </a:cubicBezTo>
                  <a:close/>
                  <a:moveTo>
                    <a:pt x="49" y="1047"/>
                  </a:moveTo>
                  <a:cubicBezTo>
                    <a:pt x="45" y="1032"/>
                    <a:pt x="39" y="1009"/>
                    <a:pt x="26" y="1004"/>
                  </a:cubicBezTo>
                  <a:cubicBezTo>
                    <a:pt x="21" y="1003"/>
                    <a:pt x="16" y="1004"/>
                    <a:pt x="13" y="1008"/>
                  </a:cubicBezTo>
                  <a:cubicBezTo>
                    <a:pt x="9" y="1014"/>
                    <a:pt x="9" y="1022"/>
                    <a:pt x="11" y="1029"/>
                  </a:cubicBezTo>
                  <a:cubicBezTo>
                    <a:pt x="17" y="1050"/>
                    <a:pt x="25" y="1070"/>
                    <a:pt x="35" y="1089"/>
                  </a:cubicBezTo>
                  <a:cubicBezTo>
                    <a:pt x="40" y="1098"/>
                    <a:pt x="46" y="1107"/>
                    <a:pt x="51" y="1116"/>
                  </a:cubicBezTo>
                  <a:cubicBezTo>
                    <a:pt x="54" y="1120"/>
                    <a:pt x="68" y="1144"/>
                    <a:pt x="68" y="1134"/>
                  </a:cubicBezTo>
                  <a:cubicBezTo>
                    <a:pt x="68" y="1122"/>
                    <a:pt x="65" y="1109"/>
                    <a:pt x="62" y="1098"/>
                  </a:cubicBezTo>
                  <a:cubicBezTo>
                    <a:pt x="59" y="1081"/>
                    <a:pt x="54" y="1064"/>
                    <a:pt x="49" y="1047"/>
                  </a:cubicBezTo>
                  <a:close/>
                  <a:moveTo>
                    <a:pt x="74" y="425"/>
                  </a:moveTo>
                  <a:cubicBezTo>
                    <a:pt x="77" y="429"/>
                    <a:pt x="87" y="413"/>
                    <a:pt x="92" y="406"/>
                  </a:cubicBezTo>
                  <a:cubicBezTo>
                    <a:pt x="98" y="398"/>
                    <a:pt x="104" y="390"/>
                    <a:pt x="109" y="382"/>
                  </a:cubicBezTo>
                  <a:cubicBezTo>
                    <a:pt x="116" y="370"/>
                    <a:pt x="122" y="358"/>
                    <a:pt x="128" y="346"/>
                  </a:cubicBezTo>
                  <a:cubicBezTo>
                    <a:pt x="133" y="333"/>
                    <a:pt x="139" y="321"/>
                    <a:pt x="137" y="306"/>
                  </a:cubicBezTo>
                  <a:cubicBezTo>
                    <a:pt x="137" y="303"/>
                    <a:pt x="136" y="300"/>
                    <a:pt x="135" y="298"/>
                  </a:cubicBezTo>
                  <a:cubicBezTo>
                    <a:pt x="132" y="295"/>
                    <a:pt x="129" y="295"/>
                    <a:pt x="126" y="295"/>
                  </a:cubicBezTo>
                  <a:cubicBezTo>
                    <a:pt x="119" y="297"/>
                    <a:pt x="115" y="303"/>
                    <a:pt x="111" y="310"/>
                  </a:cubicBezTo>
                  <a:cubicBezTo>
                    <a:pt x="106" y="318"/>
                    <a:pt x="101" y="325"/>
                    <a:pt x="98" y="334"/>
                  </a:cubicBezTo>
                  <a:cubicBezTo>
                    <a:pt x="92" y="349"/>
                    <a:pt x="88" y="364"/>
                    <a:pt x="83" y="379"/>
                  </a:cubicBezTo>
                  <a:cubicBezTo>
                    <a:pt x="79" y="394"/>
                    <a:pt x="70" y="420"/>
                    <a:pt x="74" y="425"/>
                  </a:cubicBezTo>
                  <a:close/>
                  <a:moveTo>
                    <a:pt x="35" y="380"/>
                  </a:moveTo>
                  <a:cubicBezTo>
                    <a:pt x="40" y="390"/>
                    <a:pt x="46" y="399"/>
                    <a:pt x="51" y="407"/>
                  </a:cubicBezTo>
                  <a:cubicBezTo>
                    <a:pt x="54" y="411"/>
                    <a:pt x="68" y="435"/>
                    <a:pt x="68" y="425"/>
                  </a:cubicBezTo>
                  <a:cubicBezTo>
                    <a:pt x="68" y="414"/>
                    <a:pt x="65" y="401"/>
                    <a:pt x="62" y="390"/>
                  </a:cubicBezTo>
                  <a:cubicBezTo>
                    <a:pt x="59" y="372"/>
                    <a:pt x="54" y="355"/>
                    <a:pt x="49" y="338"/>
                  </a:cubicBezTo>
                  <a:cubicBezTo>
                    <a:pt x="45" y="324"/>
                    <a:pt x="39" y="300"/>
                    <a:pt x="26" y="296"/>
                  </a:cubicBezTo>
                  <a:cubicBezTo>
                    <a:pt x="21" y="294"/>
                    <a:pt x="16" y="295"/>
                    <a:pt x="13" y="300"/>
                  </a:cubicBezTo>
                  <a:cubicBezTo>
                    <a:pt x="9" y="305"/>
                    <a:pt x="9" y="314"/>
                    <a:pt x="11" y="320"/>
                  </a:cubicBezTo>
                  <a:cubicBezTo>
                    <a:pt x="17" y="342"/>
                    <a:pt x="25" y="362"/>
                    <a:pt x="35" y="380"/>
                  </a:cubicBezTo>
                  <a:close/>
                  <a:moveTo>
                    <a:pt x="66" y="352"/>
                  </a:moveTo>
                  <a:cubicBezTo>
                    <a:pt x="67" y="355"/>
                    <a:pt x="70" y="374"/>
                    <a:pt x="74" y="366"/>
                  </a:cubicBezTo>
                  <a:cubicBezTo>
                    <a:pt x="76" y="361"/>
                    <a:pt x="77" y="355"/>
                    <a:pt x="78" y="350"/>
                  </a:cubicBezTo>
                  <a:cubicBezTo>
                    <a:pt x="80" y="340"/>
                    <a:pt x="81" y="329"/>
                    <a:pt x="82" y="319"/>
                  </a:cubicBezTo>
                  <a:cubicBezTo>
                    <a:pt x="85" y="302"/>
                    <a:pt x="87" y="285"/>
                    <a:pt x="87" y="268"/>
                  </a:cubicBezTo>
                  <a:cubicBezTo>
                    <a:pt x="88" y="254"/>
                    <a:pt x="89" y="231"/>
                    <a:pt x="77" y="224"/>
                  </a:cubicBezTo>
                  <a:cubicBezTo>
                    <a:pt x="72" y="221"/>
                    <a:pt x="65" y="223"/>
                    <a:pt x="61" y="228"/>
                  </a:cubicBezTo>
                  <a:cubicBezTo>
                    <a:pt x="57" y="233"/>
                    <a:pt x="55" y="240"/>
                    <a:pt x="54" y="248"/>
                  </a:cubicBezTo>
                  <a:cubicBezTo>
                    <a:pt x="55" y="273"/>
                    <a:pt x="58" y="298"/>
                    <a:pt x="61" y="323"/>
                  </a:cubicBezTo>
                  <a:cubicBezTo>
                    <a:pt x="63" y="333"/>
                    <a:pt x="64" y="342"/>
                    <a:pt x="66" y="352"/>
                  </a:cubicBezTo>
                  <a:close/>
                  <a:moveTo>
                    <a:pt x="77" y="932"/>
                  </a:moveTo>
                  <a:cubicBezTo>
                    <a:pt x="72" y="929"/>
                    <a:pt x="65" y="931"/>
                    <a:pt x="61" y="937"/>
                  </a:cubicBezTo>
                  <a:cubicBezTo>
                    <a:pt x="57" y="942"/>
                    <a:pt x="55" y="949"/>
                    <a:pt x="54" y="956"/>
                  </a:cubicBezTo>
                  <a:cubicBezTo>
                    <a:pt x="55" y="981"/>
                    <a:pt x="58" y="1006"/>
                    <a:pt x="61" y="1031"/>
                  </a:cubicBezTo>
                  <a:cubicBezTo>
                    <a:pt x="63" y="1041"/>
                    <a:pt x="64" y="1051"/>
                    <a:pt x="66" y="1061"/>
                  </a:cubicBezTo>
                  <a:cubicBezTo>
                    <a:pt x="67" y="1064"/>
                    <a:pt x="70" y="1082"/>
                    <a:pt x="74" y="1074"/>
                  </a:cubicBezTo>
                  <a:cubicBezTo>
                    <a:pt x="76" y="1069"/>
                    <a:pt x="77" y="1063"/>
                    <a:pt x="78" y="1058"/>
                  </a:cubicBezTo>
                  <a:cubicBezTo>
                    <a:pt x="80" y="1048"/>
                    <a:pt x="81" y="1038"/>
                    <a:pt x="82" y="1028"/>
                  </a:cubicBezTo>
                  <a:cubicBezTo>
                    <a:pt x="85" y="1011"/>
                    <a:pt x="87" y="994"/>
                    <a:pt x="87" y="977"/>
                  </a:cubicBezTo>
                  <a:cubicBezTo>
                    <a:pt x="88" y="963"/>
                    <a:pt x="89" y="940"/>
                    <a:pt x="77" y="932"/>
                  </a:cubicBezTo>
                  <a:close/>
                  <a:moveTo>
                    <a:pt x="74" y="1133"/>
                  </a:moveTo>
                  <a:cubicBezTo>
                    <a:pt x="77" y="1137"/>
                    <a:pt x="87" y="1122"/>
                    <a:pt x="92" y="1115"/>
                  </a:cubicBezTo>
                  <a:cubicBezTo>
                    <a:pt x="98" y="1107"/>
                    <a:pt x="104" y="1099"/>
                    <a:pt x="109" y="1090"/>
                  </a:cubicBezTo>
                  <a:cubicBezTo>
                    <a:pt x="116" y="1079"/>
                    <a:pt x="122" y="1067"/>
                    <a:pt x="128" y="1054"/>
                  </a:cubicBezTo>
                  <a:cubicBezTo>
                    <a:pt x="133" y="1042"/>
                    <a:pt x="139" y="1029"/>
                    <a:pt x="137" y="1015"/>
                  </a:cubicBezTo>
                  <a:cubicBezTo>
                    <a:pt x="137" y="1011"/>
                    <a:pt x="136" y="1008"/>
                    <a:pt x="135" y="1006"/>
                  </a:cubicBezTo>
                  <a:cubicBezTo>
                    <a:pt x="132" y="1003"/>
                    <a:pt x="129" y="1003"/>
                    <a:pt x="126" y="1004"/>
                  </a:cubicBezTo>
                  <a:cubicBezTo>
                    <a:pt x="119" y="1006"/>
                    <a:pt x="115" y="1012"/>
                    <a:pt x="111" y="1019"/>
                  </a:cubicBezTo>
                  <a:cubicBezTo>
                    <a:pt x="106" y="1026"/>
                    <a:pt x="101" y="1034"/>
                    <a:pt x="98" y="1043"/>
                  </a:cubicBezTo>
                  <a:cubicBezTo>
                    <a:pt x="92" y="1058"/>
                    <a:pt x="88" y="1073"/>
                    <a:pt x="83" y="1088"/>
                  </a:cubicBezTo>
                  <a:cubicBezTo>
                    <a:pt x="79" y="1103"/>
                    <a:pt x="70" y="1129"/>
                    <a:pt x="74" y="1133"/>
                  </a:cubicBezTo>
                  <a:close/>
                  <a:moveTo>
                    <a:pt x="1201" y="1400"/>
                  </a:moveTo>
                  <a:cubicBezTo>
                    <a:pt x="1197" y="1385"/>
                    <a:pt x="1191" y="1362"/>
                    <a:pt x="1177" y="1357"/>
                  </a:cubicBezTo>
                  <a:cubicBezTo>
                    <a:pt x="1173" y="1355"/>
                    <a:pt x="1168" y="1357"/>
                    <a:pt x="1165" y="1361"/>
                  </a:cubicBezTo>
                  <a:cubicBezTo>
                    <a:pt x="1161" y="1366"/>
                    <a:pt x="1161" y="1375"/>
                    <a:pt x="1163" y="1382"/>
                  </a:cubicBezTo>
                  <a:cubicBezTo>
                    <a:pt x="1169" y="1403"/>
                    <a:pt x="1177" y="1423"/>
                    <a:pt x="1187" y="1442"/>
                  </a:cubicBezTo>
                  <a:cubicBezTo>
                    <a:pt x="1192" y="1451"/>
                    <a:pt x="1198" y="1460"/>
                    <a:pt x="1203" y="1468"/>
                  </a:cubicBezTo>
                  <a:cubicBezTo>
                    <a:pt x="1206" y="1473"/>
                    <a:pt x="1220" y="1497"/>
                    <a:pt x="1220" y="1487"/>
                  </a:cubicBezTo>
                  <a:cubicBezTo>
                    <a:pt x="1220" y="1475"/>
                    <a:pt x="1217" y="1462"/>
                    <a:pt x="1214" y="1451"/>
                  </a:cubicBezTo>
                  <a:cubicBezTo>
                    <a:pt x="1211" y="1434"/>
                    <a:pt x="1206" y="1416"/>
                    <a:pt x="1201" y="1400"/>
                  </a:cubicBezTo>
                  <a:close/>
                  <a:moveTo>
                    <a:pt x="2339" y="380"/>
                  </a:moveTo>
                  <a:cubicBezTo>
                    <a:pt x="2344" y="390"/>
                    <a:pt x="2349" y="399"/>
                    <a:pt x="2355" y="407"/>
                  </a:cubicBezTo>
                  <a:cubicBezTo>
                    <a:pt x="2358" y="411"/>
                    <a:pt x="2372" y="435"/>
                    <a:pt x="2372" y="425"/>
                  </a:cubicBezTo>
                  <a:cubicBezTo>
                    <a:pt x="2372" y="414"/>
                    <a:pt x="2369" y="401"/>
                    <a:pt x="2366" y="390"/>
                  </a:cubicBezTo>
                  <a:cubicBezTo>
                    <a:pt x="2363" y="372"/>
                    <a:pt x="2358" y="355"/>
                    <a:pt x="2353" y="338"/>
                  </a:cubicBezTo>
                  <a:cubicBezTo>
                    <a:pt x="2348" y="324"/>
                    <a:pt x="2343" y="300"/>
                    <a:pt x="2329" y="296"/>
                  </a:cubicBezTo>
                  <a:cubicBezTo>
                    <a:pt x="2325" y="294"/>
                    <a:pt x="2320" y="295"/>
                    <a:pt x="2317" y="300"/>
                  </a:cubicBezTo>
                  <a:cubicBezTo>
                    <a:pt x="2313" y="305"/>
                    <a:pt x="2313" y="314"/>
                    <a:pt x="2315" y="320"/>
                  </a:cubicBezTo>
                  <a:cubicBezTo>
                    <a:pt x="2321" y="342"/>
                    <a:pt x="2329" y="362"/>
                    <a:pt x="2339" y="380"/>
                  </a:cubicBezTo>
                  <a:close/>
                  <a:moveTo>
                    <a:pt x="2378" y="425"/>
                  </a:moveTo>
                  <a:cubicBezTo>
                    <a:pt x="2381" y="429"/>
                    <a:pt x="2391" y="413"/>
                    <a:pt x="2396" y="406"/>
                  </a:cubicBezTo>
                  <a:cubicBezTo>
                    <a:pt x="2402" y="398"/>
                    <a:pt x="2408" y="390"/>
                    <a:pt x="2413" y="382"/>
                  </a:cubicBezTo>
                  <a:cubicBezTo>
                    <a:pt x="2420" y="370"/>
                    <a:pt x="2426" y="358"/>
                    <a:pt x="2432" y="346"/>
                  </a:cubicBezTo>
                  <a:cubicBezTo>
                    <a:pt x="2437" y="333"/>
                    <a:pt x="2443" y="321"/>
                    <a:pt x="2441" y="306"/>
                  </a:cubicBezTo>
                  <a:cubicBezTo>
                    <a:pt x="2441" y="303"/>
                    <a:pt x="2440" y="300"/>
                    <a:pt x="2439" y="298"/>
                  </a:cubicBezTo>
                  <a:cubicBezTo>
                    <a:pt x="2436" y="295"/>
                    <a:pt x="2433" y="295"/>
                    <a:pt x="2430" y="295"/>
                  </a:cubicBezTo>
                  <a:cubicBezTo>
                    <a:pt x="2423" y="297"/>
                    <a:pt x="2419" y="303"/>
                    <a:pt x="2415" y="310"/>
                  </a:cubicBezTo>
                  <a:cubicBezTo>
                    <a:pt x="2410" y="318"/>
                    <a:pt x="2405" y="325"/>
                    <a:pt x="2402" y="334"/>
                  </a:cubicBezTo>
                  <a:cubicBezTo>
                    <a:pt x="2396" y="349"/>
                    <a:pt x="2392" y="364"/>
                    <a:pt x="2387" y="379"/>
                  </a:cubicBezTo>
                  <a:cubicBezTo>
                    <a:pt x="2383" y="394"/>
                    <a:pt x="2374" y="420"/>
                    <a:pt x="2378" y="425"/>
                  </a:cubicBezTo>
                  <a:close/>
                  <a:moveTo>
                    <a:pt x="3481" y="1357"/>
                  </a:moveTo>
                  <a:cubicBezTo>
                    <a:pt x="3477" y="1355"/>
                    <a:pt x="3472" y="1357"/>
                    <a:pt x="3469" y="1361"/>
                  </a:cubicBezTo>
                  <a:cubicBezTo>
                    <a:pt x="3465" y="1366"/>
                    <a:pt x="3465" y="1375"/>
                    <a:pt x="3467" y="1382"/>
                  </a:cubicBezTo>
                  <a:cubicBezTo>
                    <a:pt x="3473" y="1403"/>
                    <a:pt x="3481" y="1423"/>
                    <a:pt x="3491" y="1442"/>
                  </a:cubicBezTo>
                  <a:cubicBezTo>
                    <a:pt x="3496" y="1451"/>
                    <a:pt x="3501" y="1460"/>
                    <a:pt x="3507" y="1468"/>
                  </a:cubicBezTo>
                  <a:cubicBezTo>
                    <a:pt x="3510" y="1473"/>
                    <a:pt x="3524" y="1497"/>
                    <a:pt x="3524" y="1487"/>
                  </a:cubicBezTo>
                  <a:cubicBezTo>
                    <a:pt x="3524" y="1475"/>
                    <a:pt x="3521" y="1462"/>
                    <a:pt x="3518" y="1451"/>
                  </a:cubicBezTo>
                  <a:cubicBezTo>
                    <a:pt x="3515" y="1434"/>
                    <a:pt x="3510" y="1416"/>
                    <a:pt x="3505" y="1400"/>
                  </a:cubicBezTo>
                  <a:cubicBezTo>
                    <a:pt x="3500" y="1385"/>
                    <a:pt x="3495" y="1362"/>
                    <a:pt x="3481" y="1357"/>
                  </a:cubicBezTo>
                  <a:close/>
                  <a:moveTo>
                    <a:pt x="1226" y="1486"/>
                  </a:moveTo>
                  <a:cubicBezTo>
                    <a:pt x="1229" y="1490"/>
                    <a:pt x="1239" y="1475"/>
                    <a:pt x="1244" y="1467"/>
                  </a:cubicBezTo>
                  <a:cubicBezTo>
                    <a:pt x="1250" y="1460"/>
                    <a:pt x="1256" y="1451"/>
                    <a:pt x="1261" y="1443"/>
                  </a:cubicBezTo>
                  <a:cubicBezTo>
                    <a:pt x="1268" y="1432"/>
                    <a:pt x="1274" y="1420"/>
                    <a:pt x="1280" y="1407"/>
                  </a:cubicBezTo>
                  <a:cubicBezTo>
                    <a:pt x="1285" y="1395"/>
                    <a:pt x="1291" y="1382"/>
                    <a:pt x="1289" y="1367"/>
                  </a:cubicBezTo>
                  <a:cubicBezTo>
                    <a:pt x="1289" y="1364"/>
                    <a:pt x="1288" y="1361"/>
                    <a:pt x="1287" y="1359"/>
                  </a:cubicBezTo>
                  <a:cubicBezTo>
                    <a:pt x="1284" y="1356"/>
                    <a:pt x="1281" y="1356"/>
                    <a:pt x="1278" y="1357"/>
                  </a:cubicBezTo>
                  <a:cubicBezTo>
                    <a:pt x="1271" y="1359"/>
                    <a:pt x="1267" y="1365"/>
                    <a:pt x="1263" y="1371"/>
                  </a:cubicBezTo>
                  <a:cubicBezTo>
                    <a:pt x="1258" y="1379"/>
                    <a:pt x="1253" y="1387"/>
                    <a:pt x="1250" y="1396"/>
                  </a:cubicBezTo>
                  <a:cubicBezTo>
                    <a:pt x="1244" y="1410"/>
                    <a:pt x="1240" y="1425"/>
                    <a:pt x="1235" y="1441"/>
                  </a:cubicBezTo>
                  <a:cubicBezTo>
                    <a:pt x="1231" y="1455"/>
                    <a:pt x="1222" y="1482"/>
                    <a:pt x="1226" y="1486"/>
                  </a:cubicBezTo>
                  <a:close/>
                  <a:moveTo>
                    <a:pt x="3459" y="763"/>
                  </a:moveTo>
                  <a:cubicBezTo>
                    <a:pt x="3470" y="793"/>
                    <a:pt x="3490" y="812"/>
                    <a:pt x="3510" y="829"/>
                  </a:cubicBezTo>
                  <a:cubicBezTo>
                    <a:pt x="3512" y="831"/>
                    <a:pt x="3514" y="832"/>
                    <a:pt x="3516" y="833"/>
                  </a:cubicBezTo>
                  <a:cubicBezTo>
                    <a:pt x="3517" y="833"/>
                    <a:pt x="3518" y="833"/>
                    <a:pt x="3518" y="833"/>
                  </a:cubicBezTo>
                  <a:cubicBezTo>
                    <a:pt x="3520" y="833"/>
                    <a:pt x="3521" y="832"/>
                    <a:pt x="3522" y="831"/>
                  </a:cubicBezTo>
                  <a:cubicBezTo>
                    <a:pt x="3526" y="826"/>
                    <a:pt x="3520" y="813"/>
                    <a:pt x="3519" y="808"/>
                  </a:cubicBezTo>
                  <a:cubicBezTo>
                    <a:pt x="3515" y="800"/>
                    <a:pt x="3511" y="792"/>
                    <a:pt x="3507" y="784"/>
                  </a:cubicBezTo>
                  <a:cubicBezTo>
                    <a:pt x="3501" y="771"/>
                    <a:pt x="3494" y="757"/>
                    <a:pt x="3485" y="746"/>
                  </a:cubicBezTo>
                  <a:cubicBezTo>
                    <a:pt x="3482" y="741"/>
                    <a:pt x="3478" y="736"/>
                    <a:pt x="3473" y="734"/>
                  </a:cubicBezTo>
                  <a:cubicBezTo>
                    <a:pt x="3468" y="733"/>
                    <a:pt x="3462" y="734"/>
                    <a:pt x="3459" y="740"/>
                  </a:cubicBezTo>
                  <a:cubicBezTo>
                    <a:pt x="3457" y="743"/>
                    <a:pt x="3456" y="747"/>
                    <a:pt x="3457" y="751"/>
                  </a:cubicBezTo>
                  <a:cubicBezTo>
                    <a:pt x="3457" y="756"/>
                    <a:pt x="3458" y="759"/>
                    <a:pt x="3459" y="763"/>
                  </a:cubicBezTo>
                  <a:close/>
                  <a:moveTo>
                    <a:pt x="3507" y="57"/>
                  </a:moveTo>
                  <a:cubicBezTo>
                    <a:pt x="3510" y="61"/>
                    <a:pt x="3524" y="86"/>
                    <a:pt x="3524" y="75"/>
                  </a:cubicBezTo>
                  <a:cubicBezTo>
                    <a:pt x="3524" y="64"/>
                    <a:pt x="3521" y="51"/>
                    <a:pt x="3518" y="40"/>
                  </a:cubicBezTo>
                  <a:cubicBezTo>
                    <a:pt x="3515" y="26"/>
                    <a:pt x="3512" y="13"/>
                    <a:pt x="3508" y="0"/>
                  </a:cubicBezTo>
                  <a:cubicBezTo>
                    <a:pt x="3477" y="0"/>
                    <a:pt x="3477" y="0"/>
                    <a:pt x="3477" y="0"/>
                  </a:cubicBezTo>
                  <a:cubicBezTo>
                    <a:pt x="3481" y="11"/>
                    <a:pt x="3486" y="21"/>
                    <a:pt x="3491" y="31"/>
                  </a:cubicBezTo>
                  <a:cubicBezTo>
                    <a:pt x="3496" y="40"/>
                    <a:pt x="3501" y="49"/>
                    <a:pt x="3507" y="57"/>
                  </a:cubicBezTo>
                  <a:close/>
                  <a:moveTo>
                    <a:pt x="2378" y="1133"/>
                  </a:moveTo>
                  <a:cubicBezTo>
                    <a:pt x="2381" y="1137"/>
                    <a:pt x="2391" y="1122"/>
                    <a:pt x="2396" y="1115"/>
                  </a:cubicBezTo>
                  <a:cubicBezTo>
                    <a:pt x="2402" y="1107"/>
                    <a:pt x="2408" y="1099"/>
                    <a:pt x="2413" y="1090"/>
                  </a:cubicBezTo>
                  <a:cubicBezTo>
                    <a:pt x="2420" y="1079"/>
                    <a:pt x="2426" y="1067"/>
                    <a:pt x="2432" y="1054"/>
                  </a:cubicBezTo>
                  <a:cubicBezTo>
                    <a:pt x="2437" y="1042"/>
                    <a:pt x="2443" y="1029"/>
                    <a:pt x="2441" y="1015"/>
                  </a:cubicBezTo>
                  <a:cubicBezTo>
                    <a:pt x="2441" y="1011"/>
                    <a:pt x="2440" y="1008"/>
                    <a:pt x="2439" y="1006"/>
                  </a:cubicBezTo>
                  <a:cubicBezTo>
                    <a:pt x="2436" y="1003"/>
                    <a:pt x="2433" y="1003"/>
                    <a:pt x="2430" y="1004"/>
                  </a:cubicBezTo>
                  <a:cubicBezTo>
                    <a:pt x="2423" y="1006"/>
                    <a:pt x="2419" y="1012"/>
                    <a:pt x="2415" y="1019"/>
                  </a:cubicBezTo>
                  <a:cubicBezTo>
                    <a:pt x="2410" y="1026"/>
                    <a:pt x="2405" y="1034"/>
                    <a:pt x="2402" y="1043"/>
                  </a:cubicBezTo>
                  <a:cubicBezTo>
                    <a:pt x="2396" y="1058"/>
                    <a:pt x="2392" y="1073"/>
                    <a:pt x="2387" y="1088"/>
                  </a:cubicBezTo>
                  <a:cubicBezTo>
                    <a:pt x="2383" y="1103"/>
                    <a:pt x="2374" y="1129"/>
                    <a:pt x="2378" y="1133"/>
                  </a:cubicBezTo>
                  <a:close/>
                  <a:moveTo>
                    <a:pt x="3481" y="651"/>
                  </a:moveTo>
                  <a:cubicBezTo>
                    <a:pt x="3477" y="650"/>
                    <a:pt x="3472" y="651"/>
                    <a:pt x="3469" y="655"/>
                  </a:cubicBezTo>
                  <a:cubicBezTo>
                    <a:pt x="3465" y="661"/>
                    <a:pt x="3465" y="669"/>
                    <a:pt x="3467" y="676"/>
                  </a:cubicBezTo>
                  <a:cubicBezTo>
                    <a:pt x="3473" y="697"/>
                    <a:pt x="3481" y="718"/>
                    <a:pt x="3491" y="736"/>
                  </a:cubicBezTo>
                  <a:cubicBezTo>
                    <a:pt x="3496" y="745"/>
                    <a:pt x="3501" y="754"/>
                    <a:pt x="3507" y="763"/>
                  </a:cubicBezTo>
                  <a:cubicBezTo>
                    <a:pt x="3510" y="767"/>
                    <a:pt x="3524" y="791"/>
                    <a:pt x="3524" y="781"/>
                  </a:cubicBezTo>
                  <a:cubicBezTo>
                    <a:pt x="3524" y="769"/>
                    <a:pt x="3521" y="757"/>
                    <a:pt x="3518" y="745"/>
                  </a:cubicBezTo>
                  <a:cubicBezTo>
                    <a:pt x="3515" y="728"/>
                    <a:pt x="3510" y="711"/>
                    <a:pt x="3505" y="694"/>
                  </a:cubicBezTo>
                  <a:cubicBezTo>
                    <a:pt x="3500" y="680"/>
                    <a:pt x="3495" y="656"/>
                    <a:pt x="3481" y="651"/>
                  </a:cubicBezTo>
                  <a:close/>
                  <a:moveTo>
                    <a:pt x="3459" y="58"/>
                  </a:moveTo>
                  <a:cubicBezTo>
                    <a:pt x="3470" y="87"/>
                    <a:pt x="3490" y="107"/>
                    <a:pt x="3510" y="124"/>
                  </a:cubicBezTo>
                  <a:cubicBezTo>
                    <a:pt x="3512" y="125"/>
                    <a:pt x="3514" y="127"/>
                    <a:pt x="3516" y="127"/>
                  </a:cubicBezTo>
                  <a:cubicBezTo>
                    <a:pt x="3517" y="128"/>
                    <a:pt x="3518" y="128"/>
                    <a:pt x="3518" y="128"/>
                  </a:cubicBezTo>
                  <a:cubicBezTo>
                    <a:pt x="3520" y="127"/>
                    <a:pt x="3521" y="127"/>
                    <a:pt x="3522" y="125"/>
                  </a:cubicBezTo>
                  <a:cubicBezTo>
                    <a:pt x="3526" y="121"/>
                    <a:pt x="3520" y="107"/>
                    <a:pt x="3519" y="102"/>
                  </a:cubicBezTo>
                  <a:cubicBezTo>
                    <a:pt x="3515" y="94"/>
                    <a:pt x="3511" y="86"/>
                    <a:pt x="3507" y="78"/>
                  </a:cubicBezTo>
                  <a:cubicBezTo>
                    <a:pt x="3501" y="65"/>
                    <a:pt x="3494" y="52"/>
                    <a:pt x="3485" y="40"/>
                  </a:cubicBezTo>
                  <a:cubicBezTo>
                    <a:pt x="3482" y="35"/>
                    <a:pt x="3478" y="31"/>
                    <a:pt x="3473" y="29"/>
                  </a:cubicBezTo>
                  <a:cubicBezTo>
                    <a:pt x="3468" y="27"/>
                    <a:pt x="3462" y="29"/>
                    <a:pt x="3459" y="34"/>
                  </a:cubicBezTo>
                  <a:cubicBezTo>
                    <a:pt x="3457" y="37"/>
                    <a:pt x="3456" y="42"/>
                    <a:pt x="3457" y="46"/>
                  </a:cubicBezTo>
                  <a:cubicBezTo>
                    <a:pt x="3457" y="50"/>
                    <a:pt x="3458" y="54"/>
                    <a:pt x="3459" y="58"/>
                  </a:cubicBezTo>
                  <a:close/>
                  <a:moveTo>
                    <a:pt x="2381" y="932"/>
                  </a:moveTo>
                  <a:cubicBezTo>
                    <a:pt x="2376" y="929"/>
                    <a:pt x="2369" y="931"/>
                    <a:pt x="2365" y="937"/>
                  </a:cubicBezTo>
                  <a:cubicBezTo>
                    <a:pt x="2361" y="942"/>
                    <a:pt x="2359" y="949"/>
                    <a:pt x="2358" y="956"/>
                  </a:cubicBezTo>
                  <a:cubicBezTo>
                    <a:pt x="2359" y="981"/>
                    <a:pt x="2362" y="1006"/>
                    <a:pt x="2365" y="1031"/>
                  </a:cubicBezTo>
                  <a:cubicBezTo>
                    <a:pt x="2367" y="1041"/>
                    <a:pt x="2368" y="1051"/>
                    <a:pt x="2370" y="1061"/>
                  </a:cubicBezTo>
                  <a:cubicBezTo>
                    <a:pt x="2371" y="1064"/>
                    <a:pt x="2374" y="1082"/>
                    <a:pt x="2378" y="1074"/>
                  </a:cubicBezTo>
                  <a:cubicBezTo>
                    <a:pt x="2380" y="1069"/>
                    <a:pt x="2381" y="1063"/>
                    <a:pt x="2382" y="1058"/>
                  </a:cubicBezTo>
                  <a:cubicBezTo>
                    <a:pt x="2384" y="1048"/>
                    <a:pt x="2385" y="1038"/>
                    <a:pt x="2386" y="1028"/>
                  </a:cubicBezTo>
                  <a:cubicBezTo>
                    <a:pt x="2389" y="1011"/>
                    <a:pt x="2390" y="994"/>
                    <a:pt x="2391" y="977"/>
                  </a:cubicBezTo>
                  <a:cubicBezTo>
                    <a:pt x="2392" y="963"/>
                    <a:pt x="2393" y="940"/>
                    <a:pt x="2381" y="932"/>
                  </a:cubicBezTo>
                  <a:close/>
                  <a:moveTo>
                    <a:pt x="2307" y="1116"/>
                  </a:moveTo>
                  <a:cubicBezTo>
                    <a:pt x="2318" y="1145"/>
                    <a:pt x="2338" y="1165"/>
                    <a:pt x="2358" y="1182"/>
                  </a:cubicBezTo>
                  <a:cubicBezTo>
                    <a:pt x="2360" y="1184"/>
                    <a:pt x="2362" y="1185"/>
                    <a:pt x="2364" y="1186"/>
                  </a:cubicBezTo>
                  <a:cubicBezTo>
                    <a:pt x="2365" y="1186"/>
                    <a:pt x="2366" y="1186"/>
                    <a:pt x="2366" y="1186"/>
                  </a:cubicBezTo>
                  <a:cubicBezTo>
                    <a:pt x="2368" y="1186"/>
                    <a:pt x="2369" y="1185"/>
                    <a:pt x="2370" y="1184"/>
                  </a:cubicBezTo>
                  <a:cubicBezTo>
                    <a:pt x="2374" y="1179"/>
                    <a:pt x="2368" y="1166"/>
                    <a:pt x="2367" y="1161"/>
                  </a:cubicBezTo>
                  <a:cubicBezTo>
                    <a:pt x="2363" y="1152"/>
                    <a:pt x="2359" y="1145"/>
                    <a:pt x="2355" y="1137"/>
                  </a:cubicBezTo>
                  <a:cubicBezTo>
                    <a:pt x="2349" y="1123"/>
                    <a:pt x="2342" y="1110"/>
                    <a:pt x="2333" y="1098"/>
                  </a:cubicBezTo>
                  <a:cubicBezTo>
                    <a:pt x="2330" y="1093"/>
                    <a:pt x="2326" y="1089"/>
                    <a:pt x="2321" y="1087"/>
                  </a:cubicBezTo>
                  <a:cubicBezTo>
                    <a:pt x="2316" y="1085"/>
                    <a:pt x="2310" y="1087"/>
                    <a:pt x="2307" y="1092"/>
                  </a:cubicBezTo>
                  <a:cubicBezTo>
                    <a:pt x="2305" y="1096"/>
                    <a:pt x="2304" y="1100"/>
                    <a:pt x="2305" y="1104"/>
                  </a:cubicBezTo>
                  <a:cubicBezTo>
                    <a:pt x="2305" y="1108"/>
                    <a:pt x="2306" y="1112"/>
                    <a:pt x="2307" y="1116"/>
                  </a:cubicBezTo>
                  <a:close/>
                  <a:moveTo>
                    <a:pt x="1226" y="75"/>
                  </a:moveTo>
                  <a:cubicBezTo>
                    <a:pt x="1229" y="79"/>
                    <a:pt x="1239" y="63"/>
                    <a:pt x="1244" y="56"/>
                  </a:cubicBezTo>
                  <a:cubicBezTo>
                    <a:pt x="1250" y="48"/>
                    <a:pt x="1256" y="40"/>
                    <a:pt x="1261" y="32"/>
                  </a:cubicBezTo>
                  <a:cubicBezTo>
                    <a:pt x="1267" y="22"/>
                    <a:pt x="1273" y="11"/>
                    <a:pt x="1278" y="0"/>
                  </a:cubicBezTo>
                  <a:cubicBezTo>
                    <a:pt x="1244" y="0"/>
                    <a:pt x="1244" y="0"/>
                    <a:pt x="1244" y="0"/>
                  </a:cubicBezTo>
                  <a:cubicBezTo>
                    <a:pt x="1241" y="10"/>
                    <a:pt x="1238" y="20"/>
                    <a:pt x="1235" y="29"/>
                  </a:cubicBezTo>
                  <a:cubicBezTo>
                    <a:pt x="1231" y="44"/>
                    <a:pt x="1222" y="71"/>
                    <a:pt x="1226" y="75"/>
                  </a:cubicBezTo>
                  <a:close/>
                  <a:moveTo>
                    <a:pt x="1229" y="1285"/>
                  </a:moveTo>
                  <a:cubicBezTo>
                    <a:pt x="1224" y="1282"/>
                    <a:pt x="1217" y="1284"/>
                    <a:pt x="1213" y="1289"/>
                  </a:cubicBezTo>
                  <a:cubicBezTo>
                    <a:pt x="1209" y="1294"/>
                    <a:pt x="1207" y="1302"/>
                    <a:pt x="1206" y="1309"/>
                  </a:cubicBezTo>
                  <a:cubicBezTo>
                    <a:pt x="1207" y="1334"/>
                    <a:pt x="1210" y="1359"/>
                    <a:pt x="1213" y="1384"/>
                  </a:cubicBezTo>
                  <a:cubicBezTo>
                    <a:pt x="1215" y="1394"/>
                    <a:pt x="1216" y="1404"/>
                    <a:pt x="1218" y="1413"/>
                  </a:cubicBezTo>
                  <a:cubicBezTo>
                    <a:pt x="1219" y="1416"/>
                    <a:pt x="1222" y="1435"/>
                    <a:pt x="1226" y="1427"/>
                  </a:cubicBezTo>
                  <a:cubicBezTo>
                    <a:pt x="1228" y="1422"/>
                    <a:pt x="1229" y="1416"/>
                    <a:pt x="1230" y="1411"/>
                  </a:cubicBezTo>
                  <a:cubicBezTo>
                    <a:pt x="1232" y="1401"/>
                    <a:pt x="1233" y="1391"/>
                    <a:pt x="1234" y="1381"/>
                  </a:cubicBezTo>
                  <a:cubicBezTo>
                    <a:pt x="1237" y="1364"/>
                    <a:pt x="1238" y="1347"/>
                    <a:pt x="1239" y="1330"/>
                  </a:cubicBezTo>
                  <a:cubicBezTo>
                    <a:pt x="1240" y="1315"/>
                    <a:pt x="1241" y="1293"/>
                    <a:pt x="1229" y="1285"/>
                  </a:cubicBezTo>
                  <a:close/>
                  <a:moveTo>
                    <a:pt x="2307" y="408"/>
                  </a:moveTo>
                  <a:cubicBezTo>
                    <a:pt x="2318" y="437"/>
                    <a:pt x="2338" y="457"/>
                    <a:pt x="2358" y="474"/>
                  </a:cubicBezTo>
                  <a:cubicBezTo>
                    <a:pt x="2360" y="475"/>
                    <a:pt x="2362" y="477"/>
                    <a:pt x="2364" y="477"/>
                  </a:cubicBezTo>
                  <a:cubicBezTo>
                    <a:pt x="2365" y="478"/>
                    <a:pt x="2366" y="478"/>
                    <a:pt x="2366" y="477"/>
                  </a:cubicBezTo>
                  <a:cubicBezTo>
                    <a:pt x="2368" y="477"/>
                    <a:pt x="2369" y="477"/>
                    <a:pt x="2370" y="475"/>
                  </a:cubicBezTo>
                  <a:cubicBezTo>
                    <a:pt x="2374" y="470"/>
                    <a:pt x="2368" y="457"/>
                    <a:pt x="2367" y="452"/>
                  </a:cubicBezTo>
                  <a:cubicBezTo>
                    <a:pt x="2363" y="444"/>
                    <a:pt x="2359" y="436"/>
                    <a:pt x="2355" y="428"/>
                  </a:cubicBezTo>
                  <a:cubicBezTo>
                    <a:pt x="2349" y="415"/>
                    <a:pt x="2342" y="402"/>
                    <a:pt x="2333" y="390"/>
                  </a:cubicBezTo>
                  <a:cubicBezTo>
                    <a:pt x="2330" y="385"/>
                    <a:pt x="2326" y="380"/>
                    <a:pt x="2321" y="379"/>
                  </a:cubicBezTo>
                  <a:cubicBezTo>
                    <a:pt x="2316" y="377"/>
                    <a:pt x="2310" y="379"/>
                    <a:pt x="2307" y="384"/>
                  </a:cubicBezTo>
                  <a:cubicBezTo>
                    <a:pt x="2305" y="387"/>
                    <a:pt x="2304" y="392"/>
                    <a:pt x="2305" y="396"/>
                  </a:cubicBezTo>
                  <a:cubicBezTo>
                    <a:pt x="2305" y="400"/>
                    <a:pt x="2306" y="404"/>
                    <a:pt x="2307" y="408"/>
                  </a:cubicBezTo>
                  <a:close/>
                  <a:moveTo>
                    <a:pt x="2370" y="352"/>
                  </a:moveTo>
                  <a:cubicBezTo>
                    <a:pt x="2371" y="355"/>
                    <a:pt x="2374" y="374"/>
                    <a:pt x="2378" y="366"/>
                  </a:cubicBezTo>
                  <a:cubicBezTo>
                    <a:pt x="2380" y="361"/>
                    <a:pt x="2381" y="355"/>
                    <a:pt x="2382" y="350"/>
                  </a:cubicBezTo>
                  <a:cubicBezTo>
                    <a:pt x="2384" y="340"/>
                    <a:pt x="2385" y="329"/>
                    <a:pt x="2386" y="319"/>
                  </a:cubicBezTo>
                  <a:cubicBezTo>
                    <a:pt x="2389" y="302"/>
                    <a:pt x="2390" y="285"/>
                    <a:pt x="2391" y="268"/>
                  </a:cubicBezTo>
                  <a:cubicBezTo>
                    <a:pt x="2392" y="254"/>
                    <a:pt x="2393" y="231"/>
                    <a:pt x="2381" y="224"/>
                  </a:cubicBezTo>
                  <a:cubicBezTo>
                    <a:pt x="2376" y="221"/>
                    <a:pt x="2369" y="223"/>
                    <a:pt x="2365" y="228"/>
                  </a:cubicBezTo>
                  <a:cubicBezTo>
                    <a:pt x="2361" y="233"/>
                    <a:pt x="2359" y="240"/>
                    <a:pt x="2358" y="248"/>
                  </a:cubicBezTo>
                  <a:cubicBezTo>
                    <a:pt x="2359" y="273"/>
                    <a:pt x="2362" y="298"/>
                    <a:pt x="2365" y="323"/>
                  </a:cubicBezTo>
                  <a:cubicBezTo>
                    <a:pt x="2367" y="333"/>
                    <a:pt x="2368" y="342"/>
                    <a:pt x="2370" y="352"/>
                  </a:cubicBezTo>
                  <a:close/>
                  <a:moveTo>
                    <a:pt x="3" y="1116"/>
                  </a:moveTo>
                  <a:cubicBezTo>
                    <a:pt x="14" y="1145"/>
                    <a:pt x="34" y="1165"/>
                    <a:pt x="54" y="1182"/>
                  </a:cubicBezTo>
                  <a:cubicBezTo>
                    <a:pt x="56" y="1184"/>
                    <a:pt x="58" y="1185"/>
                    <a:pt x="60" y="1186"/>
                  </a:cubicBezTo>
                  <a:cubicBezTo>
                    <a:pt x="61" y="1186"/>
                    <a:pt x="62" y="1186"/>
                    <a:pt x="63" y="1186"/>
                  </a:cubicBezTo>
                  <a:cubicBezTo>
                    <a:pt x="64" y="1186"/>
                    <a:pt x="65" y="1185"/>
                    <a:pt x="66" y="1184"/>
                  </a:cubicBezTo>
                  <a:cubicBezTo>
                    <a:pt x="70" y="1179"/>
                    <a:pt x="64" y="1166"/>
                    <a:pt x="63" y="1161"/>
                  </a:cubicBezTo>
                  <a:cubicBezTo>
                    <a:pt x="59" y="1152"/>
                    <a:pt x="55" y="1145"/>
                    <a:pt x="51" y="1137"/>
                  </a:cubicBezTo>
                  <a:cubicBezTo>
                    <a:pt x="45" y="1123"/>
                    <a:pt x="38" y="1110"/>
                    <a:pt x="29" y="1098"/>
                  </a:cubicBezTo>
                  <a:cubicBezTo>
                    <a:pt x="26" y="1093"/>
                    <a:pt x="22" y="1089"/>
                    <a:pt x="17" y="1087"/>
                  </a:cubicBezTo>
                  <a:cubicBezTo>
                    <a:pt x="12" y="1085"/>
                    <a:pt x="6" y="1087"/>
                    <a:pt x="3" y="1092"/>
                  </a:cubicBezTo>
                  <a:cubicBezTo>
                    <a:pt x="1" y="1096"/>
                    <a:pt x="0" y="1100"/>
                    <a:pt x="1" y="1104"/>
                  </a:cubicBezTo>
                  <a:cubicBezTo>
                    <a:pt x="1" y="1108"/>
                    <a:pt x="2" y="1112"/>
                    <a:pt x="3" y="1116"/>
                  </a:cubicBezTo>
                  <a:close/>
                  <a:moveTo>
                    <a:pt x="2353" y="1047"/>
                  </a:moveTo>
                  <a:cubicBezTo>
                    <a:pt x="2348" y="1032"/>
                    <a:pt x="2343" y="1009"/>
                    <a:pt x="2329" y="1004"/>
                  </a:cubicBezTo>
                  <a:cubicBezTo>
                    <a:pt x="2325" y="1003"/>
                    <a:pt x="2320" y="1004"/>
                    <a:pt x="2317" y="1008"/>
                  </a:cubicBezTo>
                  <a:cubicBezTo>
                    <a:pt x="2313" y="1014"/>
                    <a:pt x="2313" y="1022"/>
                    <a:pt x="2315" y="1029"/>
                  </a:cubicBezTo>
                  <a:cubicBezTo>
                    <a:pt x="2321" y="1050"/>
                    <a:pt x="2329" y="1070"/>
                    <a:pt x="2339" y="1089"/>
                  </a:cubicBezTo>
                  <a:cubicBezTo>
                    <a:pt x="2344" y="1098"/>
                    <a:pt x="2349" y="1107"/>
                    <a:pt x="2355" y="1116"/>
                  </a:cubicBezTo>
                  <a:cubicBezTo>
                    <a:pt x="2358" y="1120"/>
                    <a:pt x="2372" y="1144"/>
                    <a:pt x="2372" y="1134"/>
                  </a:cubicBezTo>
                  <a:cubicBezTo>
                    <a:pt x="2372" y="1122"/>
                    <a:pt x="2369" y="1109"/>
                    <a:pt x="2366" y="1098"/>
                  </a:cubicBezTo>
                  <a:cubicBezTo>
                    <a:pt x="2363" y="1081"/>
                    <a:pt x="2358" y="1064"/>
                    <a:pt x="2353" y="1047"/>
                  </a:cubicBezTo>
                  <a:close/>
                  <a:moveTo>
                    <a:pt x="142" y="1091"/>
                  </a:moveTo>
                  <a:cubicBezTo>
                    <a:pt x="142" y="1090"/>
                    <a:pt x="141" y="1090"/>
                    <a:pt x="141" y="1090"/>
                  </a:cubicBezTo>
                  <a:cubicBezTo>
                    <a:pt x="139" y="1089"/>
                    <a:pt x="136" y="1089"/>
                    <a:pt x="133" y="1090"/>
                  </a:cubicBezTo>
                  <a:cubicBezTo>
                    <a:pt x="120" y="1095"/>
                    <a:pt x="109" y="1110"/>
                    <a:pt x="100" y="1123"/>
                  </a:cubicBezTo>
                  <a:cubicBezTo>
                    <a:pt x="89" y="1140"/>
                    <a:pt x="73" y="1176"/>
                    <a:pt x="76" y="1182"/>
                  </a:cubicBezTo>
                  <a:cubicBezTo>
                    <a:pt x="79" y="1189"/>
                    <a:pt x="117" y="1164"/>
                    <a:pt x="132" y="1143"/>
                  </a:cubicBezTo>
                  <a:cubicBezTo>
                    <a:pt x="140" y="1132"/>
                    <a:pt x="155" y="1111"/>
                    <a:pt x="146" y="1095"/>
                  </a:cubicBezTo>
                  <a:cubicBezTo>
                    <a:pt x="145" y="1093"/>
                    <a:pt x="144" y="1092"/>
                    <a:pt x="142" y="1091"/>
                  </a:cubicBezTo>
                  <a:close/>
                  <a:moveTo>
                    <a:pt x="3510" y="1535"/>
                  </a:moveTo>
                  <a:cubicBezTo>
                    <a:pt x="3512" y="1536"/>
                    <a:pt x="3514" y="1538"/>
                    <a:pt x="3516" y="1539"/>
                  </a:cubicBezTo>
                  <a:cubicBezTo>
                    <a:pt x="3517" y="1539"/>
                    <a:pt x="3518" y="1539"/>
                    <a:pt x="3518" y="1539"/>
                  </a:cubicBezTo>
                  <a:cubicBezTo>
                    <a:pt x="3520" y="1539"/>
                    <a:pt x="3521" y="1538"/>
                    <a:pt x="3522" y="1537"/>
                  </a:cubicBezTo>
                  <a:cubicBezTo>
                    <a:pt x="3526" y="1532"/>
                    <a:pt x="3520" y="1518"/>
                    <a:pt x="3519" y="1514"/>
                  </a:cubicBezTo>
                  <a:cubicBezTo>
                    <a:pt x="3515" y="1505"/>
                    <a:pt x="3511" y="1497"/>
                    <a:pt x="3507" y="1490"/>
                  </a:cubicBezTo>
                  <a:cubicBezTo>
                    <a:pt x="3501" y="1476"/>
                    <a:pt x="3494" y="1463"/>
                    <a:pt x="3485" y="1451"/>
                  </a:cubicBezTo>
                  <a:cubicBezTo>
                    <a:pt x="3482" y="1446"/>
                    <a:pt x="3478" y="1442"/>
                    <a:pt x="3473" y="1440"/>
                  </a:cubicBezTo>
                  <a:cubicBezTo>
                    <a:pt x="3468" y="1438"/>
                    <a:pt x="3462" y="1440"/>
                    <a:pt x="3459" y="1445"/>
                  </a:cubicBezTo>
                  <a:cubicBezTo>
                    <a:pt x="3457" y="1448"/>
                    <a:pt x="3456" y="1453"/>
                    <a:pt x="3457" y="1457"/>
                  </a:cubicBezTo>
                  <a:cubicBezTo>
                    <a:pt x="3457" y="1461"/>
                    <a:pt x="3458" y="1465"/>
                    <a:pt x="3459" y="1469"/>
                  </a:cubicBezTo>
                  <a:cubicBezTo>
                    <a:pt x="3470" y="1498"/>
                    <a:pt x="3490" y="1518"/>
                    <a:pt x="3510" y="1535"/>
                  </a:cubicBezTo>
                  <a:close/>
                  <a:moveTo>
                    <a:pt x="2446" y="382"/>
                  </a:moveTo>
                  <a:cubicBezTo>
                    <a:pt x="2446" y="382"/>
                    <a:pt x="2445" y="382"/>
                    <a:pt x="2445" y="381"/>
                  </a:cubicBezTo>
                  <a:cubicBezTo>
                    <a:pt x="2443" y="380"/>
                    <a:pt x="2440" y="380"/>
                    <a:pt x="2437" y="381"/>
                  </a:cubicBezTo>
                  <a:cubicBezTo>
                    <a:pt x="2424" y="387"/>
                    <a:pt x="2413" y="401"/>
                    <a:pt x="2404" y="415"/>
                  </a:cubicBezTo>
                  <a:cubicBezTo>
                    <a:pt x="2392" y="432"/>
                    <a:pt x="2377" y="468"/>
                    <a:pt x="2380" y="474"/>
                  </a:cubicBezTo>
                  <a:cubicBezTo>
                    <a:pt x="2383" y="480"/>
                    <a:pt x="2421" y="455"/>
                    <a:pt x="2436" y="435"/>
                  </a:cubicBezTo>
                  <a:cubicBezTo>
                    <a:pt x="2444" y="424"/>
                    <a:pt x="2459" y="402"/>
                    <a:pt x="2450" y="386"/>
                  </a:cubicBezTo>
                  <a:cubicBezTo>
                    <a:pt x="2449" y="385"/>
                    <a:pt x="2448" y="383"/>
                    <a:pt x="2446" y="382"/>
                  </a:cubicBezTo>
                  <a:close/>
                  <a:moveTo>
                    <a:pt x="3473" y="2146"/>
                  </a:moveTo>
                  <a:cubicBezTo>
                    <a:pt x="3468" y="2144"/>
                    <a:pt x="3462" y="2145"/>
                    <a:pt x="3459" y="2151"/>
                  </a:cubicBezTo>
                  <a:cubicBezTo>
                    <a:pt x="3458" y="2153"/>
                    <a:pt x="3457" y="2156"/>
                    <a:pt x="3457" y="2158"/>
                  </a:cubicBezTo>
                  <a:cubicBezTo>
                    <a:pt x="3487" y="2158"/>
                    <a:pt x="3487" y="2158"/>
                    <a:pt x="3487" y="2158"/>
                  </a:cubicBezTo>
                  <a:cubicBezTo>
                    <a:pt x="3486" y="2158"/>
                    <a:pt x="3486" y="2157"/>
                    <a:pt x="3485" y="2157"/>
                  </a:cubicBezTo>
                  <a:cubicBezTo>
                    <a:pt x="3482" y="2152"/>
                    <a:pt x="3478" y="2147"/>
                    <a:pt x="3473" y="2146"/>
                  </a:cubicBezTo>
                  <a:close/>
                  <a:moveTo>
                    <a:pt x="2446" y="1091"/>
                  </a:moveTo>
                  <a:cubicBezTo>
                    <a:pt x="2446" y="1090"/>
                    <a:pt x="2445" y="1090"/>
                    <a:pt x="2445" y="1090"/>
                  </a:cubicBezTo>
                  <a:cubicBezTo>
                    <a:pt x="2443" y="1089"/>
                    <a:pt x="2440" y="1089"/>
                    <a:pt x="2437" y="1090"/>
                  </a:cubicBezTo>
                  <a:cubicBezTo>
                    <a:pt x="2424" y="1095"/>
                    <a:pt x="2413" y="1110"/>
                    <a:pt x="2404" y="1123"/>
                  </a:cubicBezTo>
                  <a:cubicBezTo>
                    <a:pt x="2392" y="1140"/>
                    <a:pt x="2377" y="1176"/>
                    <a:pt x="2380" y="1182"/>
                  </a:cubicBezTo>
                  <a:cubicBezTo>
                    <a:pt x="2383" y="1189"/>
                    <a:pt x="2421" y="1164"/>
                    <a:pt x="2436" y="1143"/>
                  </a:cubicBezTo>
                  <a:cubicBezTo>
                    <a:pt x="2444" y="1132"/>
                    <a:pt x="2459" y="1111"/>
                    <a:pt x="2450" y="1095"/>
                  </a:cubicBezTo>
                  <a:cubicBezTo>
                    <a:pt x="2449" y="1093"/>
                    <a:pt x="2448" y="1092"/>
                    <a:pt x="2446" y="1091"/>
                  </a:cubicBezTo>
                  <a:close/>
                  <a:moveTo>
                    <a:pt x="3505" y="2105"/>
                  </a:moveTo>
                  <a:cubicBezTo>
                    <a:pt x="3500" y="2091"/>
                    <a:pt x="3495" y="2067"/>
                    <a:pt x="3481" y="2063"/>
                  </a:cubicBezTo>
                  <a:cubicBezTo>
                    <a:pt x="3477" y="2061"/>
                    <a:pt x="3472" y="2062"/>
                    <a:pt x="3469" y="2067"/>
                  </a:cubicBezTo>
                  <a:cubicBezTo>
                    <a:pt x="3465" y="2072"/>
                    <a:pt x="3465" y="2080"/>
                    <a:pt x="3467" y="2087"/>
                  </a:cubicBezTo>
                  <a:cubicBezTo>
                    <a:pt x="3473" y="2108"/>
                    <a:pt x="3481" y="2129"/>
                    <a:pt x="3491" y="2147"/>
                  </a:cubicBezTo>
                  <a:cubicBezTo>
                    <a:pt x="3493" y="2151"/>
                    <a:pt x="3495" y="2155"/>
                    <a:pt x="3497" y="2158"/>
                  </a:cubicBezTo>
                  <a:cubicBezTo>
                    <a:pt x="3519" y="2158"/>
                    <a:pt x="3519" y="2158"/>
                    <a:pt x="3519" y="2158"/>
                  </a:cubicBezTo>
                  <a:cubicBezTo>
                    <a:pt x="3518" y="2158"/>
                    <a:pt x="3518" y="2157"/>
                    <a:pt x="3518" y="2156"/>
                  </a:cubicBezTo>
                  <a:cubicBezTo>
                    <a:pt x="3515" y="2139"/>
                    <a:pt x="3510" y="2122"/>
                    <a:pt x="3505" y="2105"/>
                  </a:cubicBezTo>
                  <a:close/>
                  <a:moveTo>
                    <a:pt x="2378" y="1778"/>
                  </a:moveTo>
                  <a:cubicBezTo>
                    <a:pt x="2380" y="1773"/>
                    <a:pt x="2381" y="1767"/>
                    <a:pt x="2382" y="1762"/>
                  </a:cubicBezTo>
                  <a:cubicBezTo>
                    <a:pt x="2384" y="1752"/>
                    <a:pt x="2385" y="1742"/>
                    <a:pt x="2386" y="1731"/>
                  </a:cubicBezTo>
                  <a:cubicBezTo>
                    <a:pt x="2389" y="1715"/>
                    <a:pt x="2390" y="1698"/>
                    <a:pt x="2391" y="1680"/>
                  </a:cubicBezTo>
                  <a:cubicBezTo>
                    <a:pt x="2392" y="1666"/>
                    <a:pt x="2393" y="1643"/>
                    <a:pt x="2381" y="1636"/>
                  </a:cubicBezTo>
                  <a:cubicBezTo>
                    <a:pt x="2376" y="1633"/>
                    <a:pt x="2369" y="1635"/>
                    <a:pt x="2365" y="1640"/>
                  </a:cubicBezTo>
                  <a:cubicBezTo>
                    <a:pt x="2361" y="1645"/>
                    <a:pt x="2359" y="1653"/>
                    <a:pt x="2358" y="1660"/>
                  </a:cubicBezTo>
                  <a:cubicBezTo>
                    <a:pt x="2359" y="1685"/>
                    <a:pt x="2362" y="1710"/>
                    <a:pt x="2365" y="1735"/>
                  </a:cubicBezTo>
                  <a:cubicBezTo>
                    <a:pt x="2367" y="1745"/>
                    <a:pt x="2368" y="1755"/>
                    <a:pt x="2370" y="1764"/>
                  </a:cubicBezTo>
                  <a:cubicBezTo>
                    <a:pt x="2371" y="1767"/>
                    <a:pt x="2374" y="1786"/>
                    <a:pt x="2378" y="1778"/>
                  </a:cubicBezTo>
                  <a:close/>
                  <a:moveTo>
                    <a:pt x="2446" y="1794"/>
                  </a:moveTo>
                  <a:cubicBezTo>
                    <a:pt x="2446" y="1794"/>
                    <a:pt x="2445" y="1794"/>
                    <a:pt x="2445" y="1794"/>
                  </a:cubicBezTo>
                  <a:cubicBezTo>
                    <a:pt x="2443" y="1792"/>
                    <a:pt x="2440" y="1793"/>
                    <a:pt x="2437" y="1794"/>
                  </a:cubicBezTo>
                  <a:cubicBezTo>
                    <a:pt x="2424" y="1799"/>
                    <a:pt x="2413" y="1813"/>
                    <a:pt x="2404" y="1827"/>
                  </a:cubicBezTo>
                  <a:cubicBezTo>
                    <a:pt x="2392" y="1844"/>
                    <a:pt x="2377" y="1880"/>
                    <a:pt x="2380" y="1886"/>
                  </a:cubicBezTo>
                  <a:cubicBezTo>
                    <a:pt x="2383" y="1892"/>
                    <a:pt x="2421" y="1868"/>
                    <a:pt x="2436" y="1847"/>
                  </a:cubicBezTo>
                  <a:cubicBezTo>
                    <a:pt x="2444" y="1836"/>
                    <a:pt x="2459" y="1814"/>
                    <a:pt x="2450" y="1799"/>
                  </a:cubicBezTo>
                  <a:cubicBezTo>
                    <a:pt x="2449" y="1797"/>
                    <a:pt x="2448" y="1795"/>
                    <a:pt x="2446" y="1794"/>
                  </a:cubicBezTo>
                  <a:close/>
                  <a:moveTo>
                    <a:pt x="2396" y="1818"/>
                  </a:moveTo>
                  <a:cubicBezTo>
                    <a:pt x="2402" y="1810"/>
                    <a:pt x="2408" y="1802"/>
                    <a:pt x="2413" y="1794"/>
                  </a:cubicBezTo>
                  <a:cubicBezTo>
                    <a:pt x="2420" y="1782"/>
                    <a:pt x="2426" y="1770"/>
                    <a:pt x="2432" y="1758"/>
                  </a:cubicBezTo>
                  <a:cubicBezTo>
                    <a:pt x="2437" y="1745"/>
                    <a:pt x="2443" y="1733"/>
                    <a:pt x="2441" y="1718"/>
                  </a:cubicBezTo>
                  <a:cubicBezTo>
                    <a:pt x="2441" y="1715"/>
                    <a:pt x="2440" y="1712"/>
                    <a:pt x="2439" y="1710"/>
                  </a:cubicBezTo>
                  <a:cubicBezTo>
                    <a:pt x="2436" y="1707"/>
                    <a:pt x="2433" y="1707"/>
                    <a:pt x="2430" y="1708"/>
                  </a:cubicBezTo>
                  <a:cubicBezTo>
                    <a:pt x="2423" y="1710"/>
                    <a:pt x="2419" y="1716"/>
                    <a:pt x="2415" y="1722"/>
                  </a:cubicBezTo>
                  <a:cubicBezTo>
                    <a:pt x="2410" y="1730"/>
                    <a:pt x="2405" y="1738"/>
                    <a:pt x="2402" y="1746"/>
                  </a:cubicBezTo>
                  <a:cubicBezTo>
                    <a:pt x="2396" y="1761"/>
                    <a:pt x="2392" y="1776"/>
                    <a:pt x="2387" y="1792"/>
                  </a:cubicBezTo>
                  <a:cubicBezTo>
                    <a:pt x="2383" y="1806"/>
                    <a:pt x="2374" y="1833"/>
                    <a:pt x="2378" y="1837"/>
                  </a:cubicBezTo>
                  <a:cubicBezTo>
                    <a:pt x="2381" y="1841"/>
                    <a:pt x="2391" y="1826"/>
                    <a:pt x="2396" y="1818"/>
                  </a:cubicBezTo>
                  <a:close/>
                  <a:moveTo>
                    <a:pt x="3517" y="584"/>
                  </a:moveTo>
                  <a:cubicBezTo>
                    <a:pt x="3513" y="589"/>
                    <a:pt x="3511" y="596"/>
                    <a:pt x="3510" y="603"/>
                  </a:cubicBezTo>
                  <a:cubicBezTo>
                    <a:pt x="3511" y="629"/>
                    <a:pt x="3514" y="653"/>
                    <a:pt x="3517" y="678"/>
                  </a:cubicBezTo>
                  <a:cubicBezTo>
                    <a:pt x="3519" y="688"/>
                    <a:pt x="3520" y="698"/>
                    <a:pt x="3522" y="708"/>
                  </a:cubicBezTo>
                  <a:cubicBezTo>
                    <a:pt x="3523" y="711"/>
                    <a:pt x="3526" y="729"/>
                    <a:pt x="3530" y="721"/>
                  </a:cubicBezTo>
                  <a:cubicBezTo>
                    <a:pt x="3530" y="721"/>
                    <a:pt x="3530" y="720"/>
                    <a:pt x="3531" y="719"/>
                  </a:cubicBezTo>
                  <a:cubicBezTo>
                    <a:pt x="3531" y="579"/>
                    <a:pt x="3531" y="579"/>
                    <a:pt x="3531" y="579"/>
                  </a:cubicBezTo>
                  <a:cubicBezTo>
                    <a:pt x="3526" y="577"/>
                    <a:pt x="3521" y="579"/>
                    <a:pt x="3517" y="584"/>
                  </a:cubicBezTo>
                  <a:close/>
                  <a:moveTo>
                    <a:pt x="3517" y="1995"/>
                  </a:moveTo>
                  <a:cubicBezTo>
                    <a:pt x="3513" y="2000"/>
                    <a:pt x="3511" y="2007"/>
                    <a:pt x="3510" y="2015"/>
                  </a:cubicBezTo>
                  <a:cubicBezTo>
                    <a:pt x="3511" y="2040"/>
                    <a:pt x="3514" y="2065"/>
                    <a:pt x="3517" y="2089"/>
                  </a:cubicBezTo>
                  <a:cubicBezTo>
                    <a:pt x="3519" y="2099"/>
                    <a:pt x="3520" y="2109"/>
                    <a:pt x="3522" y="2119"/>
                  </a:cubicBezTo>
                  <a:cubicBezTo>
                    <a:pt x="3523" y="2122"/>
                    <a:pt x="3526" y="2140"/>
                    <a:pt x="3530" y="2132"/>
                  </a:cubicBezTo>
                  <a:cubicBezTo>
                    <a:pt x="3530" y="2132"/>
                    <a:pt x="3530" y="2131"/>
                    <a:pt x="3531" y="2131"/>
                  </a:cubicBezTo>
                  <a:cubicBezTo>
                    <a:pt x="3531" y="1990"/>
                    <a:pt x="3531" y="1990"/>
                    <a:pt x="3531" y="1990"/>
                  </a:cubicBezTo>
                  <a:cubicBezTo>
                    <a:pt x="3526" y="1988"/>
                    <a:pt x="3521" y="1991"/>
                    <a:pt x="3517" y="1995"/>
                  </a:cubicBezTo>
                  <a:close/>
                  <a:moveTo>
                    <a:pt x="3522" y="0"/>
                  </a:moveTo>
                  <a:cubicBezTo>
                    <a:pt x="3522" y="1"/>
                    <a:pt x="3522" y="2"/>
                    <a:pt x="3522" y="2"/>
                  </a:cubicBezTo>
                  <a:cubicBezTo>
                    <a:pt x="3523" y="5"/>
                    <a:pt x="3526" y="24"/>
                    <a:pt x="3530" y="16"/>
                  </a:cubicBezTo>
                  <a:cubicBezTo>
                    <a:pt x="3530" y="15"/>
                    <a:pt x="3530" y="14"/>
                    <a:pt x="3531" y="14"/>
                  </a:cubicBezTo>
                  <a:cubicBezTo>
                    <a:pt x="3531" y="0"/>
                    <a:pt x="3531" y="0"/>
                    <a:pt x="3531" y="0"/>
                  </a:cubicBezTo>
                  <a:lnTo>
                    <a:pt x="3522" y="0"/>
                  </a:lnTo>
                  <a:close/>
                  <a:moveTo>
                    <a:pt x="51" y="1840"/>
                  </a:moveTo>
                  <a:cubicBezTo>
                    <a:pt x="45" y="1827"/>
                    <a:pt x="38" y="1814"/>
                    <a:pt x="29" y="1802"/>
                  </a:cubicBezTo>
                  <a:cubicBezTo>
                    <a:pt x="26" y="1797"/>
                    <a:pt x="22" y="1793"/>
                    <a:pt x="17" y="1791"/>
                  </a:cubicBezTo>
                  <a:cubicBezTo>
                    <a:pt x="12" y="1789"/>
                    <a:pt x="6" y="1791"/>
                    <a:pt x="3" y="1796"/>
                  </a:cubicBezTo>
                  <a:cubicBezTo>
                    <a:pt x="1" y="1799"/>
                    <a:pt x="0" y="1804"/>
                    <a:pt x="1" y="1808"/>
                  </a:cubicBezTo>
                  <a:cubicBezTo>
                    <a:pt x="1" y="1812"/>
                    <a:pt x="2" y="1816"/>
                    <a:pt x="3" y="1820"/>
                  </a:cubicBezTo>
                  <a:cubicBezTo>
                    <a:pt x="14" y="1849"/>
                    <a:pt x="34" y="1869"/>
                    <a:pt x="54" y="1886"/>
                  </a:cubicBezTo>
                  <a:cubicBezTo>
                    <a:pt x="56" y="1887"/>
                    <a:pt x="58" y="1889"/>
                    <a:pt x="60" y="1889"/>
                  </a:cubicBezTo>
                  <a:cubicBezTo>
                    <a:pt x="61" y="1890"/>
                    <a:pt x="62" y="1890"/>
                    <a:pt x="63" y="1890"/>
                  </a:cubicBezTo>
                  <a:cubicBezTo>
                    <a:pt x="64" y="1889"/>
                    <a:pt x="65" y="1889"/>
                    <a:pt x="66" y="1888"/>
                  </a:cubicBezTo>
                  <a:cubicBezTo>
                    <a:pt x="70" y="1883"/>
                    <a:pt x="64" y="1869"/>
                    <a:pt x="63" y="1865"/>
                  </a:cubicBezTo>
                  <a:cubicBezTo>
                    <a:pt x="59" y="1856"/>
                    <a:pt x="55" y="1848"/>
                    <a:pt x="51" y="1840"/>
                  </a:cubicBezTo>
                  <a:close/>
                  <a:moveTo>
                    <a:pt x="3530" y="75"/>
                  </a:moveTo>
                  <a:cubicBezTo>
                    <a:pt x="3530" y="75"/>
                    <a:pt x="3530" y="75"/>
                    <a:pt x="3531" y="75"/>
                  </a:cubicBezTo>
                  <a:cubicBezTo>
                    <a:pt x="3531" y="59"/>
                    <a:pt x="3531" y="59"/>
                    <a:pt x="3531" y="59"/>
                  </a:cubicBezTo>
                  <a:cubicBezTo>
                    <a:pt x="3529" y="67"/>
                    <a:pt x="3528" y="73"/>
                    <a:pt x="3530" y="75"/>
                  </a:cubicBezTo>
                  <a:close/>
                  <a:moveTo>
                    <a:pt x="3530" y="1486"/>
                  </a:moveTo>
                  <a:cubicBezTo>
                    <a:pt x="3530" y="1486"/>
                    <a:pt x="3530" y="1486"/>
                    <a:pt x="3531" y="1487"/>
                  </a:cubicBezTo>
                  <a:cubicBezTo>
                    <a:pt x="3531" y="1470"/>
                    <a:pt x="3531" y="1470"/>
                    <a:pt x="3531" y="1470"/>
                  </a:cubicBezTo>
                  <a:cubicBezTo>
                    <a:pt x="3529" y="1478"/>
                    <a:pt x="3528" y="1484"/>
                    <a:pt x="3530" y="1486"/>
                  </a:cubicBezTo>
                  <a:close/>
                  <a:moveTo>
                    <a:pt x="3517" y="1289"/>
                  </a:moveTo>
                  <a:cubicBezTo>
                    <a:pt x="3513" y="1294"/>
                    <a:pt x="3511" y="1302"/>
                    <a:pt x="3510" y="1309"/>
                  </a:cubicBezTo>
                  <a:cubicBezTo>
                    <a:pt x="3511" y="1334"/>
                    <a:pt x="3514" y="1359"/>
                    <a:pt x="3517" y="1384"/>
                  </a:cubicBezTo>
                  <a:cubicBezTo>
                    <a:pt x="3519" y="1394"/>
                    <a:pt x="3520" y="1404"/>
                    <a:pt x="3522" y="1413"/>
                  </a:cubicBezTo>
                  <a:cubicBezTo>
                    <a:pt x="3523" y="1416"/>
                    <a:pt x="3526" y="1435"/>
                    <a:pt x="3530" y="1427"/>
                  </a:cubicBezTo>
                  <a:cubicBezTo>
                    <a:pt x="3530" y="1426"/>
                    <a:pt x="3530" y="1426"/>
                    <a:pt x="3531" y="1425"/>
                  </a:cubicBezTo>
                  <a:cubicBezTo>
                    <a:pt x="3531" y="1284"/>
                    <a:pt x="3531" y="1284"/>
                    <a:pt x="3531" y="1284"/>
                  </a:cubicBezTo>
                  <a:cubicBezTo>
                    <a:pt x="3526" y="1283"/>
                    <a:pt x="3521" y="1285"/>
                    <a:pt x="3517" y="1289"/>
                  </a:cubicBezTo>
                  <a:close/>
                  <a:moveTo>
                    <a:pt x="3530" y="780"/>
                  </a:moveTo>
                  <a:cubicBezTo>
                    <a:pt x="3530" y="781"/>
                    <a:pt x="3530" y="781"/>
                    <a:pt x="3531" y="781"/>
                  </a:cubicBezTo>
                  <a:cubicBezTo>
                    <a:pt x="3531" y="765"/>
                    <a:pt x="3531" y="765"/>
                    <a:pt x="3531" y="765"/>
                  </a:cubicBezTo>
                  <a:cubicBezTo>
                    <a:pt x="3529" y="772"/>
                    <a:pt x="3528" y="778"/>
                    <a:pt x="3530" y="780"/>
                  </a:cubicBezTo>
                  <a:close/>
                  <a:moveTo>
                    <a:pt x="2353" y="1751"/>
                  </a:moveTo>
                  <a:cubicBezTo>
                    <a:pt x="2348" y="1736"/>
                    <a:pt x="2343" y="1713"/>
                    <a:pt x="2329" y="1708"/>
                  </a:cubicBezTo>
                  <a:cubicBezTo>
                    <a:pt x="2325" y="1706"/>
                    <a:pt x="2320" y="1707"/>
                    <a:pt x="2317" y="1712"/>
                  </a:cubicBezTo>
                  <a:cubicBezTo>
                    <a:pt x="2313" y="1717"/>
                    <a:pt x="2313" y="1726"/>
                    <a:pt x="2315" y="1733"/>
                  </a:cubicBezTo>
                  <a:cubicBezTo>
                    <a:pt x="2321" y="1754"/>
                    <a:pt x="2329" y="1774"/>
                    <a:pt x="2339" y="1793"/>
                  </a:cubicBezTo>
                  <a:cubicBezTo>
                    <a:pt x="2344" y="1802"/>
                    <a:pt x="2349" y="1811"/>
                    <a:pt x="2355" y="1819"/>
                  </a:cubicBezTo>
                  <a:cubicBezTo>
                    <a:pt x="2358" y="1823"/>
                    <a:pt x="2372" y="1848"/>
                    <a:pt x="2372" y="1838"/>
                  </a:cubicBezTo>
                  <a:cubicBezTo>
                    <a:pt x="2372" y="1826"/>
                    <a:pt x="2369" y="1813"/>
                    <a:pt x="2366" y="1802"/>
                  </a:cubicBezTo>
                  <a:cubicBezTo>
                    <a:pt x="2363" y="1784"/>
                    <a:pt x="2358" y="1767"/>
                    <a:pt x="2353" y="1751"/>
                  </a:cubicBezTo>
                  <a:close/>
                  <a:moveTo>
                    <a:pt x="142" y="382"/>
                  </a:moveTo>
                  <a:cubicBezTo>
                    <a:pt x="142" y="382"/>
                    <a:pt x="141" y="382"/>
                    <a:pt x="141" y="381"/>
                  </a:cubicBezTo>
                  <a:cubicBezTo>
                    <a:pt x="139" y="380"/>
                    <a:pt x="136" y="380"/>
                    <a:pt x="133" y="381"/>
                  </a:cubicBezTo>
                  <a:cubicBezTo>
                    <a:pt x="120" y="387"/>
                    <a:pt x="109" y="401"/>
                    <a:pt x="100" y="415"/>
                  </a:cubicBezTo>
                  <a:cubicBezTo>
                    <a:pt x="89" y="432"/>
                    <a:pt x="73" y="468"/>
                    <a:pt x="76" y="474"/>
                  </a:cubicBezTo>
                  <a:cubicBezTo>
                    <a:pt x="79" y="480"/>
                    <a:pt x="117" y="455"/>
                    <a:pt x="132" y="435"/>
                  </a:cubicBezTo>
                  <a:cubicBezTo>
                    <a:pt x="140" y="424"/>
                    <a:pt x="155" y="402"/>
                    <a:pt x="146" y="386"/>
                  </a:cubicBezTo>
                  <a:cubicBezTo>
                    <a:pt x="145" y="385"/>
                    <a:pt x="144" y="383"/>
                    <a:pt x="142" y="382"/>
                  </a:cubicBezTo>
                  <a:close/>
                  <a:moveTo>
                    <a:pt x="1169" y="2146"/>
                  </a:moveTo>
                  <a:cubicBezTo>
                    <a:pt x="1164" y="2144"/>
                    <a:pt x="1158" y="2145"/>
                    <a:pt x="1155" y="2151"/>
                  </a:cubicBezTo>
                  <a:cubicBezTo>
                    <a:pt x="1154" y="2153"/>
                    <a:pt x="1153" y="2156"/>
                    <a:pt x="1153" y="2158"/>
                  </a:cubicBezTo>
                  <a:cubicBezTo>
                    <a:pt x="1183" y="2158"/>
                    <a:pt x="1183" y="2158"/>
                    <a:pt x="1183" y="2158"/>
                  </a:cubicBezTo>
                  <a:cubicBezTo>
                    <a:pt x="1182" y="2158"/>
                    <a:pt x="1182" y="2157"/>
                    <a:pt x="1181" y="2157"/>
                  </a:cubicBezTo>
                  <a:cubicBezTo>
                    <a:pt x="1178" y="2152"/>
                    <a:pt x="1174" y="2147"/>
                    <a:pt x="1169" y="2146"/>
                  </a:cubicBezTo>
                  <a:close/>
                  <a:moveTo>
                    <a:pt x="1206" y="1535"/>
                  </a:moveTo>
                  <a:cubicBezTo>
                    <a:pt x="1208" y="1536"/>
                    <a:pt x="1210" y="1538"/>
                    <a:pt x="1212" y="1539"/>
                  </a:cubicBezTo>
                  <a:cubicBezTo>
                    <a:pt x="1213" y="1539"/>
                    <a:pt x="1214" y="1539"/>
                    <a:pt x="1215" y="1539"/>
                  </a:cubicBezTo>
                  <a:cubicBezTo>
                    <a:pt x="1216" y="1539"/>
                    <a:pt x="1217" y="1538"/>
                    <a:pt x="1218" y="1537"/>
                  </a:cubicBezTo>
                  <a:cubicBezTo>
                    <a:pt x="1222" y="1532"/>
                    <a:pt x="1216" y="1518"/>
                    <a:pt x="1215" y="1514"/>
                  </a:cubicBezTo>
                  <a:cubicBezTo>
                    <a:pt x="1211" y="1505"/>
                    <a:pt x="1207" y="1497"/>
                    <a:pt x="1203" y="1490"/>
                  </a:cubicBezTo>
                  <a:cubicBezTo>
                    <a:pt x="1197" y="1476"/>
                    <a:pt x="1190" y="1463"/>
                    <a:pt x="1181" y="1451"/>
                  </a:cubicBezTo>
                  <a:cubicBezTo>
                    <a:pt x="1178" y="1446"/>
                    <a:pt x="1174" y="1442"/>
                    <a:pt x="1169" y="1440"/>
                  </a:cubicBezTo>
                  <a:cubicBezTo>
                    <a:pt x="1164" y="1438"/>
                    <a:pt x="1158" y="1440"/>
                    <a:pt x="1155" y="1445"/>
                  </a:cubicBezTo>
                  <a:cubicBezTo>
                    <a:pt x="1153" y="1448"/>
                    <a:pt x="1152" y="1453"/>
                    <a:pt x="1153" y="1457"/>
                  </a:cubicBezTo>
                  <a:cubicBezTo>
                    <a:pt x="1153" y="1461"/>
                    <a:pt x="1154" y="1465"/>
                    <a:pt x="1155" y="1469"/>
                  </a:cubicBezTo>
                  <a:cubicBezTo>
                    <a:pt x="1166" y="1498"/>
                    <a:pt x="1186" y="1518"/>
                    <a:pt x="1206" y="1535"/>
                  </a:cubicBezTo>
                  <a:close/>
                  <a:moveTo>
                    <a:pt x="2355" y="1840"/>
                  </a:moveTo>
                  <a:cubicBezTo>
                    <a:pt x="2349" y="1827"/>
                    <a:pt x="2342" y="1814"/>
                    <a:pt x="2333" y="1802"/>
                  </a:cubicBezTo>
                  <a:cubicBezTo>
                    <a:pt x="2330" y="1797"/>
                    <a:pt x="2326" y="1793"/>
                    <a:pt x="2321" y="1791"/>
                  </a:cubicBezTo>
                  <a:cubicBezTo>
                    <a:pt x="2316" y="1789"/>
                    <a:pt x="2310" y="1791"/>
                    <a:pt x="2307" y="1796"/>
                  </a:cubicBezTo>
                  <a:cubicBezTo>
                    <a:pt x="2305" y="1799"/>
                    <a:pt x="2304" y="1804"/>
                    <a:pt x="2305" y="1808"/>
                  </a:cubicBezTo>
                  <a:cubicBezTo>
                    <a:pt x="2305" y="1812"/>
                    <a:pt x="2306" y="1816"/>
                    <a:pt x="2307" y="1820"/>
                  </a:cubicBezTo>
                  <a:cubicBezTo>
                    <a:pt x="2318" y="1849"/>
                    <a:pt x="2338" y="1869"/>
                    <a:pt x="2358" y="1886"/>
                  </a:cubicBezTo>
                  <a:cubicBezTo>
                    <a:pt x="2360" y="1887"/>
                    <a:pt x="2362" y="1889"/>
                    <a:pt x="2364" y="1889"/>
                  </a:cubicBezTo>
                  <a:cubicBezTo>
                    <a:pt x="2365" y="1890"/>
                    <a:pt x="2366" y="1890"/>
                    <a:pt x="2366" y="1890"/>
                  </a:cubicBezTo>
                  <a:cubicBezTo>
                    <a:pt x="2368" y="1889"/>
                    <a:pt x="2369" y="1889"/>
                    <a:pt x="2370" y="1888"/>
                  </a:cubicBezTo>
                  <a:cubicBezTo>
                    <a:pt x="2374" y="1883"/>
                    <a:pt x="2368" y="1869"/>
                    <a:pt x="2367" y="1865"/>
                  </a:cubicBezTo>
                  <a:cubicBezTo>
                    <a:pt x="2363" y="1856"/>
                    <a:pt x="2359" y="1848"/>
                    <a:pt x="2355" y="1840"/>
                  </a:cubicBezTo>
                  <a:close/>
                  <a:moveTo>
                    <a:pt x="92" y="1818"/>
                  </a:moveTo>
                  <a:cubicBezTo>
                    <a:pt x="98" y="1810"/>
                    <a:pt x="104" y="1802"/>
                    <a:pt x="109" y="1794"/>
                  </a:cubicBezTo>
                  <a:cubicBezTo>
                    <a:pt x="116" y="1782"/>
                    <a:pt x="122" y="1770"/>
                    <a:pt x="128" y="1758"/>
                  </a:cubicBezTo>
                  <a:cubicBezTo>
                    <a:pt x="133" y="1745"/>
                    <a:pt x="139" y="1733"/>
                    <a:pt x="137" y="1718"/>
                  </a:cubicBezTo>
                  <a:cubicBezTo>
                    <a:pt x="137" y="1715"/>
                    <a:pt x="136" y="1712"/>
                    <a:pt x="135" y="1710"/>
                  </a:cubicBezTo>
                  <a:cubicBezTo>
                    <a:pt x="132" y="1707"/>
                    <a:pt x="129" y="1707"/>
                    <a:pt x="126" y="1708"/>
                  </a:cubicBezTo>
                  <a:cubicBezTo>
                    <a:pt x="119" y="1710"/>
                    <a:pt x="115" y="1716"/>
                    <a:pt x="111" y="1722"/>
                  </a:cubicBezTo>
                  <a:cubicBezTo>
                    <a:pt x="106" y="1730"/>
                    <a:pt x="101" y="1738"/>
                    <a:pt x="98" y="1746"/>
                  </a:cubicBezTo>
                  <a:cubicBezTo>
                    <a:pt x="92" y="1761"/>
                    <a:pt x="88" y="1776"/>
                    <a:pt x="83" y="1792"/>
                  </a:cubicBezTo>
                  <a:cubicBezTo>
                    <a:pt x="79" y="1806"/>
                    <a:pt x="70" y="1833"/>
                    <a:pt x="74" y="1837"/>
                  </a:cubicBezTo>
                  <a:cubicBezTo>
                    <a:pt x="77" y="1841"/>
                    <a:pt x="87" y="1826"/>
                    <a:pt x="92" y="1818"/>
                  </a:cubicBezTo>
                  <a:close/>
                  <a:moveTo>
                    <a:pt x="49" y="1751"/>
                  </a:moveTo>
                  <a:cubicBezTo>
                    <a:pt x="45" y="1736"/>
                    <a:pt x="39" y="1713"/>
                    <a:pt x="26" y="1708"/>
                  </a:cubicBezTo>
                  <a:cubicBezTo>
                    <a:pt x="21" y="1706"/>
                    <a:pt x="16" y="1707"/>
                    <a:pt x="13" y="1712"/>
                  </a:cubicBezTo>
                  <a:cubicBezTo>
                    <a:pt x="9" y="1717"/>
                    <a:pt x="9" y="1726"/>
                    <a:pt x="11" y="1733"/>
                  </a:cubicBezTo>
                  <a:cubicBezTo>
                    <a:pt x="17" y="1754"/>
                    <a:pt x="25" y="1774"/>
                    <a:pt x="35" y="1793"/>
                  </a:cubicBezTo>
                  <a:cubicBezTo>
                    <a:pt x="40" y="1802"/>
                    <a:pt x="46" y="1811"/>
                    <a:pt x="51" y="1819"/>
                  </a:cubicBezTo>
                  <a:cubicBezTo>
                    <a:pt x="54" y="1823"/>
                    <a:pt x="68" y="1848"/>
                    <a:pt x="68" y="1838"/>
                  </a:cubicBezTo>
                  <a:cubicBezTo>
                    <a:pt x="68" y="1826"/>
                    <a:pt x="65" y="1813"/>
                    <a:pt x="62" y="1802"/>
                  </a:cubicBezTo>
                  <a:cubicBezTo>
                    <a:pt x="59" y="1784"/>
                    <a:pt x="54" y="1767"/>
                    <a:pt x="49" y="1751"/>
                  </a:cubicBezTo>
                  <a:close/>
                  <a:moveTo>
                    <a:pt x="74" y="1778"/>
                  </a:moveTo>
                  <a:cubicBezTo>
                    <a:pt x="76" y="1773"/>
                    <a:pt x="77" y="1767"/>
                    <a:pt x="78" y="1762"/>
                  </a:cubicBezTo>
                  <a:cubicBezTo>
                    <a:pt x="80" y="1752"/>
                    <a:pt x="81" y="1742"/>
                    <a:pt x="82" y="1731"/>
                  </a:cubicBezTo>
                  <a:cubicBezTo>
                    <a:pt x="85" y="1715"/>
                    <a:pt x="87" y="1698"/>
                    <a:pt x="87" y="1680"/>
                  </a:cubicBezTo>
                  <a:cubicBezTo>
                    <a:pt x="88" y="1666"/>
                    <a:pt x="89" y="1643"/>
                    <a:pt x="77" y="1636"/>
                  </a:cubicBezTo>
                  <a:cubicBezTo>
                    <a:pt x="72" y="1633"/>
                    <a:pt x="65" y="1635"/>
                    <a:pt x="61" y="1640"/>
                  </a:cubicBezTo>
                  <a:cubicBezTo>
                    <a:pt x="57" y="1645"/>
                    <a:pt x="55" y="1653"/>
                    <a:pt x="54" y="1660"/>
                  </a:cubicBezTo>
                  <a:cubicBezTo>
                    <a:pt x="55" y="1685"/>
                    <a:pt x="58" y="1710"/>
                    <a:pt x="61" y="1735"/>
                  </a:cubicBezTo>
                  <a:cubicBezTo>
                    <a:pt x="63" y="1745"/>
                    <a:pt x="64" y="1755"/>
                    <a:pt x="66" y="1764"/>
                  </a:cubicBezTo>
                  <a:cubicBezTo>
                    <a:pt x="67" y="1767"/>
                    <a:pt x="70" y="1786"/>
                    <a:pt x="74" y="1778"/>
                  </a:cubicBezTo>
                  <a:close/>
                  <a:moveTo>
                    <a:pt x="142" y="1794"/>
                  </a:moveTo>
                  <a:cubicBezTo>
                    <a:pt x="142" y="1794"/>
                    <a:pt x="141" y="1794"/>
                    <a:pt x="141" y="1794"/>
                  </a:cubicBezTo>
                  <a:cubicBezTo>
                    <a:pt x="139" y="1792"/>
                    <a:pt x="136" y="1793"/>
                    <a:pt x="133" y="1794"/>
                  </a:cubicBezTo>
                  <a:cubicBezTo>
                    <a:pt x="120" y="1799"/>
                    <a:pt x="109" y="1813"/>
                    <a:pt x="100" y="1827"/>
                  </a:cubicBezTo>
                  <a:cubicBezTo>
                    <a:pt x="89" y="1844"/>
                    <a:pt x="73" y="1880"/>
                    <a:pt x="76" y="1886"/>
                  </a:cubicBezTo>
                  <a:cubicBezTo>
                    <a:pt x="79" y="1892"/>
                    <a:pt x="117" y="1868"/>
                    <a:pt x="132" y="1847"/>
                  </a:cubicBezTo>
                  <a:cubicBezTo>
                    <a:pt x="140" y="1836"/>
                    <a:pt x="155" y="1814"/>
                    <a:pt x="146" y="1799"/>
                  </a:cubicBezTo>
                  <a:cubicBezTo>
                    <a:pt x="145" y="1797"/>
                    <a:pt x="144" y="1795"/>
                    <a:pt x="142" y="1794"/>
                  </a:cubicBezTo>
                  <a:close/>
                  <a:moveTo>
                    <a:pt x="1294" y="738"/>
                  </a:moveTo>
                  <a:cubicBezTo>
                    <a:pt x="1294" y="738"/>
                    <a:pt x="1293" y="737"/>
                    <a:pt x="1293" y="737"/>
                  </a:cubicBezTo>
                  <a:cubicBezTo>
                    <a:pt x="1291" y="736"/>
                    <a:pt x="1288" y="736"/>
                    <a:pt x="1285" y="737"/>
                  </a:cubicBezTo>
                  <a:cubicBezTo>
                    <a:pt x="1272" y="742"/>
                    <a:pt x="1261" y="757"/>
                    <a:pt x="1252" y="770"/>
                  </a:cubicBezTo>
                  <a:cubicBezTo>
                    <a:pt x="1241" y="787"/>
                    <a:pt x="1225" y="823"/>
                    <a:pt x="1228" y="830"/>
                  </a:cubicBezTo>
                  <a:cubicBezTo>
                    <a:pt x="1231" y="836"/>
                    <a:pt x="1269" y="811"/>
                    <a:pt x="1284" y="791"/>
                  </a:cubicBezTo>
                  <a:cubicBezTo>
                    <a:pt x="1292" y="780"/>
                    <a:pt x="1307" y="758"/>
                    <a:pt x="1298" y="742"/>
                  </a:cubicBezTo>
                  <a:cubicBezTo>
                    <a:pt x="1297" y="740"/>
                    <a:pt x="1296" y="739"/>
                    <a:pt x="1294" y="738"/>
                  </a:cubicBezTo>
                  <a:close/>
                  <a:moveTo>
                    <a:pt x="1294" y="32"/>
                  </a:moveTo>
                  <a:cubicBezTo>
                    <a:pt x="1294" y="32"/>
                    <a:pt x="1293" y="32"/>
                    <a:pt x="1293" y="32"/>
                  </a:cubicBezTo>
                  <a:cubicBezTo>
                    <a:pt x="1291" y="30"/>
                    <a:pt x="1288" y="31"/>
                    <a:pt x="1285" y="32"/>
                  </a:cubicBezTo>
                  <a:cubicBezTo>
                    <a:pt x="1272" y="37"/>
                    <a:pt x="1261" y="51"/>
                    <a:pt x="1252" y="65"/>
                  </a:cubicBezTo>
                  <a:cubicBezTo>
                    <a:pt x="1241" y="82"/>
                    <a:pt x="1225" y="118"/>
                    <a:pt x="1228" y="124"/>
                  </a:cubicBezTo>
                  <a:cubicBezTo>
                    <a:pt x="1231" y="130"/>
                    <a:pt x="1269" y="105"/>
                    <a:pt x="1284" y="85"/>
                  </a:cubicBezTo>
                  <a:cubicBezTo>
                    <a:pt x="1292" y="74"/>
                    <a:pt x="1307" y="52"/>
                    <a:pt x="1298" y="36"/>
                  </a:cubicBezTo>
                  <a:cubicBezTo>
                    <a:pt x="1297" y="35"/>
                    <a:pt x="1296" y="33"/>
                    <a:pt x="1294" y="32"/>
                  </a:cubicBezTo>
                  <a:close/>
                  <a:moveTo>
                    <a:pt x="1294" y="1443"/>
                  </a:moveTo>
                  <a:cubicBezTo>
                    <a:pt x="1294" y="1443"/>
                    <a:pt x="1293" y="1443"/>
                    <a:pt x="1293" y="1443"/>
                  </a:cubicBezTo>
                  <a:cubicBezTo>
                    <a:pt x="1291" y="1441"/>
                    <a:pt x="1288" y="1442"/>
                    <a:pt x="1285" y="1443"/>
                  </a:cubicBezTo>
                  <a:cubicBezTo>
                    <a:pt x="1272" y="1448"/>
                    <a:pt x="1261" y="1463"/>
                    <a:pt x="1252" y="1476"/>
                  </a:cubicBezTo>
                  <a:cubicBezTo>
                    <a:pt x="1241" y="1493"/>
                    <a:pt x="1225" y="1529"/>
                    <a:pt x="1228" y="1535"/>
                  </a:cubicBezTo>
                  <a:cubicBezTo>
                    <a:pt x="1231" y="1542"/>
                    <a:pt x="1269" y="1517"/>
                    <a:pt x="1284" y="1496"/>
                  </a:cubicBezTo>
                  <a:cubicBezTo>
                    <a:pt x="1292" y="1485"/>
                    <a:pt x="1307" y="1463"/>
                    <a:pt x="1298" y="1448"/>
                  </a:cubicBezTo>
                  <a:cubicBezTo>
                    <a:pt x="1297" y="1446"/>
                    <a:pt x="1296" y="1444"/>
                    <a:pt x="1294" y="1443"/>
                  </a:cubicBezTo>
                  <a:close/>
                  <a:moveTo>
                    <a:pt x="1294" y="2149"/>
                  </a:moveTo>
                  <a:cubicBezTo>
                    <a:pt x="1294" y="2149"/>
                    <a:pt x="1293" y="2148"/>
                    <a:pt x="1293" y="2148"/>
                  </a:cubicBezTo>
                  <a:cubicBezTo>
                    <a:pt x="1291" y="2147"/>
                    <a:pt x="1288" y="2147"/>
                    <a:pt x="1285" y="2148"/>
                  </a:cubicBezTo>
                  <a:cubicBezTo>
                    <a:pt x="1280" y="2150"/>
                    <a:pt x="1275" y="2154"/>
                    <a:pt x="1270" y="2158"/>
                  </a:cubicBezTo>
                  <a:cubicBezTo>
                    <a:pt x="1300" y="2158"/>
                    <a:pt x="1300" y="2158"/>
                    <a:pt x="1300" y="2158"/>
                  </a:cubicBezTo>
                  <a:cubicBezTo>
                    <a:pt x="1299" y="2157"/>
                    <a:pt x="1299" y="2155"/>
                    <a:pt x="1298" y="2153"/>
                  </a:cubicBezTo>
                  <a:cubicBezTo>
                    <a:pt x="1297" y="2151"/>
                    <a:pt x="1296" y="2150"/>
                    <a:pt x="1294" y="2149"/>
                  </a:cubicBezTo>
                  <a:close/>
                  <a:moveTo>
                    <a:pt x="1239" y="2035"/>
                  </a:moveTo>
                  <a:cubicBezTo>
                    <a:pt x="1240" y="2021"/>
                    <a:pt x="1241" y="1998"/>
                    <a:pt x="1229" y="1991"/>
                  </a:cubicBezTo>
                  <a:cubicBezTo>
                    <a:pt x="1224" y="1988"/>
                    <a:pt x="1217" y="1990"/>
                    <a:pt x="1213" y="1995"/>
                  </a:cubicBezTo>
                  <a:cubicBezTo>
                    <a:pt x="1209" y="2000"/>
                    <a:pt x="1207" y="2007"/>
                    <a:pt x="1206" y="2015"/>
                  </a:cubicBezTo>
                  <a:cubicBezTo>
                    <a:pt x="1207" y="2040"/>
                    <a:pt x="1210" y="2065"/>
                    <a:pt x="1213" y="2089"/>
                  </a:cubicBezTo>
                  <a:cubicBezTo>
                    <a:pt x="1215" y="2099"/>
                    <a:pt x="1216" y="2109"/>
                    <a:pt x="1218" y="2119"/>
                  </a:cubicBezTo>
                  <a:cubicBezTo>
                    <a:pt x="1219" y="2122"/>
                    <a:pt x="1222" y="2140"/>
                    <a:pt x="1226" y="2132"/>
                  </a:cubicBezTo>
                  <a:cubicBezTo>
                    <a:pt x="1228" y="2128"/>
                    <a:pt x="1229" y="2122"/>
                    <a:pt x="1230" y="2117"/>
                  </a:cubicBezTo>
                  <a:cubicBezTo>
                    <a:pt x="1232" y="2106"/>
                    <a:pt x="1233" y="2096"/>
                    <a:pt x="1234" y="2086"/>
                  </a:cubicBezTo>
                  <a:cubicBezTo>
                    <a:pt x="1237" y="2069"/>
                    <a:pt x="1238" y="2052"/>
                    <a:pt x="1239" y="2035"/>
                  </a:cubicBezTo>
                  <a:close/>
                  <a:moveTo>
                    <a:pt x="1289" y="2073"/>
                  </a:moveTo>
                  <a:cubicBezTo>
                    <a:pt x="1289" y="2070"/>
                    <a:pt x="1288" y="2067"/>
                    <a:pt x="1287" y="2064"/>
                  </a:cubicBezTo>
                  <a:cubicBezTo>
                    <a:pt x="1284" y="2062"/>
                    <a:pt x="1281" y="2061"/>
                    <a:pt x="1278" y="2062"/>
                  </a:cubicBezTo>
                  <a:cubicBezTo>
                    <a:pt x="1271" y="2064"/>
                    <a:pt x="1267" y="2070"/>
                    <a:pt x="1263" y="2077"/>
                  </a:cubicBezTo>
                  <a:cubicBezTo>
                    <a:pt x="1258" y="2085"/>
                    <a:pt x="1253" y="2092"/>
                    <a:pt x="1250" y="2101"/>
                  </a:cubicBezTo>
                  <a:cubicBezTo>
                    <a:pt x="1244" y="2116"/>
                    <a:pt x="1240" y="2131"/>
                    <a:pt x="1235" y="2146"/>
                  </a:cubicBezTo>
                  <a:cubicBezTo>
                    <a:pt x="1234" y="2150"/>
                    <a:pt x="1233" y="2154"/>
                    <a:pt x="1231" y="2158"/>
                  </a:cubicBezTo>
                  <a:cubicBezTo>
                    <a:pt x="1254" y="2158"/>
                    <a:pt x="1254" y="2158"/>
                    <a:pt x="1254" y="2158"/>
                  </a:cubicBezTo>
                  <a:cubicBezTo>
                    <a:pt x="1257" y="2155"/>
                    <a:pt x="1259" y="2152"/>
                    <a:pt x="1261" y="2149"/>
                  </a:cubicBezTo>
                  <a:cubicBezTo>
                    <a:pt x="1268" y="2137"/>
                    <a:pt x="1274" y="2125"/>
                    <a:pt x="1280" y="2112"/>
                  </a:cubicBezTo>
                  <a:cubicBezTo>
                    <a:pt x="1285" y="2100"/>
                    <a:pt x="1291" y="2088"/>
                    <a:pt x="1289" y="2073"/>
                  </a:cubicBezTo>
                  <a:close/>
                  <a:moveTo>
                    <a:pt x="1201" y="2105"/>
                  </a:moveTo>
                  <a:cubicBezTo>
                    <a:pt x="1197" y="2091"/>
                    <a:pt x="1191" y="2067"/>
                    <a:pt x="1177" y="2063"/>
                  </a:cubicBezTo>
                  <a:cubicBezTo>
                    <a:pt x="1173" y="2061"/>
                    <a:pt x="1168" y="2062"/>
                    <a:pt x="1165" y="2067"/>
                  </a:cubicBezTo>
                  <a:cubicBezTo>
                    <a:pt x="1161" y="2072"/>
                    <a:pt x="1161" y="2080"/>
                    <a:pt x="1163" y="2087"/>
                  </a:cubicBezTo>
                  <a:cubicBezTo>
                    <a:pt x="1169" y="2108"/>
                    <a:pt x="1177" y="2129"/>
                    <a:pt x="1187" y="2147"/>
                  </a:cubicBezTo>
                  <a:cubicBezTo>
                    <a:pt x="1189" y="2151"/>
                    <a:pt x="1191" y="2155"/>
                    <a:pt x="1194" y="2158"/>
                  </a:cubicBezTo>
                  <a:cubicBezTo>
                    <a:pt x="1215" y="2158"/>
                    <a:pt x="1215" y="2158"/>
                    <a:pt x="1215" y="2158"/>
                  </a:cubicBezTo>
                  <a:cubicBezTo>
                    <a:pt x="1215" y="2158"/>
                    <a:pt x="1214" y="2157"/>
                    <a:pt x="1214" y="2156"/>
                  </a:cubicBezTo>
                  <a:cubicBezTo>
                    <a:pt x="1211" y="2139"/>
                    <a:pt x="1206" y="2122"/>
                    <a:pt x="1201" y="2105"/>
                  </a:cubicBezTo>
                  <a:close/>
                </a:path>
              </a:pathLst>
            </a:custGeom>
            <a:solidFill>
              <a:schemeClr val="accent3"/>
            </a:solidFill>
            <a:ln>
              <a:noFill/>
            </a:ln>
          </p:spPr>
        </p:sp>
        <p:sp>
          <p:nvSpPr>
            <p:cNvPr id="24" name="Freeform 13"/>
            <p:cNvSpPr>
              <a:spLocks noEditPoints="1"/>
            </p:cNvSpPr>
            <p:nvPr/>
          </p:nvSpPr>
          <p:spPr bwMode="auto">
            <a:xfrm>
              <a:off x="2135956" y="3379"/>
              <a:ext cx="7809487" cy="6854622"/>
            </a:xfrm>
            <a:custGeom>
              <a:avLst/>
              <a:gdLst/>
              <a:ahLst/>
              <a:cxnLst/>
              <a:rect l="0" t="0" r="r" b="b"/>
              <a:pathLst>
                <a:path w="2459" h="2158">
                  <a:moveTo>
                    <a:pt x="1155" y="408"/>
                  </a:moveTo>
                  <a:cubicBezTo>
                    <a:pt x="1166" y="437"/>
                    <a:pt x="1186" y="457"/>
                    <a:pt x="1206" y="474"/>
                  </a:cubicBezTo>
                  <a:cubicBezTo>
                    <a:pt x="1208" y="475"/>
                    <a:pt x="1210" y="477"/>
                    <a:pt x="1212" y="477"/>
                  </a:cubicBezTo>
                  <a:cubicBezTo>
                    <a:pt x="1213" y="478"/>
                    <a:pt x="1214" y="478"/>
                    <a:pt x="1215" y="477"/>
                  </a:cubicBezTo>
                  <a:cubicBezTo>
                    <a:pt x="1216" y="477"/>
                    <a:pt x="1217" y="477"/>
                    <a:pt x="1218" y="475"/>
                  </a:cubicBezTo>
                  <a:cubicBezTo>
                    <a:pt x="1222" y="470"/>
                    <a:pt x="1216" y="457"/>
                    <a:pt x="1215" y="452"/>
                  </a:cubicBezTo>
                  <a:cubicBezTo>
                    <a:pt x="1211" y="444"/>
                    <a:pt x="1207" y="436"/>
                    <a:pt x="1203" y="428"/>
                  </a:cubicBezTo>
                  <a:cubicBezTo>
                    <a:pt x="1197" y="415"/>
                    <a:pt x="1190" y="402"/>
                    <a:pt x="1181" y="390"/>
                  </a:cubicBezTo>
                  <a:cubicBezTo>
                    <a:pt x="1178" y="385"/>
                    <a:pt x="1174" y="380"/>
                    <a:pt x="1169" y="379"/>
                  </a:cubicBezTo>
                  <a:cubicBezTo>
                    <a:pt x="1164" y="377"/>
                    <a:pt x="1158" y="379"/>
                    <a:pt x="1155" y="384"/>
                  </a:cubicBezTo>
                  <a:cubicBezTo>
                    <a:pt x="1153" y="387"/>
                    <a:pt x="1152" y="392"/>
                    <a:pt x="1153" y="396"/>
                  </a:cubicBezTo>
                  <a:cubicBezTo>
                    <a:pt x="1153" y="400"/>
                    <a:pt x="1154" y="404"/>
                    <a:pt x="1155" y="408"/>
                  </a:cubicBezTo>
                  <a:close/>
                  <a:moveTo>
                    <a:pt x="1187" y="380"/>
                  </a:moveTo>
                  <a:cubicBezTo>
                    <a:pt x="1192" y="390"/>
                    <a:pt x="1197" y="399"/>
                    <a:pt x="1203" y="407"/>
                  </a:cubicBezTo>
                  <a:cubicBezTo>
                    <a:pt x="1206" y="411"/>
                    <a:pt x="1220" y="435"/>
                    <a:pt x="1220" y="425"/>
                  </a:cubicBezTo>
                  <a:cubicBezTo>
                    <a:pt x="1220" y="414"/>
                    <a:pt x="1217" y="401"/>
                    <a:pt x="1214" y="390"/>
                  </a:cubicBezTo>
                  <a:cubicBezTo>
                    <a:pt x="1211" y="372"/>
                    <a:pt x="1206" y="355"/>
                    <a:pt x="1201" y="338"/>
                  </a:cubicBezTo>
                  <a:cubicBezTo>
                    <a:pt x="1197" y="324"/>
                    <a:pt x="1191" y="300"/>
                    <a:pt x="1177" y="296"/>
                  </a:cubicBezTo>
                  <a:cubicBezTo>
                    <a:pt x="1173" y="294"/>
                    <a:pt x="1168" y="295"/>
                    <a:pt x="1165" y="300"/>
                  </a:cubicBezTo>
                  <a:cubicBezTo>
                    <a:pt x="1161" y="305"/>
                    <a:pt x="1161" y="314"/>
                    <a:pt x="1163" y="320"/>
                  </a:cubicBezTo>
                  <a:cubicBezTo>
                    <a:pt x="1169" y="342"/>
                    <a:pt x="1177" y="362"/>
                    <a:pt x="1187" y="380"/>
                  </a:cubicBezTo>
                  <a:close/>
                  <a:moveTo>
                    <a:pt x="1155" y="1116"/>
                  </a:moveTo>
                  <a:cubicBezTo>
                    <a:pt x="1166" y="1145"/>
                    <a:pt x="1186" y="1165"/>
                    <a:pt x="1206" y="1182"/>
                  </a:cubicBezTo>
                  <a:cubicBezTo>
                    <a:pt x="1208" y="1184"/>
                    <a:pt x="1210" y="1185"/>
                    <a:pt x="1212" y="1186"/>
                  </a:cubicBezTo>
                  <a:cubicBezTo>
                    <a:pt x="1213" y="1186"/>
                    <a:pt x="1214" y="1186"/>
                    <a:pt x="1215" y="1186"/>
                  </a:cubicBezTo>
                  <a:cubicBezTo>
                    <a:pt x="1216" y="1186"/>
                    <a:pt x="1217" y="1185"/>
                    <a:pt x="1218" y="1184"/>
                  </a:cubicBezTo>
                  <a:cubicBezTo>
                    <a:pt x="1222" y="1179"/>
                    <a:pt x="1216" y="1166"/>
                    <a:pt x="1215" y="1161"/>
                  </a:cubicBezTo>
                  <a:cubicBezTo>
                    <a:pt x="1211" y="1152"/>
                    <a:pt x="1207" y="1145"/>
                    <a:pt x="1203" y="1137"/>
                  </a:cubicBezTo>
                  <a:cubicBezTo>
                    <a:pt x="1197" y="1123"/>
                    <a:pt x="1190" y="1110"/>
                    <a:pt x="1181" y="1098"/>
                  </a:cubicBezTo>
                  <a:cubicBezTo>
                    <a:pt x="1178" y="1093"/>
                    <a:pt x="1174" y="1089"/>
                    <a:pt x="1169" y="1087"/>
                  </a:cubicBezTo>
                  <a:cubicBezTo>
                    <a:pt x="1164" y="1085"/>
                    <a:pt x="1158" y="1087"/>
                    <a:pt x="1155" y="1092"/>
                  </a:cubicBezTo>
                  <a:cubicBezTo>
                    <a:pt x="1153" y="1096"/>
                    <a:pt x="1152" y="1100"/>
                    <a:pt x="1153" y="1104"/>
                  </a:cubicBezTo>
                  <a:cubicBezTo>
                    <a:pt x="1153" y="1108"/>
                    <a:pt x="1154" y="1112"/>
                    <a:pt x="1155" y="1116"/>
                  </a:cubicBezTo>
                  <a:close/>
                  <a:moveTo>
                    <a:pt x="1218" y="352"/>
                  </a:moveTo>
                  <a:cubicBezTo>
                    <a:pt x="1219" y="355"/>
                    <a:pt x="1222" y="374"/>
                    <a:pt x="1226" y="366"/>
                  </a:cubicBezTo>
                  <a:cubicBezTo>
                    <a:pt x="1228" y="361"/>
                    <a:pt x="1229" y="355"/>
                    <a:pt x="1230" y="350"/>
                  </a:cubicBezTo>
                  <a:cubicBezTo>
                    <a:pt x="1232" y="340"/>
                    <a:pt x="1233" y="329"/>
                    <a:pt x="1234" y="319"/>
                  </a:cubicBezTo>
                  <a:cubicBezTo>
                    <a:pt x="1237" y="302"/>
                    <a:pt x="1238" y="285"/>
                    <a:pt x="1239" y="268"/>
                  </a:cubicBezTo>
                  <a:cubicBezTo>
                    <a:pt x="1240" y="254"/>
                    <a:pt x="1241" y="231"/>
                    <a:pt x="1229" y="224"/>
                  </a:cubicBezTo>
                  <a:cubicBezTo>
                    <a:pt x="1224" y="221"/>
                    <a:pt x="1217" y="223"/>
                    <a:pt x="1213" y="228"/>
                  </a:cubicBezTo>
                  <a:cubicBezTo>
                    <a:pt x="1209" y="233"/>
                    <a:pt x="1207" y="240"/>
                    <a:pt x="1206" y="248"/>
                  </a:cubicBezTo>
                  <a:cubicBezTo>
                    <a:pt x="1207" y="273"/>
                    <a:pt x="1210" y="298"/>
                    <a:pt x="1213" y="323"/>
                  </a:cubicBezTo>
                  <a:cubicBezTo>
                    <a:pt x="1215" y="333"/>
                    <a:pt x="1216" y="342"/>
                    <a:pt x="1218" y="352"/>
                  </a:cubicBezTo>
                  <a:close/>
                  <a:moveTo>
                    <a:pt x="74" y="75"/>
                  </a:moveTo>
                  <a:cubicBezTo>
                    <a:pt x="77" y="79"/>
                    <a:pt x="87" y="63"/>
                    <a:pt x="92" y="56"/>
                  </a:cubicBezTo>
                  <a:cubicBezTo>
                    <a:pt x="98" y="48"/>
                    <a:pt x="104" y="40"/>
                    <a:pt x="109" y="32"/>
                  </a:cubicBezTo>
                  <a:cubicBezTo>
                    <a:pt x="115" y="22"/>
                    <a:pt x="121" y="11"/>
                    <a:pt x="126" y="0"/>
                  </a:cubicBezTo>
                  <a:cubicBezTo>
                    <a:pt x="92" y="0"/>
                    <a:pt x="92" y="0"/>
                    <a:pt x="92" y="0"/>
                  </a:cubicBezTo>
                  <a:cubicBezTo>
                    <a:pt x="89" y="10"/>
                    <a:pt x="86" y="20"/>
                    <a:pt x="83" y="29"/>
                  </a:cubicBezTo>
                  <a:cubicBezTo>
                    <a:pt x="79" y="44"/>
                    <a:pt x="70" y="71"/>
                    <a:pt x="74" y="75"/>
                  </a:cubicBezTo>
                  <a:close/>
                  <a:moveTo>
                    <a:pt x="1226" y="1133"/>
                  </a:moveTo>
                  <a:cubicBezTo>
                    <a:pt x="1229" y="1137"/>
                    <a:pt x="1239" y="1122"/>
                    <a:pt x="1244" y="1115"/>
                  </a:cubicBezTo>
                  <a:cubicBezTo>
                    <a:pt x="1250" y="1107"/>
                    <a:pt x="1256" y="1099"/>
                    <a:pt x="1261" y="1090"/>
                  </a:cubicBezTo>
                  <a:cubicBezTo>
                    <a:pt x="1268" y="1079"/>
                    <a:pt x="1274" y="1067"/>
                    <a:pt x="1280" y="1054"/>
                  </a:cubicBezTo>
                  <a:cubicBezTo>
                    <a:pt x="1285" y="1042"/>
                    <a:pt x="1291" y="1029"/>
                    <a:pt x="1289" y="1015"/>
                  </a:cubicBezTo>
                  <a:cubicBezTo>
                    <a:pt x="1289" y="1011"/>
                    <a:pt x="1288" y="1008"/>
                    <a:pt x="1287" y="1006"/>
                  </a:cubicBezTo>
                  <a:cubicBezTo>
                    <a:pt x="1284" y="1003"/>
                    <a:pt x="1281" y="1003"/>
                    <a:pt x="1278" y="1004"/>
                  </a:cubicBezTo>
                  <a:cubicBezTo>
                    <a:pt x="1271" y="1006"/>
                    <a:pt x="1267" y="1012"/>
                    <a:pt x="1263" y="1019"/>
                  </a:cubicBezTo>
                  <a:cubicBezTo>
                    <a:pt x="1258" y="1026"/>
                    <a:pt x="1253" y="1034"/>
                    <a:pt x="1250" y="1043"/>
                  </a:cubicBezTo>
                  <a:cubicBezTo>
                    <a:pt x="1244" y="1058"/>
                    <a:pt x="1240" y="1073"/>
                    <a:pt x="1235" y="1088"/>
                  </a:cubicBezTo>
                  <a:cubicBezTo>
                    <a:pt x="1231" y="1103"/>
                    <a:pt x="1222" y="1129"/>
                    <a:pt x="1226" y="1133"/>
                  </a:cubicBezTo>
                  <a:close/>
                  <a:moveTo>
                    <a:pt x="1201" y="1047"/>
                  </a:moveTo>
                  <a:cubicBezTo>
                    <a:pt x="1197" y="1032"/>
                    <a:pt x="1191" y="1009"/>
                    <a:pt x="1177" y="1004"/>
                  </a:cubicBezTo>
                  <a:cubicBezTo>
                    <a:pt x="1173" y="1003"/>
                    <a:pt x="1168" y="1004"/>
                    <a:pt x="1165" y="1008"/>
                  </a:cubicBezTo>
                  <a:cubicBezTo>
                    <a:pt x="1161" y="1014"/>
                    <a:pt x="1161" y="1022"/>
                    <a:pt x="1163" y="1029"/>
                  </a:cubicBezTo>
                  <a:cubicBezTo>
                    <a:pt x="1169" y="1050"/>
                    <a:pt x="1177" y="1070"/>
                    <a:pt x="1187" y="1089"/>
                  </a:cubicBezTo>
                  <a:cubicBezTo>
                    <a:pt x="1192" y="1098"/>
                    <a:pt x="1197" y="1107"/>
                    <a:pt x="1203" y="1116"/>
                  </a:cubicBezTo>
                  <a:cubicBezTo>
                    <a:pt x="1206" y="1120"/>
                    <a:pt x="1220" y="1144"/>
                    <a:pt x="1220" y="1134"/>
                  </a:cubicBezTo>
                  <a:cubicBezTo>
                    <a:pt x="1220" y="1122"/>
                    <a:pt x="1217" y="1109"/>
                    <a:pt x="1214" y="1098"/>
                  </a:cubicBezTo>
                  <a:cubicBezTo>
                    <a:pt x="1211" y="1081"/>
                    <a:pt x="1206" y="1064"/>
                    <a:pt x="1201" y="1047"/>
                  </a:cubicBezTo>
                  <a:close/>
                  <a:moveTo>
                    <a:pt x="77" y="1285"/>
                  </a:moveTo>
                  <a:cubicBezTo>
                    <a:pt x="72" y="1282"/>
                    <a:pt x="65" y="1284"/>
                    <a:pt x="61" y="1289"/>
                  </a:cubicBezTo>
                  <a:cubicBezTo>
                    <a:pt x="57" y="1294"/>
                    <a:pt x="55" y="1302"/>
                    <a:pt x="54" y="1309"/>
                  </a:cubicBezTo>
                  <a:cubicBezTo>
                    <a:pt x="55" y="1334"/>
                    <a:pt x="58" y="1359"/>
                    <a:pt x="61" y="1384"/>
                  </a:cubicBezTo>
                  <a:cubicBezTo>
                    <a:pt x="63" y="1394"/>
                    <a:pt x="64" y="1404"/>
                    <a:pt x="66" y="1413"/>
                  </a:cubicBezTo>
                  <a:cubicBezTo>
                    <a:pt x="67" y="1416"/>
                    <a:pt x="70" y="1435"/>
                    <a:pt x="74" y="1427"/>
                  </a:cubicBezTo>
                  <a:cubicBezTo>
                    <a:pt x="76" y="1422"/>
                    <a:pt x="77" y="1416"/>
                    <a:pt x="78" y="1411"/>
                  </a:cubicBezTo>
                  <a:cubicBezTo>
                    <a:pt x="80" y="1401"/>
                    <a:pt x="81" y="1391"/>
                    <a:pt x="82" y="1381"/>
                  </a:cubicBezTo>
                  <a:cubicBezTo>
                    <a:pt x="85" y="1364"/>
                    <a:pt x="87" y="1347"/>
                    <a:pt x="87" y="1330"/>
                  </a:cubicBezTo>
                  <a:cubicBezTo>
                    <a:pt x="88" y="1315"/>
                    <a:pt x="89" y="1293"/>
                    <a:pt x="77" y="1285"/>
                  </a:cubicBezTo>
                  <a:close/>
                  <a:moveTo>
                    <a:pt x="49" y="694"/>
                  </a:moveTo>
                  <a:cubicBezTo>
                    <a:pt x="45" y="680"/>
                    <a:pt x="39" y="656"/>
                    <a:pt x="25" y="651"/>
                  </a:cubicBezTo>
                  <a:cubicBezTo>
                    <a:pt x="21" y="650"/>
                    <a:pt x="16" y="651"/>
                    <a:pt x="13" y="655"/>
                  </a:cubicBezTo>
                  <a:cubicBezTo>
                    <a:pt x="9" y="661"/>
                    <a:pt x="9" y="669"/>
                    <a:pt x="11" y="676"/>
                  </a:cubicBezTo>
                  <a:cubicBezTo>
                    <a:pt x="17" y="697"/>
                    <a:pt x="25" y="718"/>
                    <a:pt x="35" y="736"/>
                  </a:cubicBezTo>
                  <a:cubicBezTo>
                    <a:pt x="40" y="745"/>
                    <a:pt x="46" y="754"/>
                    <a:pt x="51" y="763"/>
                  </a:cubicBezTo>
                  <a:cubicBezTo>
                    <a:pt x="54" y="767"/>
                    <a:pt x="68" y="791"/>
                    <a:pt x="68" y="781"/>
                  </a:cubicBezTo>
                  <a:cubicBezTo>
                    <a:pt x="68" y="769"/>
                    <a:pt x="65" y="757"/>
                    <a:pt x="62" y="745"/>
                  </a:cubicBezTo>
                  <a:cubicBezTo>
                    <a:pt x="59" y="728"/>
                    <a:pt x="54" y="711"/>
                    <a:pt x="49" y="694"/>
                  </a:cubicBezTo>
                  <a:close/>
                  <a:moveTo>
                    <a:pt x="77" y="580"/>
                  </a:moveTo>
                  <a:cubicBezTo>
                    <a:pt x="72" y="577"/>
                    <a:pt x="65" y="579"/>
                    <a:pt x="61" y="584"/>
                  </a:cubicBezTo>
                  <a:cubicBezTo>
                    <a:pt x="57" y="589"/>
                    <a:pt x="55" y="596"/>
                    <a:pt x="54" y="603"/>
                  </a:cubicBezTo>
                  <a:cubicBezTo>
                    <a:pt x="55" y="629"/>
                    <a:pt x="58" y="653"/>
                    <a:pt x="61" y="678"/>
                  </a:cubicBezTo>
                  <a:cubicBezTo>
                    <a:pt x="63" y="688"/>
                    <a:pt x="64" y="698"/>
                    <a:pt x="66" y="708"/>
                  </a:cubicBezTo>
                  <a:cubicBezTo>
                    <a:pt x="67" y="711"/>
                    <a:pt x="70" y="729"/>
                    <a:pt x="74" y="721"/>
                  </a:cubicBezTo>
                  <a:cubicBezTo>
                    <a:pt x="76" y="717"/>
                    <a:pt x="77" y="710"/>
                    <a:pt x="78" y="705"/>
                  </a:cubicBezTo>
                  <a:cubicBezTo>
                    <a:pt x="80" y="695"/>
                    <a:pt x="81" y="685"/>
                    <a:pt x="82" y="675"/>
                  </a:cubicBezTo>
                  <a:cubicBezTo>
                    <a:pt x="85" y="658"/>
                    <a:pt x="87" y="641"/>
                    <a:pt x="87" y="624"/>
                  </a:cubicBezTo>
                  <a:cubicBezTo>
                    <a:pt x="88" y="610"/>
                    <a:pt x="89" y="587"/>
                    <a:pt x="77" y="580"/>
                  </a:cubicBezTo>
                  <a:close/>
                  <a:moveTo>
                    <a:pt x="92" y="762"/>
                  </a:moveTo>
                  <a:cubicBezTo>
                    <a:pt x="98" y="754"/>
                    <a:pt x="104" y="746"/>
                    <a:pt x="109" y="737"/>
                  </a:cubicBezTo>
                  <a:cubicBezTo>
                    <a:pt x="116" y="726"/>
                    <a:pt x="122" y="714"/>
                    <a:pt x="128" y="701"/>
                  </a:cubicBezTo>
                  <a:cubicBezTo>
                    <a:pt x="133" y="689"/>
                    <a:pt x="139" y="677"/>
                    <a:pt x="137" y="662"/>
                  </a:cubicBezTo>
                  <a:cubicBezTo>
                    <a:pt x="137" y="659"/>
                    <a:pt x="136" y="655"/>
                    <a:pt x="135" y="653"/>
                  </a:cubicBezTo>
                  <a:cubicBezTo>
                    <a:pt x="132" y="650"/>
                    <a:pt x="129" y="650"/>
                    <a:pt x="126" y="651"/>
                  </a:cubicBezTo>
                  <a:cubicBezTo>
                    <a:pt x="119" y="653"/>
                    <a:pt x="115" y="659"/>
                    <a:pt x="111" y="666"/>
                  </a:cubicBezTo>
                  <a:cubicBezTo>
                    <a:pt x="106" y="673"/>
                    <a:pt x="101" y="681"/>
                    <a:pt x="98" y="690"/>
                  </a:cubicBezTo>
                  <a:cubicBezTo>
                    <a:pt x="92" y="705"/>
                    <a:pt x="88" y="720"/>
                    <a:pt x="83" y="735"/>
                  </a:cubicBezTo>
                  <a:cubicBezTo>
                    <a:pt x="79" y="750"/>
                    <a:pt x="70" y="776"/>
                    <a:pt x="74" y="780"/>
                  </a:cubicBezTo>
                  <a:cubicBezTo>
                    <a:pt x="77" y="784"/>
                    <a:pt x="87" y="769"/>
                    <a:pt x="92" y="762"/>
                  </a:cubicBezTo>
                  <a:close/>
                  <a:moveTo>
                    <a:pt x="74" y="16"/>
                  </a:moveTo>
                  <a:cubicBezTo>
                    <a:pt x="76" y="11"/>
                    <a:pt x="77" y="5"/>
                    <a:pt x="78" y="0"/>
                  </a:cubicBezTo>
                  <a:cubicBezTo>
                    <a:pt x="66" y="0"/>
                    <a:pt x="66" y="0"/>
                    <a:pt x="66" y="0"/>
                  </a:cubicBezTo>
                  <a:cubicBezTo>
                    <a:pt x="66" y="1"/>
                    <a:pt x="66" y="2"/>
                    <a:pt x="66" y="2"/>
                  </a:cubicBezTo>
                  <a:cubicBezTo>
                    <a:pt x="67" y="5"/>
                    <a:pt x="70" y="24"/>
                    <a:pt x="74" y="16"/>
                  </a:cubicBezTo>
                  <a:close/>
                  <a:moveTo>
                    <a:pt x="74" y="1486"/>
                  </a:moveTo>
                  <a:cubicBezTo>
                    <a:pt x="77" y="1490"/>
                    <a:pt x="87" y="1475"/>
                    <a:pt x="92" y="1467"/>
                  </a:cubicBezTo>
                  <a:cubicBezTo>
                    <a:pt x="98" y="1460"/>
                    <a:pt x="104" y="1451"/>
                    <a:pt x="109" y="1443"/>
                  </a:cubicBezTo>
                  <a:cubicBezTo>
                    <a:pt x="116" y="1432"/>
                    <a:pt x="122" y="1420"/>
                    <a:pt x="128" y="1407"/>
                  </a:cubicBezTo>
                  <a:cubicBezTo>
                    <a:pt x="133" y="1395"/>
                    <a:pt x="139" y="1382"/>
                    <a:pt x="137" y="1367"/>
                  </a:cubicBezTo>
                  <a:cubicBezTo>
                    <a:pt x="137" y="1364"/>
                    <a:pt x="136" y="1361"/>
                    <a:pt x="135" y="1359"/>
                  </a:cubicBezTo>
                  <a:cubicBezTo>
                    <a:pt x="132" y="1356"/>
                    <a:pt x="129" y="1356"/>
                    <a:pt x="126" y="1357"/>
                  </a:cubicBezTo>
                  <a:cubicBezTo>
                    <a:pt x="119" y="1359"/>
                    <a:pt x="115" y="1365"/>
                    <a:pt x="111" y="1371"/>
                  </a:cubicBezTo>
                  <a:cubicBezTo>
                    <a:pt x="106" y="1379"/>
                    <a:pt x="101" y="1387"/>
                    <a:pt x="98" y="1396"/>
                  </a:cubicBezTo>
                  <a:cubicBezTo>
                    <a:pt x="92" y="1410"/>
                    <a:pt x="88" y="1425"/>
                    <a:pt x="83" y="1441"/>
                  </a:cubicBezTo>
                  <a:cubicBezTo>
                    <a:pt x="79" y="1455"/>
                    <a:pt x="70" y="1482"/>
                    <a:pt x="74" y="1486"/>
                  </a:cubicBezTo>
                  <a:close/>
                  <a:moveTo>
                    <a:pt x="49" y="1400"/>
                  </a:moveTo>
                  <a:cubicBezTo>
                    <a:pt x="45" y="1385"/>
                    <a:pt x="39" y="1362"/>
                    <a:pt x="25" y="1357"/>
                  </a:cubicBezTo>
                  <a:cubicBezTo>
                    <a:pt x="21" y="1355"/>
                    <a:pt x="16" y="1357"/>
                    <a:pt x="13" y="1361"/>
                  </a:cubicBezTo>
                  <a:cubicBezTo>
                    <a:pt x="9" y="1366"/>
                    <a:pt x="9" y="1375"/>
                    <a:pt x="11" y="1382"/>
                  </a:cubicBezTo>
                  <a:cubicBezTo>
                    <a:pt x="17" y="1403"/>
                    <a:pt x="25" y="1423"/>
                    <a:pt x="35" y="1442"/>
                  </a:cubicBezTo>
                  <a:cubicBezTo>
                    <a:pt x="40" y="1451"/>
                    <a:pt x="46" y="1460"/>
                    <a:pt x="51" y="1468"/>
                  </a:cubicBezTo>
                  <a:cubicBezTo>
                    <a:pt x="54" y="1473"/>
                    <a:pt x="68" y="1497"/>
                    <a:pt x="68" y="1487"/>
                  </a:cubicBezTo>
                  <a:cubicBezTo>
                    <a:pt x="68" y="1475"/>
                    <a:pt x="65" y="1462"/>
                    <a:pt x="62" y="1451"/>
                  </a:cubicBezTo>
                  <a:cubicBezTo>
                    <a:pt x="59" y="1434"/>
                    <a:pt x="54" y="1416"/>
                    <a:pt x="49" y="1400"/>
                  </a:cubicBezTo>
                  <a:close/>
                  <a:moveTo>
                    <a:pt x="2353" y="1400"/>
                  </a:moveTo>
                  <a:cubicBezTo>
                    <a:pt x="2348" y="1385"/>
                    <a:pt x="2343" y="1362"/>
                    <a:pt x="2329" y="1357"/>
                  </a:cubicBezTo>
                  <a:cubicBezTo>
                    <a:pt x="2325" y="1355"/>
                    <a:pt x="2320" y="1357"/>
                    <a:pt x="2317" y="1361"/>
                  </a:cubicBezTo>
                  <a:cubicBezTo>
                    <a:pt x="2313" y="1366"/>
                    <a:pt x="2313" y="1375"/>
                    <a:pt x="2315" y="1382"/>
                  </a:cubicBezTo>
                  <a:cubicBezTo>
                    <a:pt x="2321" y="1403"/>
                    <a:pt x="2329" y="1423"/>
                    <a:pt x="2339" y="1442"/>
                  </a:cubicBezTo>
                  <a:cubicBezTo>
                    <a:pt x="2344" y="1451"/>
                    <a:pt x="2349" y="1460"/>
                    <a:pt x="2355" y="1468"/>
                  </a:cubicBezTo>
                  <a:cubicBezTo>
                    <a:pt x="2358" y="1473"/>
                    <a:pt x="2372" y="1497"/>
                    <a:pt x="2372" y="1487"/>
                  </a:cubicBezTo>
                  <a:cubicBezTo>
                    <a:pt x="2372" y="1475"/>
                    <a:pt x="2369" y="1462"/>
                    <a:pt x="2366" y="1451"/>
                  </a:cubicBezTo>
                  <a:cubicBezTo>
                    <a:pt x="2363" y="1434"/>
                    <a:pt x="2358" y="1416"/>
                    <a:pt x="2353" y="1400"/>
                  </a:cubicBezTo>
                  <a:close/>
                  <a:moveTo>
                    <a:pt x="2396" y="762"/>
                  </a:moveTo>
                  <a:cubicBezTo>
                    <a:pt x="2402" y="754"/>
                    <a:pt x="2408" y="746"/>
                    <a:pt x="2413" y="737"/>
                  </a:cubicBezTo>
                  <a:cubicBezTo>
                    <a:pt x="2420" y="726"/>
                    <a:pt x="2426" y="714"/>
                    <a:pt x="2432" y="701"/>
                  </a:cubicBezTo>
                  <a:cubicBezTo>
                    <a:pt x="2437" y="689"/>
                    <a:pt x="2443" y="677"/>
                    <a:pt x="2441" y="662"/>
                  </a:cubicBezTo>
                  <a:cubicBezTo>
                    <a:pt x="2441" y="659"/>
                    <a:pt x="2440" y="655"/>
                    <a:pt x="2439" y="653"/>
                  </a:cubicBezTo>
                  <a:cubicBezTo>
                    <a:pt x="2436" y="650"/>
                    <a:pt x="2433" y="650"/>
                    <a:pt x="2430" y="651"/>
                  </a:cubicBezTo>
                  <a:cubicBezTo>
                    <a:pt x="2423" y="653"/>
                    <a:pt x="2419" y="659"/>
                    <a:pt x="2415" y="666"/>
                  </a:cubicBezTo>
                  <a:cubicBezTo>
                    <a:pt x="2410" y="673"/>
                    <a:pt x="2405" y="681"/>
                    <a:pt x="2402" y="690"/>
                  </a:cubicBezTo>
                  <a:cubicBezTo>
                    <a:pt x="2396" y="705"/>
                    <a:pt x="2392" y="720"/>
                    <a:pt x="2387" y="735"/>
                  </a:cubicBezTo>
                  <a:cubicBezTo>
                    <a:pt x="2383" y="750"/>
                    <a:pt x="2374" y="776"/>
                    <a:pt x="2378" y="780"/>
                  </a:cubicBezTo>
                  <a:cubicBezTo>
                    <a:pt x="2381" y="784"/>
                    <a:pt x="2391" y="769"/>
                    <a:pt x="2396" y="762"/>
                  </a:cubicBezTo>
                  <a:close/>
                  <a:moveTo>
                    <a:pt x="1229" y="932"/>
                  </a:moveTo>
                  <a:cubicBezTo>
                    <a:pt x="1224" y="929"/>
                    <a:pt x="1217" y="931"/>
                    <a:pt x="1213" y="937"/>
                  </a:cubicBezTo>
                  <a:cubicBezTo>
                    <a:pt x="1209" y="942"/>
                    <a:pt x="1207" y="949"/>
                    <a:pt x="1206" y="956"/>
                  </a:cubicBezTo>
                  <a:cubicBezTo>
                    <a:pt x="1207" y="981"/>
                    <a:pt x="1210" y="1006"/>
                    <a:pt x="1213" y="1031"/>
                  </a:cubicBezTo>
                  <a:cubicBezTo>
                    <a:pt x="1215" y="1041"/>
                    <a:pt x="1216" y="1051"/>
                    <a:pt x="1218" y="1061"/>
                  </a:cubicBezTo>
                  <a:cubicBezTo>
                    <a:pt x="1219" y="1064"/>
                    <a:pt x="1222" y="1082"/>
                    <a:pt x="1226" y="1074"/>
                  </a:cubicBezTo>
                  <a:cubicBezTo>
                    <a:pt x="1228" y="1069"/>
                    <a:pt x="1229" y="1063"/>
                    <a:pt x="1230" y="1058"/>
                  </a:cubicBezTo>
                  <a:cubicBezTo>
                    <a:pt x="1232" y="1048"/>
                    <a:pt x="1233" y="1038"/>
                    <a:pt x="1234" y="1028"/>
                  </a:cubicBezTo>
                  <a:cubicBezTo>
                    <a:pt x="1237" y="1011"/>
                    <a:pt x="1238" y="994"/>
                    <a:pt x="1239" y="977"/>
                  </a:cubicBezTo>
                  <a:cubicBezTo>
                    <a:pt x="1240" y="963"/>
                    <a:pt x="1241" y="940"/>
                    <a:pt x="1229" y="932"/>
                  </a:cubicBezTo>
                  <a:close/>
                  <a:moveTo>
                    <a:pt x="2329" y="651"/>
                  </a:moveTo>
                  <a:cubicBezTo>
                    <a:pt x="2325" y="650"/>
                    <a:pt x="2320" y="651"/>
                    <a:pt x="2317" y="655"/>
                  </a:cubicBezTo>
                  <a:cubicBezTo>
                    <a:pt x="2313" y="661"/>
                    <a:pt x="2313" y="669"/>
                    <a:pt x="2315" y="676"/>
                  </a:cubicBezTo>
                  <a:cubicBezTo>
                    <a:pt x="2321" y="697"/>
                    <a:pt x="2329" y="718"/>
                    <a:pt x="2339" y="736"/>
                  </a:cubicBezTo>
                  <a:cubicBezTo>
                    <a:pt x="2344" y="745"/>
                    <a:pt x="2349" y="754"/>
                    <a:pt x="2355" y="763"/>
                  </a:cubicBezTo>
                  <a:cubicBezTo>
                    <a:pt x="2358" y="767"/>
                    <a:pt x="2372" y="791"/>
                    <a:pt x="2372" y="781"/>
                  </a:cubicBezTo>
                  <a:cubicBezTo>
                    <a:pt x="2372" y="769"/>
                    <a:pt x="2369" y="757"/>
                    <a:pt x="2366" y="745"/>
                  </a:cubicBezTo>
                  <a:cubicBezTo>
                    <a:pt x="2363" y="728"/>
                    <a:pt x="2358" y="711"/>
                    <a:pt x="2353" y="694"/>
                  </a:cubicBezTo>
                  <a:cubicBezTo>
                    <a:pt x="2348" y="680"/>
                    <a:pt x="2343" y="656"/>
                    <a:pt x="2329" y="651"/>
                  </a:cubicBezTo>
                  <a:close/>
                  <a:moveTo>
                    <a:pt x="2381" y="1285"/>
                  </a:moveTo>
                  <a:cubicBezTo>
                    <a:pt x="2376" y="1282"/>
                    <a:pt x="2369" y="1284"/>
                    <a:pt x="2365" y="1289"/>
                  </a:cubicBezTo>
                  <a:cubicBezTo>
                    <a:pt x="2361" y="1294"/>
                    <a:pt x="2359" y="1302"/>
                    <a:pt x="2358" y="1309"/>
                  </a:cubicBezTo>
                  <a:cubicBezTo>
                    <a:pt x="2359" y="1334"/>
                    <a:pt x="2362" y="1359"/>
                    <a:pt x="2365" y="1384"/>
                  </a:cubicBezTo>
                  <a:cubicBezTo>
                    <a:pt x="2367" y="1394"/>
                    <a:pt x="2368" y="1404"/>
                    <a:pt x="2370" y="1413"/>
                  </a:cubicBezTo>
                  <a:cubicBezTo>
                    <a:pt x="2371" y="1416"/>
                    <a:pt x="2374" y="1435"/>
                    <a:pt x="2378" y="1427"/>
                  </a:cubicBezTo>
                  <a:cubicBezTo>
                    <a:pt x="2380" y="1422"/>
                    <a:pt x="2381" y="1416"/>
                    <a:pt x="2382" y="1411"/>
                  </a:cubicBezTo>
                  <a:cubicBezTo>
                    <a:pt x="2384" y="1401"/>
                    <a:pt x="2385" y="1391"/>
                    <a:pt x="2386" y="1381"/>
                  </a:cubicBezTo>
                  <a:cubicBezTo>
                    <a:pt x="2389" y="1364"/>
                    <a:pt x="2390" y="1347"/>
                    <a:pt x="2391" y="1330"/>
                  </a:cubicBezTo>
                  <a:cubicBezTo>
                    <a:pt x="2392" y="1315"/>
                    <a:pt x="2393" y="1293"/>
                    <a:pt x="2381" y="1285"/>
                  </a:cubicBezTo>
                  <a:close/>
                  <a:moveTo>
                    <a:pt x="2378" y="1486"/>
                  </a:moveTo>
                  <a:cubicBezTo>
                    <a:pt x="2381" y="1490"/>
                    <a:pt x="2391" y="1475"/>
                    <a:pt x="2396" y="1467"/>
                  </a:cubicBezTo>
                  <a:cubicBezTo>
                    <a:pt x="2402" y="1460"/>
                    <a:pt x="2408" y="1451"/>
                    <a:pt x="2413" y="1443"/>
                  </a:cubicBezTo>
                  <a:cubicBezTo>
                    <a:pt x="2420" y="1432"/>
                    <a:pt x="2426" y="1420"/>
                    <a:pt x="2432" y="1407"/>
                  </a:cubicBezTo>
                  <a:cubicBezTo>
                    <a:pt x="2437" y="1395"/>
                    <a:pt x="2443" y="1382"/>
                    <a:pt x="2441" y="1367"/>
                  </a:cubicBezTo>
                  <a:cubicBezTo>
                    <a:pt x="2441" y="1364"/>
                    <a:pt x="2440" y="1361"/>
                    <a:pt x="2439" y="1359"/>
                  </a:cubicBezTo>
                  <a:cubicBezTo>
                    <a:pt x="2436" y="1356"/>
                    <a:pt x="2433" y="1356"/>
                    <a:pt x="2430" y="1357"/>
                  </a:cubicBezTo>
                  <a:cubicBezTo>
                    <a:pt x="2423" y="1359"/>
                    <a:pt x="2419" y="1365"/>
                    <a:pt x="2415" y="1371"/>
                  </a:cubicBezTo>
                  <a:cubicBezTo>
                    <a:pt x="2410" y="1379"/>
                    <a:pt x="2405" y="1387"/>
                    <a:pt x="2402" y="1396"/>
                  </a:cubicBezTo>
                  <a:cubicBezTo>
                    <a:pt x="2396" y="1410"/>
                    <a:pt x="2392" y="1425"/>
                    <a:pt x="2387" y="1441"/>
                  </a:cubicBezTo>
                  <a:cubicBezTo>
                    <a:pt x="2383" y="1455"/>
                    <a:pt x="2374" y="1482"/>
                    <a:pt x="2378" y="1486"/>
                  </a:cubicBezTo>
                  <a:close/>
                  <a:moveTo>
                    <a:pt x="2378" y="721"/>
                  </a:moveTo>
                  <a:cubicBezTo>
                    <a:pt x="2380" y="717"/>
                    <a:pt x="2381" y="710"/>
                    <a:pt x="2382" y="705"/>
                  </a:cubicBezTo>
                  <a:cubicBezTo>
                    <a:pt x="2384" y="695"/>
                    <a:pt x="2385" y="685"/>
                    <a:pt x="2386" y="675"/>
                  </a:cubicBezTo>
                  <a:cubicBezTo>
                    <a:pt x="2389" y="658"/>
                    <a:pt x="2390" y="641"/>
                    <a:pt x="2391" y="624"/>
                  </a:cubicBezTo>
                  <a:cubicBezTo>
                    <a:pt x="2392" y="610"/>
                    <a:pt x="2393" y="587"/>
                    <a:pt x="2381" y="580"/>
                  </a:cubicBezTo>
                  <a:cubicBezTo>
                    <a:pt x="2376" y="577"/>
                    <a:pt x="2369" y="579"/>
                    <a:pt x="2365" y="584"/>
                  </a:cubicBezTo>
                  <a:cubicBezTo>
                    <a:pt x="2361" y="589"/>
                    <a:pt x="2359" y="596"/>
                    <a:pt x="2358" y="603"/>
                  </a:cubicBezTo>
                  <a:cubicBezTo>
                    <a:pt x="2359" y="629"/>
                    <a:pt x="2362" y="653"/>
                    <a:pt x="2365" y="678"/>
                  </a:cubicBezTo>
                  <a:cubicBezTo>
                    <a:pt x="2367" y="688"/>
                    <a:pt x="2368" y="698"/>
                    <a:pt x="2370" y="708"/>
                  </a:cubicBezTo>
                  <a:cubicBezTo>
                    <a:pt x="2371" y="711"/>
                    <a:pt x="2374" y="729"/>
                    <a:pt x="2378" y="721"/>
                  </a:cubicBezTo>
                  <a:close/>
                  <a:moveTo>
                    <a:pt x="2307" y="763"/>
                  </a:moveTo>
                  <a:cubicBezTo>
                    <a:pt x="2318" y="793"/>
                    <a:pt x="2338" y="812"/>
                    <a:pt x="2358" y="829"/>
                  </a:cubicBezTo>
                  <a:cubicBezTo>
                    <a:pt x="2360" y="831"/>
                    <a:pt x="2362" y="832"/>
                    <a:pt x="2364" y="833"/>
                  </a:cubicBezTo>
                  <a:cubicBezTo>
                    <a:pt x="2365" y="833"/>
                    <a:pt x="2366" y="833"/>
                    <a:pt x="2366" y="833"/>
                  </a:cubicBezTo>
                  <a:cubicBezTo>
                    <a:pt x="2368" y="833"/>
                    <a:pt x="2369" y="832"/>
                    <a:pt x="2370" y="831"/>
                  </a:cubicBezTo>
                  <a:cubicBezTo>
                    <a:pt x="2374" y="826"/>
                    <a:pt x="2368" y="813"/>
                    <a:pt x="2367" y="808"/>
                  </a:cubicBezTo>
                  <a:cubicBezTo>
                    <a:pt x="2363" y="800"/>
                    <a:pt x="2359" y="792"/>
                    <a:pt x="2355" y="784"/>
                  </a:cubicBezTo>
                  <a:cubicBezTo>
                    <a:pt x="2349" y="771"/>
                    <a:pt x="2342" y="757"/>
                    <a:pt x="2333" y="746"/>
                  </a:cubicBezTo>
                  <a:cubicBezTo>
                    <a:pt x="2330" y="741"/>
                    <a:pt x="2326" y="736"/>
                    <a:pt x="2321" y="734"/>
                  </a:cubicBezTo>
                  <a:cubicBezTo>
                    <a:pt x="2316" y="733"/>
                    <a:pt x="2310" y="734"/>
                    <a:pt x="2307" y="740"/>
                  </a:cubicBezTo>
                  <a:cubicBezTo>
                    <a:pt x="2305" y="743"/>
                    <a:pt x="2304" y="747"/>
                    <a:pt x="2305" y="751"/>
                  </a:cubicBezTo>
                  <a:cubicBezTo>
                    <a:pt x="2305" y="756"/>
                    <a:pt x="2306" y="759"/>
                    <a:pt x="2307" y="763"/>
                  </a:cubicBezTo>
                  <a:close/>
                  <a:moveTo>
                    <a:pt x="2307" y="58"/>
                  </a:moveTo>
                  <a:cubicBezTo>
                    <a:pt x="2318" y="87"/>
                    <a:pt x="2338" y="107"/>
                    <a:pt x="2358" y="124"/>
                  </a:cubicBezTo>
                  <a:cubicBezTo>
                    <a:pt x="2360" y="125"/>
                    <a:pt x="2362" y="127"/>
                    <a:pt x="2364" y="127"/>
                  </a:cubicBezTo>
                  <a:cubicBezTo>
                    <a:pt x="2365" y="128"/>
                    <a:pt x="2366" y="128"/>
                    <a:pt x="2366" y="128"/>
                  </a:cubicBezTo>
                  <a:cubicBezTo>
                    <a:pt x="2368" y="127"/>
                    <a:pt x="2369" y="127"/>
                    <a:pt x="2370" y="125"/>
                  </a:cubicBezTo>
                  <a:cubicBezTo>
                    <a:pt x="2374" y="121"/>
                    <a:pt x="2368" y="107"/>
                    <a:pt x="2367" y="102"/>
                  </a:cubicBezTo>
                  <a:cubicBezTo>
                    <a:pt x="2363" y="94"/>
                    <a:pt x="2359" y="86"/>
                    <a:pt x="2355" y="78"/>
                  </a:cubicBezTo>
                  <a:cubicBezTo>
                    <a:pt x="2349" y="65"/>
                    <a:pt x="2342" y="52"/>
                    <a:pt x="2333" y="40"/>
                  </a:cubicBezTo>
                  <a:cubicBezTo>
                    <a:pt x="2330" y="35"/>
                    <a:pt x="2326" y="31"/>
                    <a:pt x="2321" y="29"/>
                  </a:cubicBezTo>
                  <a:cubicBezTo>
                    <a:pt x="2316" y="27"/>
                    <a:pt x="2310" y="29"/>
                    <a:pt x="2307" y="34"/>
                  </a:cubicBezTo>
                  <a:cubicBezTo>
                    <a:pt x="2305" y="37"/>
                    <a:pt x="2304" y="42"/>
                    <a:pt x="2305" y="46"/>
                  </a:cubicBezTo>
                  <a:cubicBezTo>
                    <a:pt x="2305" y="50"/>
                    <a:pt x="2306" y="54"/>
                    <a:pt x="2307" y="58"/>
                  </a:cubicBezTo>
                  <a:close/>
                  <a:moveTo>
                    <a:pt x="2378" y="75"/>
                  </a:moveTo>
                  <a:cubicBezTo>
                    <a:pt x="2381" y="79"/>
                    <a:pt x="2391" y="63"/>
                    <a:pt x="2396" y="56"/>
                  </a:cubicBezTo>
                  <a:cubicBezTo>
                    <a:pt x="2402" y="48"/>
                    <a:pt x="2408" y="40"/>
                    <a:pt x="2413" y="32"/>
                  </a:cubicBezTo>
                  <a:cubicBezTo>
                    <a:pt x="2419" y="22"/>
                    <a:pt x="2425" y="11"/>
                    <a:pt x="2430" y="0"/>
                  </a:cubicBezTo>
                  <a:cubicBezTo>
                    <a:pt x="2396" y="0"/>
                    <a:pt x="2396" y="0"/>
                    <a:pt x="2396" y="0"/>
                  </a:cubicBezTo>
                  <a:cubicBezTo>
                    <a:pt x="2393" y="10"/>
                    <a:pt x="2390" y="20"/>
                    <a:pt x="2387" y="29"/>
                  </a:cubicBezTo>
                  <a:cubicBezTo>
                    <a:pt x="2383" y="44"/>
                    <a:pt x="2374" y="71"/>
                    <a:pt x="2378" y="75"/>
                  </a:cubicBezTo>
                  <a:close/>
                  <a:moveTo>
                    <a:pt x="1226" y="425"/>
                  </a:moveTo>
                  <a:cubicBezTo>
                    <a:pt x="1229" y="429"/>
                    <a:pt x="1239" y="413"/>
                    <a:pt x="1244" y="406"/>
                  </a:cubicBezTo>
                  <a:cubicBezTo>
                    <a:pt x="1250" y="398"/>
                    <a:pt x="1256" y="390"/>
                    <a:pt x="1261" y="382"/>
                  </a:cubicBezTo>
                  <a:cubicBezTo>
                    <a:pt x="1268" y="370"/>
                    <a:pt x="1274" y="358"/>
                    <a:pt x="1280" y="346"/>
                  </a:cubicBezTo>
                  <a:cubicBezTo>
                    <a:pt x="1285" y="333"/>
                    <a:pt x="1291" y="321"/>
                    <a:pt x="1289" y="306"/>
                  </a:cubicBezTo>
                  <a:cubicBezTo>
                    <a:pt x="1289" y="303"/>
                    <a:pt x="1288" y="300"/>
                    <a:pt x="1287" y="298"/>
                  </a:cubicBezTo>
                  <a:cubicBezTo>
                    <a:pt x="1284" y="295"/>
                    <a:pt x="1281" y="295"/>
                    <a:pt x="1278" y="295"/>
                  </a:cubicBezTo>
                  <a:cubicBezTo>
                    <a:pt x="1271" y="297"/>
                    <a:pt x="1267" y="303"/>
                    <a:pt x="1263" y="310"/>
                  </a:cubicBezTo>
                  <a:cubicBezTo>
                    <a:pt x="1258" y="318"/>
                    <a:pt x="1253" y="325"/>
                    <a:pt x="1250" y="334"/>
                  </a:cubicBezTo>
                  <a:cubicBezTo>
                    <a:pt x="1244" y="349"/>
                    <a:pt x="1240" y="364"/>
                    <a:pt x="1235" y="379"/>
                  </a:cubicBezTo>
                  <a:cubicBezTo>
                    <a:pt x="1231" y="394"/>
                    <a:pt x="1222" y="420"/>
                    <a:pt x="1226" y="425"/>
                  </a:cubicBezTo>
                  <a:close/>
                  <a:moveTo>
                    <a:pt x="2355" y="57"/>
                  </a:moveTo>
                  <a:cubicBezTo>
                    <a:pt x="2358" y="61"/>
                    <a:pt x="2372" y="86"/>
                    <a:pt x="2372" y="75"/>
                  </a:cubicBezTo>
                  <a:cubicBezTo>
                    <a:pt x="2372" y="64"/>
                    <a:pt x="2369" y="51"/>
                    <a:pt x="2366" y="40"/>
                  </a:cubicBezTo>
                  <a:cubicBezTo>
                    <a:pt x="2363" y="26"/>
                    <a:pt x="2360" y="13"/>
                    <a:pt x="2356" y="0"/>
                  </a:cubicBezTo>
                  <a:cubicBezTo>
                    <a:pt x="2325" y="0"/>
                    <a:pt x="2325" y="0"/>
                    <a:pt x="2325" y="0"/>
                  </a:cubicBezTo>
                  <a:cubicBezTo>
                    <a:pt x="2329" y="11"/>
                    <a:pt x="2334" y="21"/>
                    <a:pt x="2339" y="31"/>
                  </a:cubicBezTo>
                  <a:cubicBezTo>
                    <a:pt x="2344" y="40"/>
                    <a:pt x="2349" y="49"/>
                    <a:pt x="2355" y="57"/>
                  </a:cubicBezTo>
                  <a:close/>
                  <a:moveTo>
                    <a:pt x="2378" y="16"/>
                  </a:moveTo>
                  <a:cubicBezTo>
                    <a:pt x="2380" y="11"/>
                    <a:pt x="2381" y="5"/>
                    <a:pt x="2382" y="0"/>
                  </a:cubicBezTo>
                  <a:cubicBezTo>
                    <a:pt x="2370" y="0"/>
                    <a:pt x="2370" y="0"/>
                    <a:pt x="2370" y="0"/>
                  </a:cubicBezTo>
                  <a:cubicBezTo>
                    <a:pt x="2370" y="1"/>
                    <a:pt x="2370" y="2"/>
                    <a:pt x="2370" y="2"/>
                  </a:cubicBezTo>
                  <a:cubicBezTo>
                    <a:pt x="2371" y="5"/>
                    <a:pt x="2374" y="24"/>
                    <a:pt x="2378" y="16"/>
                  </a:cubicBezTo>
                  <a:close/>
                  <a:moveTo>
                    <a:pt x="2404" y="65"/>
                  </a:moveTo>
                  <a:cubicBezTo>
                    <a:pt x="2392" y="82"/>
                    <a:pt x="2377" y="118"/>
                    <a:pt x="2380" y="124"/>
                  </a:cubicBezTo>
                  <a:cubicBezTo>
                    <a:pt x="2383" y="130"/>
                    <a:pt x="2421" y="105"/>
                    <a:pt x="2436" y="85"/>
                  </a:cubicBezTo>
                  <a:cubicBezTo>
                    <a:pt x="2444" y="74"/>
                    <a:pt x="2459" y="52"/>
                    <a:pt x="2450" y="36"/>
                  </a:cubicBezTo>
                  <a:cubicBezTo>
                    <a:pt x="2449" y="35"/>
                    <a:pt x="2448" y="33"/>
                    <a:pt x="2446" y="32"/>
                  </a:cubicBezTo>
                  <a:cubicBezTo>
                    <a:pt x="2446" y="32"/>
                    <a:pt x="2445" y="32"/>
                    <a:pt x="2445" y="32"/>
                  </a:cubicBezTo>
                  <a:cubicBezTo>
                    <a:pt x="2443" y="30"/>
                    <a:pt x="2440" y="31"/>
                    <a:pt x="2437" y="32"/>
                  </a:cubicBezTo>
                  <a:cubicBezTo>
                    <a:pt x="2424" y="37"/>
                    <a:pt x="2413" y="51"/>
                    <a:pt x="2404" y="65"/>
                  </a:cubicBezTo>
                  <a:close/>
                  <a:moveTo>
                    <a:pt x="1226" y="1778"/>
                  </a:moveTo>
                  <a:cubicBezTo>
                    <a:pt x="1228" y="1773"/>
                    <a:pt x="1229" y="1767"/>
                    <a:pt x="1230" y="1762"/>
                  </a:cubicBezTo>
                  <a:cubicBezTo>
                    <a:pt x="1232" y="1752"/>
                    <a:pt x="1233" y="1742"/>
                    <a:pt x="1234" y="1731"/>
                  </a:cubicBezTo>
                  <a:cubicBezTo>
                    <a:pt x="1237" y="1715"/>
                    <a:pt x="1238" y="1698"/>
                    <a:pt x="1239" y="1680"/>
                  </a:cubicBezTo>
                  <a:cubicBezTo>
                    <a:pt x="1240" y="1666"/>
                    <a:pt x="1241" y="1643"/>
                    <a:pt x="1229" y="1636"/>
                  </a:cubicBezTo>
                  <a:cubicBezTo>
                    <a:pt x="1224" y="1633"/>
                    <a:pt x="1217" y="1635"/>
                    <a:pt x="1213" y="1640"/>
                  </a:cubicBezTo>
                  <a:cubicBezTo>
                    <a:pt x="1209" y="1645"/>
                    <a:pt x="1207" y="1653"/>
                    <a:pt x="1206" y="1660"/>
                  </a:cubicBezTo>
                  <a:cubicBezTo>
                    <a:pt x="1207" y="1685"/>
                    <a:pt x="1210" y="1710"/>
                    <a:pt x="1213" y="1735"/>
                  </a:cubicBezTo>
                  <a:cubicBezTo>
                    <a:pt x="1215" y="1745"/>
                    <a:pt x="1216" y="1755"/>
                    <a:pt x="1218" y="1764"/>
                  </a:cubicBezTo>
                  <a:cubicBezTo>
                    <a:pt x="1219" y="1767"/>
                    <a:pt x="1222" y="1786"/>
                    <a:pt x="1226" y="1778"/>
                  </a:cubicBezTo>
                  <a:close/>
                  <a:moveTo>
                    <a:pt x="1294" y="1091"/>
                  </a:moveTo>
                  <a:cubicBezTo>
                    <a:pt x="1294" y="1090"/>
                    <a:pt x="1293" y="1090"/>
                    <a:pt x="1293" y="1090"/>
                  </a:cubicBezTo>
                  <a:cubicBezTo>
                    <a:pt x="1291" y="1089"/>
                    <a:pt x="1288" y="1089"/>
                    <a:pt x="1285" y="1090"/>
                  </a:cubicBezTo>
                  <a:cubicBezTo>
                    <a:pt x="1272" y="1095"/>
                    <a:pt x="1261" y="1110"/>
                    <a:pt x="1252" y="1123"/>
                  </a:cubicBezTo>
                  <a:cubicBezTo>
                    <a:pt x="1240" y="1140"/>
                    <a:pt x="1225" y="1176"/>
                    <a:pt x="1228" y="1182"/>
                  </a:cubicBezTo>
                  <a:cubicBezTo>
                    <a:pt x="1231" y="1189"/>
                    <a:pt x="1269" y="1164"/>
                    <a:pt x="1284" y="1143"/>
                  </a:cubicBezTo>
                  <a:cubicBezTo>
                    <a:pt x="1292" y="1132"/>
                    <a:pt x="1307" y="1111"/>
                    <a:pt x="1298" y="1095"/>
                  </a:cubicBezTo>
                  <a:cubicBezTo>
                    <a:pt x="1297" y="1093"/>
                    <a:pt x="1296" y="1092"/>
                    <a:pt x="1294" y="1091"/>
                  </a:cubicBezTo>
                  <a:close/>
                  <a:moveTo>
                    <a:pt x="2358" y="1535"/>
                  </a:moveTo>
                  <a:cubicBezTo>
                    <a:pt x="2360" y="1536"/>
                    <a:pt x="2362" y="1538"/>
                    <a:pt x="2364" y="1539"/>
                  </a:cubicBezTo>
                  <a:cubicBezTo>
                    <a:pt x="2365" y="1539"/>
                    <a:pt x="2366" y="1539"/>
                    <a:pt x="2366" y="1539"/>
                  </a:cubicBezTo>
                  <a:cubicBezTo>
                    <a:pt x="2368" y="1539"/>
                    <a:pt x="2369" y="1538"/>
                    <a:pt x="2370" y="1537"/>
                  </a:cubicBezTo>
                  <a:cubicBezTo>
                    <a:pt x="2374" y="1532"/>
                    <a:pt x="2368" y="1518"/>
                    <a:pt x="2367" y="1514"/>
                  </a:cubicBezTo>
                  <a:cubicBezTo>
                    <a:pt x="2363" y="1505"/>
                    <a:pt x="2359" y="1497"/>
                    <a:pt x="2355" y="1490"/>
                  </a:cubicBezTo>
                  <a:cubicBezTo>
                    <a:pt x="2349" y="1476"/>
                    <a:pt x="2342" y="1463"/>
                    <a:pt x="2333" y="1451"/>
                  </a:cubicBezTo>
                  <a:cubicBezTo>
                    <a:pt x="2330" y="1446"/>
                    <a:pt x="2326" y="1442"/>
                    <a:pt x="2321" y="1440"/>
                  </a:cubicBezTo>
                  <a:cubicBezTo>
                    <a:pt x="2316" y="1438"/>
                    <a:pt x="2310" y="1440"/>
                    <a:pt x="2307" y="1445"/>
                  </a:cubicBezTo>
                  <a:cubicBezTo>
                    <a:pt x="2305" y="1448"/>
                    <a:pt x="2304" y="1453"/>
                    <a:pt x="2305" y="1457"/>
                  </a:cubicBezTo>
                  <a:cubicBezTo>
                    <a:pt x="2305" y="1461"/>
                    <a:pt x="2306" y="1465"/>
                    <a:pt x="2307" y="1469"/>
                  </a:cubicBezTo>
                  <a:cubicBezTo>
                    <a:pt x="2318" y="1498"/>
                    <a:pt x="2338" y="1518"/>
                    <a:pt x="2358" y="1535"/>
                  </a:cubicBezTo>
                  <a:close/>
                  <a:moveTo>
                    <a:pt x="1244" y="1818"/>
                  </a:moveTo>
                  <a:cubicBezTo>
                    <a:pt x="1250" y="1810"/>
                    <a:pt x="1256" y="1802"/>
                    <a:pt x="1261" y="1794"/>
                  </a:cubicBezTo>
                  <a:cubicBezTo>
                    <a:pt x="1268" y="1782"/>
                    <a:pt x="1274" y="1770"/>
                    <a:pt x="1280" y="1758"/>
                  </a:cubicBezTo>
                  <a:cubicBezTo>
                    <a:pt x="1285" y="1745"/>
                    <a:pt x="1291" y="1733"/>
                    <a:pt x="1289" y="1718"/>
                  </a:cubicBezTo>
                  <a:cubicBezTo>
                    <a:pt x="1289" y="1715"/>
                    <a:pt x="1288" y="1712"/>
                    <a:pt x="1287" y="1710"/>
                  </a:cubicBezTo>
                  <a:cubicBezTo>
                    <a:pt x="1284" y="1707"/>
                    <a:pt x="1281" y="1707"/>
                    <a:pt x="1278" y="1708"/>
                  </a:cubicBezTo>
                  <a:cubicBezTo>
                    <a:pt x="1271" y="1710"/>
                    <a:pt x="1267" y="1716"/>
                    <a:pt x="1263" y="1722"/>
                  </a:cubicBezTo>
                  <a:cubicBezTo>
                    <a:pt x="1258" y="1730"/>
                    <a:pt x="1253" y="1738"/>
                    <a:pt x="1250" y="1746"/>
                  </a:cubicBezTo>
                  <a:cubicBezTo>
                    <a:pt x="1244" y="1761"/>
                    <a:pt x="1240" y="1776"/>
                    <a:pt x="1235" y="1792"/>
                  </a:cubicBezTo>
                  <a:cubicBezTo>
                    <a:pt x="1231" y="1806"/>
                    <a:pt x="1222" y="1833"/>
                    <a:pt x="1226" y="1837"/>
                  </a:cubicBezTo>
                  <a:cubicBezTo>
                    <a:pt x="1229" y="1841"/>
                    <a:pt x="1239" y="1826"/>
                    <a:pt x="1244" y="1818"/>
                  </a:cubicBezTo>
                  <a:close/>
                  <a:moveTo>
                    <a:pt x="2321" y="2146"/>
                  </a:moveTo>
                  <a:cubicBezTo>
                    <a:pt x="2316" y="2144"/>
                    <a:pt x="2310" y="2145"/>
                    <a:pt x="2307" y="2151"/>
                  </a:cubicBezTo>
                  <a:cubicBezTo>
                    <a:pt x="2306" y="2153"/>
                    <a:pt x="2305" y="2156"/>
                    <a:pt x="2305" y="2158"/>
                  </a:cubicBezTo>
                  <a:cubicBezTo>
                    <a:pt x="2335" y="2158"/>
                    <a:pt x="2335" y="2158"/>
                    <a:pt x="2335" y="2158"/>
                  </a:cubicBezTo>
                  <a:cubicBezTo>
                    <a:pt x="2334" y="2158"/>
                    <a:pt x="2334" y="2157"/>
                    <a:pt x="2333" y="2157"/>
                  </a:cubicBezTo>
                  <a:cubicBezTo>
                    <a:pt x="2330" y="2152"/>
                    <a:pt x="2326" y="2147"/>
                    <a:pt x="2321" y="2146"/>
                  </a:cubicBezTo>
                  <a:close/>
                  <a:moveTo>
                    <a:pt x="1294" y="1794"/>
                  </a:moveTo>
                  <a:cubicBezTo>
                    <a:pt x="1294" y="1794"/>
                    <a:pt x="1293" y="1794"/>
                    <a:pt x="1293" y="1794"/>
                  </a:cubicBezTo>
                  <a:cubicBezTo>
                    <a:pt x="1291" y="1792"/>
                    <a:pt x="1288" y="1793"/>
                    <a:pt x="1285" y="1794"/>
                  </a:cubicBezTo>
                  <a:cubicBezTo>
                    <a:pt x="1272" y="1799"/>
                    <a:pt x="1261" y="1813"/>
                    <a:pt x="1252" y="1827"/>
                  </a:cubicBezTo>
                  <a:cubicBezTo>
                    <a:pt x="1240" y="1844"/>
                    <a:pt x="1225" y="1880"/>
                    <a:pt x="1228" y="1886"/>
                  </a:cubicBezTo>
                  <a:cubicBezTo>
                    <a:pt x="1231" y="1892"/>
                    <a:pt x="1269" y="1868"/>
                    <a:pt x="1284" y="1847"/>
                  </a:cubicBezTo>
                  <a:cubicBezTo>
                    <a:pt x="1292" y="1836"/>
                    <a:pt x="1307" y="1814"/>
                    <a:pt x="1298" y="1799"/>
                  </a:cubicBezTo>
                  <a:cubicBezTo>
                    <a:pt x="1297" y="1797"/>
                    <a:pt x="1296" y="1795"/>
                    <a:pt x="1294" y="1794"/>
                  </a:cubicBezTo>
                  <a:close/>
                  <a:moveTo>
                    <a:pt x="1294" y="382"/>
                  </a:moveTo>
                  <a:cubicBezTo>
                    <a:pt x="1294" y="382"/>
                    <a:pt x="1293" y="382"/>
                    <a:pt x="1293" y="381"/>
                  </a:cubicBezTo>
                  <a:cubicBezTo>
                    <a:pt x="1291" y="380"/>
                    <a:pt x="1288" y="380"/>
                    <a:pt x="1285" y="381"/>
                  </a:cubicBezTo>
                  <a:cubicBezTo>
                    <a:pt x="1272" y="387"/>
                    <a:pt x="1261" y="401"/>
                    <a:pt x="1252" y="415"/>
                  </a:cubicBezTo>
                  <a:cubicBezTo>
                    <a:pt x="1240" y="432"/>
                    <a:pt x="1225" y="468"/>
                    <a:pt x="1228" y="474"/>
                  </a:cubicBezTo>
                  <a:cubicBezTo>
                    <a:pt x="1231" y="480"/>
                    <a:pt x="1269" y="455"/>
                    <a:pt x="1284" y="435"/>
                  </a:cubicBezTo>
                  <a:cubicBezTo>
                    <a:pt x="1292" y="424"/>
                    <a:pt x="1307" y="402"/>
                    <a:pt x="1298" y="386"/>
                  </a:cubicBezTo>
                  <a:cubicBezTo>
                    <a:pt x="1297" y="385"/>
                    <a:pt x="1296" y="383"/>
                    <a:pt x="1294" y="382"/>
                  </a:cubicBezTo>
                  <a:close/>
                  <a:moveTo>
                    <a:pt x="2446" y="1443"/>
                  </a:moveTo>
                  <a:cubicBezTo>
                    <a:pt x="2446" y="1443"/>
                    <a:pt x="2445" y="1443"/>
                    <a:pt x="2445" y="1443"/>
                  </a:cubicBezTo>
                  <a:cubicBezTo>
                    <a:pt x="2443" y="1441"/>
                    <a:pt x="2440" y="1442"/>
                    <a:pt x="2437" y="1443"/>
                  </a:cubicBezTo>
                  <a:cubicBezTo>
                    <a:pt x="2424" y="1448"/>
                    <a:pt x="2413" y="1463"/>
                    <a:pt x="2404" y="1476"/>
                  </a:cubicBezTo>
                  <a:cubicBezTo>
                    <a:pt x="2392" y="1493"/>
                    <a:pt x="2377" y="1529"/>
                    <a:pt x="2380" y="1535"/>
                  </a:cubicBezTo>
                  <a:cubicBezTo>
                    <a:pt x="2383" y="1542"/>
                    <a:pt x="2421" y="1517"/>
                    <a:pt x="2436" y="1496"/>
                  </a:cubicBezTo>
                  <a:cubicBezTo>
                    <a:pt x="2444" y="1485"/>
                    <a:pt x="2459" y="1463"/>
                    <a:pt x="2450" y="1448"/>
                  </a:cubicBezTo>
                  <a:cubicBezTo>
                    <a:pt x="2449" y="1446"/>
                    <a:pt x="2448" y="1444"/>
                    <a:pt x="2446" y="1443"/>
                  </a:cubicBezTo>
                  <a:close/>
                  <a:moveTo>
                    <a:pt x="2446" y="2149"/>
                  </a:moveTo>
                  <a:cubicBezTo>
                    <a:pt x="2446" y="2149"/>
                    <a:pt x="2445" y="2148"/>
                    <a:pt x="2445" y="2148"/>
                  </a:cubicBezTo>
                  <a:cubicBezTo>
                    <a:pt x="2443" y="2147"/>
                    <a:pt x="2440" y="2147"/>
                    <a:pt x="2437" y="2148"/>
                  </a:cubicBezTo>
                  <a:cubicBezTo>
                    <a:pt x="2432" y="2150"/>
                    <a:pt x="2427" y="2154"/>
                    <a:pt x="2422" y="2158"/>
                  </a:cubicBezTo>
                  <a:cubicBezTo>
                    <a:pt x="2452" y="2158"/>
                    <a:pt x="2452" y="2158"/>
                    <a:pt x="2452" y="2158"/>
                  </a:cubicBezTo>
                  <a:cubicBezTo>
                    <a:pt x="2451" y="2157"/>
                    <a:pt x="2451" y="2155"/>
                    <a:pt x="2450" y="2153"/>
                  </a:cubicBezTo>
                  <a:cubicBezTo>
                    <a:pt x="2449" y="2151"/>
                    <a:pt x="2448" y="2150"/>
                    <a:pt x="2446" y="2149"/>
                  </a:cubicBezTo>
                  <a:close/>
                  <a:moveTo>
                    <a:pt x="2446" y="738"/>
                  </a:moveTo>
                  <a:cubicBezTo>
                    <a:pt x="2446" y="738"/>
                    <a:pt x="2445" y="737"/>
                    <a:pt x="2445" y="737"/>
                  </a:cubicBezTo>
                  <a:cubicBezTo>
                    <a:pt x="2443" y="736"/>
                    <a:pt x="2440" y="736"/>
                    <a:pt x="2437" y="737"/>
                  </a:cubicBezTo>
                  <a:cubicBezTo>
                    <a:pt x="2424" y="742"/>
                    <a:pt x="2413" y="757"/>
                    <a:pt x="2404" y="770"/>
                  </a:cubicBezTo>
                  <a:cubicBezTo>
                    <a:pt x="2392" y="787"/>
                    <a:pt x="2377" y="823"/>
                    <a:pt x="2380" y="830"/>
                  </a:cubicBezTo>
                  <a:cubicBezTo>
                    <a:pt x="2383" y="836"/>
                    <a:pt x="2421" y="811"/>
                    <a:pt x="2436" y="791"/>
                  </a:cubicBezTo>
                  <a:cubicBezTo>
                    <a:pt x="2444" y="780"/>
                    <a:pt x="2459" y="758"/>
                    <a:pt x="2450" y="742"/>
                  </a:cubicBezTo>
                  <a:cubicBezTo>
                    <a:pt x="2449" y="740"/>
                    <a:pt x="2448" y="739"/>
                    <a:pt x="2446" y="738"/>
                  </a:cubicBezTo>
                  <a:close/>
                  <a:moveTo>
                    <a:pt x="2353" y="2105"/>
                  </a:moveTo>
                  <a:cubicBezTo>
                    <a:pt x="2348" y="2091"/>
                    <a:pt x="2343" y="2067"/>
                    <a:pt x="2329" y="2063"/>
                  </a:cubicBezTo>
                  <a:cubicBezTo>
                    <a:pt x="2325" y="2061"/>
                    <a:pt x="2320" y="2062"/>
                    <a:pt x="2317" y="2067"/>
                  </a:cubicBezTo>
                  <a:cubicBezTo>
                    <a:pt x="2313" y="2072"/>
                    <a:pt x="2313" y="2080"/>
                    <a:pt x="2315" y="2087"/>
                  </a:cubicBezTo>
                  <a:cubicBezTo>
                    <a:pt x="2321" y="2108"/>
                    <a:pt x="2329" y="2129"/>
                    <a:pt x="2339" y="2147"/>
                  </a:cubicBezTo>
                  <a:cubicBezTo>
                    <a:pt x="2341" y="2151"/>
                    <a:pt x="2343" y="2155"/>
                    <a:pt x="2345" y="2158"/>
                  </a:cubicBezTo>
                  <a:cubicBezTo>
                    <a:pt x="2367" y="2158"/>
                    <a:pt x="2367" y="2158"/>
                    <a:pt x="2367" y="2158"/>
                  </a:cubicBezTo>
                  <a:cubicBezTo>
                    <a:pt x="2366" y="2158"/>
                    <a:pt x="2366" y="2157"/>
                    <a:pt x="2366" y="2156"/>
                  </a:cubicBezTo>
                  <a:cubicBezTo>
                    <a:pt x="2363" y="2139"/>
                    <a:pt x="2358" y="2122"/>
                    <a:pt x="2353" y="2105"/>
                  </a:cubicBezTo>
                  <a:close/>
                  <a:moveTo>
                    <a:pt x="2391" y="2035"/>
                  </a:moveTo>
                  <a:cubicBezTo>
                    <a:pt x="2392" y="2021"/>
                    <a:pt x="2393" y="1998"/>
                    <a:pt x="2381" y="1991"/>
                  </a:cubicBezTo>
                  <a:cubicBezTo>
                    <a:pt x="2376" y="1988"/>
                    <a:pt x="2369" y="1990"/>
                    <a:pt x="2365" y="1995"/>
                  </a:cubicBezTo>
                  <a:cubicBezTo>
                    <a:pt x="2361" y="2000"/>
                    <a:pt x="2359" y="2007"/>
                    <a:pt x="2358" y="2015"/>
                  </a:cubicBezTo>
                  <a:cubicBezTo>
                    <a:pt x="2359" y="2040"/>
                    <a:pt x="2362" y="2065"/>
                    <a:pt x="2365" y="2089"/>
                  </a:cubicBezTo>
                  <a:cubicBezTo>
                    <a:pt x="2367" y="2099"/>
                    <a:pt x="2368" y="2109"/>
                    <a:pt x="2370" y="2119"/>
                  </a:cubicBezTo>
                  <a:cubicBezTo>
                    <a:pt x="2371" y="2122"/>
                    <a:pt x="2374" y="2140"/>
                    <a:pt x="2378" y="2132"/>
                  </a:cubicBezTo>
                  <a:cubicBezTo>
                    <a:pt x="2380" y="2128"/>
                    <a:pt x="2381" y="2122"/>
                    <a:pt x="2382" y="2117"/>
                  </a:cubicBezTo>
                  <a:cubicBezTo>
                    <a:pt x="2384" y="2106"/>
                    <a:pt x="2385" y="2096"/>
                    <a:pt x="2386" y="2086"/>
                  </a:cubicBezTo>
                  <a:cubicBezTo>
                    <a:pt x="2389" y="2069"/>
                    <a:pt x="2390" y="2052"/>
                    <a:pt x="2391" y="2035"/>
                  </a:cubicBezTo>
                  <a:close/>
                  <a:moveTo>
                    <a:pt x="51" y="57"/>
                  </a:moveTo>
                  <a:cubicBezTo>
                    <a:pt x="54" y="61"/>
                    <a:pt x="68" y="86"/>
                    <a:pt x="68" y="75"/>
                  </a:cubicBezTo>
                  <a:cubicBezTo>
                    <a:pt x="68" y="64"/>
                    <a:pt x="65" y="51"/>
                    <a:pt x="62" y="40"/>
                  </a:cubicBezTo>
                  <a:cubicBezTo>
                    <a:pt x="59" y="26"/>
                    <a:pt x="56" y="13"/>
                    <a:pt x="53" y="0"/>
                  </a:cubicBezTo>
                  <a:cubicBezTo>
                    <a:pt x="21" y="0"/>
                    <a:pt x="21" y="0"/>
                    <a:pt x="21" y="0"/>
                  </a:cubicBezTo>
                  <a:cubicBezTo>
                    <a:pt x="25" y="11"/>
                    <a:pt x="30" y="21"/>
                    <a:pt x="35" y="31"/>
                  </a:cubicBezTo>
                  <a:cubicBezTo>
                    <a:pt x="40" y="40"/>
                    <a:pt x="46" y="49"/>
                    <a:pt x="51" y="57"/>
                  </a:cubicBezTo>
                  <a:close/>
                  <a:moveTo>
                    <a:pt x="2441" y="2073"/>
                  </a:moveTo>
                  <a:cubicBezTo>
                    <a:pt x="2441" y="2070"/>
                    <a:pt x="2440" y="2067"/>
                    <a:pt x="2439" y="2064"/>
                  </a:cubicBezTo>
                  <a:cubicBezTo>
                    <a:pt x="2436" y="2062"/>
                    <a:pt x="2433" y="2061"/>
                    <a:pt x="2430" y="2062"/>
                  </a:cubicBezTo>
                  <a:cubicBezTo>
                    <a:pt x="2423" y="2064"/>
                    <a:pt x="2419" y="2070"/>
                    <a:pt x="2415" y="2077"/>
                  </a:cubicBezTo>
                  <a:cubicBezTo>
                    <a:pt x="2410" y="2085"/>
                    <a:pt x="2405" y="2092"/>
                    <a:pt x="2402" y="2101"/>
                  </a:cubicBezTo>
                  <a:cubicBezTo>
                    <a:pt x="2396" y="2116"/>
                    <a:pt x="2392" y="2131"/>
                    <a:pt x="2387" y="2146"/>
                  </a:cubicBezTo>
                  <a:cubicBezTo>
                    <a:pt x="2386" y="2150"/>
                    <a:pt x="2385" y="2154"/>
                    <a:pt x="2383" y="2158"/>
                  </a:cubicBezTo>
                  <a:cubicBezTo>
                    <a:pt x="2406" y="2158"/>
                    <a:pt x="2406" y="2158"/>
                    <a:pt x="2406" y="2158"/>
                  </a:cubicBezTo>
                  <a:cubicBezTo>
                    <a:pt x="2409" y="2155"/>
                    <a:pt x="2411" y="2152"/>
                    <a:pt x="2413" y="2149"/>
                  </a:cubicBezTo>
                  <a:cubicBezTo>
                    <a:pt x="2420" y="2137"/>
                    <a:pt x="2426" y="2125"/>
                    <a:pt x="2432" y="2112"/>
                  </a:cubicBezTo>
                  <a:cubicBezTo>
                    <a:pt x="2437" y="2100"/>
                    <a:pt x="2443" y="2088"/>
                    <a:pt x="2441" y="2073"/>
                  </a:cubicBezTo>
                  <a:close/>
                  <a:moveTo>
                    <a:pt x="54" y="1535"/>
                  </a:moveTo>
                  <a:cubicBezTo>
                    <a:pt x="56" y="1536"/>
                    <a:pt x="58" y="1538"/>
                    <a:pt x="60" y="1539"/>
                  </a:cubicBezTo>
                  <a:cubicBezTo>
                    <a:pt x="61" y="1539"/>
                    <a:pt x="62" y="1539"/>
                    <a:pt x="63" y="1539"/>
                  </a:cubicBezTo>
                  <a:cubicBezTo>
                    <a:pt x="64" y="1539"/>
                    <a:pt x="65" y="1538"/>
                    <a:pt x="66" y="1537"/>
                  </a:cubicBezTo>
                  <a:cubicBezTo>
                    <a:pt x="70" y="1532"/>
                    <a:pt x="64" y="1518"/>
                    <a:pt x="63" y="1514"/>
                  </a:cubicBezTo>
                  <a:cubicBezTo>
                    <a:pt x="59" y="1505"/>
                    <a:pt x="55" y="1497"/>
                    <a:pt x="51" y="1490"/>
                  </a:cubicBezTo>
                  <a:cubicBezTo>
                    <a:pt x="45" y="1476"/>
                    <a:pt x="38" y="1463"/>
                    <a:pt x="29" y="1451"/>
                  </a:cubicBezTo>
                  <a:cubicBezTo>
                    <a:pt x="26" y="1446"/>
                    <a:pt x="22" y="1442"/>
                    <a:pt x="17" y="1440"/>
                  </a:cubicBezTo>
                  <a:cubicBezTo>
                    <a:pt x="12" y="1438"/>
                    <a:pt x="6" y="1440"/>
                    <a:pt x="3" y="1445"/>
                  </a:cubicBezTo>
                  <a:cubicBezTo>
                    <a:pt x="1" y="1448"/>
                    <a:pt x="0" y="1453"/>
                    <a:pt x="1" y="1457"/>
                  </a:cubicBezTo>
                  <a:cubicBezTo>
                    <a:pt x="1" y="1461"/>
                    <a:pt x="2" y="1465"/>
                    <a:pt x="3" y="1469"/>
                  </a:cubicBezTo>
                  <a:cubicBezTo>
                    <a:pt x="14" y="1498"/>
                    <a:pt x="34" y="1518"/>
                    <a:pt x="54" y="1535"/>
                  </a:cubicBezTo>
                  <a:close/>
                  <a:moveTo>
                    <a:pt x="87" y="2035"/>
                  </a:moveTo>
                  <a:cubicBezTo>
                    <a:pt x="88" y="2021"/>
                    <a:pt x="89" y="1998"/>
                    <a:pt x="77" y="1991"/>
                  </a:cubicBezTo>
                  <a:cubicBezTo>
                    <a:pt x="72" y="1988"/>
                    <a:pt x="65" y="1990"/>
                    <a:pt x="61" y="1995"/>
                  </a:cubicBezTo>
                  <a:cubicBezTo>
                    <a:pt x="57" y="2000"/>
                    <a:pt x="55" y="2007"/>
                    <a:pt x="54" y="2015"/>
                  </a:cubicBezTo>
                  <a:cubicBezTo>
                    <a:pt x="55" y="2040"/>
                    <a:pt x="58" y="2065"/>
                    <a:pt x="61" y="2089"/>
                  </a:cubicBezTo>
                  <a:cubicBezTo>
                    <a:pt x="63" y="2099"/>
                    <a:pt x="64" y="2109"/>
                    <a:pt x="66" y="2119"/>
                  </a:cubicBezTo>
                  <a:cubicBezTo>
                    <a:pt x="67" y="2122"/>
                    <a:pt x="70" y="2140"/>
                    <a:pt x="74" y="2132"/>
                  </a:cubicBezTo>
                  <a:cubicBezTo>
                    <a:pt x="76" y="2128"/>
                    <a:pt x="77" y="2122"/>
                    <a:pt x="78" y="2117"/>
                  </a:cubicBezTo>
                  <a:cubicBezTo>
                    <a:pt x="80" y="2106"/>
                    <a:pt x="81" y="2096"/>
                    <a:pt x="82" y="2086"/>
                  </a:cubicBezTo>
                  <a:cubicBezTo>
                    <a:pt x="85" y="2069"/>
                    <a:pt x="87" y="2052"/>
                    <a:pt x="87" y="2035"/>
                  </a:cubicBezTo>
                  <a:close/>
                  <a:moveTo>
                    <a:pt x="49" y="2105"/>
                  </a:moveTo>
                  <a:cubicBezTo>
                    <a:pt x="45" y="2091"/>
                    <a:pt x="39" y="2067"/>
                    <a:pt x="25" y="2063"/>
                  </a:cubicBezTo>
                  <a:cubicBezTo>
                    <a:pt x="21" y="2061"/>
                    <a:pt x="16" y="2062"/>
                    <a:pt x="13" y="2067"/>
                  </a:cubicBezTo>
                  <a:cubicBezTo>
                    <a:pt x="9" y="2072"/>
                    <a:pt x="9" y="2080"/>
                    <a:pt x="11" y="2087"/>
                  </a:cubicBezTo>
                  <a:cubicBezTo>
                    <a:pt x="17" y="2108"/>
                    <a:pt x="25" y="2129"/>
                    <a:pt x="35" y="2147"/>
                  </a:cubicBezTo>
                  <a:cubicBezTo>
                    <a:pt x="37" y="2151"/>
                    <a:pt x="39" y="2155"/>
                    <a:pt x="42" y="2158"/>
                  </a:cubicBezTo>
                  <a:cubicBezTo>
                    <a:pt x="63" y="2158"/>
                    <a:pt x="63" y="2158"/>
                    <a:pt x="63" y="2158"/>
                  </a:cubicBezTo>
                  <a:cubicBezTo>
                    <a:pt x="63" y="2158"/>
                    <a:pt x="62" y="2157"/>
                    <a:pt x="62" y="2156"/>
                  </a:cubicBezTo>
                  <a:cubicBezTo>
                    <a:pt x="59" y="2139"/>
                    <a:pt x="54" y="2122"/>
                    <a:pt x="49" y="2105"/>
                  </a:cubicBezTo>
                  <a:close/>
                  <a:moveTo>
                    <a:pt x="17" y="2146"/>
                  </a:moveTo>
                  <a:cubicBezTo>
                    <a:pt x="12" y="2144"/>
                    <a:pt x="6" y="2145"/>
                    <a:pt x="3" y="2151"/>
                  </a:cubicBezTo>
                  <a:cubicBezTo>
                    <a:pt x="2" y="2153"/>
                    <a:pt x="1" y="2156"/>
                    <a:pt x="1" y="2158"/>
                  </a:cubicBezTo>
                  <a:cubicBezTo>
                    <a:pt x="31" y="2158"/>
                    <a:pt x="31" y="2158"/>
                    <a:pt x="31" y="2158"/>
                  </a:cubicBezTo>
                  <a:cubicBezTo>
                    <a:pt x="30" y="2158"/>
                    <a:pt x="30" y="2157"/>
                    <a:pt x="29" y="2157"/>
                  </a:cubicBezTo>
                  <a:cubicBezTo>
                    <a:pt x="26" y="2152"/>
                    <a:pt x="22" y="2147"/>
                    <a:pt x="17" y="2146"/>
                  </a:cubicBezTo>
                  <a:close/>
                  <a:moveTo>
                    <a:pt x="1201" y="1751"/>
                  </a:moveTo>
                  <a:cubicBezTo>
                    <a:pt x="1197" y="1736"/>
                    <a:pt x="1191" y="1713"/>
                    <a:pt x="1177" y="1708"/>
                  </a:cubicBezTo>
                  <a:cubicBezTo>
                    <a:pt x="1173" y="1706"/>
                    <a:pt x="1168" y="1707"/>
                    <a:pt x="1165" y="1712"/>
                  </a:cubicBezTo>
                  <a:cubicBezTo>
                    <a:pt x="1161" y="1717"/>
                    <a:pt x="1161" y="1726"/>
                    <a:pt x="1163" y="1733"/>
                  </a:cubicBezTo>
                  <a:cubicBezTo>
                    <a:pt x="1169" y="1754"/>
                    <a:pt x="1177" y="1774"/>
                    <a:pt x="1187" y="1793"/>
                  </a:cubicBezTo>
                  <a:cubicBezTo>
                    <a:pt x="1192" y="1802"/>
                    <a:pt x="1197" y="1811"/>
                    <a:pt x="1203" y="1819"/>
                  </a:cubicBezTo>
                  <a:cubicBezTo>
                    <a:pt x="1206" y="1823"/>
                    <a:pt x="1220" y="1848"/>
                    <a:pt x="1220" y="1838"/>
                  </a:cubicBezTo>
                  <a:cubicBezTo>
                    <a:pt x="1220" y="1826"/>
                    <a:pt x="1217" y="1813"/>
                    <a:pt x="1214" y="1802"/>
                  </a:cubicBezTo>
                  <a:cubicBezTo>
                    <a:pt x="1211" y="1784"/>
                    <a:pt x="1206" y="1767"/>
                    <a:pt x="1201" y="1751"/>
                  </a:cubicBezTo>
                  <a:close/>
                  <a:moveTo>
                    <a:pt x="3" y="763"/>
                  </a:moveTo>
                  <a:cubicBezTo>
                    <a:pt x="14" y="793"/>
                    <a:pt x="34" y="812"/>
                    <a:pt x="54" y="829"/>
                  </a:cubicBezTo>
                  <a:cubicBezTo>
                    <a:pt x="56" y="831"/>
                    <a:pt x="58" y="832"/>
                    <a:pt x="60" y="833"/>
                  </a:cubicBezTo>
                  <a:cubicBezTo>
                    <a:pt x="61" y="833"/>
                    <a:pt x="62" y="833"/>
                    <a:pt x="63" y="833"/>
                  </a:cubicBezTo>
                  <a:cubicBezTo>
                    <a:pt x="64" y="833"/>
                    <a:pt x="65" y="832"/>
                    <a:pt x="66" y="831"/>
                  </a:cubicBezTo>
                  <a:cubicBezTo>
                    <a:pt x="70" y="826"/>
                    <a:pt x="64" y="813"/>
                    <a:pt x="63" y="808"/>
                  </a:cubicBezTo>
                  <a:cubicBezTo>
                    <a:pt x="59" y="800"/>
                    <a:pt x="55" y="792"/>
                    <a:pt x="51" y="784"/>
                  </a:cubicBezTo>
                  <a:cubicBezTo>
                    <a:pt x="45" y="771"/>
                    <a:pt x="38" y="757"/>
                    <a:pt x="29" y="746"/>
                  </a:cubicBezTo>
                  <a:cubicBezTo>
                    <a:pt x="26" y="741"/>
                    <a:pt x="22" y="736"/>
                    <a:pt x="17" y="734"/>
                  </a:cubicBezTo>
                  <a:cubicBezTo>
                    <a:pt x="12" y="733"/>
                    <a:pt x="6" y="734"/>
                    <a:pt x="3" y="740"/>
                  </a:cubicBezTo>
                  <a:cubicBezTo>
                    <a:pt x="1" y="743"/>
                    <a:pt x="0" y="747"/>
                    <a:pt x="1" y="751"/>
                  </a:cubicBezTo>
                  <a:cubicBezTo>
                    <a:pt x="1" y="756"/>
                    <a:pt x="2" y="759"/>
                    <a:pt x="3" y="763"/>
                  </a:cubicBezTo>
                  <a:close/>
                  <a:moveTo>
                    <a:pt x="3" y="58"/>
                  </a:moveTo>
                  <a:cubicBezTo>
                    <a:pt x="14" y="87"/>
                    <a:pt x="34" y="107"/>
                    <a:pt x="54" y="124"/>
                  </a:cubicBezTo>
                  <a:cubicBezTo>
                    <a:pt x="56" y="125"/>
                    <a:pt x="58" y="127"/>
                    <a:pt x="60" y="127"/>
                  </a:cubicBezTo>
                  <a:cubicBezTo>
                    <a:pt x="61" y="128"/>
                    <a:pt x="62" y="128"/>
                    <a:pt x="63" y="128"/>
                  </a:cubicBezTo>
                  <a:cubicBezTo>
                    <a:pt x="64" y="127"/>
                    <a:pt x="65" y="127"/>
                    <a:pt x="66" y="125"/>
                  </a:cubicBezTo>
                  <a:cubicBezTo>
                    <a:pt x="70" y="121"/>
                    <a:pt x="64" y="107"/>
                    <a:pt x="63" y="102"/>
                  </a:cubicBezTo>
                  <a:cubicBezTo>
                    <a:pt x="59" y="94"/>
                    <a:pt x="55" y="86"/>
                    <a:pt x="51" y="78"/>
                  </a:cubicBezTo>
                  <a:cubicBezTo>
                    <a:pt x="45" y="65"/>
                    <a:pt x="38" y="52"/>
                    <a:pt x="29" y="40"/>
                  </a:cubicBezTo>
                  <a:cubicBezTo>
                    <a:pt x="26" y="35"/>
                    <a:pt x="22" y="31"/>
                    <a:pt x="17" y="29"/>
                  </a:cubicBezTo>
                  <a:cubicBezTo>
                    <a:pt x="12" y="27"/>
                    <a:pt x="6" y="29"/>
                    <a:pt x="3" y="34"/>
                  </a:cubicBezTo>
                  <a:cubicBezTo>
                    <a:pt x="1" y="37"/>
                    <a:pt x="0" y="42"/>
                    <a:pt x="1" y="46"/>
                  </a:cubicBezTo>
                  <a:cubicBezTo>
                    <a:pt x="1" y="50"/>
                    <a:pt x="2" y="54"/>
                    <a:pt x="3" y="58"/>
                  </a:cubicBezTo>
                  <a:close/>
                  <a:moveTo>
                    <a:pt x="142" y="32"/>
                  </a:moveTo>
                  <a:cubicBezTo>
                    <a:pt x="142" y="32"/>
                    <a:pt x="141" y="32"/>
                    <a:pt x="141" y="32"/>
                  </a:cubicBezTo>
                  <a:cubicBezTo>
                    <a:pt x="139" y="30"/>
                    <a:pt x="136" y="31"/>
                    <a:pt x="133" y="32"/>
                  </a:cubicBezTo>
                  <a:cubicBezTo>
                    <a:pt x="120" y="37"/>
                    <a:pt x="109" y="51"/>
                    <a:pt x="100" y="65"/>
                  </a:cubicBezTo>
                  <a:cubicBezTo>
                    <a:pt x="89" y="82"/>
                    <a:pt x="73" y="118"/>
                    <a:pt x="76" y="124"/>
                  </a:cubicBezTo>
                  <a:cubicBezTo>
                    <a:pt x="79" y="130"/>
                    <a:pt x="117" y="105"/>
                    <a:pt x="132" y="85"/>
                  </a:cubicBezTo>
                  <a:cubicBezTo>
                    <a:pt x="140" y="74"/>
                    <a:pt x="155" y="52"/>
                    <a:pt x="146" y="36"/>
                  </a:cubicBezTo>
                  <a:cubicBezTo>
                    <a:pt x="145" y="35"/>
                    <a:pt x="144" y="33"/>
                    <a:pt x="142" y="32"/>
                  </a:cubicBezTo>
                  <a:close/>
                  <a:moveTo>
                    <a:pt x="142" y="738"/>
                  </a:moveTo>
                  <a:cubicBezTo>
                    <a:pt x="142" y="738"/>
                    <a:pt x="141" y="737"/>
                    <a:pt x="141" y="737"/>
                  </a:cubicBezTo>
                  <a:cubicBezTo>
                    <a:pt x="139" y="736"/>
                    <a:pt x="136" y="736"/>
                    <a:pt x="133" y="737"/>
                  </a:cubicBezTo>
                  <a:cubicBezTo>
                    <a:pt x="120" y="742"/>
                    <a:pt x="109" y="757"/>
                    <a:pt x="100" y="770"/>
                  </a:cubicBezTo>
                  <a:cubicBezTo>
                    <a:pt x="89" y="787"/>
                    <a:pt x="73" y="823"/>
                    <a:pt x="76" y="830"/>
                  </a:cubicBezTo>
                  <a:cubicBezTo>
                    <a:pt x="79" y="836"/>
                    <a:pt x="117" y="811"/>
                    <a:pt x="132" y="791"/>
                  </a:cubicBezTo>
                  <a:cubicBezTo>
                    <a:pt x="140" y="780"/>
                    <a:pt x="155" y="758"/>
                    <a:pt x="146" y="742"/>
                  </a:cubicBezTo>
                  <a:cubicBezTo>
                    <a:pt x="145" y="740"/>
                    <a:pt x="144" y="739"/>
                    <a:pt x="142" y="738"/>
                  </a:cubicBezTo>
                  <a:close/>
                  <a:moveTo>
                    <a:pt x="137" y="2073"/>
                  </a:moveTo>
                  <a:cubicBezTo>
                    <a:pt x="137" y="2070"/>
                    <a:pt x="136" y="2067"/>
                    <a:pt x="135" y="2064"/>
                  </a:cubicBezTo>
                  <a:cubicBezTo>
                    <a:pt x="132" y="2062"/>
                    <a:pt x="129" y="2061"/>
                    <a:pt x="126" y="2062"/>
                  </a:cubicBezTo>
                  <a:cubicBezTo>
                    <a:pt x="119" y="2064"/>
                    <a:pt x="115" y="2070"/>
                    <a:pt x="111" y="2077"/>
                  </a:cubicBezTo>
                  <a:cubicBezTo>
                    <a:pt x="106" y="2085"/>
                    <a:pt x="101" y="2092"/>
                    <a:pt x="98" y="2101"/>
                  </a:cubicBezTo>
                  <a:cubicBezTo>
                    <a:pt x="92" y="2116"/>
                    <a:pt x="88" y="2131"/>
                    <a:pt x="83" y="2146"/>
                  </a:cubicBezTo>
                  <a:cubicBezTo>
                    <a:pt x="82" y="2150"/>
                    <a:pt x="81" y="2154"/>
                    <a:pt x="79" y="2158"/>
                  </a:cubicBezTo>
                  <a:cubicBezTo>
                    <a:pt x="102" y="2158"/>
                    <a:pt x="102" y="2158"/>
                    <a:pt x="102" y="2158"/>
                  </a:cubicBezTo>
                  <a:cubicBezTo>
                    <a:pt x="105" y="2155"/>
                    <a:pt x="107" y="2152"/>
                    <a:pt x="109" y="2149"/>
                  </a:cubicBezTo>
                  <a:cubicBezTo>
                    <a:pt x="116" y="2137"/>
                    <a:pt x="122" y="2125"/>
                    <a:pt x="128" y="2112"/>
                  </a:cubicBezTo>
                  <a:cubicBezTo>
                    <a:pt x="133" y="2100"/>
                    <a:pt x="139" y="2088"/>
                    <a:pt x="137" y="2073"/>
                  </a:cubicBezTo>
                  <a:close/>
                  <a:moveTo>
                    <a:pt x="1203" y="1840"/>
                  </a:moveTo>
                  <a:cubicBezTo>
                    <a:pt x="1197" y="1827"/>
                    <a:pt x="1190" y="1814"/>
                    <a:pt x="1181" y="1802"/>
                  </a:cubicBezTo>
                  <a:cubicBezTo>
                    <a:pt x="1178" y="1797"/>
                    <a:pt x="1174" y="1793"/>
                    <a:pt x="1169" y="1791"/>
                  </a:cubicBezTo>
                  <a:cubicBezTo>
                    <a:pt x="1164" y="1789"/>
                    <a:pt x="1158" y="1791"/>
                    <a:pt x="1155" y="1796"/>
                  </a:cubicBezTo>
                  <a:cubicBezTo>
                    <a:pt x="1153" y="1799"/>
                    <a:pt x="1152" y="1804"/>
                    <a:pt x="1153" y="1808"/>
                  </a:cubicBezTo>
                  <a:cubicBezTo>
                    <a:pt x="1153" y="1812"/>
                    <a:pt x="1154" y="1816"/>
                    <a:pt x="1155" y="1820"/>
                  </a:cubicBezTo>
                  <a:cubicBezTo>
                    <a:pt x="1166" y="1849"/>
                    <a:pt x="1186" y="1869"/>
                    <a:pt x="1206" y="1886"/>
                  </a:cubicBezTo>
                  <a:cubicBezTo>
                    <a:pt x="1208" y="1887"/>
                    <a:pt x="1210" y="1889"/>
                    <a:pt x="1212" y="1889"/>
                  </a:cubicBezTo>
                  <a:cubicBezTo>
                    <a:pt x="1213" y="1890"/>
                    <a:pt x="1214" y="1890"/>
                    <a:pt x="1215" y="1890"/>
                  </a:cubicBezTo>
                  <a:cubicBezTo>
                    <a:pt x="1216" y="1889"/>
                    <a:pt x="1217" y="1889"/>
                    <a:pt x="1218" y="1888"/>
                  </a:cubicBezTo>
                  <a:cubicBezTo>
                    <a:pt x="1222" y="1883"/>
                    <a:pt x="1216" y="1869"/>
                    <a:pt x="1215" y="1865"/>
                  </a:cubicBezTo>
                  <a:cubicBezTo>
                    <a:pt x="1211" y="1856"/>
                    <a:pt x="1207" y="1848"/>
                    <a:pt x="1203" y="1840"/>
                  </a:cubicBezTo>
                  <a:close/>
                  <a:moveTo>
                    <a:pt x="142" y="1443"/>
                  </a:moveTo>
                  <a:cubicBezTo>
                    <a:pt x="142" y="1443"/>
                    <a:pt x="141" y="1443"/>
                    <a:pt x="141" y="1443"/>
                  </a:cubicBezTo>
                  <a:cubicBezTo>
                    <a:pt x="139" y="1441"/>
                    <a:pt x="136" y="1442"/>
                    <a:pt x="133" y="1443"/>
                  </a:cubicBezTo>
                  <a:cubicBezTo>
                    <a:pt x="120" y="1448"/>
                    <a:pt x="109" y="1463"/>
                    <a:pt x="100" y="1476"/>
                  </a:cubicBezTo>
                  <a:cubicBezTo>
                    <a:pt x="89" y="1493"/>
                    <a:pt x="73" y="1529"/>
                    <a:pt x="76" y="1535"/>
                  </a:cubicBezTo>
                  <a:cubicBezTo>
                    <a:pt x="79" y="1542"/>
                    <a:pt x="117" y="1517"/>
                    <a:pt x="132" y="1496"/>
                  </a:cubicBezTo>
                  <a:cubicBezTo>
                    <a:pt x="140" y="1485"/>
                    <a:pt x="155" y="1463"/>
                    <a:pt x="146" y="1448"/>
                  </a:cubicBezTo>
                  <a:cubicBezTo>
                    <a:pt x="145" y="1446"/>
                    <a:pt x="144" y="1444"/>
                    <a:pt x="142" y="1443"/>
                  </a:cubicBezTo>
                  <a:close/>
                  <a:moveTo>
                    <a:pt x="142" y="2149"/>
                  </a:moveTo>
                  <a:cubicBezTo>
                    <a:pt x="142" y="2149"/>
                    <a:pt x="141" y="2148"/>
                    <a:pt x="141" y="2148"/>
                  </a:cubicBezTo>
                  <a:cubicBezTo>
                    <a:pt x="139" y="2147"/>
                    <a:pt x="136" y="2147"/>
                    <a:pt x="133" y="2148"/>
                  </a:cubicBezTo>
                  <a:cubicBezTo>
                    <a:pt x="128" y="2150"/>
                    <a:pt x="123" y="2154"/>
                    <a:pt x="118" y="2158"/>
                  </a:cubicBezTo>
                  <a:cubicBezTo>
                    <a:pt x="148" y="2158"/>
                    <a:pt x="148" y="2158"/>
                    <a:pt x="148" y="2158"/>
                  </a:cubicBezTo>
                  <a:cubicBezTo>
                    <a:pt x="147" y="2157"/>
                    <a:pt x="147" y="2155"/>
                    <a:pt x="146" y="2153"/>
                  </a:cubicBezTo>
                  <a:cubicBezTo>
                    <a:pt x="145" y="2151"/>
                    <a:pt x="144" y="2150"/>
                    <a:pt x="142" y="2149"/>
                  </a:cubicBezTo>
                  <a:close/>
                </a:path>
              </a:pathLst>
            </a:custGeom>
            <a:solidFill>
              <a:schemeClr val="accent4"/>
            </a:solidFill>
            <a:ln>
              <a:noFill/>
            </a:ln>
          </p:spPr>
        </p:sp>
      </p:grpSp>
      <p:grpSp>
        <p:nvGrpSpPr>
          <p:cNvPr id="9" name="Group 8" title="Text Container Shape"/>
          <p:cNvGrpSpPr/>
          <p:nvPr/>
        </p:nvGrpSpPr>
        <p:grpSpPr>
          <a:xfrm>
            <a:off x="7320300" y="467784"/>
            <a:ext cx="4875213" cy="5922963"/>
            <a:chOff x="7320300" y="467784"/>
            <a:chExt cx="4875213" cy="5922963"/>
          </a:xfrm>
        </p:grpSpPr>
        <p:sp>
          <p:nvSpPr>
            <p:cNvPr id="231" name="Freeform 206"/>
            <p:cNvSpPr/>
            <p:nvPr/>
          </p:nvSpPr>
          <p:spPr bwMode="auto">
            <a:xfrm>
              <a:off x="7320300" y="467784"/>
              <a:ext cx="4875213" cy="5922963"/>
            </a:xfrm>
            <a:custGeom>
              <a:avLst/>
              <a:gdLst/>
              <a:ahLst/>
              <a:cxnLst/>
              <a:rect l="0" t="0" r="r" b="b"/>
              <a:pathLst>
                <a:path w="3071" h="3731">
                  <a:moveTo>
                    <a:pt x="199" y="0"/>
                  </a:moveTo>
                  <a:lnTo>
                    <a:pt x="3071" y="0"/>
                  </a:lnTo>
                  <a:lnTo>
                    <a:pt x="3071" y="3731"/>
                  </a:lnTo>
                  <a:lnTo>
                    <a:pt x="199" y="3731"/>
                  </a:lnTo>
                  <a:lnTo>
                    <a:pt x="164" y="3728"/>
                  </a:lnTo>
                  <a:lnTo>
                    <a:pt x="130" y="3719"/>
                  </a:lnTo>
                  <a:lnTo>
                    <a:pt x="98" y="3704"/>
                  </a:lnTo>
                  <a:lnTo>
                    <a:pt x="71" y="3683"/>
                  </a:lnTo>
                  <a:lnTo>
                    <a:pt x="46" y="3660"/>
                  </a:lnTo>
                  <a:lnTo>
                    <a:pt x="27" y="3631"/>
                  </a:lnTo>
                  <a:lnTo>
                    <a:pt x="12" y="3601"/>
                  </a:lnTo>
                  <a:lnTo>
                    <a:pt x="3" y="3567"/>
                  </a:lnTo>
                  <a:lnTo>
                    <a:pt x="0" y="3531"/>
                  </a:lnTo>
                  <a:lnTo>
                    <a:pt x="0" y="199"/>
                  </a:lnTo>
                  <a:lnTo>
                    <a:pt x="3" y="164"/>
                  </a:lnTo>
                  <a:lnTo>
                    <a:pt x="12" y="130"/>
                  </a:lnTo>
                  <a:lnTo>
                    <a:pt x="27" y="98"/>
                  </a:lnTo>
                  <a:lnTo>
                    <a:pt x="46" y="71"/>
                  </a:lnTo>
                  <a:lnTo>
                    <a:pt x="71" y="46"/>
                  </a:lnTo>
                  <a:lnTo>
                    <a:pt x="98" y="27"/>
                  </a:lnTo>
                  <a:lnTo>
                    <a:pt x="130" y="12"/>
                  </a:lnTo>
                  <a:lnTo>
                    <a:pt x="164" y="2"/>
                  </a:lnTo>
                  <a:lnTo>
                    <a:pt x="199" y="0"/>
                  </a:lnTo>
                  <a:close/>
                </a:path>
              </a:pathLst>
            </a:custGeom>
            <a:solidFill>
              <a:schemeClr val="accent1">
                <a:lumMod val="75000"/>
              </a:schemeClr>
            </a:solidFill>
            <a:ln w="0">
              <a:noFill/>
              <a:prstDash val="solid"/>
              <a:round/>
              <a:headEnd/>
              <a:tailEnd/>
            </a:ln>
          </p:spPr>
        </p:sp>
        <p:sp>
          <p:nvSpPr>
            <p:cNvPr id="237" name="Freeform 211"/>
            <p:cNvSpPr/>
            <p:nvPr/>
          </p:nvSpPr>
          <p:spPr bwMode="auto">
            <a:xfrm>
              <a:off x="7505469" y="661988"/>
              <a:ext cx="4686300" cy="5543550"/>
            </a:xfrm>
            <a:custGeom>
              <a:avLst/>
              <a:gdLst/>
              <a:ahLst/>
              <a:cxnLst/>
              <a:rect l="0" t="0" r="r" b="b"/>
              <a:pathLst>
                <a:path w="2952" h="3492">
                  <a:moveTo>
                    <a:pt x="79" y="0"/>
                  </a:moveTo>
                  <a:lnTo>
                    <a:pt x="2952" y="0"/>
                  </a:lnTo>
                  <a:lnTo>
                    <a:pt x="2952" y="25"/>
                  </a:lnTo>
                  <a:lnTo>
                    <a:pt x="79" y="25"/>
                  </a:lnTo>
                  <a:lnTo>
                    <a:pt x="62" y="27"/>
                  </a:lnTo>
                  <a:lnTo>
                    <a:pt x="48" y="35"/>
                  </a:lnTo>
                  <a:lnTo>
                    <a:pt x="35" y="47"/>
                  </a:lnTo>
                  <a:lnTo>
                    <a:pt x="26" y="63"/>
                  </a:lnTo>
                  <a:lnTo>
                    <a:pt x="24" y="80"/>
                  </a:lnTo>
                  <a:lnTo>
                    <a:pt x="24" y="3411"/>
                  </a:lnTo>
                  <a:lnTo>
                    <a:pt x="26" y="3429"/>
                  </a:lnTo>
                  <a:lnTo>
                    <a:pt x="35" y="3444"/>
                  </a:lnTo>
                  <a:lnTo>
                    <a:pt x="48" y="3457"/>
                  </a:lnTo>
                  <a:lnTo>
                    <a:pt x="62" y="3466"/>
                  </a:lnTo>
                  <a:lnTo>
                    <a:pt x="79" y="3468"/>
                  </a:lnTo>
                  <a:lnTo>
                    <a:pt x="2951" y="3468"/>
                  </a:lnTo>
                  <a:lnTo>
                    <a:pt x="2951" y="3492"/>
                  </a:lnTo>
                  <a:lnTo>
                    <a:pt x="79" y="3492"/>
                  </a:lnTo>
                  <a:lnTo>
                    <a:pt x="59" y="3489"/>
                  </a:lnTo>
                  <a:lnTo>
                    <a:pt x="40" y="3481"/>
                  </a:lnTo>
                  <a:lnTo>
                    <a:pt x="23" y="3469"/>
                  </a:lnTo>
                  <a:lnTo>
                    <a:pt x="11" y="3452"/>
                  </a:lnTo>
                  <a:lnTo>
                    <a:pt x="3" y="3433"/>
                  </a:lnTo>
                  <a:lnTo>
                    <a:pt x="0" y="3411"/>
                  </a:lnTo>
                  <a:lnTo>
                    <a:pt x="0" y="80"/>
                  </a:lnTo>
                  <a:lnTo>
                    <a:pt x="3" y="60"/>
                  </a:lnTo>
                  <a:lnTo>
                    <a:pt x="11" y="41"/>
                  </a:lnTo>
                  <a:lnTo>
                    <a:pt x="23" y="24"/>
                  </a:lnTo>
                  <a:lnTo>
                    <a:pt x="40" y="11"/>
                  </a:lnTo>
                  <a:lnTo>
                    <a:pt x="59" y="4"/>
                  </a:lnTo>
                  <a:lnTo>
                    <a:pt x="79" y="0"/>
                  </a:lnTo>
                  <a:close/>
                </a:path>
              </a:pathLst>
            </a:custGeom>
            <a:solidFill>
              <a:schemeClr val="bg2"/>
            </a:solidFill>
            <a:ln w="0">
              <a:noFill/>
              <a:prstDash val="solid"/>
              <a:round/>
              <a:headEnd/>
              <a:tailEnd/>
            </a:ln>
          </p:spPr>
        </p:sp>
        <p:cxnSp>
          <p:nvCxnSpPr>
            <p:cNvPr id="10" name="Straight Connector 9"/>
            <p:cNvCxnSpPr/>
            <p:nvPr/>
          </p:nvCxnSpPr>
          <p:spPr>
            <a:xfrm>
              <a:off x="8013399" y="4629095"/>
              <a:ext cx="694944" cy="0"/>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7920752" y="1023867"/>
            <a:ext cx="3793678" cy="3349641"/>
          </a:xfrm>
        </p:spPr>
        <p:txBody>
          <a:bodyPr anchor="t">
            <a:normAutofit/>
          </a:bodyPr>
          <a:lstStyle>
            <a:lvl1pPr algn="l">
              <a:lnSpc>
                <a:spcPct val="105000"/>
              </a:lnSpc>
              <a:defRPr sz="3900" baseline="0">
                <a:solidFill>
                  <a:schemeClr val="accent1">
                    <a:lumMod val="40000"/>
                    <a:lumOff val="60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7920752" y="4945377"/>
            <a:ext cx="3793678" cy="1037760"/>
          </a:xfrm>
        </p:spPr>
        <p:txBody>
          <a:bodyPr anchor="t">
            <a:normAutofit/>
          </a:bodyPr>
          <a:lstStyle>
            <a:lvl1pPr marL="0" indent="0" algn="l">
              <a:lnSpc>
                <a:spcPct val="130000"/>
              </a:lnSpc>
              <a:buNone/>
              <a:defRPr sz="2000" baseline="0">
                <a:solidFill>
                  <a:schemeClr val="accent1">
                    <a:lumMod val="40000"/>
                    <a:lumOff val="6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8973319" y="6442524"/>
            <a:ext cx="2743200" cy="365125"/>
          </a:xfrm>
        </p:spPr>
        <p:txBody>
          <a:bodyPr/>
          <a:lstStyle>
            <a:lvl1pPr>
              <a:defRPr>
                <a:solidFill>
                  <a:schemeClr val="accent1">
                    <a:lumMod val="40000"/>
                    <a:lumOff val="60000"/>
                  </a:schemeClr>
                </a:solidFill>
              </a:defRPr>
            </a:lvl1pPr>
          </a:lstStyle>
          <a:p>
            <a:fld id="{4C422A38-08B9-4DDF-963F-91DFD44F44CD}" type="datetimeFigureOut">
              <a:rPr lang="en-US" smtClean="0"/>
              <a:t>9/19/2019</a:t>
            </a:fld>
            <a:endParaRPr lang="en-US" dirty="0"/>
          </a:p>
        </p:txBody>
      </p:sp>
      <p:sp>
        <p:nvSpPr>
          <p:cNvPr id="5" name="Footer Placeholder 4"/>
          <p:cNvSpPr>
            <a:spLocks noGrp="1"/>
          </p:cNvSpPr>
          <p:nvPr>
            <p:ph type="ftr" sz="quarter" idx="11"/>
          </p:nvPr>
        </p:nvSpPr>
        <p:spPr>
          <a:xfrm>
            <a:off x="4032210" y="6442524"/>
            <a:ext cx="4114800" cy="365125"/>
          </a:xfrm>
        </p:spPr>
        <p:txBody>
          <a:bodyPr/>
          <a:lstStyle>
            <a:lvl1pPr algn="ctr">
              <a:defRPr>
                <a:solidFill>
                  <a:schemeClr val="accent1">
                    <a:lumMod val="40000"/>
                    <a:lumOff val="60000"/>
                  </a:schemeClr>
                </a:solidFill>
              </a:defRPr>
            </a:lvl1pPr>
          </a:lstStyle>
          <a:p>
            <a:endParaRPr lang="en-US" dirty="0"/>
          </a:p>
        </p:txBody>
      </p:sp>
      <p:sp>
        <p:nvSpPr>
          <p:cNvPr id="6" name="Slide Number Placeholder 5"/>
          <p:cNvSpPr>
            <a:spLocks noGrp="1"/>
          </p:cNvSpPr>
          <p:nvPr>
            <p:ph type="sldNum" sz="quarter" idx="12"/>
          </p:nvPr>
        </p:nvSpPr>
        <p:spPr>
          <a:xfrm>
            <a:off x="466432" y="6442524"/>
            <a:ext cx="2755378" cy="365125"/>
          </a:xfrm>
        </p:spPr>
        <p:txBody>
          <a:bodyPr anchor="ctr"/>
          <a:lstStyle>
            <a:lvl1pPr algn="l">
              <a:defRPr sz="1200">
                <a:solidFill>
                  <a:schemeClr val="accent1">
                    <a:lumMod val="40000"/>
                    <a:lumOff val="60000"/>
                  </a:schemeClr>
                </a:solidFill>
              </a:defRPr>
            </a:lvl1pPr>
          </a:lstStyle>
          <a:p>
            <a:fld id="{370F9C83-6623-46BE-BB21-52222C45B3D6}" type="slidenum">
              <a:rPr lang="en-US" smtClean="0"/>
              <a:t>‹#›</a:t>
            </a:fld>
            <a:endParaRPr lang="en-US" dirty="0"/>
          </a:p>
        </p:txBody>
      </p:sp>
    </p:spTree>
    <p:extLst>
      <p:ext uri="{BB962C8B-B14F-4D97-AF65-F5344CB8AC3E}">
        <p14:creationId xmlns:p14="http://schemas.microsoft.com/office/powerpoint/2010/main" val="3247273304"/>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4056">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422A38-08B9-4DDF-963F-91DFD44F44CD}" type="datetimeFigureOut">
              <a:rPr lang="en-US" smtClean="0"/>
              <a:t>9/19/2019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70F9C83-6623-46BE-BB21-52222C45B3D6}" type="slidenum">
              <a:rPr lang="en-US" smtClean="0"/>
              <a:t>‹#›</a:t>
            </a:fld>
            <a:endParaRPr lang="en-US" dirty="0"/>
          </a:p>
        </p:txBody>
      </p:sp>
    </p:spTree>
    <p:extLst>
      <p:ext uri="{BB962C8B-B14F-4D97-AF65-F5344CB8AC3E}">
        <p14:creationId xmlns:p14="http://schemas.microsoft.com/office/powerpoint/2010/main" val="36515873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4" name="Freeform 9"/>
          <p:cNvSpPr>
            <a:spLocks noEditPoints="1"/>
          </p:cNvSpPr>
          <p:nvPr/>
        </p:nvSpPr>
        <p:spPr bwMode="auto">
          <a:xfrm>
            <a:off x="0" y="1"/>
            <a:ext cx="2706681" cy="6858000"/>
          </a:xfrm>
          <a:custGeom>
            <a:avLst/>
            <a:gdLst/>
            <a:ahLst/>
            <a:cxnLst/>
            <a:rect l="0" t="0" r="r" b="b"/>
            <a:pathLst>
              <a:path w="850" h="2159">
                <a:moveTo>
                  <a:pt x="385" y="1133"/>
                </a:moveTo>
                <a:cubicBezTo>
                  <a:pt x="388" y="1137"/>
                  <a:pt x="398" y="1122"/>
                  <a:pt x="403" y="1115"/>
                </a:cubicBezTo>
                <a:cubicBezTo>
                  <a:pt x="409" y="1107"/>
                  <a:pt x="415" y="1099"/>
                  <a:pt x="420" y="1090"/>
                </a:cubicBezTo>
                <a:cubicBezTo>
                  <a:pt x="427" y="1079"/>
                  <a:pt x="433" y="1067"/>
                  <a:pt x="439" y="1054"/>
                </a:cubicBezTo>
                <a:cubicBezTo>
                  <a:pt x="444" y="1042"/>
                  <a:pt x="450" y="1030"/>
                  <a:pt x="448" y="1015"/>
                </a:cubicBezTo>
                <a:cubicBezTo>
                  <a:pt x="448" y="1012"/>
                  <a:pt x="447" y="1008"/>
                  <a:pt x="446" y="1006"/>
                </a:cubicBezTo>
                <a:cubicBezTo>
                  <a:pt x="443" y="1003"/>
                  <a:pt x="440" y="1003"/>
                  <a:pt x="437" y="1004"/>
                </a:cubicBezTo>
                <a:cubicBezTo>
                  <a:pt x="430" y="1006"/>
                  <a:pt x="426" y="1012"/>
                  <a:pt x="422" y="1019"/>
                </a:cubicBezTo>
                <a:cubicBezTo>
                  <a:pt x="417" y="1026"/>
                  <a:pt x="412" y="1034"/>
                  <a:pt x="409" y="1043"/>
                </a:cubicBezTo>
                <a:cubicBezTo>
                  <a:pt x="403" y="1058"/>
                  <a:pt x="399" y="1073"/>
                  <a:pt x="394" y="1088"/>
                </a:cubicBezTo>
                <a:cubicBezTo>
                  <a:pt x="390" y="1103"/>
                  <a:pt x="381" y="1129"/>
                  <a:pt x="385" y="1133"/>
                </a:cubicBezTo>
                <a:close/>
                <a:moveTo>
                  <a:pt x="360" y="1047"/>
                </a:moveTo>
                <a:cubicBezTo>
                  <a:pt x="356" y="1033"/>
                  <a:pt x="350" y="1009"/>
                  <a:pt x="337" y="1004"/>
                </a:cubicBezTo>
                <a:cubicBezTo>
                  <a:pt x="332" y="1003"/>
                  <a:pt x="327" y="1004"/>
                  <a:pt x="324" y="1008"/>
                </a:cubicBezTo>
                <a:cubicBezTo>
                  <a:pt x="320" y="1014"/>
                  <a:pt x="320" y="1022"/>
                  <a:pt x="322" y="1029"/>
                </a:cubicBezTo>
                <a:cubicBezTo>
                  <a:pt x="328" y="1050"/>
                  <a:pt x="336" y="1071"/>
                  <a:pt x="346" y="1089"/>
                </a:cubicBezTo>
                <a:cubicBezTo>
                  <a:pt x="351" y="1098"/>
                  <a:pt x="357" y="1107"/>
                  <a:pt x="362" y="1116"/>
                </a:cubicBezTo>
                <a:cubicBezTo>
                  <a:pt x="365" y="1120"/>
                  <a:pt x="379" y="1144"/>
                  <a:pt x="379" y="1134"/>
                </a:cubicBezTo>
                <a:cubicBezTo>
                  <a:pt x="379" y="1122"/>
                  <a:pt x="376" y="1110"/>
                  <a:pt x="373" y="1098"/>
                </a:cubicBezTo>
                <a:cubicBezTo>
                  <a:pt x="370" y="1081"/>
                  <a:pt x="365" y="1064"/>
                  <a:pt x="360" y="1047"/>
                </a:cubicBezTo>
                <a:close/>
                <a:moveTo>
                  <a:pt x="385" y="425"/>
                </a:moveTo>
                <a:cubicBezTo>
                  <a:pt x="388" y="429"/>
                  <a:pt x="398" y="414"/>
                  <a:pt x="403" y="406"/>
                </a:cubicBezTo>
                <a:cubicBezTo>
                  <a:pt x="409" y="399"/>
                  <a:pt x="415" y="390"/>
                  <a:pt x="420" y="382"/>
                </a:cubicBezTo>
                <a:cubicBezTo>
                  <a:pt x="427" y="370"/>
                  <a:pt x="433" y="358"/>
                  <a:pt x="439" y="346"/>
                </a:cubicBezTo>
                <a:cubicBezTo>
                  <a:pt x="444" y="333"/>
                  <a:pt x="450" y="321"/>
                  <a:pt x="448" y="306"/>
                </a:cubicBezTo>
                <a:cubicBezTo>
                  <a:pt x="448" y="303"/>
                  <a:pt x="447" y="300"/>
                  <a:pt x="446" y="298"/>
                </a:cubicBezTo>
                <a:cubicBezTo>
                  <a:pt x="443" y="295"/>
                  <a:pt x="440" y="295"/>
                  <a:pt x="437" y="296"/>
                </a:cubicBezTo>
                <a:cubicBezTo>
                  <a:pt x="430" y="298"/>
                  <a:pt x="426" y="304"/>
                  <a:pt x="422" y="310"/>
                </a:cubicBezTo>
                <a:cubicBezTo>
                  <a:pt x="417" y="318"/>
                  <a:pt x="412" y="326"/>
                  <a:pt x="409" y="335"/>
                </a:cubicBezTo>
                <a:cubicBezTo>
                  <a:pt x="403" y="349"/>
                  <a:pt x="399" y="364"/>
                  <a:pt x="394" y="380"/>
                </a:cubicBezTo>
                <a:cubicBezTo>
                  <a:pt x="390" y="394"/>
                  <a:pt x="381" y="421"/>
                  <a:pt x="385" y="425"/>
                </a:cubicBezTo>
                <a:close/>
                <a:moveTo>
                  <a:pt x="377" y="352"/>
                </a:moveTo>
                <a:cubicBezTo>
                  <a:pt x="378" y="355"/>
                  <a:pt x="381" y="374"/>
                  <a:pt x="385" y="366"/>
                </a:cubicBezTo>
                <a:cubicBezTo>
                  <a:pt x="387" y="361"/>
                  <a:pt x="388" y="355"/>
                  <a:pt x="389" y="350"/>
                </a:cubicBezTo>
                <a:cubicBezTo>
                  <a:pt x="391" y="340"/>
                  <a:pt x="392" y="330"/>
                  <a:pt x="393" y="320"/>
                </a:cubicBezTo>
                <a:cubicBezTo>
                  <a:pt x="396" y="303"/>
                  <a:pt x="398" y="286"/>
                  <a:pt x="398" y="268"/>
                </a:cubicBezTo>
                <a:cubicBezTo>
                  <a:pt x="399" y="254"/>
                  <a:pt x="400" y="232"/>
                  <a:pt x="388" y="224"/>
                </a:cubicBezTo>
                <a:cubicBezTo>
                  <a:pt x="383" y="221"/>
                  <a:pt x="376" y="223"/>
                  <a:pt x="372" y="228"/>
                </a:cubicBezTo>
                <a:cubicBezTo>
                  <a:pt x="368" y="233"/>
                  <a:pt x="366" y="241"/>
                  <a:pt x="365" y="248"/>
                </a:cubicBezTo>
                <a:cubicBezTo>
                  <a:pt x="366" y="273"/>
                  <a:pt x="369" y="298"/>
                  <a:pt x="372" y="323"/>
                </a:cubicBezTo>
                <a:cubicBezTo>
                  <a:pt x="374" y="333"/>
                  <a:pt x="375" y="343"/>
                  <a:pt x="377" y="352"/>
                </a:cubicBezTo>
                <a:close/>
                <a:moveTo>
                  <a:pt x="388" y="933"/>
                </a:moveTo>
                <a:cubicBezTo>
                  <a:pt x="383" y="930"/>
                  <a:pt x="376" y="932"/>
                  <a:pt x="372" y="937"/>
                </a:cubicBezTo>
                <a:cubicBezTo>
                  <a:pt x="368" y="942"/>
                  <a:pt x="366" y="949"/>
                  <a:pt x="365" y="956"/>
                </a:cubicBezTo>
                <a:cubicBezTo>
                  <a:pt x="366" y="982"/>
                  <a:pt x="369" y="1006"/>
                  <a:pt x="372" y="1031"/>
                </a:cubicBezTo>
                <a:cubicBezTo>
                  <a:pt x="374" y="1041"/>
                  <a:pt x="375" y="1051"/>
                  <a:pt x="377" y="1061"/>
                </a:cubicBezTo>
                <a:cubicBezTo>
                  <a:pt x="378" y="1064"/>
                  <a:pt x="381" y="1082"/>
                  <a:pt x="385" y="1074"/>
                </a:cubicBezTo>
                <a:cubicBezTo>
                  <a:pt x="387" y="1070"/>
                  <a:pt x="388" y="1063"/>
                  <a:pt x="389" y="1058"/>
                </a:cubicBezTo>
                <a:cubicBezTo>
                  <a:pt x="391" y="1048"/>
                  <a:pt x="392" y="1038"/>
                  <a:pt x="393" y="1028"/>
                </a:cubicBezTo>
                <a:cubicBezTo>
                  <a:pt x="396" y="1011"/>
                  <a:pt x="398" y="994"/>
                  <a:pt x="398" y="977"/>
                </a:cubicBezTo>
                <a:cubicBezTo>
                  <a:pt x="399" y="963"/>
                  <a:pt x="400" y="940"/>
                  <a:pt x="388" y="933"/>
                </a:cubicBezTo>
                <a:close/>
                <a:moveTo>
                  <a:pt x="314" y="408"/>
                </a:moveTo>
                <a:cubicBezTo>
                  <a:pt x="325" y="437"/>
                  <a:pt x="345" y="457"/>
                  <a:pt x="365" y="474"/>
                </a:cubicBezTo>
                <a:cubicBezTo>
                  <a:pt x="367" y="475"/>
                  <a:pt x="369" y="477"/>
                  <a:pt x="371" y="478"/>
                </a:cubicBezTo>
                <a:cubicBezTo>
                  <a:pt x="372" y="478"/>
                  <a:pt x="373" y="478"/>
                  <a:pt x="374" y="478"/>
                </a:cubicBezTo>
                <a:cubicBezTo>
                  <a:pt x="375" y="478"/>
                  <a:pt x="376" y="477"/>
                  <a:pt x="377" y="476"/>
                </a:cubicBezTo>
                <a:cubicBezTo>
                  <a:pt x="381" y="471"/>
                  <a:pt x="375" y="457"/>
                  <a:pt x="374" y="453"/>
                </a:cubicBezTo>
                <a:cubicBezTo>
                  <a:pt x="370" y="444"/>
                  <a:pt x="366" y="436"/>
                  <a:pt x="362" y="429"/>
                </a:cubicBezTo>
                <a:cubicBezTo>
                  <a:pt x="356" y="415"/>
                  <a:pt x="349" y="402"/>
                  <a:pt x="340" y="390"/>
                </a:cubicBezTo>
                <a:cubicBezTo>
                  <a:pt x="337" y="385"/>
                  <a:pt x="333" y="381"/>
                  <a:pt x="328" y="379"/>
                </a:cubicBezTo>
                <a:cubicBezTo>
                  <a:pt x="323" y="377"/>
                  <a:pt x="317" y="379"/>
                  <a:pt x="314" y="384"/>
                </a:cubicBezTo>
                <a:cubicBezTo>
                  <a:pt x="312" y="387"/>
                  <a:pt x="311" y="392"/>
                  <a:pt x="312" y="396"/>
                </a:cubicBezTo>
                <a:cubicBezTo>
                  <a:pt x="312" y="400"/>
                  <a:pt x="313" y="404"/>
                  <a:pt x="314" y="408"/>
                </a:cubicBezTo>
                <a:close/>
                <a:moveTo>
                  <a:pt x="9" y="675"/>
                </a:moveTo>
                <a:cubicBezTo>
                  <a:pt x="12" y="658"/>
                  <a:pt x="14" y="641"/>
                  <a:pt x="14" y="624"/>
                </a:cubicBezTo>
                <a:cubicBezTo>
                  <a:pt x="15" y="610"/>
                  <a:pt x="16" y="587"/>
                  <a:pt x="4" y="580"/>
                </a:cubicBezTo>
                <a:cubicBezTo>
                  <a:pt x="3" y="579"/>
                  <a:pt x="2" y="579"/>
                  <a:pt x="2" y="579"/>
                </a:cubicBezTo>
                <a:cubicBezTo>
                  <a:pt x="2" y="720"/>
                  <a:pt x="2" y="720"/>
                  <a:pt x="2" y="720"/>
                </a:cubicBezTo>
                <a:cubicBezTo>
                  <a:pt x="3" y="715"/>
                  <a:pt x="4" y="710"/>
                  <a:pt x="5" y="706"/>
                </a:cubicBezTo>
                <a:cubicBezTo>
                  <a:pt x="7" y="696"/>
                  <a:pt x="8" y="685"/>
                  <a:pt x="9" y="675"/>
                </a:cubicBezTo>
                <a:close/>
                <a:moveTo>
                  <a:pt x="19" y="56"/>
                </a:moveTo>
                <a:cubicBezTo>
                  <a:pt x="25" y="49"/>
                  <a:pt x="31" y="41"/>
                  <a:pt x="36" y="32"/>
                </a:cubicBezTo>
                <a:cubicBezTo>
                  <a:pt x="42" y="22"/>
                  <a:pt x="48" y="11"/>
                  <a:pt x="53" y="0"/>
                </a:cubicBezTo>
                <a:cubicBezTo>
                  <a:pt x="19" y="0"/>
                  <a:pt x="19" y="0"/>
                  <a:pt x="19" y="0"/>
                </a:cubicBezTo>
                <a:cubicBezTo>
                  <a:pt x="16" y="10"/>
                  <a:pt x="13" y="20"/>
                  <a:pt x="10" y="30"/>
                </a:cubicBezTo>
                <a:cubicBezTo>
                  <a:pt x="8" y="38"/>
                  <a:pt x="4" y="50"/>
                  <a:pt x="2" y="59"/>
                </a:cubicBezTo>
                <a:cubicBezTo>
                  <a:pt x="2" y="76"/>
                  <a:pt x="2" y="76"/>
                  <a:pt x="2" y="76"/>
                </a:cubicBezTo>
                <a:cubicBezTo>
                  <a:pt x="6" y="77"/>
                  <a:pt x="14" y="63"/>
                  <a:pt x="19" y="56"/>
                </a:cubicBezTo>
                <a:close/>
                <a:moveTo>
                  <a:pt x="314" y="1116"/>
                </a:moveTo>
                <a:cubicBezTo>
                  <a:pt x="325" y="1146"/>
                  <a:pt x="345" y="1165"/>
                  <a:pt x="365" y="1182"/>
                </a:cubicBezTo>
                <a:cubicBezTo>
                  <a:pt x="367" y="1184"/>
                  <a:pt x="369" y="1185"/>
                  <a:pt x="371" y="1186"/>
                </a:cubicBezTo>
                <a:cubicBezTo>
                  <a:pt x="372" y="1186"/>
                  <a:pt x="373" y="1186"/>
                  <a:pt x="374" y="1186"/>
                </a:cubicBezTo>
                <a:cubicBezTo>
                  <a:pt x="375" y="1186"/>
                  <a:pt x="376" y="1185"/>
                  <a:pt x="377" y="1184"/>
                </a:cubicBezTo>
                <a:cubicBezTo>
                  <a:pt x="381" y="1179"/>
                  <a:pt x="375" y="1166"/>
                  <a:pt x="374" y="1161"/>
                </a:cubicBezTo>
                <a:cubicBezTo>
                  <a:pt x="370" y="1153"/>
                  <a:pt x="366" y="1145"/>
                  <a:pt x="362" y="1137"/>
                </a:cubicBezTo>
                <a:cubicBezTo>
                  <a:pt x="356" y="1124"/>
                  <a:pt x="349" y="1110"/>
                  <a:pt x="340" y="1099"/>
                </a:cubicBezTo>
                <a:cubicBezTo>
                  <a:pt x="337" y="1094"/>
                  <a:pt x="333" y="1089"/>
                  <a:pt x="328" y="1087"/>
                </a:cubicBezTo>
                <a:cubicBezTo>
                  <a:pt x="323" y="1086"/>
                  <a:pt x="317" y="1087"/>
                  <a:pt x="314" y="1093"/>
                </a:cubicBezTo>
                <a:cubicBezTo>
                  <a:pt x="312" y="1096"/>
                  <a:pt x="311" y="1100"/>
                  <a:pt x="312" y="1104"/>
                </a:cubicBezTo>
                <a:cubicBezTo>
                  <a:pt x="312" y="1109"/>
                  <a:pt x="313" y="1112"/>
                  <a:pt x="314" y="1116"/>
                </a:cubicBezTo>
                <a:close/>
                <a:moveTo>
                  <a:pt x="346" y="381"/>
                </a:moveTo>
                <a:cubicBezTo>
                  <a:pt x="351" y="390"/>
                  <a:pt x="357" y="399"/>
                  <a:pt x="362" y="407"/>
                </a:cubicBezTo>
                <a:cubicBezTo>
                  <a:pt x="365" y="411"/>
                  <a:pt x="379" y="436"/>
                  <a:pt x="379" y="426"/>
                </a:cubicBezTo>
                <a:cubicBezTo>
                  <a:pt x="379" y="414"/>
                  <a:pt x="376" y="401"/>
                  <a:pt x="373" y="390"/>
                </a:cubicBezTo>
                <a:cubicBezTo>
                  <a:pt x="370" y="373"/>
                  <a:pt x="365" y="355"/>
                  <a:pt x="360" y="339"/>
                </a:cubicBezTo>
                <a:cubicBezTo>
                  <a:pt x="356" y="324"/>
                  <a:pt x="350" y="301"/>
                  <a:pt x="337" y="296"/>
                </a:cubicBezTo>
                <a:cubicBezTo>
                  <a:pt x="332" y="294"/>
                  <a:pt x="327" y="296"/>
                  <a:pt x="324" y="300"/>
                </a:cubicBezTo>
                <a:cubicBezTo>
                  <a:pt x="320" y="305"/>
                  <a:pt x="320" y="314"/>
                  <a:pt x="322" y="321"/>
                </a:cubicBezTo>
                <a:cubicBezTo>
                  <a:pt x="328" y="342"/>
                  <a:pt x="336" y="362"/>
                  <a:pt x="346" y="381"/>
                </a:cubicBezTo>
                <a:close/>
                <a:moveTo>
                  <a:pt x="698" y="764"/>
                </a:moveTo>
                <a:cubicBezTo>
                  <a:pt x="709" y="793"/>
                  <a:pt x="729" y="813"/>
                  <a:pt x="749" y="829"/>
                </a:cubicBezTo>
                <a:cubicBezTo>
                  <a:pt x="751" y="831"/>
                  <a:pt x="753" y="833"/>
                  <a:pt x="755" y="833"/>
                </a:cubicBezTo>
                <a:cubicBezTo>
                  <a:pt x="756" y="833"/>
                  <a:pt x="757" y="834"/>
                  <a:pt x="758" y="833"/>
                </a:cubicBezTo>
                <a:cubicBezTo>
                  <a:pt x="759" y="833"/>
                  <a:pt x="760" y="833"/>
                  <a:pt x="761" y="831"/>
                </a:cubicBezTo>
                <a:cubicBezTo>
                  <a:pt x="765" y="826"/>
                  <a:pt x="759" y="813"/>
                  <a:pt x="758" y="808"/>
                </a:cubicBezTo>
                <a:cubicBezTo>
                  <a:pt x="754" y="800"/>
                  <a:pt x="750" y="792"/>
                  <a:pt x="746" y="784"/>
                </a:cubicBezTo>
                <a:cubicBezTo>
                  <a:pt x="740" y="771"/>
                  <a:pt x="733" y="758"/>
                  <a:pt x="724" y="746"/>
                </a:cubicBezTo>
                <a:cubicBezTo>
                  <a:pt x="721" y="741"/>
                  <a:pt x="717" y="736"/>
                  <a:pt x="712" y="735"/>
                </a:cubicBezTo>
                <a:cubicBezTo>
                  <a:pt x="707" y="733"/>
                  <a:pt x="701" y="734"/>
                  <a:pt x="698" y="740"/>
                </a:cubicBezTo>
                <a:cubicBezTo>
                  <a:pt x="696" y="743"/>
                  <a:pt x="695" y="747"/>
                  <a:pt x="696" y="752"/>
                </a:cubicBezTo>
                <a:cubicBezTo>
                  <a:pt x="696" y="756"/>
                  <a:pt x="697" y="760"/>
                  <a:pt x="698" y="764"/>
                </a:cubicBezTo>
                <a:close/>
                <a:moveTo>
                  <a:pt x="2" y="0"/>
                </a:moveTo>
                <a:cubicBezTo>
                  <a:pt x="2" y="14"/>
                  <a:pt x="2" y="14"/>
                  <a:pt x="2" y="14"/>
                </a:cubicBezTo>
                <a:cubicBezTo>
                  <a:pt x="3" y="10"/>
                  <a:pt x="4" y="5"/>
                  <a:pt x="5" y="0"/>
                </a:cubicBezTo>
                <a:lnTo>
                  <a:pt x="2" y="0"/>
                </a:lnTo>
                <a:close/>
                <a:moveTo>
                  <a:pt x="769" y="1486"/>
                </a:moveTo>
                <a:cubicBezTo>
                  <a:pt x="772" y="1490"/>
                  <a:pt x="782" y="1475"/>
                  <a:pt x="787" y="1468"/>
                </a:cubicBezTo>
                <a:cubicBezTo>
                  <a:pt x="793" y="1460"/>
                  <a:pt x="799" y="1452"/>
                  <a:pt x="804" y="1443"/>
                </a:cubicBezTo>
                <a:cubicBezTo>
                  <a:pt x="811" y="1432"/>
                  <a:pt x="817" y="1420"/>
                  <a:pt x="823" y="1407"/>
                </a:cubicBezTo>
                <a:cubicBezTo>
                  <a:pt x="828" y="1395"/>
                  <a:pt x="834" y="1382"/>
                  <a:pt x="832" y="1368"/>
                </a:cubicBezTo>
                <a:cubicBezTo>
                  <a:pt x="832" y="1364"/>
                  <a:pt x="831" y="1361"/>
                  <a:pt x="830" y="1359"/>
                </a:cubicBezTo>
                <a:cubicBezTo>
                  <a:pt x="827" y="1356"/>
                  <a:pt x="824" y="1356"/>
                  <a:pt x="821" y="1357"/>
                </a:cubicBezTo>
                <a:cubicBezTo>
                  <a:pt x="814" y="1359"/>
                  <a:pt x="810" y="1365"/>
                  <a:pt x="806" y="1372"/>
                </a:cubicBezTo>
                <a:cubicBezTo>
                  <a:pt x="801" y="1379"/>
                  <a:pt x="796" y="1387"/>
                  <a:pt x="793" y="1396"/>
                </a:cubicBezTo>
                <a:cubicBezTo>
                  <a:pt x="787" y="1411"/>
                  <a:pt x="783" y="1426"/>
                  <a:pt x="778" y="1441"/>
                </a:cubicBezTo>
                <a:cubicBezTo>
                  <a:pt x="774" y="1456"/>
                  <a:pt x="765" y="1482"/>
                  <a:pt x="769" y="1486"/>
                </a:cubicBezTo>
                <a:close/>
                <a:moveTo>
                  <a:pt x="744" y="1400"/>
                </a:moveTo>
                <a:cubicBezTo>
                  <a:pt x="740" y="1385"/>
                  <a:pt x="734" y="1362"/>
                  <a:pt x="720" y="1357"/>
                </a:cubicBezTo>
                <a:cubicBezTo>
                  <a:pt x="716" y="1356"/>
                  <a:pt x="711" y="1357"/>
                  <a:pt x="708" y="1361"/>
                </a:cubicBezTo>
                <a:cubicBezTo>
                  <a:pt x="704" y="1367"/>
                  <a:pt x="704" y="1375"/>
                  <a:pt x="706" y="1382"/>
                </a:cubicBezTo>
                <a:cubicBezTo>
                  <a:pt x="712" y="1403"/>
                  <a:pt x="720" y="1423"/>
                  <a:pt x="730" y="1442"/>
                </a:cubicBezTo>
                <a:cubicBezTo>
                  <a:pt x="735" y="1451"/>
                  <a:pt x="741" y="1460"/>
                  <a:pt x="746" y="1469"/>
                </a:cubicBezTo>
                <a:cubicBezTo>
                  <a:pt x="749" y="1473"/>
                  <a:pt x="763" y="1497"/>
                  <a:pt x="763" y="1487"/>
                </a:cubicBezTo>
                <a:cubicBezTo>
                  <a:pt x="763" y="1475"/>
                  <a:pt x="760" y="1462"/>
                  <a:pt x="757" y="1451"/>
                </a:cubicBezTo>
                <a:cubicBezTo>
                  <a:pt x="754" y="1434"/>
                  <a:pt x="749" y="1417"/>
                  <a:pt x="744" y="1400"/>
                </a:cubicBezTo>
                <a:close/>
                <a:moveTo>
                  <a:pt x="698" y="58"/>
                </a:moveTo>
                <a:cubicBezTo>
                  <a:pt x="709" y="87"/>
                  <a:pt x="729" y="107"/>
                  <a:pt x="749" y="124"/>
                </a:cubicBezTo>
                <a:cubicBezTo>
                  <a:pt x="751" y="125"/>
                  <a:pt x="753" y="127"/>
                  <a:pt x="755" y="128"/>
                </a:cubicBezTo>
                <a:cubicBezTo>
                  <a:pt x="756" y="128"/>
                  <a:pt x="757" y="128"/>
                  <a:pt x="758" y="128"/>
                </a:cubicBezTo>
                <a:cubicBezTo>
                  <a:pt x="759" y="128"/>
                  <a:pt x="760" y="127"/>
                  <a:pt x="761" y="126"/>
                </a:cubicBezTo>
                <a:cubicBezTo>
                  <a:pt x="765" y="121"/>
                  <a:pt x="759" y="107"/>
                  <a:pt x="758" y="103"/>
                </a:cubicBezTo>
                <a:cubicBezTo>
                  <a:pt x="754" y="94"/>
                  <a:pt x="750" y="87"/>
                  <a:pt x="746" y="79"/>
                </a:cubicBezTo>
                <a:cubicBezTo>
                  <a:pt x="740" y="65"/>
                  <a:pt x="733" y="52"/>
                  <a:pt x="724" y="40"/>
                </a:cubicBezTo>
                <a:cubicBezTo>
                  <a:pt x="721" y="35"/>
                  <a:pt x="717" y="31"/>
                  <a:pt x="712" y="29"/>
                </a:cubicBezTo>
                <a:cubicBezTo>
                  <a:pt x="707" y="27"/>
                  <a:pt x="701" y="29"/>
                  <a:pt x="698" y="34"/>
                </a:cubicBezTo>
                <a:cubicBezTo>
                  <a:pt x="696" y="37"/>
                  <a:pt x="695" y="42"/>
                  <a:pt x="696" y="46"/>
                </a:cubicBezTo>
                <a:cubicBezTo>
                  <a:pt x="696" y="50"/>
                  <a:pt x="697" y="54"/>
                  <a:pt x="698" y="58"/>
                </a:cubicBezTo>
                <a:close/>
                <a:moveTo>
                  <a:pt x="720" y="652"/>
                </a:moveTo>
                <a:cubicBezTo>
                  <a:pt x="716" y="650"/>
                  <a:pt x="711" y="651"/>
                  <a:pt x="708" y="656"/>
                </a:cubicBezTo>
                <a:cubicBezTo>
                  <a:pt x="704" y="661"/>
                  <a:pt x="704" y="669"/>
                  <a:pt x="706" y="676"/>
                </a:cubicBezTo>
                <a:cubicBezTo>
                  <a:pt x="712" y="698"/>
                  <a:pt x="720" y="718"/>
                  <a:pt x="730" y="736"/>
                </a:cubicBezTo>
                <a:cubicBezTo>
                  <a:pt x="735" y="746"/>
                  <a:pt x="741" y="755"/>
                  <a:pt x="746" y="763"/>
                </a:cubicBezTo>
                <a:cubicBezTo>
                  <a:pt x="749" y="767"/>
                  <a:pt x="763" y="791"/>
                  <a:pt x="763" y="781"/>
                </a:cubicBezTo>
                <a:cubicBezTo>
                  <a:pt x="763" y="769"/>
                  <a:pt x="760" y="757"/>
                  <a:pt x="757" y="746"/>
                </a:cubicBezTo>
                <a:cubicBezTo>
                  <a:pt x="754" y="728"/>
                  <a:pt x="749" y="711"/>
                  <a:pt x="744" y="694"/>
                </a:cubicBezTo>
                <a:cubicBezTo>
                  <a:pt x="740" y="680"/>
                  <a:pt x="734" y="656"/>
                  <a:pt x="720" y="652"/>
                </a:cubicBezTo>
                <a:close/>
                <a:moveTo>
                  <a:pt x="795" y="65"/>
                </a:moveTo>
                <a:cubicBezTo>
                  <a:pt x="784" y="82"/>
                  <a:pt x="768" y="118"/>
                  <a:pt x="771" y="124"/>
                </a:cubicBezTo>
                <a:cubicBezTo>
                  <a:pt x="774" y="131"/>
                  <a:pt x="812" y="106"/>
                  <a:pt x="827" y="85"/>
                </a:cubicBezTo>
                <a:cubicBezTo>
                  <a:pt x="835" y="74"/>
                  <a:pt x="850" y="52"/>
                  <a:pt x="841" y="37"/>
                </a:cubicBezTo>
                <a:cubicBezTo>
                  <a:pt x="840" y="35"/>
                  <a:pt x="839" y="33"/>
                  <a:pt x="837" y="32"/>
                </a:cubicBezTo>
                <a:cubicBezTo>
                  <a:pt x="837" y="32"/>
                  <a:pt x="836" y="32"/>
                  <a:pt x="836" y="32"/>
                </a:cubicBezTo>
                <a:cubicBezTo>
                  <a:pt x="834" y="31"/>
                  <a:pt x="831" y="31"/>
                  <a:pt x="828" y="32"/>
                </a:cubicBezTo>
                <a:cubicBezTo>
                  <a:pt x="815" y="37"/>
                  <a:pt x="804" y="52"/>
                  <a:pt x="795" y="65"/>
                </a:cubicBezTo>
                <a:close/>
                <a:moveTo>
                  <a:pt x="772" y="1285"/>
                </a:moveTo>
                <a:cubicBezTo>
                  <a:pt x="767" y="1282"/>
                  <a:pt x="760" y="1285"/>
                  <a:pt x="756" y="1290"/>
                </a:cubicBezTo>
                <a:cubicBezTo>
                  <a:pt x="752" y="1295"/>
                  <a:pt x="750" y="1302"/>
                  <a:pt x="749" y="1309"/>
                </a:cubicBezTo>
                <a:cubicBezTo>
                  <a:pt x="750" y="1334"/>
                  <a:pt x="753" y="1359"/>
                  <a:pt x="756" y="1384"/>
                </a:cubicBezTo>
                <a:cubicBezTo>
                  <a:pt x="758" y="1394"/>
                  <a:pt x="759" y="1404"/>
                  <a:pt x="761" y="1414"/>
                </a:cubicBezTo>
                <a:cubicBezTo>
                  <a:pt x="762" y="1417"/>
                  <a:pt x="765" y="1435"/>
                  <a:pt x="769" y="1427"/>
                </a:cubicBezTo>
                <a:cubicBezTo>
                  <a:pt x="771" y="1423"/>
                  <a:pt x="772" y="1416"/>
                  <a:pt x="773" y="1411"/>
                </a:cubicBezTo>
                <a:cubicBezTo>
                  <a:pt x="775" y="1401"/>
                  <a:pt x="776" y="1391"/>
                  <a:pt x="777" y="1381"/>
                </a:cubicBezTo>
                <a:cubicBezTo>
                  <a:pt x="780" y="1364"/>
                  <a:pt x="782" y="1347"/>
                  <a:pt x="782" y="1330"/>
                </a:cubicBezTo>
                <a:cubicBezTo>
                  <a:pt x="783" y="1316"/>
                  <a:pt x="784" y="1293"/>
                  <a:pt x="772" y="1285"/>
                </a:cubicBezTo>
                <a:close/>
                <a:moveTo>
                  <a:pt x="746" y="58"/>
                </a:moveTo>
                <a:cubicBezTo>
                  <a:pt x="749" y="62"/>
                  <a:pt x="763" y="86"/>
                  <a:pt x="763" y="76"/>
                </a:cubicBezTo>
                <a:cubicBezTo>
                  <a:pt x="763" y="64"/>
                  <a:pt x="760" y="51"/>
                  <a:pt x="757" y="40"/>
                </a:cubicBezTo>
                <a:cubicBezTo>
                  <a:pt x="754" y="27"/>
                  <a:pt x="751" y="13"/>
                  <a:pt x="748" y="0"/>
                </a:cubicBezTo>
                <a:cubicBezTo>
                  <a:pt x="716" y="0"/>
                  <a:pt x="716" y="0"/>
                  <a:pt x="716" y="0"/>
                </a:cubicBezTo>
                <a:cubicBezTo>
                  <a:pt x="720" y="11"/>
                  <a:pt x="725" y="21"/>
                  <a:pt x="730" y="31"/>
                </a:cubicBezTo>
                <a:cubicBezTo>
                  <a:pt x="735" y="40"/>
                  <a:pt x="741" y="49"/>
                  <a:pt x="746" y="58"/>
                </a:cubicBezTo>
                <a:close/>
                <a:moveTo>
                  <a:pt x="769" y="16"/>
                </a:moveTo>
                <a:cubicBezTo>
                  <a:pt x="771" y="11"/>
                  <a:pt x="772" y="5"/>
                  <a:pt x="773" y="0"/>
                </a:cubicBezTo>
                <a:cubicBezTo>
                  <a:pt x="761" y="0"/>
                  <a:pt x="761" y="0"/>
                  <a:pt x="761" y="0"/>
                </a:cubicBezTo>
                <a:cubicBezTo>
                  <a:pt x="761" y="1"/>
                  <a:pt x="761" y="2"/>
                  <a:pt x="761" y="3"/>
                </a:cubicBezTo>
                <a:cubicBezTo>
                  <a:pt x="762" y="5"/>
                  <a:pt x="765" y="24"/>
                  <a:pt x="769" y="16"/>
                </a:cubicBezTo>
                <a:close/>
                <a:moveTo>
                  <a:pt x="769" y="75"/>
                </a:moveTo>
                <a:cubicBezTo>
                  <a:pt x="772" y="79"/>
                  <a:pt x="782" y="64"/>
                  <a:pt x="787" y="56"/>
                </a:cubicBezTo>
                <a:cubicBezTo>
                  <a:pt x="793" y="49"/>
                  <a:pt x="799" y="41"/>
                  <a:pt x="804" y="32"/>
                </a:cubicBezTo>
                <a:cubicBezTo>
                  <a:pt x="810" y="22"/>
                  <a:pt x="816" y="11"/>
                  <a:pt x="821" y="0"/>
                </a:cubicBezTo>
                <a:cubicBezTo>
                  <a:pt x="787" y="0"/>
                  <a:pt x="787" y="0"/>
                  <a:pt x="787" y="0"/>
                </a:cubicBezTo>
                <a:cubicBezTo>
                  <a:pt x="784" y="10"/>
                  <a:pt x="781" y="20"/>
                  <a:pt x="778" y="30"/>
                </a:cubicBezTo>
                <a:cubicBezTo>
                  <a:pt x="774" y="44"/>
                  <a:pt x="765" y="71"/>
                  <a:pt x="769" y="75"/>
                </a:cubicBezTo>
                <a:close/>
                <a:moveTo>
                  <a:pt x="787" y="762"/>
                </a:moveTo>
                <a:cubicBezTo>
                  <a:pt x="793" y="754"/>
                  <a:pt x="799" y="746"/>
                  <a:pt x="804" y="738"/>
                </a:cubicBezTo>
                <a:cubicBezTo>
                  <a:pt x="811" y="726"/>
                  <a:pt x="817" y="714"/>
                  <a:pt x="823" y="702"/>
                </a:cubicBezTo>
                <a:cubicBezTo>
                  <a:pt x="828" y="689"/>
                  <a:pt x="834" y="677"/>
                  <a:pt x="832" y="662"/>
                </a:cubicBezTo>
                <a:cubicBezTo>
                  <a:pt x="832" y="659"/>
                  <a:pt x="831" y="656"/>
                  <a:pt x="830" y="653"/>
                </a:cubicBezTo>
                <a:cubicBezTo>
                  <a:pt x="827" y="651"/>
                  <a:pt x="824" y="651"/>
                  <a:pt x="821" y="651"/>
                </a:cubicBezTo>
                <a:cubicBezTo>
                  <a:pt x="814" y="653"/>
                  <a:pt x="810" y="659"/>
                  <a:pt x="806" y="666"/>
                </a:cubicBezTo>
                <a:cubicBezTo>
                  <a:pt x="801" y="674"/>
                  <a:pt x="796" y="681"/>
                  <a:pt x="793" y="690"/>
                </a:cubicBezTo>
                <a:cubicBezTo>
                  <a:pt x="787" y="705"/>
                  <a:pt x="783" y="720"/>
                  <a:pt x="778" y="735"/>
                </a:cubicBezTo>
                <a:cubicBezTo>
                  <a:pt x="774" y="750"/>
                  <a:pt x="765" y="776"/>
                  <a:pt x="769" y="781"/>
                </a:cubicBezTo>
                <a:cubicBezTo>
                  <a:pt x="772" y="785"/>
                  <a:pt x="782" y="769"/>
                  <a:pt x="787" y="762"/>
                </a:cubicBezTo>
                <a:close/>
                <a:moveTo>
                  <a:pt x="769" y="721"/>
                </a:moveTo>
                <a:cubicBezTo>
                  <a:pt x="771" y="717"/>
                  <a:pt x="772" y="711"/>
                  <a:pt x="773" y="706"/>
                </a:cubicBezTo>
                <a:cubicBezTo>
                  <a:pt x="775" y="696"/>
                  <a:pt x="776" y="685"/>
                  <a:pt x="777" y="675"/>
                </a:cubicBezTo>
                <a:cubicBezTo>
                  <a:pt x="780" y="658"/>
                  <a:pt x="782" y="641"/>
                  <a:pt x="782" y="624"/>
                </a:cubicBezTo>
                <a:cubicBezTo>
                  <a:pt x="783" y="610"/>
                  <a:pt x="784" y="587"/>
                  <a:pt x="772" y="580"/>
                </a:cubicBezTo>
                <a:cubicBezTo>
                  <a:pt x="767" y="577"/>
                  <a:pt x="760" y="579"/>
                  <a:pt x="756" y="584"/>
                </a:cubicBezTo>
                <a:cubicBezTo>
                  <a:pt x="752" y="589"/>
                  <a:pt x="750" y="596"/>
                  <a:pt x="749" y="604"/>
                </a:cubicBezTo>
                <a:cubicBezTo>
                  <a:pt x="750" y="629"/>
                  <a:pt x="753" y="654"/>
                  <a:pt x="756" y="679"/>
                </a:cubicBezTo>
                <a:cubicBezTo>
                  <a:pt x="758" y="688"/>
                  <a:pt x="759" y="698"/>
                  <a:pt x="761" y="708"/>
                </a:cubicBezTo>
                <a:cubicBezTo>
                  <a:pt x="762" y="711"/>
                  <a:pt x="765" y="730"/>
                  <a:pt x="769" y="721"/>
                </a:cubicBezTo>
                <a:close/>
                <a:moveTo>
                  <a:pt x="385" y="1778"/>
                </a:moveTo>
                <a:cubicBezTo>
                  <a:pt x="387" y="1773"/>
                  <a:pt x="388" y="1767"/>
                  <a:pt x="389" y="1762"/>
                </a:cubicBezTo>
                <a:cubicBezTo>
                  <a:pt x="391" y="1752"/>
                  <a:pt x="392" y="1742"/>
                  <a:pt x="393" y="1732"/>
                </a:cubicBezTo>
                <a:cubicBezTo>
                  <a:pt x="396" y="1715"/>
                  <a:pt x="398" y="1698"/>
                  <a:pt x="398" y="1681"/>
                </a:cubicBezTo>
                <a:cubicBezTo>
                  <a:pt x="399" y="1666"/>
                  <a:pt x="400" y="1644"/>
                  <a:pt x="388" y="1636"/>
                </a:cubicBezTo>
                <a:cubicBezTo>
                  <a:pt x="383" y="1633"/>
                  <a:pt x="376" y="1635"/>
                  <a:pt x="372" y="1640"/>
                </a:cubicBezTo>
                <a:cubicBezTo>
                  <a:pt x="368" y="1645"/>
                  <a:pt x="366" y="1653"/>
                  <a:pt x="365" y="1660"/>
                </a:cubicBezTo>
                <a:cubicBezTo>
                  <a:pt x="366" y="1685"/>
                  <a:pt x="369" y="1710"/>
                  <a:pt x="372" y="1735"/>
                </a:cubicBezTo>
                <a:cubicBezTo>
                  <a:pt x="374" y="1745"/>
                  <a:pt x="375" y="1755"/>
                  <a:pt x="377" y="1765"/>
                </a:cubicBezTo>
                <a:cubicBezTo>
                  <a:pt x="378" y="1768"/>
                  <a:pt x="381" y="1786"/>
                  <a:pt x="385" y="1778"/>
                </a:cubicBezTo>
                <a:close/>
                <a:moveTo>
                  <a:pt x="19" y="762"/>
                </a:moveTo>
                <a:cubicBezTo>
                  <a:pt x="25" y="754"/>
                  <a:pt x="31" y="746"/>
                  <a:pt x="36" y="738"/>
                </a:cubicBezTo>
                <a:cubicBezTo>
                  <a:pt x="43" y="726"/>
                  <a:pt x="49" y="714"/>
                  <a:pt x="55" y="702"/>
                </a:cubicBezTo>
                <a:cubicBezTo>
                  <a:pt x="60" y="689"/>
                  <a:pt x="66" y="677"/>
                  <a:pt x="64" y="662"/>
                </a:cubicBezTo>
                <a:cubicBezTo>
                  <a:pt x="64" y="659"/>
                  <a:pt x="63" y="656"/>
                  <a:pt x="62" y="653"/>
                </a:cubicBezTo>
                <a:cubicBezTo>
                  <a:pt x="59" y="651"/>
                  <a:pt x="56" y="651"/>
                  <a:pt x="53" y="651"/>
                </a:cubicBezTo>
                <a:cubicBezTo>
                  <a:pt x="46" y="653"/>
                  <a:pt x="42" y="659"/>
                  <a:pt x="38" y="666"/>
                </a:cubicBezTo>
                <a:cubicBezTo>
                  <a:pt x="33" y="674"/>
                  <a:pt x="28" y="681"/>
                  <a:pt x="25" y="690"/>
                </a:cubicBezTo>
                <a:cubicBezTo>
                  <a:pt x="19" y="705"/>
                  <a:pt x="15" y="720"/>
                  <a:pt x="10" y="735"/>
                </a:cubicBezTo>
                <a:cubicBezTo>
                  <a:pt x="8" y="744"/>
                  <a:pt x="4" y="755"/>
                  <a:pt x="2" y="765"/>
                </a:cubicBezTo>
                <a:cubicBezTo>
                  <a:pt x="2" y="781"/>
                  <a:pt x="2" y="781"/>
                  <a:pt x="2" y="781"/>
                </a:cubicBezTo>
                <a:cubicBezTo>
                  <a:pt x="6" y="782"/>
                  <a:pt x="14" y="769"/>
                  <a:pt x="19" y="762"/>
                </a:cubicBezTo>
                <a:close/>
                <a:moveTo>
                  <a:pt x="712" y="2146"/>
                </a:moveTo>
                <a:cubicBezTo>
                  <a:pt x="707" y="2144"/>
                  <a:pt x="701" y="2146"/>
                  <a:pt x="698" y="2151"/>
                </a:cubicBezTo>
                <a:cubicBezTo>
                  <a:pt x="697" y="2153"/>
                  <a:pt x="696" y="2156"/>
                  <a:pt x="696" y="2159"/>
                </a:cubicBezTo>
                <a:cubicBezTo>
                  <a:pt x="726" y="2159"/>
                  <a:pt x="726" y="2159"/>
                  <a:pt x="726" y="2159"/>
                </a:cubicBezTo>
                <a:cubicBezTo>
                  <a:pt x="725" y="2158"/>
                  <a:pt x="725" y="2158"/>
                  <a:pt x="724" y="2157"/>
                </a:cubicBezTo>
                <a:cubicBezTo>
                  <a:pt x="721" y="2152"/>
                  <a:pt x="717" y="2148"/>
                  <a:pt x="712" y="2146"/>
                </a:cubicBezTo>
                <a:close/>
                <a:moveTo>
                  <a:pt x="749" y="1535"/>
                </a:moveTo>
                <a:cubicBezTo>
                  <a:pt x="751" y="1537"/>
                  <a:pt x="753" y="1538"/>
                  <a:pt x="755" y="1539"/>
                </a:cubicBezTo>
                <a:cubicBezTo>
                  <a:pt x="756" y="1539"/>
                  <a:pt x="757" y="1539"/>
                  <a:pt x="758" y="1539"/>
                </a:cubicBezTo>
                <a:cubicBezTo>
                  <a:pt x="759" y="1539"/>
                  <a:pt x="760" y="1538"/>
                  <a:pt x="761" y="1537"/>
                </a:cubicBezTo>
                <a:cubicBezTo>
                  <a:pt x="765" y="1532"/>
                  <a:pt x="759" y="1519"/>
                  <a:pt x="758" y="1514"/>
                </a:cubicBezTo>
                <a:cubicBezTo>
                  <a:pt x="754" y="1505"/>
                  <a:pt x="750" y="1498"/>
                  <a:pt x="746" y="1490"/>
                </a:cubicBezTo>
                <a:cubicBezTo>
                  <a:pt x="740" y="1476"/>
                  <a:pt x="733" y="1463"/>
                  <a:pt x="724" y="1451"/>
                </a:cubicBezTo>
                <a:cubicBezTo>
                  <a:pt x="721" y="1447"/>
                  <a:pt x="717" y="1442"/>
                  <a:pt x="712" y="1440"/>
                </a:cubicBezTo>
                <a:cubicBezTo>
                  <a:pt x="707" y="1438"/>
                  <a:pt x="701" y="1440"/>
                  <a:pt x="698" y="1445"/>
                </a:cubicBezTo>
                <a:cubicBezTo>
                  <a:pt x="696" y="1449"/>
                  <a:pt x="695" y="1453"/>
                  <a:pt x="696" y="1457"/>
                </a:cubicBezTo>
                <a:cubicBezTo>
                  <a:pt x="696" y="1461"/>
                  <a:pt x="697" y="1465"/>
                  <a:pt x="698" y="1469"/>
                </a:cubicBezTo>
                <a:cubicBezTo>
                  <a:pt x="709" y="1498"/>
                  <a:pt x="729" y="1518"/>
                  <a:pt x="749" y="1535"/>
                </a:cubicBezTo>
                <a:close/>
                <a:moveTo>
                  <a:pt x="453" y="382"/>
                </a:moveTo>
                <a:cubicBezTo>
                  <a:pt x="453" y="382"/>
                  <a:pt x="452" y="382"/>
                  <a:pt x="452" y="382"/>
                </a:cubicBezTo>
                <a:cubicBezTo>
                  <a:pt x="450" y="380"/>
                  <a:pt x="447" y="381"/>
                  <a:pt x="444" y="382"/>
                </a:cubicBezTo>
                <a:cubicBezTo>
                  <a:pt x="431" y="387"/>
                  <a:pt x="420" y="402"/>
                  <a:pt x="411" y="415"/>
                </a:cubicBezTo>
                <a:cubicBezTo>
                  <a:pt x="400" y="432"/>
                  <a:pt x="384" y="468"/>
                  <a:pt x="387" y="474"/>
                </a:cubicBezTo>
                <a:cubicBezTo>
                  <a:pt x="390" y="480"/>
                  <a:pt x="428" y="456"/>
                  <a:pt x="443" y="435"/>
                </a:cubicBezTo>
                <a:cubicBezTo>
                  <a:pt x="451" y="424"/>
                  <a:pt x="466" y="402"/>
                  <a:pt x="457" y="387"/>
                </a:cubicBezTo>
                <a:cubicBezTo>
                  <a:pt x="456" y="385"/>
                  <a:pt x="455" y="383"/>
                  <a:pt x="453" y="382"/>
                </a:cubicBezTo>
                <a:close/>
                <a:moveTo>
                  <a:pt x="453" y="1091"/>
                </a:moveTo>
                <a:cubicBezTo>
                  <a:pt x="453" y="1091"/>
                  <a:pt x="452" y="1090"/>
                  <a:pt x="452" y="1090"/>
                </a:cubicBezTo>
                <a:cubicBezTo>
                  <a:pt x="450" y="1089"/>
                  <a:pt x="447" y="1089"/>
                  <a:pt x="444" y="1090"/>
                </a:cubicBezTo>
                <a:cubicBezTo>
                  <a:pt x="431" y="1095"/>
                  <a:pt x="420" y="1110"/>
                  <a:pt x="411" y="1123"/>
                </a:cubicBezTo>
                <a:cubicBezTo>
                  <a:pt x="400" y="1140"/>
                  <a:pt x="384" y="1176"/>
                  <a:pt x="387" y="1183"/>
                </a:cubicBezTo>
                <a:cubicBezTo>
                  <a:pt x="390" y="1189"/>
                  <a:pt x="428" y="1164"/>
                  <a:pt x="443" y="1144"/>
                </a:cubicBezTo>
                <a:cubicBezTo>
                  <a:pt x="451" y="1133"/>
                  <a:pt x="466" y="1111"/>
                  <a:pt x="457" y="1095"/>
                </a:cubicBezTo>
                <a:cubicBezTo>
                  <a:pt x="456" y="1093"/>
                  <a:pt x="455" y="1092"/>
                  <a:pt x="453" y="1091"/>
                </a:cubicBezTo>
                <a:close/>
                <a:moveTo>
                  <a:pt x="453" y="1794"/>
                </a:moveTo>
                <a:cubicBezTo>
                  <a:pt x="453" y="1794"/>
                  <a:pt x="452" y="1794"/>
                  <a:pt x="452" y="1794"/>
                </a:cubicBezTo>
                <a:cubicBezTo>
                  <a:pt x="450" y="1793"/>
                  <a:pt x="447" y="1793"/>
                  <a:pt x="444" y="1794"/>
                </a:cubicBezTo>
                <a:cubicBezTo>
                  <a:pt x="431" y="1799"/>
                  <a:pt x="420" y="1814"/>
                  <a:pt x="411" y="1827"/>
                </a:cubicBezTo>
                <a:cubicBezTo>
                  <a:pt x="400" y="1844"/>
                  <a:pt x="384" y="1880"/>
                  <a:pt x="387" y="1886"/>
                </a:cubicBezTo>
                <a:cubicBezTo>
                  <a:pt x="390" y="1893"/>
                  <a:pt x="428" y="1868"/>
                  <a:pt x="443" y="1847"/>
                </a:cubicBezTo>
                <a:cubicBezTo>
                  <a:pt x="451" y="1836"/>
                  <a:pt x="466" y="1815"/>
                  <a:pt x="457" y="1799"/>
                </a:cubicBezTo>
                <a:cubicBezTo>
                  <a:pt x="456" y="1797"/>
                  <a:pt x="455" y="1796"/>
                  <a:pt x="453" y="1794"/>
                </a:cubicBezTo>
                <a:close/>
                <a:moveTo>
                  <a:pt x="837" y="1444"/>
                </a:moveTo>
                <a:cubicBezTo>
                  <a:pt x="837" y="1443"/>
                  <a:pt x="836" y="1443"/>
                  <a:pt x="836" y="1443"/>
                </a:cubicBezTo>
                <a:cubicBezTo>
                  <a:pt x="834" y="1442"/>
                  <a:pt x="831" y="1442"/>
                  <a:pt x="828" y="1443"/>
                </a:cubicBezTo>
                <a:cubicBezTo>
                  <a:pt x="815" y="1448"/>
                  <a:pt x="804" y="1463"/>
                  <a:pt x="795" y="1476"/>
                </a:cubicBezTo>
                <a:cubicBezTo>
                  <a:pt x="784" y="1493"/>
                  <a:pt x="768" y="1529"/>
                  <a:pt x="771" y="1536"/>
                </a:cubicBezTo>
                <a:cubicBezTo>
                  <a:pt x="774" y="1542"/>
                  <a:pt x="812" y="1517"/>
                  <a:pt x="827" y="1497"/>
                </a:cubicBezTo>
                <a:cubicBezTo>
                  <a:pt x="835" y="1485"/>
                  <a:pt x="850" y="1464"/>
                  <a:pt x="841" y="1448"/>
                </a:cubicBezTo>
                <a:cubicBezTo>
                  <a:pt x="840" y="1446"/>
                  <a:pt x="839" y="1445"/>
                  <a:pt x="837" y="1444"/>
                </a:cubicBezTo>
                <a:close/>
                <a:moveTo>
                  <a:pt x="837" y="738"/>
                </a:moveTo>
                <a:cubicBezTo>
                  <a:pt x="837" y="738"/>
                  <a:pt x="836" y="738"/>
                  <a:pt x="836" y="737"/>
                </a:cubicBezTo>
                <a:cubicBezTo>
                  <a:pt x="834" y="736"/>
                  <a:pt x="831" y="736"/>
                  <a:pt x="828" y="737"/>
                </a:cubicBezTo>
                <a:cubicBezTo>
                  <a:pt x="815" y="743"/>
                  <a:pt x="804" y="757"/>
                  <a:pt x="795" y="770"/>
                </a:cubicBezTo>
                <a:cubicBezTo>
                  <a:pt x="784" y="788"/>
                  <a:pt x="768" y="824"/>
                  <a:pt x="771" y="830"/>
                </a:cubicBezTo>
                <a:cubicBezTo>
                  <a:pt x="774" y="836"/>
                  <a:pt x="812" y="811"/>
                  <a:pt x="827" y="791"/>
                </a:cubicBezTo>
                <a:cubicBezTo>
                  <a:pt x="835" y="780"/>
                  <a:pt x="850" y="758"/>
                  <a:pt x="841" y="742"/>
                </a:cubicBezTo>
                <a:cubicBezTo>
                  <a:pt x="840" y="741"/>
                  <a:pt x="839" y="739"/>
                  <a:pt x="837" y="738"/>
                </a:cubicBezTo>
                <a:close/>
                <a:moveTo>
                  <a:pt x="832" y="2073"/>
                </a:moveTo>
                <a:cubicBezTo>
                  <a:pt x="832" y="2070"/>
                  <a:pt x="831" y="2067"/>
                  <a:pt x="830" y="2065"/>
                </a:cubicBezTo>
                <a:cubicBezTo>
                  <a:pt x="827" y="2062"/>
                  <a:pt x="824" y="2062"/>
                  <a:pt x="821" y="2063"/>
                </a:cubicBezTo>
                <a:cubicBezTo>
                  <a:pt x="814" y="2065"/>
                  <a:pt x="810" y="2071"/>
                  <a:pt x="806" y="2077"/>
                </a:cubicBezTo>
                <a:cubicBezTo>
                  <a:pt x="801" y="2085"/>
                  <a:pt x="796" y="2092"/>
                  <a:pt x="793" y="2101"/>
                </a:cubicBezTo>
                <a:cubicBezTo>
                  <a:pt x="787" y="2116"/>
                  <a:pt x="783" y="2131"/>
                  <a:pt x="778" y="2146"/>
                </a:cubicBezTo>
                <a:cubicBezTo>
                  <a:pt x="777" y="2150"/>
                  <a:pt x="776" y="2154"/>
                  <a:pt x="774" y="2159"/>
                </a:cubicBezTo>
                <a:cubicBezTo>
                  <a:pt x="797" y="2159"/>
                  <a:pt x="797" y="2159"/>
                  <a:pt x="797" y="2159"/>
                </a:cubicBezTo>
                <a:cubicBezTo>
                  <a:pt x="800" y="2155"/>
                  <a:pt x="802" y="2152"/>
                  <a:pt x="804" y="2149"/>
                </a:cubicBezTo>
                <a:cubicBezTo>
                  <a:pt x="811" y="2137"/>
                  <a:pt x="817" y="2125"/>
                  <a:pt x="823" y="2113"/>
                </a:cubicBezTo>
                <a:cubicBezTo>
                  <a:pt x="828" y="2100"/>
                  <a:pt x="834" y="2088"/>
                  <a:pt x="832" y="2073"/>
                </a:cubicBezTo>
                <a:close/>
                <a:moveTo>
                  <a:pt x="782" y="2035"/>
                </a:moveTo>
                <a:cubicBezTo>
                  <a:pt x="783" y="2021"/>
                  <a:pt x="784" y="1998"/>
                  <a:pt x="772" y="1991"/>
                </a:cubicBezTo>
                <a:cubicBezTo>
                  <a:pt x="767" y="1988"/>
                  <a:pt x="760" y="1990"/>
                  <a:pt x="756" y="1995"/>
                </a:cubicBezTo>
                <a:cubicBezTo>
                  <a:pt x="752" y="2000"/>
                  <a:pt x="750" y="2008"/>
                  <a:pt x="749" y="2015"/>
                </a:cubicBezTo>
                <a:cubicBezTo>
                  <a:pt x="750" y="2040"/>
                  <a:pt x="753" y="2065"/>
                  <a:pt x="756" y="2090"/>
                </a:cubicBezTo>
                <a:cubicBezTo>
                  <a:pt x="758" y="2100"/>
                  <a:pt x="759" y="2109"/>
                  <a:pt x="761" y="2119"/>
                </a:cubicBezTo>
                <a:cubicBezTo>
                  <a:pt x="762" y="2122"/>
                  <a:pt x="765" y="2141"/>
                  <a:pt x="769" y="2133"/>
                </a:cubicBezTo>
                <a:cubicBezTo>
                  <a:pt x="771" y="2128"/>
                  <a:pt x="772" y="2122"/>
                  <a:pt x="773" y="2117"/>
                </a:cubicBezTo>
                <a:cubicBezTo>
                  <a:pt x="775" y="2107"/>
                  <a:pt x="776" y="2097"/>
                  <a:pt x="777" y="2086"/>
                </a:cubicBezTo>
                <a:cubicBezTo>
                  <a:pt x="780" y="2069"/>
                  <a:pt x="782" y="2052"/>
                  <a:pt x="782" y="2035"/>
                </a:cubicBezTo>
                <a:close/>
                <a:moveTo>
                  <a:pt x="837" y="2149"/>
                </a:moveTo>
                <a:cubicBezTo>
                  <a:pt x="837" y="2149"/>
                  <a:pt x="836" y="2149"/>
                  <a:pt x="836" y="2148"/>
                </a:cubicBezTo>
                <a:cubicBezTo>
                  <a:pt x="834" y="2147"/>
                  <a:pt x="831" y="2147"/>
                  <a:pt x="828" y="2148"/>
                </a:cubicBezTo>
                <a:cubicBezTo>
                  <a:pt x="823" y="2151"/>
                  <a:pt x="818" y="2154"/>
                  <a:pt x="813" y="2159"/>
                </a:cubicBezTo>
                <a:cubicBezTo>
                  <a:pt x="843" y="2159"/>
                  <a:pt x="843" y="2159"/>
                  <a:pt x="843" y="2159"/>
                </a:cubicBezTo>
                <a:cubicBezTo>
                  <a:pt x="842" y="2157"/>
                  <a:pt x="842" y="2155"/>
                  <a:pt x="841" y="2153"/>
                </a:cubicBezTo>
                <a:cubicBezTo>
                  <a:pt x="840" y="2152"/>
                  <a:pt x="839" y="2150"/>
                  <a:pt x="837" y="2149"/>
                </a:cubicBezTo>
                <a:close/>
                <a:moveTo>
                  <a:pt x="744" y="2106"/>
                </a:moveTo>
                <a:cubicBezTo>
                  <a:pt x="740" y="2091"/>
                  <a:pt x="734" y="2068"/>
                  <a:pt x="720" y="2063"/>
                </a:cubicBezTo>
                <a:cubicBezTo>
                  <a:pt x="716" y="2061"/>
                  <a:pt x="711" y="2062"/>
                  <a:pt x="708" y="2067"/>
                </a:cubicBezTo>
                <a:cubicBezTo>
                  <a:pt x="704" y="2072"/>
                  <a:pt x="704" y="2081"/>
                  <a:pt x="706" y="2088"/>
                </a:cubicBezTo>
                <a:cubicBezTo>
                  <a:pt x="712" y="2109"/>
                  <a:pt x="720" y="2129"/>
                  <a:pt x="730" y="2148"/>
                </a:cubicBezTo>
                <a:cubicBezTo>
                  <a:pt x="732" y="2151"/>
                  <a:pt x="734" y="2155"/>
                  <a:pt x="737" y="2159"/>
                </a:cubicBezTo>
                <a:cubicBezTo>
                  <a:pt x="758" y="2159"/>
                  <a:pt x="758" y="2159"/>
                  <a:pt x="758" y="2159"/>
                </a:cubicBezTo>
                <a:cubicBezTo>
                  <a:pt x="758" y="2158"/>
                  <a:pt x="757" y="2157"/>
                  <a:pt x="757" y="2157"/>
                </a:cubicBezTo>
                <a:cubicBezTo>
                  <a:pt x="754" y="2139"/>
                  <a:pt x="749" y="2122"/>
                  <a:pt x="744" y="2106"/>
                </a:cubicBezTo>
                <a:close/>
                <a:moveTo>
                  <a:pt x="14" y="2035"/>
                </a:moveTo>
                <a:cubicBezTo>
                  <a:pt x="15" y="2021"/>
                  <a:pt x="16" y="1998"/>
                  <a:pt x="4" y="1991"/>
                </a:cubicBezTo>
                <a:cubicBezTo>
                  <a:pt x="3" y="1991"/>
                  <a:pt x="2" y="1990"/>
                  <a:pt x="2" y="1990"/>
                </a:cubicBezTo>
                <a:cubicBezTo>
                  <a:pt x="2" y="2131"/>
                  <a:pt x="2" y="2131"/>
                  <a:pt x="2" y="2131"/>
                </a:cubicBezTo>
                <a:cubicBezTo>
                  <a:pt x="3" y="2127"/>
                  <a:pt x="4" y="2121"/>
                  <a:pt x="5" y="2117"/>
                </a:cubicBezTo>
                <a:cubicBezTo>
                  <a:pt x="7" y="2107"/>
                  <a:pt x="8" y="2097"/>
                  <a:pt x="9" y="2086"/>
                </a:cubicBezTo>
                <a:cubicBezTo>
                  <a:pt x="12" y="2069"/>
                  <a:pt x="14" y="2052"/>
                  <a:pt x="14" y="2035"/>
                </a:cubicBezTo>
                <a:close/>
                <a:moveTo>
                  <a:pt x="64" y="2073"/>
                </a:moveTo>
                <a:cubicBezTo>
                  <a:pt x="64" y="2070"/>
                  <a:pt x="63" y="2067"/>
                  <a:pt x="62" y="2065"/>
                </a:cubicBezTo>
                <a:cubicBezTo>
                  <a:pt x="59" y="2062"/>
                  <a:pt x="56" y="2062"/>
                  <a:pt x="53" y="2063"/>
                </a:cubicBezTo>
                <a:cubicBezTo>
                  <a:pt x="46" y="2065"/>
                  <a:pt x="42" y="2071"/>
                  <a:pt x="38" y="2077"/>
                </a:cubicBezTo>
                <a:cubicBezTo>
                  <a:pt x="33" y="2085"/>
                  <a:pt x="28" y="2092"/>
                  <a:pt x="25" y="2101"/>
                </a:cubicBezTo>
                <a:cubicBezTo>
                  <a:pt x="19" y="2116"/>
                  <a:pt x="15" y="2131"/>
                  <a:pt x="10" y="2146"/>
                </a:cubicBezTo>
                <a:cubicBezTo>
                  <a:pt x="9" y="2150"/>
                  <a:pt x="8" y="2154"/>
                  <a:pt x="6" y="2159"/>
                </a:cubicBezTo>
                <a:cubicBezTo>
                  <a:pt x="30" y="2159"/>
                  <a:pt x="30" y="2159"/>
                  <a:pt x="30" y="2159"/>
                </a:cubicBezTo>
                <a:cubicBezTo>
                  <a:pt x="32" y="2155"/>
                  <a:pt x="34" y="2152"/>
                  <a:pt x="36" y="2149"/>
                </a:cubicBezTo>
                <a:cubicBezTo>
                  <a:pt x="43" y="2137"/>
                  <a:pt x="49" y="2125"/>
                  <a:pt x="55" y="2113"/>
                </a:cubicBezTo>
                <a:cubicBezTo>
                  <a:pt x="60" y="2100"/>
                  <a:pt x="66" y="2088"/>
                  <a:pt x="64" y="2073"/>
                </a:cubicBezTo>
                <a:close/>
                <a:moveTo>
                  <a:pt x="403" y="1819"/>
                </a:moveTo>
                <a:cubicBezTo>
                  <a:pt x="409" y="1811"/>
                  <a:pt x="415" y="1803"/>
                  <a:pt x="420" y="1794"/>
                </a:cubicBezTo>
                <a:cubicBezTo>
                  <a:pt x="427" y="1783"/>
                  <a:pt x="433" y="1771"/>
                  <a:pt x="439" y="1758"/>
                </a:cubicBezTo>
                <a:cubicBezTo>
                  <a:pt x="444" y="1746"/>
                  <a:pt x="450" y="1733"/>
                  <a:pt x="448" y="1718"/>
                </a:cubicBezTo>
                <a:cubicBezTo>
                  <a:pt x="448" y="1715"/>
                  <a:pt x="447" y="1712"/>
                  <a:pt x="446" y="1710"/>
                </a:cubicBezTo>
                <a:cubicBezTo>
                  <a:pt x="443" y="1707"/>
                  <a:pt x="440" y="1707"/>
                  <a:pt x="437" y="1708"/>
                </a:cubicBezTo>
                <a:cubicBezTo>
                  <a:pt x="430" y="1710"/>
                  <a:pt x="426" y="1716"/>
                  <a:pt x="422" y="1723"/>
                </a:cubicBezTo>
                <a:cubicBezTo>
                  <a:pt x="417" y="1730"/>
                  <a:pt x="412" y="1738"/>
                  <a:pt x="409" y="1747"/>
                </a:cubicBezTo>
                <a:cubicBezTo>
                  <a:pt x="403" y="1761"/>
                  <a:pt x="399" y="1777"/>
                  <a:pt x="394" y="1792"/>
                </a:cubicBezTo>
                <a:cubicBezTo>
                  <a:pt x="390" y="1807"/>
                  <a:pt x="381" y="1833"/>
                  <a:pt x="385" y="1837"/>
                </a:cubicBezTo>
                <a:cubicBezTo>
                  <a:pt x="388" y="1841"/>
                  <a:pt x="398" y="1826"/>
                  <a:pt x="403" y="1819"/>
                </a:cubicBezTo>
                <a:close/>
                <a:moveTo>
                  <a:pt x="69" y="2149"/>
                </a:moveTo>
                <a:cubicBezTo>
                  <a:pt x="69" y="2149"/>
                  <a:pt x="68" y="2149"/>
                  <a:pt x="68" y="2148"/>
                </a:cubicBezTo>
                <a:cubicBezTo>
                  <a:pt x="66" y="2147"/>
                  <a:pt x="63" y="2147"/>
                  <a:pt x="60" y="2148"/>
                </a:cubicBezTo>
                <a:cubicBezTo>
                  <a:pt x="55" y="2151"/>
                  <a:pt x="50" y="2154"/>
                  <a:pt x="45" y="2159"/>
                </a:cubicBezTo>
                <a:cubicBezTo>
                  <a:pt x="75" y="2159"/>
                  <a:pt x="75" y="2159"/>
                  <a:pt x="75" y="2159"/>
                </a:cubicBezTo>
                <a:cubicBezTo>
                  <a:pt x="74" y="2157"/>
                  <a:pt x="74" y="2155"/>
                  <a:pt x="73" y="2153"/>
                </a:cubicBezTo>
                <a:cubicBezTo>
                  <a:pt x="72" y="2152"/>
                  <a:pt x="71" y="2150"/>
                  <a:pt x="69" y="2149"/>
                </a:cubicBezTo>
                <a:close/>
                <a:moveTo>
                  <a:pt x="19" y="1468"/>
                </a:moveTo>
                <a:cubicBezTo>
                  <a:pt x="25" y="1460"/>
                  <a:pt x="31" y="1452"/>
                  <a:pt x="36" y="1443"/>
                </a:cubicBezTo>
                <a:cubicBezTo>
                  <a:pt x="43" y="1432"/>
                  <a:pt x="49" y="1420"/>
                  <a:pt x="55" y="1407"/>
                </a:cubicBezTo>
                <a:cubicBezTo>
                  <a:pt x="60" y="1395"/>
                  <a:pt x="66" y="1382"/>
                  <a:pt x="64" y="1368"/>
                </a:cubicBezTo>
                <a:cubicBezTo>
                  <a:pt x="64" y="1364"/>
                  <a:pt x="63" y="1361"/>
                  <a:pt x="62" y="1359"/>
                </a:cubicBezTo>
                <a:cubicBezTo>
                  <a:pt x="59" y="1356"/>
                  <a:pt x="56" y="1356"/>
                  <a:pt x="53" y="1357"/>
                </a:cubicBezTo>
                <a:cubicBezTo>
                  <a:pt x="46" y="1359"/>
                  <a:pt x="42" y="1365"/>
                  <a:pt x="38" y="1372"/>
                </a:cubicBezTo>
                <a:cubicBezTo>
                  <a:pt x="33" y="1379"/>
                  <a:pt x="28" y="1387"/>
                  <a:pt x="25" y="1396"/>
                </a:cubicBezTo>
                <a:cubicBezTo>
                  <a:pt x="19" y="1411"/>
                  <a:pt x="15" y="1426"/>
                  <a:pt x="10" y="1441"/>
                </a:cubicBezTo>
                <a:cubicBezTo>
                  <a:pt x="8" y="1449"/>
                  <a:pt x="4" y="1461"/>
                  <a:pt x="2" y="1471"/>
                </a:cubicBezTo>
                <a:cubicBezTo>
                  <a:pt x="2" y="1487"/>
                  <a:pt x="2" y="1487"/>
                  <a:pt x="2" y="1487"/>
                </a:cubicBezTo>
                <a:cubicBezTo>
                  <a:pt x="6" y="1488"/>
                  <a:pt x="14" y="1474"/>
                  <a:pt x="19" y="1468"/>
                </a:cubicBezTo>
                <a:close/>
                <a:moveTo>
                  <a:pt x="9" y="1381"/>
                </a:moveTo>
                <a:cubicBezTo>
                  <a:pt x="12" y="1364"/>
                  <a:pt x="14" y="1347"/>
                  <a:pt x="14" y="1330"/>
                </a:cubicBezTo>
                <a:cubicBezTo>
                  <a:pt x="15" y="1316"/>
                  <a:pt x="16" y="1293"/>
                  <a:pt x="4" y="1285"/>
                </a:cubicBezTo>
                <a:cubicBezTo>
                  <a:pt x="3" y="1285"/>
                  <a:pt x="2" y="1285"/>
                  <a:pt x="2" y="1285"/>
                </a:cubicBezTo>
                <a:cubicBezTo>
                  <a:pt x="2" y="1425"/>
                  <a:pt x="2" y="1425"/>
                  <a:pt x="2" y="1425"/>
                </a:cubicBezTo>
                <a:cubicBezTo>
                  <a:pt x="3" y="1421"/>
                  <a:pt x="4" y="1416"/>
                  <a:pt x="5" y="1411"/>
                </a:cubicBezTo>
                <a:cubicBezTo>
                  <a:pt x="7" y="1401"/>
                  <a:pt x="8" y="1391"/>
                  <a:pt x="9" y="1381"/>
                </a:cubicBezTo>
                <a:close/>
                <a:moveTo>
                  <a:pt x="360" y="1751"/>
                </a:moveTo>
                <a:cubicBezTo>
                  <a:pt x="356" y="1736"/>
                  <a:pt x="350" y="1713"/>
                  <a:pt x="337" y="1708"/>
                </a:cubicBezTo>
                <a:cubicBezTo>
                  <a:pt x="332" y="1706"/>
                  <a:pt x="327" y="1708"/>
                  <a:pt x="324" y="1712"/>
                </a:cubicBezTo>
                <a:cubicBezTo>
                  <a:pt x="320" y="1718"/>
                  <a:pt x="320" y="1726"/>
                  <a:pt x="322" y="1733"/>
                </a:cubicBezTo>
                <a:cubicBezTo>
                  <a:pt x="328" y="1754"/>
                  <a:pt x="336" y="1774"/>
                  <a:pt x="346" y="1793"/>
                </a:cubicBezTo>
                <a:cubicBezTo>
                  <a:pt x="351" y="1802"/>
                  <a:pt x="357" y="1811"/>
                  <a:pt x="362" y="1820"/>
                </a:cubicBezTo>
                <a:cubicBezTo>
                  <a:pt x="365" y="1824"/>
                  <a:pt x="379" y="1848"/>
                  <a:pt x="379" y="1838"/>
                </a:cubicBezTo>
                <a:cubicBezTo>
                  <a:pt x="379" y="1826"/>
                  <a:pt x="376" y="1813"/>
                  <a:pt x="373" y="1802"/>
                </a:cubicBezTo>
                <a:cubicBezTo>
                  <a:pt x="370" y="1785"/>
                  <a:pt x="365" y="1768"/>
                  <a:pt x="360" y="1751"/>
                </a:cubicBezTo>
                <a:close/>
                <a:moveTo>
                  <a:pt x="69" y="1444"/>
                </a:moveTo>
                <a:cubicBezTo>
                  <a:pt x="69" y="1443"/>
                  <a:pt x="68" y="1443"/>
                  <a:pt x="68" y="1443"/>
                </a:cubicBezTo>
                <a:cubicBezTo>
                  <a:pt x="66" y="1442"/>
                  <a:pt x="63" y="1442"/>
                  <a:pt x="60" y="1443"/>
                </a:cubicBezTo>
                <a:cubicBezTo>
                  <a:pt x="47" y="1448"/>
                  <a:pt x="36" y="1463"/>
                  <a:pt x="27" y="1476"/>
                </a:cubicBezTo>
                <a:cubicBezTo>
                  <a:pt x="16" y="1493"/>
                  <a:pt x="0" y="1529"/>
                  <a:pt x="3" y="1536"/>
                </a:cubicBezTo>
                <a:cubicBezTo>
                  <a:pt x="6" y="1542"/>
                  <a:pt x="44" y="1517"/>
                  <a:pt x="59" y="1497"/>
                </a:cubicBezTo>
                <a:cubicBezTo>
                  <a:pt x="67" y="1485"/>
                  <a:pt x="82" y="1464"/>
                  <a:pt x="73" y="1448"/>
                </a:cubicBezTo>
                <a:cubicBezTo>
                  <a:pt x="72" y="1446"/>
                  <a:pt x="71" y="1445"/>
                  <a:pt x="69" y="1444"/>
                </a:cubicBezTo>
                <a:close/>
                <a:moveTo>
                  <a:pt x="362" y="1841"/>
                </a:moveTo>
                <a:cubicBezTo>
                  <a:pt x="356" y="1827"/>
                  <a:pt x="349" y="1814"/>
                  <a:pt x="340" y="1802"/>
                </a:cubicBezTo>
                <a:cubicBezTo>
                  <a:pt x="337" y="1797"/>
                  <a:pt x="333" y="1793"/>
                  <a:pt x="328" y="1791"/>
                </a:cubicBezTo>
                <a:cubicBezTo>
                  <a:pt x="323" y="1789"/>
                  <a:pt x="317" y="1791"/>
                  <a:pt x="314" y="1796"/>
                </a:cubicBezTo>
                <a:cubicBezTo>
                  <a:pt x="312" y="1800"/>
                  <a:pt x="311" y="1804"/>
                  <a:pt x="312" y="1808"/>
                </a:cubicBezTo>
                <a:cubicBezTo>
                  <a:pt x="312" y="1812"/>
                  <a:pt x="313" y="1816"/>
                  <a:pt x="314" y="1820"/>
                </a:cubicBezTo>
                <a:cubicBezTo>
                  <a:pt x="325" y="1849"/>
                  <a:pt x="345" y="1869"/>
                  <a:pt x="365" y="1886"/>
                </a:cubicBezTo>
                <a:cubicBezTo>
                  <a:pt x="367" y="1887"/>
                  <a:pt x="369" y="1889"/>
                  <a:pt x="371" y="1890"/>
                </a:cubicBezTo>
                <a:cubicBezTo>
                  <a:pt x="372" y="1890"/>
                  <a:pt x="373" y="1890"/>
                  <a:pt x="374" y="1890"/>
                </a:cubicBezTo>
                <a:cubicBezTo>
                  <a:pt x="375" y="1890"/>
                  <a:pt x="376" y="1889"/>
                  <a:pt x="377" y="1888"/>
                </a:cubicBezTo>
                <a:cubicBezTo>
                  <a:pt x="381" y="1883"/>
                  <a:pt x="375" y="1869"/>
                  <a:pt x="374" y="1865"/>
                </a:cubicBezTo>
                <a:cubicBezTo>
                  <a:pt x="370" y="1856"/>
                  <a:pt x="366" y="1849"/>
                  <a:pt x="362" y="1841"/>
                </a:cubicBezTo>
                <a:close/>
                <a:moveTo>
                  <a:pt x="69" y="738"/>
                </a:moveTo>
                <a:cubicBezTo>
                  <a:pt x="69" y="738"/>
                  <a:pt x="68" y="738"/>
                  <a:pt x="68" y="737"/>
                </a:cubicBezTo>
                <a:cubicBezTo>
                  <a:pt x="66" y="736"/>
                  <a:pt x="63" y="736"/>
                  <a:pt x="60" y="737"/>
                </a:cubicBezTo>
                <a:cubicBezTo>
                  <a:pt x="47" y="743"/>
                  <a:pt x="36" y="757"/>
                  <a:pt x="27" y="770"/>
                </a:cubicBezTo>
                <a:cubicBezTo>
                  <a:pt x="16" y="788"/>
                  <a:pt x="0" y="824"/>
                  <a:pt x="3" y="830"/>
                </a:cubicBezTo>
                <a:cubicBezTo>
                  <a:pt x="6" y="836"/>
                  <a:pt x="44" y="811"/>
                  <a:pt x="59" y="791"/>
                </a:cubicBezTo>
                <a:cubicBezTo>
                  <a:pt x="67" y="780"/>
                  <a:pt x="82" y="758"/>
                  <a:pt x="73" y="742"/>
                </a:cubicBezTo>
                <a:cubicBezTo>
                  <a:pt x="72" y="741"/>
                  <a:pt x="71" y="739"/>
                  <a:pt x="69" y="738"/>
                </a:cubicBezTo>
                <a:close/>
                <a:moveTo>
                  <a:pt x="69" y="32"/>
                </a:moveTo>
                <a:cubicBezTo>
                  <a:pt x="69" y="32"/>
                  <a:pt x="68" y="32"/>
                  <a:pt x="68" y="32"/>
                </a:cubicBezTo>
                <a:cubicBezTo>
                  <a:pt x="66" y="31"/>
                  <a:pt x="63" y="31"/>
                  <a:pt x="60" y="32"/>
                </a:cubicBezTo>
                <a:cubicBezTo>
                  <a:pt x="47" y="37"/>
                  <a:pt x="36" y="52"/>
                  <a:pt x="27" y="65"/>
                </a:cubicBezTo>
                <a:cubicBezTo>
                  <a:pt x="16" y="82"/>
                  <a:pt x="0" y="118"/>
                  <a:pt x="3" y="124"/>
                </a:cubicBezTo>
                <a:cubicBezTo>
                  <a:pt x="6" y="131"/>
                  <a:pt x="44" y="106"/>
                  <a:pt x="59" y="85"/>
                </a:cubicBezTo>
                <a:cubicBezTo>
                  <a:pt x="67" y="74"/>
                  <a:pt x="82" y="52"/>
                  <a:pt x="73" y="37"/>
                </a:cubicBezTo>
                <a:cubicBezTo>
                  <a:pt x="72" y="35"/>
                  <a:pt x="71" y="33"/>
                  <a:pt x="69" y="32"/>
                </a:cubicBezTo>
                <a:close/>
              </a:path>
            </a:pathLst>
          </a:custGeom>
          <a:solidFill>
            <a:schemeClr val="accent2">
              <a:lumMod val="40000"/>
              <a:lumOff val="60000"/>
              <a:alpha val="75000"/>
            </a:schemeClr>
          </a:solidFill>
          <a:ln>
            <a:noFill/>
          </a:ln>
        </p:spPr>
      </p:sp>
      <p:sp>
        <p:nvSpPr>
          <p:cNvPr id="2" name="Vertical Title 1"/>
          <p:cNvSpPr>
            <a:spLocks noGrp="1"/>
          </p:cNvSpPr>
          <p:nvPr>
            <p:ph type="title" orient="vert"/>
          </p:nvPr>
        </p:nvSpPr>
        <p:spPr>
          <a:xfrm>
            <a:off x="9277965" y="507037"/>
            <a:ext cx="1571626" cy="533993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933700" y="524373"/>
            <a:ext cx="5959577" cy="532259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9277965" y="6296615"/>
            <a:ext cx="2505996" cy="365125"/>
          </a:xfrm>
        </p:spPr>
        <p:txBody>
          <a:bodyPr/>
          <a:lstStyle/>
          <a:p>
            <a:fld id="{4C422A38-08B9-4DDF-963F-91DFD44F44CD}" type="datetimeFigureOut">
              <a:rPr lang="en-US" smtClean="0"/>
              <a:t>9/19/2019</a:t>
            </a:fld>
            <a:endParaRPr lang="en-US" dirty="0"/>
          </a:p>
        </p:txBody>
      </p:sp>
      <p:sp>
        <p:nvSpPr>
          <p:cNvPr id="5" name="Footer Placeholder 4"/>
          <p:cNvSpPr>
            <a:spLocks noGrp="1"/>
          </p:cNvSpPr>
          <p:nvPr>
            <p:ph type="ftr" sz="quarter" idx="11"/>
          </p:nvPr>
        </p:nvSpPr>
        <p:spPr>
          <a:xfrm>
            <a:off x="2933699" y="6296615"/>
            <a:ext cx="5959577" cy="365125"/>
          </a:xfrm>
        </p:spPr>
        <p:txBody>
          <a:bodyPr/>
          <a:lstStyle/>
          <a:p>
            <a:endParaRPr lang="en-US" dirty="0"/>
          </a:p>
        </p:txBody>
      </p:sp>
      <p:sp>
        <p:nvSpPr>
          <p:cNvPr id="6" name="Slide Number Placeholder 5"/>
          <p:cNvSpPr>
            <a:spLocks noGrp="1"/>
          </p:cNvSpPr>
          <p:nvPr>
            <p:ph type="sldNum" sz="quarter" idx="12"/>
          </p:nvPr>
        </p:nvSpPr>
        <p:spPr>
          <a:xfrm rot="5400000">
            <a:off x="8734643" y="2853201"/>
            <a:ext cx="5383267" cy="604269"/>
          </a:xfrm>
        </p:spPr>
        <p:txBody>
          <a:bodyPr/>
          <a:lstStyle>
            <a:lvl1pPr algn="l">
              <a:defRPr/>
            </a:lvl1pPr>
          </a:lstStyle>
          <a:p>
            <a:fld id="{370F9C83-6623-46BE-BB21-52222C45B3D6}" type="slidenum">
              <a:rPr lang="en-US" smtClean="0"/>
              <a:t>‹#›</a:t>
            </a:fld>
            <a:endParaRPr lang="en-US" dirty="0"/>
          </a:p>
        </p:txBody>
      </p:sp>
      <p:cxnSp>
        <p:nvCxnSpPr>
          <p:cNvPr id="7" name="Straight Connector 6" title="Rule Line"/>
          <p:cNvCxnSpPr/>
          <p:nvPr/>
        </p:nvCxnSpPr>
        <p:spPr>
          <a:xfrm>
            <a:off x="9111582" y="571502"/>
            <a:ext cx="0" cy="5275467"/>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159132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422A38-08B9-4DDF-963F-91DFD44F44CD}" type="datetimeFigureOut">
              <a:rPr lang="en-US" smtClean="0"/>
              <a:t>9/19/2019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70F9C83-6623-46BE-BB21-52222C45B3D6}" type="slidenum">
              <a:rPr lang="en-US" smtClean="0"/>
              <a:t>‹#›</a:t>
            </a:fld>
            <a:endParaRPr lang="en-US" dirty="0"/>
          </a:p>
        </p:txBody>
      </p:sp>
    </p:spTree>
    <p:extLst>
      <p:ext uri="{BB962C8B-B14F-4D97-AF65-F5344CB8AC3E}">
        <p14:creationId xmlns:p14="http://schemas.microsoft.com/office/powerpoint/2010/main" val="36051452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12" name="Freeform 5"/>
          <p:cNvSpPr>
            <a:spLocks noEditPoints="1"/>
          </p:cNvSpPr>
          <p:nvPr/>
        </p:nvSpPr>
        <p:spPr bwMode="auto">
          <a:xfrm>
            <a:off x="0" y="1"/>
            <a:ext cx="12194834" cy="6858000"/>
          </a:xfrm>
          <a:custGeom>
            <a:avLst/>
            <a:gdLst/>
            <a:ahLst/>
            <a:cxnLst/>
            <a:rect l="0" t="0" r="r" b="b"/>
            <a:pathLst>
              <a:path w="3842" h="2159">
                <a:moveTo>
                  <a:pt x="1466" y="764"/>
                </a:moveTo>
                <a:cubicBezTo>
                  <a:pt x="1477" y="793"/>
                  <a:pt x="1497" y="813"/>
                  <a:pt x="1517" y="829"/>
                </a:cubicBezTo>
                <a:cubicBezTo>
                  <a:pt x="1519" y="831"/>
                  <a:pt x="1521" y="833"/>
                  <a:pt x="1523" y="833"/>
                </a:cubicBezTo>
                <a:cubicBezTo>
                  <a:pt x="1524" y="833"/>
                  <a:pt x="1525" y="834"/>
                  <a:pt x="1526" y="833"/>
                </a:cubicBezTo>
                <a:cubicBezTo>
                  <a:pt x="1527" y="833"/>
                  <a:pt x="1528" y="833"/>
                  <a:pt x="1529" y="831"/>
                </a:cubicBezTo>
                <a:cubicBezTo>
                  <a:pt x="1533" y="826"/>
                  <a:pt x="1527" y="813"/>
                  <a:pt x="1526" y="808"/>
                </a:cubicBezTo>
                <a:cubicBezTo>
                  <a:pt x="1522" y="800"/>
                  <a:pt x="1518" y="792"/>
                  <a:pt x="1514" y="784"/>
                </a:cubicBezTo>
                <a:cubicBezTo>
                  <a:pt x="1508" y="771"/>
                  <a:pt x="1501" y="758"/>
                  <a:pt x="1492" y="746"/>
                </a:cubicBezTo>
                <a:cubicBezTo>
                  <a:pt x="1489" y="741"/>
                  <a:pt x="1485" y="736"/>
                  <a:pt x="1480" y="735"/>
                </a:cubicBezTo>
                <a:cubicBezTo>
                  <a:pt x="1475" y="733"/>
                  <a:pt x="1469" y="734"/>
                  <a:pt x="1466" y="740"/>
                </a:cubicBezTo>
                <a:cubicBezTo>
                  <a:pt x="1464" y="743"/>
                  <a:pt x="1463" y="747"/>
                  <a:pt x="1464" y="752"/>
                </a:cubicBezTo>
                <a:cubicBezTo>
                  <a:pt x="1464" y="756"/>
                  <a:pt x="1465" y="760"/>
                  <a:pt x="1466" y="764"/>
                </a:cubicBezTo>
                <a:close/>
                <a:moveTo>
                  <a:pt x="1114" y="381"/>
                </a:moveTo>
                <a:cubicBezTo>
                  <a:pt x="1119" y="390"/>
                  <a:pt x="1125" y="399"/>
                  <a:pt x="1130" y="407"/>
                </a:cubicBezTo>
                <a:cubicBezTo>
                  <a:pt x="1133" y="411"/>
                  <a:pt x="1147" y="436"/>
                  <a:pt x="1147" y="426"/>
                </a:cubicBezTo>
                <a:cubicBezTo>
                  <a:pt x="1147" y="414"/>
                  <a:pt x="1144" y="401"/>
                  <a:pt x="1141" y="390"/>
                </a:cubicBezTo>
                <a:cubicBezTo>
                  <a:pt x="1138" y="373"/>
                  <a:pt x="1133" y="355"/>
                  <a:pt x="1128" y="339"/>
                </a:cubicBezTo>
                <a:cubicBezTo>
                  <a:pt x="1124" y="324"/>
                  <a:pt x="1118" y="301"/>
                  <a:pt x="1104" y="296"/>
                </a:cubicBezTo>
                <a:cubicBezTo>
                  <a:pt x="1100" y="294"/>
                  <a:pt x="1095" y="296"/>
                  <a:pt x="1092" y="300"/>
                </a:cubicBezTo>
                <a:cubicBezTo>
                  <a:pt x="1088" y="305"/>
                  <a:pt x="1088" y="314"/>
                  <a:pt x="1090" y="321"/>
                </a:cubicBezTo>
                <a:cubicBezTo>
                  <a:pt x="1096" y="342"/>
                  <a:pt x="1104" y="362"/>
                  <a:pt x="1114" y="381"/>
                </a:cubicBezTo>
                <a:close/>
                <a:moveTo>
                  <a:pt x="1466" y="58"/>
                </a:moveTo>
                <a:cubicBezTo>
                  <a:pt x="1477" y="87"/>
                  <a:pt x="1497" y="107"/>
                  <a:pt x="1517" y="124"/>
                </a:cubicBezTo>
                <a:cubicBezTo>
                  <a:pt x="1519" y="125"/>
                  <a:pt x="1521" y="127"/>
                  <a:pt x="1523" y="128"/>
                </a:cubicBezTo>
                <a:cubicBezTo>
                  <a:pt x="1524" y="128"/>
                  <a:pt x="1525" y="128"/>
                  <a:pt x="1526" y="128"/>
                </a:cubicBezTo>
                <a:cubicBezTo>
                  <a:pt x="1527" y="128"/>
                  <a:pt x="1528" y="127"/>
                  <a:pt x="1529" y="126"/>
                </a:cubicBezTo>
                <a:cubicBezTo>
                  <a:pt x="1533" y="121"/>
                  <a:pt x="1527" y="107"/>
                  <a:pt x="1526" y="103"/>
                </a:cubicBezTo>
                <a:cubicBezTo>
                  <a:pt x="1522" y="94"/>
                  <a:pt x="1518" y="87"/>
                  <a:pt x="1514" y="79"/>
                </a:cubicBezTo>
                <a:cubicBezTo>
                  <a:pt x="1508" y="65"/>
                  <a:pt x="1501" y="52"/>
                  <a:pt x="1492" y="40"/>
                </a:cubicBezTo>
                <a:cubicBezTo>
                  <a:pt x="1489" y="35"/>
                  <a:pt x="1485" y="31"/>
                  <a:pt x="1480" y="29"/>
                </a:cubicBezTo>
                <a:cubicBezTo>
                  <a:pt x="1475" y="27"/>
                  <a:pt x="1469" y="29"/>
                  <a:pt x="1466" y="34"/>
                </a:cubicBezTo>
                <a:cubicBezTo>
                  <a:pt x="1464" y="37"/>
                  <a:pt x="1463" y="42"/>
                  <a:pt x="1464" y="46"/>
                </a:cubicBezTo>
                <a:cubicBezTo>
                  <a:pt x="1464" y="50"/>
                  <a:pt x="1465" y="54"/>
                  <a:pt x="1466" y="58"/>
                </a:cubicBezTo>
                <a:close/>
                <a:moveTo>
                  <a:pt x="1537" y="16"/>
                </a:moveTo>
                <a:cubicBezTo>
                  <a:pt x="1539" y="11"/>
                  <a:pt x="1540" y="5"/>
                  <a:pt x="1541" y="0"/>
                </a:cubicBezTo>
                <a:cubicBezTo>
                  <a:pt x="1529" y="0"/>
                  <a:pt x="1529" y="0"/>
                  <a:pt x="1529" y="0"/>
                </a:cubicBezTo>
                <a:cubicBezTo>
                  <a:pt x="1529" y="1"/>
                  <a:pt x="1529" y="2"/>
                  <a:pt x="1529" y="3"/>
                </a:cubicBezTo>
                <a:cubicBezTo>
                  <a:pt x="1530" y="5"/>
                  <a:pt x="1533" y="24"/>
                  <a:pt x="1537" y="16"/>
                </a:cubicBezTo>
                <a:close/>
                <a:moveTo>
                  <a:pt x="1153" y="425"/>
                </a:moveTo>
                <a:cubicBezTo>
                  <a:pt x="1156" y="429"/>
                  <a:pt x="1166" y="414"/>
                  <a:pt x="1171" y="406"/>
                </a:cubicBezTo>
                <a:cubicBezTo>
                  <a:pt x="1177" y="399"/>
                  <a:pt x="1183" y="390"/>
                  <a:pt x="1188" y="382"/>
                </a:cubicBezTo>
                <a:cubicBezTo>
                  <a:pt x="1195" y="370"/>
                  <a:pt x="1201" y="358"/>
                  <a:pt x="1207" y="346"/>
                </a:cubicBezTo>
                <a:cubicBezTo>
                  <a:pt x="1212" y="333"/>
                  <a:pt x="1218" y="321"/>
                  <a:pt x="1216" y="306"/>
                </a:cubicBezTo>
                <a:cubicBezTo>
                  <a:pt x="1216" y="303"/>
                  <a:pt x="1215" y="300"/>
                  <a:pt x="1214" y="298"/>
                </a:cubicBezTo>
                <a:cubicBezTo>
                  <a:pt x="1211" y="295"/>
                  <a:pt x="1208" y="295"/>
                  <a:pt x="1205" y="296"/>
                </a:cubicBezTo>
                <a:cubicBezTo>
                  <a:pt x="1198" y="298"/>
                  <a:pt x="1194" y="304"/>
                  <a:pt x="1190" y="310"/>
                </a:cubicBezTo>
                <a:cubicBezTo>
                  <a:pt x="1185" y="318"/>
                  <a:pt x="1180" y="326"/>
                  <a:pt x="1177" y="335"/>
                </a:cubicBezTo>
                <a:cubicBezTo>
                  <a:pt x="1171" y="349"/>
                  <a:pt x="1167" y="364"/>
                  <a:pt x="1162" y="380"/>
                </a:cubicBezTo>
                <a:cubicBezTo>
                  <a:pt x="1158" y="394"/>
                  <a:pt x="1149" y="421"/>
                  <a:pt x="1153" y="425"/>
                </a:cubicBezTo>
                <a:close/>
                <a:moveTo>
                  <a:pt x="1145" y="352"/>
                </a:moveTo>
                <a:cubicBezTo>
                  <a:pt x="1146" y="355"/>
                  <a:pt x="1149" y="374"/>
                  <a:pt x="1153" y="366"/>
                </a:cubicBezTo>
                <a:cubicBezTo>
                  <a:pt x="1155" y="361"/>
                  <a:pt x="1156" y="355"/>
                  <a:pt x="1157" y="350"/>
                </a:cubicBezTo>
                <a:cubicBezTo>
                  <a:pt x="1159" y="340"/>
                  <a:pt x="1160" y="330"/>
                  <a:pt x="1161" y="320"/>
                </a:cubicBezTo>
                <a:cubicBezTo>
                  <a:pt x="1164" y="303"/>
                  <a:pt x="1165" y="286"/>
                  <a:pt x="1166" y="268"/>
                </a:cubicBezTo>
                <a:cubicBezTo>
                  <a:pt x="1167" y="254"/>
                  <a:pt x="1168" y="232"/>
                  <a:pt x="1156" y="224"/>
                </a:cubicBezTo>
                <a:cubicBezTo>
                  <a:pt x="1151" y="221"/>
                  <a:pt x="1144" y="223"/>
                  <a:pt x="1140" y="228"/>
                </a:cubicBezTo>
                <a:cubicBezTo>
                  <a:pt x="1136" y="233"/>
                  <a:pt x="1134" y="241"/>
                  <a:pt x="1133" y="248"/>
                </a:cubicBezTo>
                <a:cubicBezTo>
                  <a:pt x="1134" y="273"/>
                  <a:pt x="1137" y="298"/>
                  <a:pt x="1140" y="323"/>
                </a:cubicBezTo>
                <a:cubicBezTo>
                  <a:pt x="1142" y="333"/>
                  <a:pt x="1143" y="343"/>
                  <a:pt x="1145" y="352"/>
                </a:cubicBezTo>
                <a:close/>
                <a:moveTo>
                  <a:pt x="1540" y="580"/>
                </a:moveTo>
                <a:cubicBezTo>
                  <a:pt x="1535" y="577"/>
                  <a:pt x="1528" y="579"/>
                  <a:pt x="1524" y="584"/>
                </a:cubicBezTo>
                <a:cubicBezTo>
                  <a:pt x="1520" y="589"/>
                  <a:pt x="1518" y="596"/>
                  <a:pt x="1517" y="604"/>
                </a:cubicBezTo>
                <a:cubicBezTo>
                  <a:pt x="1518" y="629"/>
                  <a:pt x="1521" y="654"/>
                  <a:pt x="1524" y="679"/>
                </a:cubicBezTo>
                <a:cubicBezTo>
                  <a:pt x="1526" y="688"/>
                  <a:pt x="1527" y="698"/>
                  <a:pt x="1529" y="708"/>
                </a:cubicBezTo>
                <a:cubicBezTo>
                  <a:pt x="1530" y="711"/>
                  <a:pt x="1533" y="730"/>
                  <a:pt x="1537" y="721"/>
                </a:cubicBezTo>
                <a:cubicBezTo>
                  <a:pt x="1539" y="717"/>
                  <a:pt x="1540" y="711"/>
                  <a:pt x="1541" y="706"/>
                </a:cubicBezTo>
                <a:cubicBezTo>
                  <a:pt x="1543" y="696"/>
                  <a:pt x="1544" y="685"/>
                  <a:pt x="1545" y="675"/>
                </a:cubicBezTo>
                <a:cubicBezTo>
                  <a:pt x="1548" y="658"/>
                  <a:pt x="1549" y="641"/>
                  <a:pt x="1550" y="624"/>
                </a:cubicBezTo>
                <a:cubicBezTo>
                  <a:pt x="1551" y="610"/>
                  <a:pt x="1552" y="587"/>
                  <a:pt x="1540" y="580"/>
                </a:cubicBezTo>
                <a:close/>
                <a:moveTo>
                  <a:pt x="1128" y="1047"/>
                </a:moveTo>
                <a:cubicBezTo>
                  <a:pt x="1124" y="1033"/>
                  <a:pt x="1118" y="1009"/>
                  <a:pt x="1104" y="1004"/>
                </a:cubicBezTo>
                <a:cubicBezTo>
                  <a:pt x="1100" y="1003"/>
                  <a:pt x="1095" y="1004"/>
                  <a:pt x="1092" y="1008"/>
                </a:cubicBezTo>
                <a:cubicBezTo>
                  <a:pt x="1088" y="1014"/>
                  <a:pt x="1088" y="1022"/>
                  <a:pt x="1090" y="1029"/>
                </a:cubicBezTo>
                <a:cubicBezTo>
                  <a:pt x="1096" y="1050"/>
                  <a:pt x="1104" y="1071"/>
                  <a:pt x="1114" y="1089"/>
                </a:cubicBezTo>
                <a:cubicBezTo>
                  <a:pt x="1119" y="1098"/>
                  <a:pt x="1125" y="1107"/>
                  <a:pt x="1130" y="1116"/>
                </a:cubicBezTo>
                <a:cubicBezTo>
                  <a:pt x="1133" y="1120"/>
                  <a:pt x="1147" y="1144"/>
                  <a:pt x="1147" y="1134"/>
                </a:cubicBezTo>
                <a:cubicBezTo>
                  <a:pt x="1147" y="1122"/>
                  <a:pt x="1144" y="1110"/>
                  <a:pt x="1141" y="1098"/>
                </a:cubicBezTo>
                <a:cubicBezTo>
                  <a:pt x="1138" y="1081"/>
                  <a:pt x="1133" y="1064"/>
                  <a:pt x="1128" y="1047"/>
                </a:cubicBezTo>
                <a:close/>
                <a:moveTo>
                  <a:pt x="1153" y="1133"/>
                </a:moveTo>
                <a:cubicBezTo>
                  <a:pt x="1156" y="1137"/>
                  <a:pt x="1166" y="1122"/>
                  <a:pt x="1171" y="1115"/>
                </a:cubicBezTo>
                <a:cubicBezTo>
                  <a:pt x="1177" y="1107"/>
                  <a:pt x="1183" y="1099"/>
                  <a:pt x="1188" y="1090"/>
                </a:cubicBezTo>
                <a:cubicBezTo>
                  <a:pt x="1195" y="1079"/>
                  <a:pt x="1201" y="1067"/>
                  <a:pt x="1207" y="1054"/>
                </a:cubicBezTo>
                <a:cubicBezTo>
                  <a:pt x="1212" y="1042"/>
                  <a:pt x="1218" y="1030"/>
                  <a:pt x="1216" y="1015"/>
                </a:cubicBezTo>
                <a:cubicBezTo>
                  <a:pt x="1216" y="1012"/>
                  <a:pt x="1215" y="1008"/>
                  <a:pt x="1214" y="1006"/>
                </a:cubicBezTo>
                <a:cubicBezTo>
                  <a:pt x="1211" y="1003"/>
                  <a:pt x="1208" y="1003"/>
                  <a:pt x="1205" y="1004"/>
                </a:cubicBezTo>
                <a:cubicBezTo>
                  <a:pt x="1198" y="1006"/>
                  <a:pt x="1194" y="1012"/>
                  <a:pt x="1190" y="1019"/>
                </a:cubicBezTo>
                <a:cubicBezTo>
                  <a:pt x="1185" y="1026"/>
                  <a:pt x="1180" y="1034"/>
                  <a:pt x="1177" y="1043"/>
                </a:cubicBezTo>
                <a:cubicBezTo>
                  <a:pt x="1171" y="1058"/>
                  <a:pt x="1167" y="1073"/>
                  <a:pt x="1162" y="1088"/>
                </a:cubicBezTo>
                <a:cubicBezTo>
                  <a:pt x="1158" y="1103"/>
                  <a:pt x="1149" y="1129"/>
                  <a:pt x="1153" y="1133"/>
                </a:cubicBezTo>
                <a:close/>
                <a:moveTo>
                  <a:pt x="1156" y="933"/>
                </a:moveTo>
                <a:cubicBezTo>
                  <a:pt x="1151" y="930"/>
                  <a:pt x="1144" y="932"/>
                  <a:pt x="1140" y="937"/>
                </a:cubicBezTo>
                <a:cubicBezTo>
                  <a:pt x="1136" y="942"/>
                  <a:pt x="1134" y="949"/>
                  <a:pt x="1133" y="956"/>
                </a:cubicBezTo>
                <a:cubicBezTo>
                  <a:pt x="1134" y="982"/>
                  <a:pt x="1137" y="1006"/>
                  <a:pt x="1140" y="1031"/>
                </a:cubicBezTo>
                <a:cubicBezTo>
                  <a:pt x="1142" y="1041"/>
                  <a:pt x="1143" y="1051"/>
                  <a:pt x="1145" y="1061"/>
                </a:cubicBezTo>
                <a:cubicBezTo>
                  <a:pt x="1146" y="1064"/>
                  <a:pt x="1149" y="1082"/>
                  <a:pt x="1153" y="1074"/>
                </a:cubicBezTo>
                <a:cubicBezTo>
                  <a:pt x="1155" y="1070"/>
                  <a:pt x="1156" y="1063"/>
                  <a:pt x="1157" y="1058"/>
                </a:cubicBezTo>
                <a:cubicBezTo>
                  <a:pt x="1159" y="1048"/>
                  <a:pt x="1160" y="1038"/>
                  <a:pt x="1161" y="1028"/>
                </a:cubicBezTo>
                <a:cubicBezTo>
                  <a:pt x="1164" y="1011"/>
                  <a:pt x="1165" y="994"/>
                  <a:pt x="1166" y="977"/>
                </a:cubicBezTo>
                <a:cubicBezTo>
                  <a:pt x="1167" y="963"/>
                  <a:pt x="1168" y="940"/>
                  <a:pt x="1156" y="933"/>
                </a:cubicBezTo>
                <a:close/>
                <a:moveTo>
                  <a:pt x="1514" y="58"/>
                </a:moveTo>
                <a:cubicBezTo>
                  <a:pt x="1517" y="62"/>
                  <a:pt x="1531" y="86"/>
                  <a:pt x="1531" y="76"/>
                </a:cubicBezTo>
                <a:cubicBezTo>
                  <a:pt x="1531" y="64"/>
                  <a:pt x="1528" y="51"/>
                  <a:pt x="1525" y="40"/>
                </a:cubicBezTo>
                <a:cubicBezTo>
                  <a:pt x="1522" y="27"/>
                  <a:pt x="1519" y="13"/>
                  <a:pt x="1516" y="0"/>
                </a:cubicBezTo>
                <a:cubicBezTo>
                  <a:pt x="1484" y="0"/>
                  <a:pt x="1484" y="0"/>
                  <a:pt x="1484" y="0"/>
                </a:cubicBezTo>
                <a:cubicBezTo>
                  <a:pt x="1488" y="11"/>
                  <a:pt x="1493" y="21"/>
                  <a:pt x="1498" y="31"/>
                </a:cubicBezTo>
                <a:cubicBezTo>
                  <a:pt x="1503" y="40"/>
                  <a:pt x="1509" y="49"/>
                  <a:pt x="1514" y="58"/>
                </a:cubicBezTo>
                <a:close/>
                <a:moveTo>
                  <a:pt x="1882" y="381"/>
                </a:moveTo>
                <a:cubicBezTo>
                  <a:pt x="1887" y="390"/>
                  <a:pt x="1892" y="399"/>
                  <a:pt x="1898" y="407"/>
                </a:cubicBezTo>
                <a:cubicBezTo>
                  <a:pt x="1901" y="411"/>
                  <a:pt x="1915" y="436"/>
                  <a:pt x="1915" y="426"/>
                </a:cubicBezTo>
                <a:cubicBezTo>
                  <a:pt x="1915" y="414"/>
                  <a:pt x="1912" y="401"/>
                  <a:pt x="1909" y="390"/>
                </a:cubicBezTo>
                <a:cubicBezTo>
                  <a:pt x="1906" y="373"/>
                  <a:pt x="1901" y="355"/>
                  <a:pt x="1896" y="339"/>
                </a:cubicBezTo>
                <a:cubicBezTo>
                  <a:pt x="1892" y="324"/>
                  <a:pt x="1886" y="301"/>
                  <a:pt x="1872" y="296"/>
                </a:cubicBezTo>
                <a:cubicBezTo>
                  <a:pt x="1868" y="294"/>
                  <a:pt x="1863" y="296"/>
                  <a:pt x="1860" y="300"/>
                </a:cubicBezTo>
                <a:cubicBezTo>
                  <a:pt x="1856" y="305"/>
                  <a:pt x="1856" y="314"/>
                  <a:pt x="1858" y="321"/>
                </a:cubicBezTo>
                <a:cubicBezTo>
                  <a:pt x="1864" y="342"/>
                  <a:pt x="1872" y="362"/>
                  <a:pt x="1882" y="381"/>
                </a:cubicBezTo>
                <a:close/>
                <a:moveTo>
                  <a:pt x="1850" y="408"/>
                </a:moveTo>
                <a:cubicBezTo>
                  <a:pt x="1861" y="437"/>
                  <a:pt x="1881" y="457"/>
                  <a:pt x="1901" y="474"/>
                </a:cubicBezTo>
                <a:cubicBezTo>
                  <a:pt x="1903" y="475"/>
                  <a:pt x="1905" y="477"/>
                  <a:pt x="1907" y="478"/>
                </a:cubicBezTo>
                <a:cubicBezTo>
                  <a:pt x="1908" y="478"/>
                  <a:pt x="1909" y="478"/>
                  <a:pt x="1910" y="478"/>
                </a:cubicBezTo>
                <a:cubicBezTo>
                  <a:pt x="1911" y="478"/>
                  <a:pt x="1912" y="477"/>
                  <a:pt x="1913" y="476"/>
                </a:cubicBezTo>
                <a:cubicBezTo>
                  <a:pt x="1917" y="471"/>
                  <a:pt x="1911" y="457"/>
                  <a:pt x="1910" y="453"/>
                </a:cubicBezTo>
                <a:cubicBezTo>
                  <a:pt x="1906" y="444"/>
                  <a:pt x="1902" y="436"/>
                  <a:pt x="1898" y="429"/>
                </a:cubicBezTo>
                <a:cubicBezTo>
                  <a:pt x="1892" y="415"/>
                  <a:pt x="1885" y="402"/>
                  <a:pt x="1876" y="390"/>
                </a:cubicBezTo>
                <a:cubicBezTo>
                  <a:pt x="1873" y="385"/>
                  <a:pt x="1869" y="381"/>
                  <a:pt x="1864" y="379"/>
                </a:cubicBezTo>
                <a:cubicBezTo>
                  <a:pt x="1859" y="377"/>
                  <a:pt x="1853" y="379"/>
                  <a:pt x="1850" y="384"/>
                </a:cubicBezTo>
                <a:cubicBezTo>
                  <a:pt x="1848" y="387"/>
                  <a:pt x="1847" y="392"/>
                  <a:pt x="1848" y="396"/>
                </a:cubicBezTo>
                <a:cubicBezTo>
                  <a:pt x="1848" y="400"/>
                  <a:pt x="1849" y="404"/>
                  <a:pt x="1850" y="408"/>
                </a:cubicBezTo>
                <a:close/>
                <a:moveTo>
                  <a:pt x="1913" y="352"/>
                </a:moveTo>
                <a:cubicBezTo>
                  <a:pt x="1914" y="355"/>
                  <a:pt x="1917" y="374"/>
                  <a:pt x="1921" y="366"/>
                </a:cubicBezTo>
                <a:cubicBezTo>
                  <a:pt x="1923" y="361"/>
                  <a:pt x="1924" y="355"/>
                  <a:pt x="1925" y="350"/>
                </a:cubicBezTo>
                <a:cubicBezTo>
                  <a:pt x="1927" y="340"/>
                  <a:pt x="1928" y="330"/>
                  <a:pt x="1929" y="320"/>
                </a:cubicBezTo>
                <a:cubicBezTo>
                  <a:pt x="1932" y="303"/>
                  <a:pt x="1933" y="286"/>
                  <a:pt x="1934" y="268"/>
                </a:cubicBezTo>
                <a:cubicBezTo>
                  <a:pt x="1935" y="254"/>
                  <a:pt x="1936" y="232"/>
                  <a:pt x="1924" y="224"/>
                </a:cubicBezTo>
                <a:cubicBezTo>
                  <a:pt x="1919" y="221"/>
                  <a:pt x="1912" y="223"/>
                  <a:pt x="1908" y="228"/>
                </a:cubicBezTo>
                <a:cubicBezTo>
                  <a:pt x="1904" y="233"/>
                  <a:pt x="1902" y="241"/>
                  <a:pt x="1901" y="248"/>
                </a:cubicBezTo>
                <a:cubicBezTo>
                  <a:pt x="1902" y="273"/>
                  <a:pt x="1905" y="298"/>
                  <a:pt x="1908" y="323"/>
                </a:cubicBezTo>
                <a:cubicBezTo>
                  <a:pt x="1910" y="333"/>
                  <a:pt x="1911" y="343"/>
                  <a:pt x="1913" y="352"/>
                </a:cubicBezTo>
                <a:close/>
                <a:moveTo>
                  <a:pt x="1850" y="1116"/>
                </a:moveTo>
                <a:cubicBezTo>
                  <a:pt x="1861" y="1146"/>
                  <a:pt x="1881" y="1165"/>
                  <a:pt x="1901" y="1182"/>
                </a:cubicBezTo>
                <a:cubicBezTo>
                  <a:pt x="1903" y="1184"/>
                  <a:pt x="1905" y="1185"/>
                  <a:pt x="1907" y="1186"/>
                </a:cubicBezTo>
                <a:cubicBezTo>
                  <a:pt x="1908" y="1186"/>
                  <a:pt x="1909" y="1186"/>
                  <a:pt x="1910" y="1186"/>
                </a:cubicBezTo>
                <a:cubicBezTo>
                  <a:pt x="1911" y="1186"/>
                  <a:pt x="1912" y="1185"/>
                  <a:pt x="1913" y="1184"/>
                </a:cubicBezTo>
                <a:cubicBezTo>
                  <a:pt x="1917" y="1179"/>
                  <a:pt x="1911" y="1166"/>
                  <a:pt x="1910" y="1161"/>
                </a:cubicBezTo>
                <a:cubicBezTo>
                  <a:pt x="1906" y="1153"/>
                  <a:pt x="1902" y="1145"/>
                  <a:pt x="1898" y="1137"/>
                </a:cubicBezTo>
                <a:cubicBezTo>
                  <a:pt x="1892" y="1124"/>
                  <a:pt x="1885" y="1110"/>
                  <a:pt x="1876" y="1099"/>
                </a:cubicBezTo>
                <a:cubicBezTo>
                  <a:pt x="1873" y="1094"/>
                  <a:pt x="1869" y="1089"/>
                  <a:pt x="1864" y="1087"/>
                </a:cubicBezTo>
                <a:cubicBezTo>
                  <a:pt x="1859" y="1086"/>
                  <a:pt x="1853" y="1087"/>
                  <a:pt x="1850" y="1093"/>
                </a:cubicBezTo>
                <a:cubicBezTo>
                  <a:pt x="1848" y="1096"/>
                  <a:pt x="1847" y="1100"/>
                  <a:pt x="1848" y="1104"/>
                </a:cubicBezTo>
                <a:cubicBezTo>
                  <a:pt x="1848" y="1109"/>
                  <a:pt x="1849" y="1112"/>
                  <a:pt x="1850" y="1116"/>
                </a:cubicBezTo>
                <a:close/>
                <a:moveTo>
                  <a:pt x="1896" y="1047"/>
                </a:moveTo>
                <a:cubicBezTo>
                  <a:pt x="1892" y="1033"/>
                  <a:pt x="1886" y="1009"/>
                  <a:pt x="1872" y="1004"/>
                </a:cubicBezTo>
                <a:cubicBezTo>
                  <a:pt x="1868" y="1003"/>
                  <a:pt x="1863" y="1004"/>
                  <a:pt x="1860" y="1008"/>
                </a:cubicBezTo>
                <a:cubicBezTo>
                  <a:pt x="1856" y="1014"/>
                  <a:pt x="1856" y="1022"/>
                  <a:pt x="1858" y="1029"/>
                </a:cubicBezTo>
                <a:cubicBezTo>
                  <a:pt x="1864" y="1050"/>
                  <a:pt x="1872" y="1071"/>
                  <a:pt x="1882" y="1089"/>
                </a:cubicBezTo>
                <a:cubicBezTo>
                  <a:pt x="1887" y="1098"/>
                  <a:pt x="1892" y="1107"/>
                  <a:pt x="1898" y="1116"/>
                </a:cubicBezTo>
                <a:cubicBezTo>
                  <a:pt x="1901" y="1120"/>
                  <a:pt x="1915" y="1144"/>
                  <a:pt x="1915" y="1134"/>
                </a:cubicBezTo>
                <a:cubicBezTo>
                  <a:pt x="1915" y="1122"/>
                  <a:pt x="1912" y="1110"/>
                  <a:pt x="1909" y="1098"/>
                </a:cubicBezTo>
                <a:cubicBezTo>
                  <a:pt x="1906" y="1081"/>
                  <a:pt x="1901" y="1064"/>
                  <a:pt x="1896" y="1047"/>
                </a:cubicBezTo>
                <a:close/>
                <a:moveTo>
                  <a:pt x="1555" y="762"/>
                </a:moveTo>
                <a:cubicBezTo>
                  <a:pt x="1561" y="754"/>
                  <a:pt x="1567" y="746"/>
                  <a:pt x="1572" y="738"/>
                </a:cubicBezTo>
                <a:cubicBezTo>
                  <a:pt x="1579" y="726"/>
                  <a:pt x="1585" y="714"/>
                  <a:pt x="1591" y="702"/>
                </a:cubicBezTo>
                <a:cubicBezTo>
                  <a:pt x="1596" y="689"/>
                  <a:pt x="1602" y="677"/>
                  <a:pt x="1600" y="662"/>
                </a:cubicBezTo>
                <a:cubicBezTo>
                  <a:pt x="1600" y="659"/>
                  <a:pt x="1599" y="656"/>
                  <a:pt x="1598" y="653"/>
                </a:cubicBezTo>
                <a:cubicBezTo>
                  <a:pt x="1595" y="651"/>
                  <a:pt x="1592" y="651"/>
                  <a:pt x="1589" y="651"/>
                </a:cubicBezTo>
                <a:cubicBezTo>
                  <a:pt x="1582" y="653"/>
                  <a:pt x="1578" y="659"/>
                  <a:pt x="1574" y="666"/>
                </a:cubicBezTo>
                <a:cubicBezTo>
                  <a:pt x="1569" y="674"/>
                  <a:pt x="1564" y="681"/>
                  <a:pt x="1561" y="690"/>
                </a:cubicBezTo>
                <a:cubicBezTo>
                  <a:pt x="1555" y="705"/>
                  <a:pt x="1551" y="720"/>
                  <a:pt x="1546" y="735"/>
                </a:cubicBezTo>
                <a:cubicBezTo>
                  <a:pt x="1542" y="750"/>
                  <a:pt x="1533" y="776"/>
                  <a:pt x="1537" y="781"/>
                </a:cubicBezTo>
                <a:cubicBezTo>
                  <a:pt x="1540" y="785"/>
                  <a:pt x="1550" y="769"/>
                  <a:pt x="1555" y="762"/>
                </a:cubicBezTo>
                <a:close/>
                <a:moveTo>
                  <a:pt x="1512" y="694"/>
                </a:moveTo>
                <a:cubicBezTo>
                  <a:pt x="1508" y="680"/>
                  <a:pt x="1502" y="656"/>
                  <a:pt x="1488" y="652"/>
                </a:cubicBezTo>
                <a:cubicBezTo>
                  <a:pt x="1484" y="650"/>
                  <a:pt x="1479" y="651"/>
                  <a:pt x="1476" y="656"/>
                </a:cubicBezTo>
                <a:cubicBezTo>
                  <a:pt x="1472" y="661"/>
                  <a:pt x="1472" y="669"/>
                  <a:pt x="1474" y="676"/>
                </a:cubicBezTo>
                <a:cubicBezTo>
                  <a:pt x="1480" y="698"/>
                  <a:pt x="1488" y="718"/>
                  <a:pt x="1498" y="736"/>
                </a:cubicBezTo>
                <a:cubicBezTo>
                  <a:pt x="1503" y="746"/>
                  <a:pt x="1509" y="755"/>
                  <a:pt x="1514" y="763"/>
                </a:cubicBezTo>
                <a:cubicBezTo>
                  <a:pt x="1517" y="767"/>
                  <a:pt x="1531" y="791"/>
                  <a:pt x="1531" y="781"/>
                </a:cubicBezTo>
                <a:cubicBezTo>
                  <a:pt x="1531" y="769"/>
                  <a:pt x="1528" y="757"/>
                  <a:pt x="1525" y="746"/>
                </a:cubicBezTo>
                <a:cubicBezTo>
                  <a:pt x="1522" y="728"/>
                  <a:pt x="1517" y="711"/>
                  <a:pt x="1512" y="694"/>
                </a:cubicBezTo>
                <a:close/>
                <a:moveTo>
                  <a:pt x="1512" y="1400"/>
                </a:moveTo>
                <a:cubicBezTo>
                  <a:pt x="1508" y="1385"/>
                  <a:pt x="1502" y="1362"/>
                  <a:pt x="1488" y="1357"/>
                </a:cubicBezTo>
                <a:cubicBezTo>
                  <a:pt x="1484" y="1356"/>
                  <a:pt x="1479" y="1357"/>
                  <a:pt x="1476" y="1361"/>
                </a:cubicBezTo>
                <a:cubicBezTo>
                  <a:pt x="1472" y="1367"/>
                  <a:pt x="1472" y="1375"/>
                  <a:pt x="1474" y="1382"/>
                </a:cubicBezTo>
                <a:cubicBezTo>
                  <a:pt x="1480" y="1403"/>
                  <a:pt x="1488" y="1423"/>
                  <a:pt x="1498" y="1442"/>
                </a:cubicBezTo>
                <a:cubicBezTo>
                  <a:pt x="1503" y="1451"/>
                  <a:pt x="1509" y="1460"/>
                  <a:pt x="1514" y="1469"/>
                </a:cubicBezTo>
                <a:cubicBezTo>
                  <a:pt x="1517" y="1473"/>
                  <a:pt x="1531" y="1497"/>
                  <a:pt x="1531" y="1487"/>
                </a:cubicBezTo>
                <a:cubicBezTo>
                  <a:pt x="1531" y="1475"/>
                  <a:pt x="1528" y="1462"/>
                  <a:pt x="1525" y="1451"/>
                </a:cubicBezTo>
                <a:cubicBezTo>
                  <a:pt x="1522" y="1434"/>
                  <a:pt x="1517" y="1417"/>
                  <a:pt x="1512" y="1400"/>
                </a:cubicBezTo>
                <a:close/>
                <a:moveTo>
                  <a:pt x="1537" y="75"/>
                </a:moveTo>
                <a:cubicBezTo>
                  <a:pt x="1540" y="79"/>
                  <a:pt x="1550" y="64"/>
                  <a:pt x="1555" y="56"/>
                </a:cubicBezTo>
                <a:cubicBezTo>
                  <a:pt x="1561" y="49"/>
                  <a:pt x="1567" y="41"/>
                  <a:pt x="1572" y="32"/>
                </a:cubicBezTo>
                <a:cubicBezTo>
                  <a:pt x="1578" y="22"/>
                  <a:pt x="1584" y="11"/>
                  <a:pt x="1589" y="0"/>
                </a:cubicBezTo>
                <a:cubicBezTo>
                  <a:pt x="1555" y="0"/>
                  <a:pt x="1555" y="0"/>
                  <a:pt x="1555" y="0"/>
                </a:cubicBezTo>
                <a:cubicBezTo>
                  <a:pt x="1552" y="10"/>
                  <a:pt x="1549" y="20"/>
                  <a:pt x="1546" y="30"/>
                </a:cubicBezTo>
                <a:cubicBezTo>
                  <a:pt x="1542" y="44"/>
                  <a:pt x="1533" y="71"/>
                  <a:pt x="1537" y="75"/>
                </a:cubicBezTo>
                <a:close/>
                <a:moveTo>
                  <a:pt x="1921" y="1133"/>
                </a:moveTo>
                <a:cubicBezTo>
                  <a:pt x="1924" y="1137"/>
                  <a:pt x="1934" y="1122"/>
                  <a:pt x="1939" y="1115"/>
                </a:cubicBezTo>
                <a:cubicBezTo>
                  <a:pt x="1945" y="1107"/>
                  <a:pt x="1951" y="1099"/>
                  <a:pt x="1956" y="1090"/>
                </a:cubicBezTo>
                <a:cubicBezTo>
                  <a:pt x="1963" y="1079"/>
                  <a:pt x="1969" y="1067"/>
                  <a:pt x="1975" y="1054"/>
                </a:cubicBezTo>
                <a:cubicBezTo>
                  <a:pt x="1980" y="1042"/>
                  <a:pt x="1986" y="1030"/>
                  <a:pt x="1984" y="1015"/>
                </a:cubicBezTo>
                <a:cubicBezTo>
                  <a:pt x="1984" y="1012"/>
                  <a:pt x="1983" y="1008"/>
                  <a:pt x="1982" y="1006"/>
                </a:cubicBezTo>
                <a:cubicBezTo>
                  <a:pt x="1979" y="1003"/>
                  <a:pt x="1976" y="1003"/>
                  <a:pt x="1973" y="1004"/>
                </a:cubicBezTo>
                <a:cubicBezTo>
                  <a:pt x="1966" y="1006"/>
                  <a:pt x="1962" y="1012"/>
                  <a:pt x="1958" y="1019"/>
                </a:cubicBezTo>
                <a:cubicBezTo>
                  <a:pt x="1953" y="1026"/>
                  <a:pt x="1948" y="1034"/>
                  <a:pt x="1945" y="1043"/>
                </a:cubicBezTo>
                <a:cubicBezTo>
                  <a:pt x="1939" y="1058"/>
                  <a:pt x="1935" y="1073"/>
                  <a:pt x="1930" y="1088"/>
                </a:cubicBezTo>
                <a:cubicBezTo>
                  <a:pt x="1926" y="1103"/>
                  <a:pt x="1917" y="1129"/>
                  <a:pt x="1921" y="1133"/>
                </a:cubicBezTo>
                <a:close/>
                <a:moveTo>
                  <a:pt x="1537" y="1486"/>
                </a:moveTo>
                <a:cubicBezTo>
                  <a:pt x="1540" y="1490"/>
                  <a:pt x="1550" y="1475"/>
                  <a:pt x="1555" y="1468"/>
                </a:cubicBezTo>
                <a:cubicBezTo>
                  <a:pt x="1561" y="1460"/>
                  <a:pt x="1567" y="1452"/>
                  <a:pt x="1572" y="1443"/>
                </a:cubicBezTo>
                <a:cubicBezTo>
                  <a:pt x="1579" y="1432"/>
                  <a:pt x="1585" y="1420"/>
                  <a:pt x="1591" y="1407"/>
                </a:cubicBezTo>
                <a:cubicBezTo>
                  <a:pt x="1596" y="1395"/>
                  <a:pt x="1602" y="1382"/>
                  <a:pt x="1600" y="1368"/>
                </a:cubicBezTo>
                <a:cubicBezTo>
                  <a:pt x="1600" y="1364"/>
                  <a:pt x="1599" y="1361"/>
                  <a:pt x="1598" y="1359"/>
                </a:cubicBezTo>
                <a:cubicBezTo>
                  <a:pt x="1595" y="1356"/>
                  <a:pt x="1592" y="1356"/>
                  <a:pt x="1589" y="1357"/>
                </a:cubicBezTo>
                <a:cubicBezTo>
                  <a:pt x="1582" y="1359"/>
                  <a:pt x="1578" y="1365"/>
                  <a:pt x="1574" y="1372"/>
                </a:cubicBezTo>
                <a:cubicBezTo>
                  <a:pt x="1569" y="1379"/>
                  <a:pt x="1564" y="1387"/>
                  <a:pt x="1561" y="1396"/>
                </a:cubicBezTo>
                <a:cubicBezTo>
                  <a:pt x="1555" y="1411"/>
                  <a:pt x="1551" y="1426"/>
                  <a:pt x="1546" y="1441"/>
                </a:cubicBezTo>
                <a:cubicBezTo>
                  <a:pt x="1542" y="1456"/>
                  <a:pt x="1533" y="1482"/>
                  <a:pt x="1537" y="1486"/>
                </a:cubicBezTo>
                <a:close/>
                <a:moveTo>
                  <a:pt x="1540" y="1285"/>
                </a:moveTo>
                <a:cubicBezTo>
                  <a:pt x="1535" y="1282"/>
                  <a:pt x="1528" y="1285"/>
                  <a:pt x="1524" y="1290"/>
                </a:cubicBezTo>
                <a:cubicBezTo>
                  <a:pt x="1520" y="1295"/>
                  <a:pt x="1518" y="1302"/>
                  <a:pt x="1517" y="1309"/>
                </a:cubicBezTo>
                <a:cubicBezTo>
                  <a:pt x="1518" y="1334"/>
                  <a:pt x="1521" y="1359"/>
                  <a:pt x="1524" y="1384"/>
                </a:cubicBezTo>
                <a:cubicBezTo>
                  <a:pt x="1526" y="1394"/>
                  <a:pt x="1527" y="1404"/>
                  <a:pt x="1529" y="1414"/>
                </a:cubicBezTo>
                <a:cubicBezTo>
                  <a:pt x="1530" y="1417"/>
                  <a:pt x="1533" y="1435"/>
                  <a:pt x="1537" y="1427"/>
                </a:cubicBezTo>
                <a:cubicBezTo>
                  <a:pt x="1539" y="1423"/>
                  <a:pt x="1540" y="1416"/>
                  <a:pt x="1541" y="1411"/>
                </a:cubicBezTo>
                <a:cubicBezTo>
                  <a:pt x="1543" y="1401"/>
                  <a:pt x="1544" y="1391"/>
                  <a:pt x="1545" y="1381"/>
                </a:cubicBezTo>
                <a:cubicBezTo>
                  <a:pt x="1548" y="1364"/>
                  <a:pt x="1549" y="1347"/>
                  <a:pt x="1550" y="1330"/>
                </a:cubicBezTo>
                <a:cubicBezTo>
                  <a:pt x="1551" y="1316"/>
                  <a:pt x="1552" y="1293"/>
                  <a:pt x="1540" y="1285"/>
                </a:cubicBezTo>
                <a:close/>
                <a:moveTo>
                  <a:pt x="388" y="933"/>
                </a:moveTo>
                <a:cubicBezTo>
                  <a:pt x="383" y="930"/>
                  <a:pt x="376" y="932"/>
                  <a:pt x="372" y="937"/>
                </a:cubicBezTo>
                <a:cubicBezTo>
                  <a:pt x="368" y="942"/>
                  <a:pt x="366" y="949"/>
                  <a:pt x="365" y="956"/>
                </a:cubicBezTo>
                <a:cubicBezTo>
                  <a:pt x="366" y="982"/>
                  <a:pt x="369" y="1006"/>
                  <a:pt x="372" y="1031"/>
                </a:cubicBezTo>
                <a:cubicBezTo>
                  <a:pt x="374" y="1041"/>
                  <a:pt x="375" y="1051"/>
                  <a:pt x="377" y="1061"/>
                </a:cubicBezTo>
                <a:cubicBezTo>
                  <a:pt x="378" y="1064"/>
                  <a:pt x="381" y="1082"/>
                  <a:pt x="385" y="1074"/>
                </a:cubicBezTo>
                <a:cubicBezTo>
                  <a:pt x="387" y="1070"/>
                  <a:pt x="388" y="1063"/>
                  <a:pt x="389" y="1058"/>
                </a:cubicBezTo>
                <a:cubicBezTo>
                  <a:pt x="391" y="1048"/>
                  <a:pt x="392" y="1038"/>
                  <a:pt x="393" y="1028"/>
                </a:cubicBezTo>
                <a:cubicBezTo>
                  <a:pt x="396" y="1011"/>
                  <a:pt x="398" y="994"/>
                  <a:pt x="398" y="977"/>
                </a:cubicBezTo>
                <a:cubicBezTo>
                  <a:pt x="399" y="963"/>
                  <a:pt x="400" y="940"/>
                  <a:pt x="388" y="933"/>
                </a:cubicBezTo>
                <a:close/>
                <a:moveTo>
                  <a:pt x="385" y="1133"/>
                </a:moveTo>
                <a:cubicBezTo>
                  <a:pt x="388" y="1137"/>
                  <a:pt x="398" y="1122"/>
                  <a:pt x="403" y="1115"/>
                </a:cubicBezTo>
                <a:cubicBezTo>
                  <a:pt x="409" y="1107"/>
                  <a:pt x="415" y="1099"/>
                  <a:pt x="420" y="1090"/>
                </a:cubicBezTo>
                <a:cubicBezTo>
                  <a:pt x="427" y="1079"/>
                  <a:pt x="433" y="1067"/>
                  <a:pt x="439" y="1054"/>
                </a:cubicBezTo>
                <a:cubicBezTo>
                  <a:pt x="444" y="1042"/>
                  <a:pt x="450" y="1030"/>
                  <a:pt x="448" y="1015"/>
                </a:cubicBezTo>
                <a:cubicBezTo>
                  <a:pt x="448" y="1012"/>
                  <a:pt x="447" y="1008"/>
                  <a:pt x="446" y="1006"/>
                </a:cubicBezTo>
                <a:cubicBezTo>
                  <a:pt x="443" y="1003"/>
                  <a:pt x="440" y="1003"/>
                  <a:pt x="437" y="1004"/>
                </a:cubicBezTo>
                <a:cubicBezTo>
                  <a:pt x="430" y="1006"/>
                  <a:pt x="426" y="1012"/>
                  <a:pt x="422" y="1019"/>
                </a:cubicBezTo>
                <a:cubicBezTo>
                  <a:pt x="417" y="1026"/>
                  <a:pt x="412" y="1034"/>
                  <a:pt x="409" y="1043"/>
                </a:cubicBezTo>
                <a:cubicBezTo>
                  <a:pt x="403" y="1058"/>
                  <a:pt x="399" y="1073"/>
                  <a:pt x="394" y="1088"/>
                </a:cubicBezTo>
                <a:cubicBezTo>
                  <a:pt x="390" y="1103"/>
                  <a:pt x="381" y="1129"/>
                  <a:pt x="385" y="1133"/>
                </a:cubicBezTo>
                <a:close/>
                <a:moveTo>
                  <a:pt x="360" y="1047"/>
                </a:moveTo>
                <a:cubicBezTo>
                  <a:pt x="356" y="1033"/>
                  <a:pt x="350" y="1009"/>
                  <a:pt x="337" y="1004"/>
                </a:cubicBezTo>
                <a:cubicBezTo>
                  <a:pt x="332" y="1003"/>
                  <a:pt x="327" y="1004"/>
                  <a:pt x="324" y="1008"/>
                </a:cubicBezTo>
                <a:cubicBezTo>
                  <a:pt x="320" y="1014"/>
                  <a:pt x="320" y="1022"/>
                  <a:pt x="322" y="1029"/>
                </a:cubicBezTo>
                <a:cubicBezTo>
                  <a:pt x="328" y="1050"/>
                  <a:pt x="336" y="1071"/>
                  <a:pt x="346" y="1089"/>
                </a:cubicBezTo>
                <a:cubicBezTo>
                  <a:pt x="351" y="1098"/>
                  <a:pt x="357" y="1107"/>
                  <a:pt x="362" y="1116"/>
                </a:cubicBezTo>
                <a:cubicBezTo>
                  <a:pt x="365" y="1120"/>
                  <a:pt x="379" y="1144"/>
                  <a:pt x="379" y="1134"/>
                </a:cubicBezTo>
                <a:cubicBezTo>
                  <a:pt x="379" y="1122"/>
                  <a:pt x="376" y="1110"/>
                  <a:pt x="373" y="1098"/>
                </a:cubicBezTo>
                <a:cubicBezTo>
                  <a:pt x="370" y="1081"/>
                  <a:pt x="365" y="1064"/>
                  <a:pt x="360" y="1047"/>
                </a:cubicBezTo>
                <a:close/>
                <a:moveTo>
                  <a:pt x="698" y="764"/>
                </a:moveTo>
                <a:cubicBezTo>
                  <a:pt x="709" y="793"/>
                  <a:pt x="729" y="813"/>
                  <a:pt x="749" y="829"/>
                </a:cubicBezTo>
                <a:cubicBezTo>
                  <a:pt x="751" y="831"/>
                  <a:pt x="753" y="833"/>
                  <a:pt x="755" y="833"/>
                </a:cubicBezTo>
                <a:cubicBezTo>
                  <a:pt x="756" y="833"/>
                  <a:pt x="757" y="834"/>
                  <a:pt x="758" y="833"/>
                </a:cubicBezTo>
                <a:cubicBezTo>
                  <a:pt x="759" y="833"/>
                  <a:pt x="760" y="833"/>
                  <a:pt x="761" y="831"/>
                </a:cubicBezTo>
                <a:cubicBezTo>
                  <a:pt x="765" y="826"/>
                  <a:pt x="759" y="813"/>
                  <a:pt x="758" y="808"/>
                </a:cubicBezTo>
                <a:cubicBezTo>
                  <a:pt x="754" y="800"/>
                  <a:pt x="750" y="792"/>
                  <a:pt x="746" y="784"/>
                </a:cubicBezTo>
                <a:cubicBezTo>
                  <a:pt x="740" y="771"/>
                  <a:pt x="733" y="758"/>
                  <a:pt x="724" y="746"/>
                </a:cubicBezTo>
                <a:cubicBezTo>
                  <a:pt x="721" y="741"/>
                  <a:pt x="717" y="736"/>
                  <a:pt x="712" y="735"/>
                </a:cubicBezTo>
                <a:cubicBezTo>
                  <a:pt x="707" y="733"/>
                  <a:pt x="701" y="734"/>
                  <a:pt x="698" y="740"/>
                </a:cubicBezTo>
                <a:cubicBezTo>
                  <a:pt x="696" y="743"/>
                  <a:pt x="695" y="747"/>
                  <a:pt x="696" y="752"/>
                </a:cubicBezTo>
                <a:cubicBezTo>
                  <a:pt x="696" y="756"/>
                  <a:pt x="697" y="760"/>
                  <a:pt x="698" y="764"/>
                </a:cubicBezTo>
                <a:close/>
                <a:moveTo>
                  <a:pt x="385" y="425"/>
                </a:moveTo>
                <a:cubicBezTo>
                  <a:pt x="388" y="429"/>
                  <a:pt x="398" y="414"/>
                  <a:pt x="403" y="406"/>
                </a:cubicBezTo>
                <a:cubicBezTo>
                  <a:pt x="409" y="399"/>
                  <a:pt x="415" y="390"/>
                  <a:pt x="420" y="382"/>
                </a:cubicBezTo>
                <a:cubicBezTo>
                  <a:pt x="427" y="370"/>
                  <a:pt x="433" y="358"/>
                  <a:pt x="439" y="346"/>
                </a:cubicBezTo>
                <a:cubicBezTo>
                  <a:pt x="444" y="333"/>
                  <a:pt x="450" y="321"/>
                  <a:pt x="448" y="306"/>
                </a:cubicBezTo>
                <a:cubicBezTo>
                  <a:pt x="448" y="303"/>
                  <a:pt x="447" y="300"/>
                  <a:pt x="446" y="298"/>
                </a:cubicBezTo>
                <a:cubicBezTo>
                  <a:pt x="443" y="295"/>
                  <a:pt x="440" y="295"/>
                  <a:pt x="437" y="296"/>
                </a:cubicBezTo>
                <a:cubicBezTo>
                  <a:pt x="430" y="298"/>
                  <a:pt x="426" y="304"/>
                  <a:pt x="422" y="310"/>
                </a:cubicBezTo>
                <a:cubicBezTo>
                  <a:pt x="417" y="318"/>
                  <a:pt x="412" y="326"/>
                  <a:pt x="409" y="335"/>
                </a:cubicBezTo>
                <a:cubicBezTo>
                  <a:pt x="403" y="349"/>
                  <a:pt x="399" y="364"/>
                  <a:pt x="394" y="380"/>
                </a:cubicBezTo>
                <a:cubicBezTo>
                  <a:pt x="390" y="394"/>
                  <a:pt x="381" y="421"/>
                  <a:pt x="385" y="425"/>
                </a:cubicBezTo>
                <a:close/>
                <a:moveTo>
                  <a:pt x="346" y="381"/>
                </a:moveTo>
                <a:cubicBezTo>
                  <a:pt x="351" y="390"/>
                  <a:pt x="357" y="399"/>
                  <a:pt x="362" y="407"/>
                </a:cubicBezTo>
                <a:cubicBezTo>
                  <a:pt x="365" y="411"/>
                  <a:pt x="379" y="436"/>
                  <a:pt x="379" y="426"/>
                </a:cubicBezTo>
                <a:cubicBezTo>
                  <a:pt x="379" y="414"/>
                  <a:pt x="376" y="401"/>
                  <a:pt x="373" y="390"/>
                </a:cubicBezTo>
                <a:cubicBezTo>
                  <a:pt x="370" y="373"/>
                  <a:pt x="365" y="355"/>
                  <a:pt x="360" y="339"/>
                </a:cubicBezTo>
                <a:cubicBezTo>
                  <a:pt x="356" y="324"/>
                  <a:pt x="350" y="301"/>
                  <a:pt x="337" y="296"/>
                </a:cubicBezTo>
                <a:cubicBezTo>
                  <a:pt x="332" y="294"/>
                  <a:pt x="327" y="296"/>
                  <a:pt x="324" y="300"/>
                </a:cubicBezTo>
                <a:cubicBezTo>
                  <a:pt x="320" y="305"/>
                  <a:pt x="320" y="314"/>
                  <a:pt x="322" y="321"/>
                </a:cubicBezTo>
                <a:cubicBezTo>
                  <a:pt x="328" y="342"/>
                  <a:pt x="336" y="362"/>
                  <a:pt x="346" y="381"/>
                </a:cubicBezTo>
                <a:close/>
                <a:moveTo>
                  <a:pt x="2" y="0"/>
                </a:moveTo>
                <a:cubicBezTo>
                  <a:pt x="2" y="14"/>
                  <a:pt x="2" y="14"/>
                  <a:pt x="2" y="14"/>
                </a:cubicBezTo>
                <a:cubicBezTo>
                  <a:pt x="3" y="10"/>
                  <a:pt x="4" y="5"/>
                  <a:pt x="5" y="0"/>
                </a:cubicBezTo>
                <a:lnTo>
                  <a:pt x="2" y="0"/>
                </a:lnTo>
                <a:close/>
                <a:moveTo>
                  <a:pt x="314" y="1116"/>
                </a:moveTo>
                <a:cubicBezTo>
                  <a:pt x="325" y="1146"/>
                  <a:pt x="345" y="1165"/>
                  <a:pt x="365" y="1182"/>
                </a:cubicBezTo>
                <a:cubicBezTo>
                  <a:pt x="367" y="1184"/>
                  <a:pt x="369" y="1185"/>
                  <a:pt x="371" y="1186"/>
                </a:cubicBezTo>
                <a:cubicBezTo>
                  <a:pt x="372" y="1186"/>
                  <a:pt x="373" y="1186"/>
                  <a:pt x="374" y="1186"/>
                </a:cubicBezTo>
                <a:cubicBezTo>
                  <a:pt x="375" y="1186"/>
                  <a:pt x="376" y="1185"/>
                  <a:pt x="377" y="1184"/>
                </a:cubicBezTo>
                <a:cubicBezTo>
                  <a:pt x="381" y="1179"/>
                  <a:pt x="375" y="1166"/>
                  <a:pt x="374" y="1161"/>
                </a:cubicBezTo>
                <a:cubicBezTo>
                  <a:pt x="370" y="1153"/>
                  <a:pt x="366" y="1145"/>
                  <a:pt x="362" y="1137"/>
                </a:cubicBezTo>
                <a:cubicBezTo>
                  <a:pt x="356" y="1124"/>
                  <a:pt x="349" y="1110"/>
                  <a:pt x="340" y="1099"/>
                </a:cubicBezTo>
                <a:cubicBezTo>
                  <a:pt x="337" y="1094"/>
                  <a:pt x="333" y="1089"/>
                  <a:pt x="328" y="1087"/>
                </a:cubicBezTo>
                <a:cubicBezTo>
                  <a:pt x="323" y="1086"/>
                  <a:pt x="317" y="1087"/>
                  <a:pt x="314" y="1093"/>
                </a:cubicBezTo>
                <a:cubicBezTo>
                  <a:pt x="312" y="1096"/>
                  <a:pt x="311" y="1100"/>
                  <a:pt x="312" y="1104"/>
                </a:cubicBezTo>
                <a:cubicBezTo>
                  <a:pt x="312" y="1109"/>
                  <a:pt x="313" y="1112"/>
                  <a:pt x="314" y="1116"/>
                </a:cubicBezTo>
                <a:close/>
                <a:moveTo>
                  <a:pt x="377" y="352"/>
                </a:moveTo>
                <a:cubicBezTo>
                  <a:pt x="378" y="355"/>
                  <a:pt x="381" y="374"/>
                  <a:pt x="385" y="366"/>
                </a:cubicBezTo>
                <a:cubicBezTo>
                  <a:pt x="387" y="361"/>
                  <a:pt x="388" y="355"/>
                  <a:pt x="389" y="350"/>
                </a:cubicBezTo>
                <a:cubicBezTo>
                  <a:pt x="391" y="340"/>
                  <a:pt x="392" y="330"/>
                  <a:pt x="393" y="320"/>
                </a:cubicBezTo>
                <a:cubicBezTo>
                  <a:pt x="396" y="303"/>
                  <a:pt x="398" y="286"/>
                  <a:pt x="398" y="268"/>
                </a:cubicBezTo>
                <a:cubicBezTo>
                  <a:pt x="399" y="254"/>
                  <a:pt x="400" y="232"/>
                  <a:pt x="388" y="224"/>
                </a:cubicBezTo>
                <a:cubicBezTo>
                  <a:pt x="383" y="221"/>
                  <a:pt x="376" y="223"/>
                  <a:pt x="372" y="228"/>
                </a:cubicBezTo>
                <a:cubicBezTo>
                  <a:pt x="368" y="233"/>
                  <a:pt x="366" y="241"/>
                  <a:pt x="365" y="248"/>
                </a:cubicBezTo>
                <a:cubicBezTo>
                  <a:pt x="366" y="273"/>
                  <a:pt x="369" y="298"/>
                  <a:pt x="372" y="323"/>
                </a:cubicBezTo>
                <a:cubicBezTo>
                  <a:pt x="374" y="333"/>
                  <a:pt x="375" y="343"/>
                  <a:pt x="377" y="352"/>
                </a:cubicBezTo>
                <a:close/>
                <a:moveTo>
                  <a:pt x="314" y="408"/>
                </a:moveTo>
                <a:cubicBezTo>
                  <a:pt x="325" y="437"/>
                  <a:pt x="345" y="457"/>
                  <a:pt x="365" y="474"/>
                </a:cubicBezTo>
                <a:cubicBezTo>
                  <a:pt x="367" y="475"/>
                  <a:pt x="369" y="477"/>
                  <a:pt x="371" y="478"/>
                </a:cubicBezTo>
                <a:cubicBezTo>
                  <a:pt x="372" y="478"/>
                  <a:pt x="373" y="478"/>
                  <a:pt x="374" y="478"/>
                </a:cubicBezTo>
                <a:cubicBezTo>
                  <a:pt x="375" y="478"/>
                  <a:pt x="376" y="477"/>
                  <a:pt x="377" y="476"/>
                </a:cubicBezTo>
                <a:cubicBezTo>
                  <a:pt x="381" y="471"/>
                  <a:pt x="375" y="457"/>
                  <a:pt x="374" y="453"/>
                </a:cubicBezTo>
                <a:cubicBezTo>
                  <a:pt x="370" y="444"/>
                  <a:pt x="366" y="436"/>
                  <a:pt x="362" y="429"/>
                </a:cubicBezTo>
                <a:cubicBezTo>
                  <a:pt x="356" y="415"/>
                  <a:pt x="349" y="402"/>
                  <a:pt x="340" y="390"/>
                </a:cubicBezTo>
                <a:cubicBezTo>
                  <a:pt x="337" y="385"/>
                  <a:pt x="333" y="381"/>
                  <a:pt x="328" y="379"/>
                </a:cubicBezTo>
                <a:cubicBezTo>
                  <a:pt x="323" y="377"/>
                  <a:pt x="317" y="379"/>
                  <a:pt x="314" y="384"/>
                </a:cubicBezTo>
                <a:cubicBezTo>
                  <a:pt x="312" y="387"/>
                  <a:pt x="311" y="392"/>
                  <a:pt x="312" y="396"/>
                </a:cubicBezTo>
                <a:cubicBezTo>
                  <a:pt x="312" y="400"/>
                  <a:pt x="313" y="404"/>
                  <a:pt x="314" y="408"/>
                </a:cubicBezTo>
                <a:close/>
                <a:moveTo>
                  <a:pt x="698" y="58"/>
                </a:moveTo>
                <a:cubicBezTo>
                  <a:pt x="709" y="87"/>
                  <a:pt x="729" y="107"/>
                  <a:pt x="749" y="124"/>
                </a:cubicBezTo>
                <a:cubicBezTo>
                  <a:pt x="751" y="125"/>
                  <a:pt x="753" y="127"/>
                  <a:pt x="755" y="128"/>
                </a:cubicBezTo>
                <a:cubicBezTo>
                  <a:pt x="756" y="128"/>
                  <a:pt x="757" y="128"/>
                  <a:pt x="758" y="128"/>
                </a:cubicBezTo>
                <a:cubicBezTo>
                  <a:pt x="759" y="128"/>
                  <a:pt x="760" y="127"/>
                  <a:pt x="761" y="126"/>
                </a:cubicBezTo>
                <a:cubicBezTo>
                  <a:pt x="765" y="121"/>
                  <a:pt x="759" y="107"/>
                  <a:pt x="758" y="103"/>
                </a:cubicBezTo>
                <a:cubicBezTo>
                  <a:pt x="754" y="94"/>
                  <a:pt x="750" y="87"/>
                  <a:pt x="746" y="79"/>
                </a:cubicBezTo>
                <a:cubicBezTo>
                  <a:pt x="740" y="65"/>
                  <a:pt x="733" y="52"/>
                  <a:pt x="724" y="40"/>
                </a:cubicBezTo>
                <a:cubicBezTo>
                  <a:pt x="721" y="35"/>
                  <a:pt x="717" y="31"/>
                  <a:pt x="712" y="29"/>
                </a:cubicBezTo>
                <a:cubicBezTo>
                  <a:pt x="707" y="27"/>
                  <a:pt x="701" y="29"/>
                  <a:pt x="698" y="34"/>
                </a:cubicBezTo>
                <a:cubicBezTo>
                  <a:pt x="696" y="37"/>
                  <a:pt x="695" y="42"/>
                  <a:pt x="696" y="46"/>
                </a:cubicBezTo>
                <a:cubicBezTo>
                  <a:pt x="696" y="50"/>
                  <a:pt x="697" y="54"/>
                  <a:pt x="698" y="58"/>
                </a:cubicBezTo>
                <a:close/>
                <a:moveTo>
                  <a:pt x="769" y="1486"/>
                </a:moveTo>
                <a:cubicBezTo>
                  <a:pt x="772" y="1490"/>
                  <a:pt x="782" y="1475"/>
                  <a:pt x="787" y="1468"/>
                </a:cubicBezTo>
                <a:cubicBezTo>
                  <a:pt x="793" y="1460"/>
                  <a:pt x="799" y="1452"/>
                  <a:pt x="804" y="1443"/>
                </a:cubicBezTo>
                <a:cubicBezTo>
                  <a:pt x="811" y="1432"/>
                  <a:pt x="817" y="1420"/>
                  <a:pt x="823" y="1407"/>
                </a:cubicBezTo>
                <a:cubicBezTo>
                  <a:pt x="828" y="1395"/>
                  <a:pt x="834" y="1382"/>
                  <a:pt x="832" y="1368"/>
                </a:cubicBezTo>
                <a:cubicBezTo>
                  <a:pt x="832" y="1364"/>
                  <a:pt x="831" y="1361"/>
                  <a:pt x="830" y="1359"/>
                </a:cubicBezTo>
                <a:cubicBezTo>
                  <a:pt x="827" y="1356"/>
                  <a:pt x="824" y="1356"/>
                  <a:pt x="821" y="1357"/>
                </a:cubicBezTo>
                <a:cubicBezTo>
                  <a:pt x="814" y="1359"/>
                  <a:pt x="810" y="1365"/>
                  <a:pt x="806" y="1372"/>
                </a:cubicBezTo>
                <a:cubicBezTo>
                  <a:pt x="801" y="1379"/>
                  <a:pt x="796" y="1387"/>
                  <a:pt x="793" y="1396"/>
                </a:cubicBezTo>
                <a:cubicBezTo>
                  <a:pt x="787" y="1411"/>
                  <a:pt x="783" y="1426"/>
                  <a:pt x="778" y="1441"/>
                </a:cubicBezTo>
                <a:cubicBezTo>
                  <a:pt x="774" y="1456"/>
                  <a:pt x="765" y="1482"/>
                  <a:pt x="769" y="1486"/>
                </a:cubicBezTo>
                <a:close/>
                <a:moveTo>
                  <a:pt x="1082" y="408"/>
                </a:moveTo>
                <a:cubicBezTo>
                  <a:pt x="1093" y="437"/>
                  <a:pt x="1113" y="457"/>
                  <a:pt x="1133" y="474"/>
                </a:cubicBezTo>
                <a:cubicBezTo>
                  <a:pt x="1135" y="475"/>
                  <a:pt x="1137" y="477"/>
                  <a:pt x="1139" y="478"/>
                </a:cubicBezTo>
                <a:cubicBezTo>
                  <a:pt x="1140" y="478"/>
                  <a:pt x="1141" y="478"/>
                  <a:pt x="1142" y="478"/>
                </a:cubicBezTo>
                <a:cubicBezTo>
                  <a:pt x="1143" y="478"/>
                  <a:pt x="1144" y="477"/>
                  <a:pt x="1145" y="476"/>
                </a:cubicBezTo>
                <a:cubicBezTo>
                  <a:pt x="1149" y="471"/>
                  <a:pt x="1143" y="457"/>
                  <a:pt x="1142" y="453"/>
                </a:cubicBezTo>
                <a:cubicBezTo>
                  <a:pt x="1138" y="444"/>
                  <a:pt x="1134" y="436"/>
                  <a:pt x="1130" y="429"/>
                </a:cubicBezTo>
                <a:cubicBezTo>
                  <a:pt x="1124" y="415"/>
                  <a:pt x="1117" y="402"/>
                  <a:pt x="1108" y="390"/>
                </a:cubicBezTo>
                <a:cubicBezTo>
                  <a:pt x="1105" y="385"/>
                  <a:pt x="1101" y="381"/>
                  <a:pt x="1096" y="379"/>
                </a:cubicBezTo>
                <a:cubicBezTo>
                  <a:pt x="1091" y="377"/>
                  <a:pt x="1085" y="379"/>
                  <a:pt x="1082" y="384"/>
                </a:cubicBezTo>
                <a:cubicBezTo>
                  <a:pt x="1080" y="387"/>
                  <a:pt x="1079" y="392"/>
                  <a:pt x="1080" y="396"/>
                </a:cubicBezTo>
                <a:cubicBezTo>
                  <a:pt x="1080" y="400"/>
                  <a:pt x="1081" y="404"/>
                  <a:pt x="1082" y="408"/>
                </a:cubicBezTo>
                <a:close/>
                <a:moveTo>
                  <a:pt x="772" y="1285"/>
                </a:moveTo>
                <a:cubicBezTo>
                  <a:pt x="767" y="1282"/>
                  <a:pt x="760" y="1285"/>
                  <a:pt x="756" y="1290"/>
                </a:cubicBezTo>
                <a:cubicBezTo>
                  <a:pt x="752" y="1295"/>
                  <a:pt x="750" y="1302"/>
                  <a:pt x="749" y="1309"/>
                </a:cubicBezTo>
                <a:cubicBezTo>
                  <a:pt x="750" y="1334"/>
                  <a:pt x="753" y="1359"/>
                  <a:pt x="756" y="1384"/>
                </a:cubicBezTo>
                <a:cubicBezTo>
                  <a:pt x="758" y="1394"/>
                  <a:pt x="759" y="1404"/>
                  <a:pt x="761" y="1414"/>
                </a:cubicBezTo>
                <a:cubicBezTo>
                  <a:pt x="762" y="1417"/>
                  <a:pt x="765" y="1435"/>
                  <a:pt x="769" y="1427"/>
                </a:cubicBezTo>
                <a:cubicBezTo>
                  <a:pt x="771" y="1423"/>
                  <a:pt x="772" y="1416"/>
                  <a:pt x="773" y="1411"/>
                </a:cubicBezTo>
                <a:cubicBezTo>
                  <a:pt x="775" y="1401"/>
                  <a:pt x="776" y="1391"/>
                  <a:pt x="777" y="1381"/>
                </a:cubicBezTo>
                <a:cubicBezTo>
                  <a:pt x="780" y="1364"/>
                  <a:pt x="782" y="1347"/>
                  <a:pt x="782" y="1330"/>
                </a:cubicBezTo>
                <a:cubicBezTo>
                  <a:pt x="783" y="1316"/>
                  <a:pt x="784" y="1293"/>
                  <a:pt x="772" y="1285"/>
                </a:cubicBezTo>
                <a:close/>
                <a:moveTo>
                  <a:pt x="769" y="75"/>
                </a:moveTo>
                <a:cubicBezTo>
                  <a:pt x="772" y="79"/>
                  <a:pt x="782" y="64"/>
                  <a:pt x="787" y="56"/>
                </a:cubicBezTo>
                <a:cubicBezTo>
                  <a:pt x="793" y="49"/>
                  <a:pt x="799" y="41"/>
                  <a:pt x="804" y="32"/>
                </a:cubicBezTo>
                <a:cubicBezTo>
                  <a:pt x="810" y="22"/>
                  <a:pt x="816" y="11"/>
                  <a:pt x="821" y="0"/>
                </a:cubicBezTo>
                <a:cubicBezTo>
                  <a:pt x="787" y="0"/>
                  <a:pt x="787" y="0"/>
                  <a:pt x="787" y="0"/>
                </a:cubicBezTo>
                <a:cubicBezTo>
                  <a:pt x="784" y="10"/>
                  <a:pt x="781" y="20"/>
                  <a:pt x="778" y="30"/>
                </a:cubicBezTo>
                <a:cubicBezTo>
                  <a:pt x="774" y="44"/>
                  <a:pt x="765" y="71"/>
                  <a:pt x="769" y="75"/>
                </a:cubicBezTo>
                <a:close/>
                <a:moveTo>
                  <a:pt x="744" y="1400"/>
                </a:moveTo>
                <a:cubicBezTo>
                  <a:pt x="740" y="1385"/>
                  <a:pt x="734" y="1362"/>
                  <a:pt x="720" y="1357"/>
                </a:cubicBezTo>
                <a:cubicBezTo>
                  <a:pt x="716" y="1356"/>
                  <a:pt x="711" y="1357"/>
                  <a:pt x="708" y="1361"/>
                </a:cubicBezTo>
                <a:cubicBezTo>
                  <a:pt x="704" y="1367"/>
                  <a:pt x="704" y="1375"/>
                  <a:pt x="706" y="1382"/>
                </a:cubicBezTo>
                <a:cubicBezTo>
                  <a:pt x="712" y="1403"/>
                  <a:pt x="720" y="1423"/>
                  <a:pt x="730" y="1442"/>
                </a:cubicBezTo>
                <a:cubicBezTo>
                  <a:pt x="735" y="1451"/>
                  <a:pt x="741" y="1460"/>
                  <a:pt x="746" y="1469"/>
                </a:cubicBezTo>
                <a:cubicBezTo>
                  <a:pt x="749" y="1473"/>
                  <a:pt x="763" y="1497"/>
                  <a:pt x="763" y="1487"/>
                </a:cubicBezTo>
                <a:cubicBezTo>
                  <a:pt x="763" y="1475"/>
                  <a:pt x="760" y="1462"/>
                  <a:pt x="757" y="1451"/>
                </a:cubicBezTo>
                <a:cubicBezTo>
                  <a:pt x="754" y="1434"/>
                  <a:pt x="749" y="1417"/>
                  <a:pt x="744" y="1400"/>
                </a:cubicBezTo>
                <a:close/>
                <a:moveTo>
                  <a:pt x="1082" y="1116"/>
                </a:moveTo>
                <a:cubicBezTo>
                  <a:pt x="1093" y="1146"/>
                  <a:pt x="1113" y="1165"/>
                  <a:pt x="1133" y="1182"/>
                </a:cubicBezTo>
                <a:cubicBezTo>
                  <a:pt x="1135" y="1184"/>
                  <a:pt x="1137" y="1185"/>
                  <a:pt x="1139" y="1186"/>
                </a:cubicBezTo>
                <a:cubicBezTo>
                  <a:pt x="1140" y="1186"/>
                  <a:pt x="1141" y="1186"/>
                  <a:pt x="1142" y="1186"/>
                </a:cubicBezTo>
                <a:cubicBezTo>
                  <a:pt x="1143" y="1186"/>
                  <a:pt x="1144" y="1185"/>
                  <a:pt x="1145" y="1184"/>
                </a:cubicBezTo>
                <a:cubicBezTo>
                  <a:pt x="1149" y="1179"/>
                  <a:pt x="1143" y="1166"/>
                  <a:pt x="1142" y="1161"/>
                </a:cubicBezTo>
                <a:cubicBezTo>
                  <a:pt x="1138" y="1153"/>
                  <a:pt x="1134" y="1145"/>
                  <a:pt x="1130" y="1137"/>
                </a:cubicBezTo>
                <a:cubicBezTo>
                  <a:pt x="1124" y="1124"/>
                  <a:pt x="1117" y="1110"/>
                  <a:pt x="1108" y="1099"/>
                </a:cubicBezTo>
                <a:cubicBezTo>
                  <a:pt x="1105" y="1094"/>
                  <a:pt x="1101" y="1089"/>
                  <a:pt x="1096" y="1087"/>
                </a:cubicBezTo>
                <a:cubicBezTo>
                  <a:pt x="1091" y="1086"/>
                  <a:pt x="1085" y="1087"/>
                  <a:pt x="1082" y="1093"/>
                </a:cubicBezTo>
                <a:cubicBezTo>
                  <a:pt x="1080" y="1096"/>
                  <a:pt x="1079" y="1100"/>
                  <a:pt x="1080" y="1104"/>
                </a:cubicBezTo>
                <a:cubicBezTo>
                  <a:pt x="1080" y="1109"/>
                  <a:pt x="1081" y="1112"/>
                  <a:pt x="1082" y="1116"/>
                </a:cubicBezTo>
                <a:close/>
                <a:moveTo>
                  <a:pt x="744" y="694"/>
                </a:moveTo>
                <a:cubicBezTo>
                  <a:pt x="740" y="680"/>
                  <a:pt x="734" y="656"/>
                  <a:pt x="720" y="652"/>
                </a:cubicBezTo>
                <a:cubicBezTo>
                  <a:pt x="716" y="650"/>
                  <a:pt x="711" y="651"/>
                  <a:pt x="708" y="656"/>
                </a:cubicBezTo>
                <a:cubicBezTo>
                  <a:pt x="704" y="661"/>
                  <a:pt x="704" y="669"/>
                  <a:pt x="706" y="676"/>
                </a:cubicBezTo>
                <a:cubicBezTo>
                  <a:pt x="712" y="698"/>
                  <a:pt x="720" y="718"/>
                  <a:pt x="730" y="736"/>
                </a:cubicBezTo>
                <a:cubicBezTo>
                  <a:pt x="735" y="746"/>
                  <a:pt x="741" y="755"/>
                  <a:pt x="746" y="763"/>
                </a:cubicBezTo>
                <a:cubicBezTo>
                  <a:pt x="749" y="767"/>
                  <a:pt x="763" y="791"/>
                  <a:pt x="763" y="781"/>
                </a:cubicBezTo>
                <a:cubicBezTo>
                  <a:pt x="763" y="769"/>
                  <a:pt x="760" y="757"/>
                  <a:pt x="757" y="746"/>
                </a:cubicBezTo>
                <a:cubicBezTo>
                  <a:pt x="754" y="728"/>
                  <a:pt x="749" y="711"/>
                  <a:pt x="744" y="694"/>
                </a:cubicBezTo>
                <a:close/>
                <a:moveTo>
                  <a:pt x="769" y="16"/>
                </a:moveTo>
                <a:cubicBezTo>
                  <a:pt x="771" y="11"/>
                  <a:pt x="772" y="5"/>
                  <a:pt x="773" y="0"/>
                </a:cubicBezTo>
                <a:cubicBezTo>
                  <a:pt x="761" y="0"/>
                  <a:pt x="761" y="0"/>
                  <a:pt x="761" y="0"/>
                </a:cubicBezTo>
                <a:cubicBezTo>
                  <a:pt x="761" y="1"/>
                  <a:pt x="761" y="2"/>
                  <a:pt x="761" y="3"/>
                </a:cubicBezTo>
                <a:cubicBezTo>
                  <a:pt x="762" y="5"/>
                  <a:pt x="765" y="24"/>
                  <a:pt x="769" y="16"/>
                </a:cubicBezTo>
                <a:close/>
                <a:moveTo>
                  <a:pt x="772" y="580"/>
                </a:moveTo>
                <a:cubicBezTo>
                  <a:pt x="767" y="577"/>
                  <a:pt x="760" y="579"/>
                  <a:pt x="756" y="584"/>
                </a:cubicBezTo>
                <a:cubicBezTo>
                  <a:pt x="752" y="589"/>
                  <a:pt x="750" y="596"/>
                  <a:pt x="749" y="604"/>
                </a:cubicBezTo>
                <a:cubicBezTo>
                  <a:pt x="750" y="629"/>
                  <a:pt x="753" y="654"/>
                  <a:pt x="756" y="679"/>
                </a:cubicBezTo>
                <a:cubicBezTo>
                  <a:pt x="758" y="688"/>
                  <a:pt x="759" y="698"/>
                  <a:pt x="761" y="708"/>
                </a:cubicBezTo>
                <a:cubicBezTo>
                  <a:pt x="762" y="711"/>
                  <a:pt x="765" y="730"/>
                  <a:pt x="769" y="721"/>
                </a:cubicBezTo>
                <a:cubicBezTo>
                  <a:pt x="771" y="717"/>
                  <a:pt x="772" y="711"/>
                  <a:pt x="773" y="706"/>
                </a:cubicBezTo>
                <a:cubicBezTo>
                  <a:pt x="775" y="696"/>
                  <a:pt x="776" y="685"/>
                  <a:pt x="777" y="675"/>
                </a:cubicBezTo>
                <a:cubicBezTo>
                  <a:pt x="780" y="658"/>
                  <a:pt x="782" y="641"/>
                  <a:pt x="782" y="624"/>
                </a:cubicBezTo>
                <a:cubicBezTo>
                  <a:pt x="783" y="610"/>
                  <a:pt x="784" y="587"/>
                  <a:pt x="772" y="580"/>
                </a:cubicBezTo>
                <a:close/>
                <a:moveTo>
                  <a:pt x="19" y="56"/>
                </a:moveTo>
                <a:cubicBezTo>
                  <a:pt x="25" y="49"/>
                  <a:pt x="31" y="41"/>
                  <a:pt x="36" y="32"/>
                </a:cubicBezTo>
                <a:cubicBezTo>
                  <a:pt x="42" y="22"/>
                  <a:pt x="48" y="11"/>
                  <a:pt x="53" y="0"/>
                </a:cubicBezTo>
                <a:cubicBezTo>
                  <a:pt x="19" y="0"/>
                  <a:pt x="19" y="0"/>
                  <a:pt x="19" y="0"/>
                </a:cubicBezTo>
                <a:cubicBezTo>
                  <a:pt x="16" y="10"/>
                  <a:pt x="13" y="20"/>
                  <a:pt x="10" y="30"/>
                </a:cubicBezTo>
                <a:cubicBezTo>
                  <a:pt x="8" y="38"/>
                  <a:pt x="4" y="50"/>
                  <a:pt x="2" y="59"/>
                </a:cubicBezTo>
                <a:cubicBezTo>
                  <a:pt x="2" y="76"/>
                  <a:pt x="2" y="76"/>
                  <a:pt x="2" y="76"/>
                </a:cubicBezTo>
                <a:cubicBezTo>
                  <a:pt x="6" y="77"/>
                  <a:pt x="14" y="63"/>
                  <a:pt x="19" y="56"/>
                </a:cubicBezTo>
                <a:close/>
                <a:moveTo>
                  <a:pt x="746" y="58"/>
                </a:moveTo>
                <a:cubicBezTo>
                  <a:pt x="749" y="62"/>
                  <a:pt x="763" y="86"/>
                  <a:pt x="763" y="76"/>
                </a:cubicBezTo>
                <a:cubicBezTo>
                  <a:pt x="763" y="64"/>
                  <a:pt x="760" y="51"/>
                  <a:pt x="757" y="40"/>
                </a:cubicBezTo>
                <a:cubicBezTo>
                  <a:pt x="754" y="27"/>
                  <a:pt x="751" y="13"/>
                  <a:pt x="748" y="0"/>
                </a:cubicBezTo>
                <a:cubicBezTo>
                  <a:pt x="716" y="0"/>
                  <a:pt x="716" y="0"/>
                  <a:pt x="716" y="0"/>
                </a:cubicBezTo>
                <a:cubicBezTo>
                  <a:pt x="720" y="11"/>
                  <a:pt x="725" y="21"/>
                  <a:pt x="730" y="31"/>
                </a:cubicBezTo>
                <a:cubicBezTo>
                  <a:pt x="735" y="40"/>
                  <a:pt x="741" y="49"/>
                  <a:pt x="746" y="58"/>
                </a:cubicBezTo>
                <a:close/>
                <a:moveTo>
                  <a:pt x="787" y="762"/>
                </a:moveTo>
                <a:cubicBezTo>
                  <a:pt x="793" y="754"/>
                  <a:pt x="799" y="746"/>
                  <a:pt x="804" y="738"/>
                </a:cubicBezTo>
                <a:cubicBezTo>
                  <a:pt x="811" y="726"/>
                  <a:pt x="817" y="714"/>
                  <a:pt x="823" y="702"/>
                </a:cubicBezTo>
                <a:cubicBezTo>
                  <a:pt x="828" y="689"/>
                  <a:pt x="834" y="677"/>
                  <a:pt x="832" y="662"/>
                </a:cubicBezTo>
                <a:cubicBezTo>
                  <a:pt x="832" y="659"/>
                  <a:pt x="831" y="656"/>
                  <a:pt x="830" y="653"/>
                </a:cubicBezTo>
                <a:cubicBezTo>
                  <a:pt x="827" y="651"/>
                  <a:pt x="824" y="651"/>
                  <a:pt x="821" y="651"/>
                </a:cubicBezTo>
                <a:cubicBezTo>
                  <a:pt x="814" y="653"/>
                  <a:pt x="810" y="659"/>
                  <a:pt x="806" y="666"/>
                </a:cubicBezTo>
                <a:cubicBezTo>
                  <a:pt x="801" y="674"/>
                  <a:pt x="796" y="681"/>
                  <a:pt x="793" y="690"/>
                </a:cubicBezTo>
                <a:cubicBezTo>
                  <a:pt x="787" y="705"/>
                  <a:pt x="783" y="720"/>
                  <a:pt x="778" y="735"/>
                </a:cubicBezTo>
                <a:cubicBezTo>
                  <a:pt x="774" y="750"/>
                  <a:pt x="765" y="776"/>
                  <a:pt x="769" y="781"/>
                </a:cubicBezTo>
                <a:cubicBezTo>
                  <a:pt x="772" y="785"/>
                  <a:pt x="782" y="769"/>
                  <a:pt x="787" y="762"/>
                </a:cubicBezTo>
                <a:close/>
                <a:moveTo>
                  <a:pt x="3076" y="1285"/>
                </a:moveTo>
                <a:cubicBezTo>
                  <a:pt x="3071" y="1282"/>
                  <a:pt x="3064" y="1285"/>
                  <a:pt x="3060" y="1290"/>
                </a:cubicBezTo>
                <a:cubicBezTo>
                  <a:pt x="3056" y="1295"/>
                  <a:pt x="3054" y="1302"/>
                  <a:pt x="3053" y="1309"/>
                </a:cubicBezTo>
                <a:cubicBezTo>
                  <a:pt x="3054" y="1334"/>
                  <a:pt x="3057" y="1359"/>
                  <a:pt x="3060" y="1384"/>
                </a:cubicBezTo>
                <a:cubicBezTo>
                  <a:pt x="3062" y="1394"/>
                  <a:pt x="3063" y="1404"/>
                  <a:pt x="3065" y="1414"/>
                </a:cubicBezTo>
                <a:cubicBezTo>
                  <a:pt x="3066" y="1417"/>
                  <a:pt x="3069" y="1435"/>
                  <a:pt x="3073" y="1427"/>
                </a:cubicBezTo>
                <a:cubicBezTo>
                  <a:pt x="3075" y="1423"/>
                  <a:pt x="3076" y="1416"/>
                  <a:pt x="3077" y="1411"/>
                </a:cubicBezTo>
                <a:cubicBezTo>
                  <a:pt x="3079" y="1401"/>
                  <a:pt x="3080" y="1391"/>
                  <a:pt x="3081" y="1381"/>
                </a:cubicBezTo>
                <a:cubicBezTo>
                  <a:pt x="3084" y="1364"/>
                  <a:pt x="3085" y="1347"/>
                  <a:pt x="3086" y="1330"/>
                </a:cubicBezTo>
                <a:cubicBezTo>
                  <a:pt x="3087" y="1316"/>
                  <a:pt x="3088" y="1293"/>
                  <a:pt x="3076" y="1285"/>
                </a:cubicBezTo>
                <a:close/>
                <a:moveTo>
                  <a:pt x="3073" y="1486"/>
                </a:moveTo>
                <a:cubicBezTo>
                  <a:pt x="3076" y="1490"/>
                  <a:pt x="3086" y="1475"/>
                  <a:pt x="3091" y="1468"/>
                </a:cubicBezTo>
                <a:cubicBezTo>
                  <a:pt x="3097" y="1460"/>
                  <a:pt x="3103" y="1452"/>
                  <a:pt x="3108" y="1443"/>
                </a:cubicBezTo>
                <a:cubicBezTo>
                  <a:pt x="3115" y="1432"/>
                  <a:pt x="3121" y="1420"/>
                  <a:pt x="3127" y="1407"/>
                </a:cubicBezTo>
                <a:cubicBezTo>
                  <a:pt x="3132" y="1395"/>
                  <a:pt x="3138" y="1382"/>
                  <a:pt x="3136" y="1368"/>
                </a:cubicBezTo>
                <a:cubicBezTo>
                  <a:pt x="3136" y="1364"/>
                  <a:pt x="3135" y="1361"/>
                  <a:pt x="3134" y="1359"/>
                </a:cubicBezTo>
                <a:cubicBezTo>
                  <a:pt x="3131" y="1356"/>
                  <a:pt x="3128" y="1356"/>
                  <a:pt x="3125" y="1357"/>
                </a:cubicBezTo>
                <a:cubicBezTo>
                  <a:pt x="3118" y="1359"/>
                  <a:pt x="3114" y="1365"/>
                  <a:pt x="3110" y="1372"/>
                </a:cubicBezTo>
                <a:cubicBezTo>
                  <a:pt x="3105" y="1379"/>
                  <a:pt x="3100" y="1387"/>
                  <a:pt x="3097" y="1396"/>
                </a:cubicBezTo>
                <a:cubicBezTo>
                  <a:pt x="3091" y="1411"/>
                  <a:pt x="3087" y="1426"/>
                  <a:pt x="3082" y="1441"/>
                </a:cubicBezTo>
                <a:cubicBezTo>
                  <a:pt x="3078" y="1456"/>
                  <a:pt x="3069" y="1482"/>
                  <a:pt x="3073" y="1486"/>
                </a:cubicBezTo>
                <a:close/>
                <a:moveTo>
                  <a:pt x="3073" y="75"/>
                </a:moveTo>
                <a:cubicBezTo>
                  <a:pt x="3076" y="79"/>
                  <a:pt x="3086" y="64"/>
                  <a:pt x="3091" y="56"/>
                </a:cubicBezTo>
                <a:cubicBezTo>
                  <a:pt x="3097" y="49"/>
                  <a:pt x="3103" y="41"/>
                  <a:pt x="3108" y="32"/>
                </a:cubicBezTo>
                <a:cubicBezTo>
                  <a:pt x="3114" y="22"/>
                  <a:pt x="3120" y="11"/>
                  <a:pt x="3125" y="0"/>
                </a:cubicBezTo>
                <a:cubicBezTo>
                  <a:pt x="3091" y="0"/>
                  <a:pt x="3091" y="0"/>
                  <a:pt x="3091" y="0"/>
                </a:cubicBezTo>
                <a:cubicBezTo>
                  <a:pt x="3088" y="10"/>
                  <a:pt x="3085" y="20"/>
                  <a:pt x="3082" y="30"/>
                </a:cubicBezTo>
                <a:cubicBezTo>
                  <a:pt x="3078" y="44"/>
                  <a:pt x="3069" y="71"/>
                  <a:pt x="3073" y="75"/>
                </a:cubicBezTo>
                <a:close/>
                <a:moveTo>
                  <a:pt x="1924" y="933"/>
                </a:moveTo>
                <a:cubicBezTo>
                  <a:pt x="1919" y="930"/>
                  <a:pt x="1912" y="932"/>
                  <a:pt x="1908" y="937"/>
                </a:cubicBezTo>
                <a:cubicBezTo>
                  <a:pt x="1904" y="942"/>
                  <a:pt x="1902" y="949"/>
                  <a:pt x="1901" y="956"/>
                </a:cubicBezTo>
                <a:cubicBezTo>
                  <a:pt x="1902" y="982"/>
                  <a:pt x="1905" y="1006"/>
                  <a:pt x="1908" y="1031"/>
                </a:cubicBezTo>
                <a:cubicBezTo>
                  <a:pt x="1910" y="1041"/>
                  <a:pt x="1911" y="1051"/>
                  <a:pt x="1913" y="1061"/>
                </a:cubicBezTo>
                <a:cubicBezTo>
                  <a:pt x="1914" y="1064"/>
                  <a:pt x="1917" y="1082"/>
                  <a:pt x="1921" y="1074"/>
                </a:cubicBezTo>
                <a:cubicBezTo>
                  <a:pt x="1923" y="1070"/>
                  <a:pt x="1924" y="1063"/>
                  <a:pt x="1925" y="1058"/>
                </a:cubicBezTo>
                <a:cubicBezTo>
                  <a:pt x="1927" y="1048"/>
                  <a:pt x="1928" y="1038"/>
                  <a:pt x="1929" y="1028"/>
                </a:cubicBezTo>
                <a:cubicBezTo>
                  <a:pt x="1932" y="1011"/>
                  <a:pt x="1933" y="994"/>
                  <a:pt x="1934" y="977"/>
                </a:cubicBezTo>
                <a:cubicBezTo>
                  <a:pt x="1935" y="963"/>
                  <a:pt x="1936" y="940"/>
                  <a:pt x="1924" y="933"/>
                </a:cubicBezTo>
                <a:close/>
                <a:moveTo>
                  <a:pt x="3386" y="1116"/>
                </a:moveTo>
                <a:cubicBezTo>
                  <a:pt x="3397" y="1146"/>
                  <a:pt x="3417" y="1165"/>
                  <a:pt x="3437" y="1182"/>
                </a:cubicBezTo>
                <a:cubicBezTo>
                  <a:pt x="3439" y="1184"/>
                  <a:pt x="3441" y="1185"/>
                  <a:pt x="3443" y="1186"/>
                </a:cubicBezTo>
                <a:cubicBezTo>
                  <a:pt x="3444" y="1186"/>
                  <a:pt x="3445" y="1186"/>
                  <a:pt x="3445" y="1186"/>
                </a:cubicBezTo>
                <a:cubicBezTo>
                  <a:pt x="3447" y="1186"/>
                  <a:pt x="3448" y="1185"/>
                  <a:pt x="3449" y="1184"/>
                </a:cubicBezTo>
                <a:cubicBezTo>
                  <a:pt x="3453" y="1179"/>
                  <a:pt x="3447" y="1166"/>
                  <a:pt x="3446" y="1161"/>
                </a:cubicBezTo>
                <a:cubicBezTo>
                  <a:pt x="3442" y="1153"/>
                  <a:pt x="3438" y="1145"/>
                  <a:pt x="3434" y="1137"/>
                </a:cubicBezTo>
                <a:cubicBezTo>
                  <a:pt x="3428" y="1124"/>
                  <a:pt x="3421" y="1110"/>
                  <a:pt x="3412" y="1099"/>
                </a:cubicBezTo>
                <a:cubicBezTo>
                  <a:pt x="3409" y="1094"/>
                  <a:pt x="3405" y="1089"/>
                  <a:pt x="3400" y="1087"/>
                </a:cubicBezTo>
                <a:cubicBezTo>
                  <a:pt x="3395" y="1086"/>
                  <a:pt x="3389" y="1087"/>
                  <a:pt x="3386" y="1093"/>
                </a:cubicBezTo>
                <a:cubicBezTo>
                  <a:pt x="3384" y="1096"/>
                  <a:pt x="3383" y="1100"/>
                  <a:pt x="3384" y="1104"/>
                </a:cubicBezTo>
                <a:cubicBezTo>
                  <a:pt x="3384" y="1109"/>
                  <a:pt x="3385" y="1112"/>
                  <a:pt x="3386" y="1116"/>
                </a:cubicBezTo>
                <a:close/>
                <a:moveTo>
                  <a:pt x="3073" y="16"/>
                </a:moveTo>
                <a:cubicBezTo>
                  <a:pt x="3075" y="11"/>
                  <a:pt x="3076" y="5"/>
                  <a:pt x="3077" y="0"/>
                </a:cubicBezTo>
                <a:cubicBezTo>
                  <a:pt x="3065" y="0"/>
                  <a:pt x="3065" y="0"/>
                  <a:pt x="3065" y="0"/>
                </a:cubicBezTo>
                <a:cubicBezTo>
                  <a:pt x="3065" y="1"/>
                  <a:pt x="3065" y="2"/>
                  <a:pt x="3065" y="3"/>
                </a:cubicBezTo>
                <a:cubicBezTo>
                  <a:pt x="3066" y="5"/>
                  <a:pt x="3069" y="24"/>
                  <a:pt x="3073" y="16"/>
                </a:cubicBezTo>
                <a:close/>
                <a:moveTo>
                  <a:pt x="3418" y="381"/>
                </a:moveTo>
                <a:cubicBezTo>
                  <a:pt x="3423" y="390"/>
                  <a:pt x="3428" y="399"/>
                  <a:pt x="3434" y="407"/>
                </a:cubicBezTo>
                <a:cubicBezTo>
                  <a:pt x="3437" y="411"/>
                  <a:pt x="3451" y="436"/>
                  <a:pt x="3451" y="426"/>
                </a:cubicBezTo>
                <a:cubicBezTo>
                  <a:pt x="3451" y="414"/>
                  <a:pt x="3448" y="401"/>
                  <a:pt x="3445" y="390"/>
                </a:cubicBezTo>
                <a:cubicBezTo>
                  <a:pt x="3442" y="373"/>
                  <a:pt x="3437" y="355"/>
                  <a:pt x="3432" y="339"/>
                </a:cubicBezTo>
                <a:cubicBezTo>
                  <a:pt x="3427" y="324"/>
                  <a:pt x="3422" y="301"/>
                  <a:pt x="3408" y="296"/>
                </a:cubicBezTo>
                <a:cubicBezTo>
                  <a:pt x="3404" y="294"/>
                  <a:pt x="3399" y="296"/>
                  <a:pt x="3396" y="300"/>
                </a:cubicBezTo>
                <a:cubicBezTo>
                  <a:pt x="3392" y="305"/>
                  <a:pt x="3392" y="314"/>
                  <a:pt x="3394" y="321"/>
                </a:cubicBezTo>
                <a:cubicBezTo>
                  <a:pt x="3400" y="342"/>
                  <a:pt x="3408" y="362"/>
                  <a:pt x="3418" y="381"/>
                </a:cubicBezTo>
                <a:close/>
                <a:moveTo>
                  <a:pt x="3076" y="580"/>
                </a:moveTo>
                <a:cubicBezTo>
                  <a:pt x="3071" y="577"/>
                  <a:pt x="3064" y="579"/>
                  <a:pt x="3060" y="584"/>
                </a:cubicBezTo>
                <a:cubicBezTo>
                  <a:pt x="3056" y="589"/>
                  <a:pt x="3054" y="596"/>
                  <a:pt x="3053" y="604"/>
                </a:cubicBezTo>
                <a:cubicBezTo>
                  <a:pt x="3054" y="629"/>
                  <a:pt x="3057" y="654"/>
                  <a:pt x="3060" y="679"/>
                </a:cubicBezTo>
                <a:cubicBezTo>
                  <a:pt x="3062" y="688"/>
                  <a:pt x="3063" y="698"/>
                  <a:pt x="3065" y="708"/>
                </a:cubicBezTo>
                <a:cubicBezTo>
                  <a:pt x="3066" y="711"/>
                  <a:pt x="3069" y="730"/>
                  <a:pt x="3073" y="721"/>
                </a:cubicBezTo>
                <a:cubicBezTo>
                  <a:pt x="3075" y="717"/>
                  <a:pt x="3076" y="711"/>
                  <a:pt x="3077" y="706"/>
                </a:cubicBezTo>
                <a:cubicBezTo>
                  <a:pt x="3079" y="696"/>
                  <a:pt x="3080" y="685"/>
                  <a:pt x="3081" y="675"/>
                </a:cubicBezTo>
                <a:cubicBezTo>
                  <a:pt x="3084" y="658"/>
                  <a:pt x="3085" y="641"/>
                  <a:pt x="3086" y="624"/>
                </a:cubicBezTo>
                <a:cubicBezTo>
                  <a:pt x="3087" y="610"/>
                  <a:pt x="3088" y="587"/>
                  <a:pt x="3076" y="580"/>
                </a:cubicBezTo>
                <a:close/>
                <a:moveTo>
                  <a:pt x="3048" y="694"/>
                </a:moveTo>
                <a:cubicBezTo>
                  <a:pt x="3043" y="680"/>
                  <a:pt x="3038" y="656"/>
                  <a:pt x="3024" y="652"/>
                </a:cubicBezTo>
                <a:cubicBezTo>
                  <a:pt x="3020" y="650"/>
                  <a:pt x="3015" y="651"/>
                  <a:pt x="3012" y="656"/>
                </a:cubicBezTo>
                <a:cubicBezTo>
                  <a:pt x="3008" y="661"/>
                  <a:pt x="3008" y="669"/>
                  <a:pt x="3010" y="676"/>
                </a:cubicBezTo>
                <a:cubicBezTo>
                  <a:pt x="3016" y="698"/>
                  <a:pt x="3024" y="718"/>
                  <a:pt x="3034" y="736"/>
                </a:cubicBezTo>
                <a:cubicBezTo>
                  <a:pt x="3039" y="746"/>
                  <a:pt x="3044" y="755"/>
                  <a:pt x="3050" y="763"/>
                </a:cubicBezTo>
                <a:cubicBezTo>
                  <a:pt x="3053" y="767"/>
                  <a:pt x="3067" y="791"/>
                  <a:pt x="3067" y="781"/>
                </a:cubicBezTo>
                <a:cubicBezTo>
                  <a:pt x="3067" y="769"/>
                  <a:pt x="3064" y="757"/>
                  <a:pt x="3061" y="746"/>
                </a:cubicBezTo>
                <a:cubicBezTo>
                  <a:pt x="3058" y="728"/>
                  <a:pt x="3053" y="711"/>
                  <a:pt x="3048" y="694"/>
                </a:cubicBezTo>
                <a:close/>
                <a:moveTo>
                  <a:pt x="3091" y="762"/>
                </a:moveTo>
                <a:cubicBezTo>
                  <a:pt x="3097" y="754"/>
                  <a:pt x="3103" y="746"/>
                  <a:pt x="3108" y="738"/>
                </a:cubicBezTo>
                <a:cubicBezTo>
                  <a:pt x="3115" y="726"/>
                  <a:pt x="3121" y="714"/>
                  <a:pt x="3127" y="702"/>
                </a:cubicBezTo>
                <a:cubicBezTo>
                  <a:pt x="3132" y="689"/>
                  <a:pt x="3138" y="677"/>
                  <a:pt x="3136" y="662"/>
                </a:cubicBezTo>
                <a:cubicBezTo>
                  <a:pt x="3136" y="659"/>
                  <a:pt x="3135" y="656"/>
                  <a:pt x="3134" y="653"/>
                </a:cubicBezTo>
                <a:cubicBezTo>
                  <a:pt x="3131" y="651"/>
                  <a:pt x="3128" y="651"/>
                  <a:pt x="3125" y="651"/>
                </a:cubicBezTo>
                <a:cubicBezTo>
                  <a:pt x="3118" y="653"/>
                  <a:pt x="3114" y="659"/>
                  <a:pt x="3110" y="666"/>
                </a:cubicBezTo>
                <a:cubicBezTo>
                  <a:pt x="3105" y="674"/>
                  <a:pt x="3100" y="681"/>
                  <a:pt x="3097" y="690"/>
                </a:cubicBezTo>
                <a:cubicBezTo>
                  <a:pt x="3091" y="705"/>
                  <a:pt x="3087" y="720"/>
                  <a:pt x="3082" y="735"/>
                </a:cubicBezTo>
                <a:cubicBezTo>
                  <a:pt x="3078" y="750"/>
                  <a:pt x="3069" y="776"/>
                  <a:pt x="3073" y="781"/>
                </a:cubicBezTo>
                <a:cubicBezTo>
                  <a:pt x="3076" y="785"/>
                  <a:pt x="3086" y="769"/>
                  <a:pt x="3091" y="762"/>
                </a:cubicBezTo>
                <a:close/>
                <a:moveTo>
                  <a:pt x="3048" y="1400"/>
                </a:moveTo>
                <a:cubicBezTo>
                  <a:pt x="3043" y="1385"/>
                  <a:pt x="3038" y="1362"/>
                  <a:pt x="3024" y="1357"/>
                </a:cubicBezTo>
                <a:cubicBezTo>
                  <a:pt x="3020" y="1356"/>
                  <a:pt x="3015" y="1357"/>
                  <a:pt x="3012" y="1361"/>
                </a:cubicBezTo>
                <a:cubicBezTo>
                  <a:pt x="3008" y="1367"/>
                  <a:pt x="3008" y="1375"/>
                  <a:pt x="3010" y="1382"/>
                </a:cubicBezTo>
                <a:cubicBezTo>
                  <a:pt x="3016" y="1403"/>
                  <a:pt x="3024" y="1423"/>
                  <a:pt x="3034" y="1442"/>
                </a:cubicBezTo>
                <a:cubicBezTo>
                  <a:pt x="3039" y="1451"/>
                  <a:pt x="3044" y="1460"/>
                  <a:pt x="3050" y="1469"/>
                </a:cubicBezTo>
                <a:cubicBezTo>
                  <a:pt x="3053" y="1473"/>
                  <a:pt x="3067" y="1497"/>
                  <a:pt x="3067" y="1487"/>
                </a:cubicBezTo>
                <a:cubicBezTo>
                  <a:pt x="3067" y="1475"/>
                  <a:pt x="3064" y="1462"/>
                  <a:pt x="3061" y="1451"/>
                </a:cubicBezTo>
                <a:cubicBezTo>
                  <a:pt x="3058" y="1434"/>
                  <a:pt x="3053" y="1417"/>
                  <a:pt x="3048" y="1400"/>
                </a:cubicBezTo>
                <a:close/>
                <a:moveTo>
                  <a:pt x="3770" y="764"/>
                </a:moveTo>
                <a:cubicBezTo>
                  <a:pt x="3781" y="793"/>
                  <a:pt x="3801" y="813"/>
                  <a:pt x="3821" y="829"/>
                </a:cubicBezTo>
                <a:cubicBezTo>
                  <a:pt x="3823" y="831"/>
                  <a:pt x="3825" y="833"/>
                  <a:pt x="3827" y="833"/>
                </a:cubicBezTo>
                <a:cubicBezTo>
                  <a:pt x="3828" y="833"/>
                  <a:pt x="3829" y="834"/>
                  <a:pt x="3829" y="833"/>
                </a:cubicBezTo>
                <a:cubicBezTo>
                  <a:pt x="3831" y="833"/>
                  <a:pt x="3832" y="833"/>
                  <a:pt x="3833" y="831"/>
                </a:cubicBezTo>
                <a:cubicBezTo>
                  <a:pt x="3837" y="826"/>
                  <a:pt x="3831" y="813"/>
                  <a:pt x="3830" y="808"/>
                </a:cubicBezTo>
                <a:cubicBezTo>
                  <a:pt x="3826" y="800"/>
                  <a:pt x="3822" y="792"/>
                  <a:pt x="3818" y="784"/>
                </a:cubicBezTo>
                <a:cubicBezTo>
                  <a:pt x="3812" y="771"/>
                  <a:pt x="3805" y="758"/>
                  <a:pt x="3796" y="746"/>
                </a:cubicBezTo>
                <a:cubicBezTo>
                  <a:pt x="3793" y="741"/>
                  <a:pt x="3789" y="736"/>
                  <a:pt x="3784" y="735"/>
                </a:cubicBezTo>
                <a:cubicBezTo>
                  <a:pt x="3779" y="733"/>
                  <a:pt x="3773" y="734"/>
                  <a:pt x="3770" y="740"/>
                </a:cubicBezTo>
                <a:cubicBezTo>
                  <a:pt x="3768" y="743"/>
                  <a:pt x="3767" y="747"/>
                  <a:pt x="3768" y="752"/>
                </a:cubicBezTo>
                <a:cubicBezTo>
                  <a:pt x="3768" y="756"/>
                  <a:pt x="3769" y="760"/>
                  <a:pt x="3770" y="764"/>
                </a:cubicBezTo>
                <a:close/>
                <a:moveTo>
                  <a:pt x="3792" y="1357"/>
                </a:moveTo>
                <a:cubicBezTo>
                  <a:pt x="3788" y="1356"/>
                  <a:pt x="3783" y="1357"/>
                  <a:pt x="3780" y="1361"/>
                </a:cubicBezTo>
                <a:cubicBezTo>
                  <a:pt x="3776" y="1367"/>
                  <a:pt x="3776" y="1375"/>
                  <a:pt x="3778" y="1382"/>
                </a:cubicBezTo>
                <a:cubicBezTo>
                  <a:pt x="3784" y="1403"/>
                  <a:pt x="3792" y="1423"/>
                  <a:pt x="3802" y="1442"/>
                </a:cubicBezTo>
                <a:cubicBezTo>
                  <a:pt x="3807" y="1451"/>
                  <a:pt x="3812" y="1460"/>
                  <a:pt x="3818" y="1469"/>
                </a:cubicBezTo>
                <a:cubicBezTo>
                  <a:pt x="3821" y="1473"/>
                  <a:pt x="3835" y="1497"/>
                  <a:pt x="3835" y="1487"/>
                </a:cubicBezTo>
                <a:cubicBezTo>
                  <a:pt x="3835" y="1475"/>
                  <a:pt x="3832" y="1462"/>
                  <a:pt x="3829" y="1451"/>
                </a:cubicBezTo>
                <a:cubicBezTo>
                  <a:pt x="3826" y="1434"/>
                  <a:pt x="3821" y="1417"/>
                  <a:pt x="3816" y="1400"/>
                </a:cubicBezTo>
                <a:cubicBezTo>
                  <a:pt x="3811" y="1385"/>
                  <a:pt x="3806" y="1362"/>
                  <a:pt x="3792" y="1357"/>
                </a:cubicBezTo>
                <a:close/>
                <a:moveTo>
                  <a:pt x="3050" y="58"/>
                </a:moveTo>
                <a:cubicBezTo>
                  <a:pt x="3053" y="62"/>
                  <a:pt x="3067" y="86"/>
                  <a:pt x="3067" y="76"/>
                </a:cubicBezTo>
                <a:cubicBezTo>
                  <a:pt x="3067" y="64"/>
                  <a:pt x="3064" y="51"/>
                  <a:pt x="3061" y="40"/>
                </a:cubicBezTo>
                <a:cubicBezTo>
                  <a:pt x="3058" y="27"/>
                  <a:pt x="3055" y="13"/>
                  <a:pt x="3051" y="0"/>
                </a:cubicBezTo>
                <a:cubicBezTo>
                  <a:pt x="3020" y="0"/>
                  <a:pt x="3020" y="0"/>
                  <a:pt x="3020" y="0"/>
                </a:cubicBezTo>
                <a:cubicBezTo>
                  <a:pt x="3024" y="11"/>
                  <a:pt x="3029" y="21"/>
                  <a:pt x="3034" y="31"/>
                </a:cubicBezTo>
                <a:cubicBezTo>
                  <a:pt x="3039" y="40"/>
                  <a:pt x="3044" y="49"/>
                  <a:pt x="3050" y="58"/>
                </a:cubicBezTo>
                <a:close/>
                <a:moveTo>
                  <a:pt x="3792" y="652"/>
                </a:moveTo>
                <a:cubicBezTo>
                  <a:pt x="3788" y="650"/>
                  <a:pt x="3783" y="651"/>
                  <a:pt x="3780" y="656"/>
                </a:cubicBezTo>
                <a:cubicBezTo>
                  <a:pt x="3776" y="661"/>
                  <a:pt x="3776" y="669"/>
                  <a:pt x="3778" y="676"/>
                </a:cubicBezTo>
                <a:cubicBezTo>
                  <a:pt x="3784" y="698"/>
                  <a:pt x="3792" y="718"/>
                  <a:pt x="3802" y="736"/>
                </a:cubicBezTo>
                <a:cubicBezTo>
                  <a:pt x="3807" y="746"/>
                  <a:pt x="3812" y="755"/>
                  <a:pt x="3818" y="763"/>
                </a:cubicBezTo>
                <a:cubicBezTo>
                  <a:pt x="3821" y="767"/>
                  <a:pt x="3835" y="791"/>
                  <a:pt x="3835" y="781"/>
                </a:cubicBezTo>
                <a:cubicBezTo>
                  <a:pt x="3835" y="769"/>
                  <a:pt x="3832" y="757"/>
                  <a:pt x="3829" y="746"/>
                </a:cubicBezTo>
                <a:cubicBezTo>
                  <a:pt x="3826" y="728"/>
                  <a:pt x="3821" y="711"/>
                  <a:pt x="3816" y="694"/>
                </a:cubicBezTo>
                <a:cubicBezTo>
                  <a:pt x="3811" y="680"/>
                  <a:pt x="3806" y="656"/>
                  <a:pt x="3792" y="652"/>
                </a:cubicBezTo>
                <a:close/>
                <a:moveTo>
                  <a:pt x="3770" y="58"/>
                </a:moveTo>
                <a:cubicBezTo>
                  <a:pt x="3781" y="87"/>
                  <a:pt x="3801" y="107"/>
                  <a:pt x="3821" y="124"/>
                </a:cubicBezTo>
                <a:cubicBezTo>
                  <a:pt x="3823" y="125"/>
                  <a:pt x="3825" y="127"/>
                  <a:pt x="3827" y="128"/>
                </a:cubicBezTo>
                <a:cubicBezTo>
                  <a:pt x="3828" y="128"/>
                  <a:pt x="3829" y="128"/>
                  <a:pt x="3829" y="128"/>
                </a:cubicBezTo>
                <a:cubicBezTo>
                  <a:pt x="3831" y="128"/>
                  <a:pt x="3832" y="127"/>
                  <a:pt x="3833" y="126"/>
                </a:cubicBezTo>
                <a:cubicBezTo>
                  <a:pt x="3837" y="121"/>
                  <a:pt x="3831" y="107"/>
                  <a:pt x="3830" y="103"/>
                </a:cubicBezTo>
                <a:cubicBezTo>
                  <a:pt x="3826" y="94"/>
                  <a:pt x="3822" y="87"/>
                  <a:pt x="3818" y="79"/>
                </a:cubicBezTo>
                <a:cubicBezTo>
                  <a:pt x="3812" y="65"/>
                  <a:pt x="3805" y="52"/>
                  <a:pt x="3796" y="40"/>
                </a:cubicBezTo>
                <a:cubicBezTo>
                  <a:pt x="3793" y="35"/>
                  <a:pt x="3789" y="31"/>
                  <a:pt x="3784" y="29"/>
                </a:cubicBezTo>
                <a:cubicBezTo>
                  <a:pt x="3779" y="27"/>
                  <a:pt x="3773" y="29"/>
                  <a:pt x="3770" y="34"/>
                </a:cubicBezTo>
                <a:cubicBezTo>
                  <a:pt x="3768" y="37"/>
                  <a:pt x="3767" y="42"/>
                  <a:pt x="3768" y="46"/>
                </a:cubicBezTo>
                <a:cubicBezTo>
                  <a:pt x="3768" y="50"/>
                  <a:pt x="3769" y="54"/>
                  <a:pt x="3770" y="58"/>
                </a:cubicBezTo>
                <a:close/>
                <a:moveTo>
                  <a:pt x="3818" y="58"/>
                </a:moveTo>
                <a:cubicBezTo>
                  <a:pt x="3821" y="62"/>
                  <a:pt x="3835" y="86"/>
                  <a:pt x="3835" y="76"/>
                </a:cubicBezTo>
                <a:cubicBezTo>
                  <a:pt x="3835" y="64"/>
                  <a:pt x="3832" y="51"/>
                  <a:pt x="3829" y="40"/>
                </a:cubicBezTo>
                <a:cubicBezTo>
                  <a:pt x="3826" y="27"/>
                  <a:pt x="3823" y="13"/>
                  <a:pt x="3819" y="0"/>
                </a:cubicBezTo>
                <a:cubicBezTo>
                  <a:pt x="3788" y="0"/>
                  <a:pt x="3788" y="0"/>
                  <a:pt x="3788" y="0"/>
                </a:cubicBezTo>
                <a:cubicBezTo>
                  <a:pt x="3792" y="11"/>
                  <a:pt x="3797" y="21"/>
                  <a:pt x="3802" y="31"/>
                </a:cubicBezTo>
                <a:cubicBezTo>
                  <a:pt x="3807" y="40"/>
                  <a:pt x="3812" y="49"/>
                  <a:pt x="3818" y="58"/>
                </a:cubicBezTo>
                <a:close/>
                <a:moveTo>
                  <a:pt x="3460" y="933"/>
                </a:moveTo>
                <a:cubicBezTo>
                  <a:pt x="3455" y="930"/>
                  <a:pt x="3448" y="932"/>
                  <a:pt x="3444" y="937"/>
                </a:cubicBezTo>
                <a:cubicBezTo>
                  <a:pt x="3440" y="942"/>
                  <a:pt x="3438" y="949"/>
                  <a:pt x="3437" y="956"/>
                </a:cubicBezTo>
                <a:cubicBezTo>
                  <a:pt x="3438" y="982"/>
                  <a:pt x="3441" y="1006"/>
                  <a:pt x="3444" y="1031"/>
                </a:cubicBezTo>
                <a:cubicBezTo>
                  <a:pt x="3446" y="1041"/>
                  <a:pt x="3447" y="1051"/>
                  <a:pt x="3449" y="1061"/>
                </a:cubicBezTo>
                <a:cubicBezTo>
                  <a:pt x="3450" y="1064"/>
                  <a:pt x="3453" y="1082"/>
                  <a:pt x="3457" y="1074"/>
                </a:cubicBezTo>
                <a:cubicBezTo>
                  <a:pt x="3459" y="1070"/>
                  <a:pt x="3460" y="1063"/>
                  <a:pt x="3461" y="1058"/>
                </a:cubicBezTo>
                <a:cubicBezTo>
                  <a:pt x="3463" y="1048"/>
                  <a:pt x="3464" y="1038"/>
                  <a:pt x="3465" y="1028"/>
                </a:cubicBezTo>
                <a:cubicBezTo>
                  <a:pt x="3468" y="1011"/>
                  <a:pt x="3469" y="994"/>
                  <a:pt x="3470" y="977"/>
                </a:cubicBezTo>
                <a:cubicBezTo>
                  <a:pt x="3471" y="963"/>
                  <a:pt x="3472" y="940"/>
                  <a:pt x="3460" y="933"/>
                </a:cubicBezTo>
                <a:close/>
                <a:moveTo>
                  <a:pt x="3457" y="425"/>
                </a:moveTo>
                <a:cubicBezTo>
                  <a:pt x="3460" y="429"/>
                  <a:pt x="3470" y="414"/>
                  <a:pt x="3475" y="406"/>
                </a:cubicBezTo>
                <a:cubicBezTo>
                  <a:pt x="3481" y="399"/>
                  <a:pt x="3487" y="390"/>
                  <a:pt x="3492" y="382"/>
                </a:cubicBezTo>
                <a:cubicBezTo>
                  <a:pt x="3499" y="370"/>
                  <a:pt x="3505" y="358"/>
                  <a:pt x="3511" y="346"/>
                </a:cubicBezTo>
                <a:cubicBezTo>
                  <a:pt x="3516" y="333"/>
                  <a:pt x="3522" y="321"/>
                  <a:pt x="3520" y="306"/>
                </a:cubicBezTo>
                <a:cubicBezTo>
                  <a:pt x="3520" y="303"/>
                  <a:pt x="3519" y="300"/>
                  <a:pt x="3517" y="298"/>
                </a:cubicBezTo>
                <a:cubicBezTo>
                  <a:pt x="3515" y="295"/>
                  <a:pt x="3512" y="295"/>
                  <a:pt x="3509" y="296"/>
                </a:cubicBezTo>
                <a:cubicBezTo>
                  <a:pt x="3502" y="298"/>
                  <a:pt x="3498" y="304"/>
                  <a:pt x="3494" y="310"/>
                </a:cubicBezTo>
                <a:cubicBezTo>
                  <a:pt x="3489" y="318"/>
                  <a:pt x="3484" y="326"/>
                  <a:pt x="3481" y="335"/>
                </a:cubicBezTo>
                <a:cubicBezTo>
                  <a:pt x="3475" y="349"/>
                  <a:pt x="3471" y="364"/>
                  <a:pt x="3466" y="380"/>
                </a:cubicBezTo>
                <a:cubicBezTo>
                  <a:pt x="3462" y="394"/>
                  <a:pt x="3453" y="421"/>
                  <a:pt x="3457" y="425"/>
                </a:cubicBezTo>
                <a:close/>
                <a:moveTo>
                  <a:pt x="3457" y="1133"/>
                </a:moveTo>
                <a:cubicBezTo>
                  <a:pt x="3460" y="1137"/>
                  <a:pt x="3470" y="1122"/>
                  <a:pt x="3475" y="1115"/>
                </a:cubicBezTo>
                <a:cubicBezTo>
                  <a:pt x="3481" y="1107"/>
                  <a:pt x="3487" y="1099"/>
                  <a:pt x="3492" y="1090"/>
                </a:cubicBezTo>
                <a:cubicBezTo>
                  <a:pt x="3499" y="1079"/>
                  <a:pt x="3505" y="1067"/>
                  <a:pt x="3511" y="1054"/>
                </a:cubicBezTo>
                <a:cubicBezTo>
                  <a:pt x="3516" y="1042"/>
                  <a:pt x="3522" y="1030"/>
                  <a:pt x="3520" y="1015"/>
                </a:cubicBezTo>
                <a:cubicBezTo>
                  <a:pt x="3520" y="1012"/>
                  <a:pt x="3519" y="1008"/>
                  <a:pt x="3517" y="1006"/>
                </a:cubicBezTo>
                <a:cubicBezTo>
                  <a:pt x="3515" y="1003"/>
                  <a:pt x="3512" y="1003"/>
                  <a:pt x="3509" y="1004"/>
                </a:cubicBezTo>
                <a:cubicBezTo>
                  <a:pt x="3502" y="1006"/>
                  <a:pt x="3498" y="1012"/>
                  <a:pt x="3494" y="1019"/>
                </a:cubicBezTo>
                <a:cubicBezTo>
                  <a:pt x="3489" y="1026"/>
                  <a:pt x="3484" y="1034"/>
                  <a:pt x="3481" y="1043"/>
                </a:cubicBezTo>
                <a:cubicBezTo>
                  <a:pt x="3475" y="1058"/>
                  <a:pt x="3471" y="1073"/>
                  <a:pt x="3466" y="1088"/>
                </a:cubicBezTo>
                <a:cubicBezTo>
                  <a:pt x="3462" y="1103"/>
                  <a:pt x="3453" y="1129"/>
                  <a:pt x="3457" y="1133"/>
                </a:cubicBezTo>
                <a:close/>
                <a:moveTo>
                  <a:pt x="3432" y="1047"/>
                </a:moveTo>
                <a:cubicBezTo>
                  <a:pt x="3427" y="1033"/>
                  <a:pt x="3422" y="1009"/>
                  <a:pt x="3408" y="1004"/>
                </a:cubicBezTo>
                <a:cubicBezTo>
                  <a:pt x="3404" y="1003"/>
                  <a:pt x="3399" y="1004"/>
                  <a:pt x="3396" y="1008"/>
                </a:cubicBezTo>
                <a:cubicBezTo>
                  <a:pt x="3392" y="1014"/>
                  <a:pt x="3392" y="1022"/>
                  <a:pt x="3394" y="1029"/>
                </a:cubicBezTo>
                <a:cubicBezTo>
                  <a:pt x="3400" y="1050"/>
                  <a:pt x="3408" y="1071"/>
                  <a:pt x="3418" y="1089"/>
                </a:cubicBezTo>
                <a:cubicBezTo>
                  <a:pt x="3423" y="1098"/>
                  <a:pt x="3428" y="1107"/>
                  <a:pt x="3434" y="1116"/>
                </a:cubicBezTo>
                <a:cubicBezTo>
                  <a:pt x="3437" y="1120"/>
                  <a:pt x="3451" y="1144"/>
                  <a:pt x="3451" y="1134"/>
                </a:cubicBezTo>
                <a:cubicBezTo>
                  <a:pt x="3451" y="1122"/>
                  <a:pt x="3448" y="1110"/>
                  <a:pt x="3445" y="1098"/>
                </a:cubicBezTo>
                <a:cubicBezTo>
                  <a:pt x="3442" y="1081"/>
                  <a:pt x="3437" y="1064"/>
                  <a:pt x="3432" y="1047"/>
                </a:cubicBezTo>
                <a:close/>
                <a:moveTo>
                  <a:pt x="3449" y="352"/>
                </a:moveTo>
                <a:cubicBezTo>
                  <a:pt x="3450" y="355"/>
                  <a:pt x="3453" y="374"/>
                  <a:pt x="3457" y="366"/>
                </a:cubicBezTo>
                <a:cubicBezTo>
                  <a:pt x="3459" y="361"/>
                  <a:pt x="3460" y="355"/>
                  <a:pt x="3461" y="350"/>
                </a:cubicBezTo>
                <a:cubicBezTo>
                  <a:pt x="3463" y="340"/>
                  <a:pt x="3464" y="330"/>
                  <a:pt x="3465" y="320"/>
                </a:cubicBezTo>
                <a:cubicBezTo>
                  <a:pt x="3468" y="303"/>
                  <a:pt x="3469" y="286"/>
                  <a:pt x="3470" y="268"/>
                </a:cubicBezTo>
                <a:cubicBezTo>
                  <a:pt x="3471" y="254"/>
                  <a:pt x="3472" y="232"/>
                  <a:pt x="3460" y="224"/>
                </a:cubicBezTo>
                <a:cubicBezTo>
                  <a:pt x="3455" y="221"/>
                  <a:pt x="3448" y="223"/>
                  <a:pt x="3444" y="228"/>
                </a:cubicBezTo>
                <a:cubicBezTo>
                  <a:pt x="3440" y="233"/>
                  <a:pt x="3438" y="241"/>
                  <a:pt x="3437" y="248"/>
                </a:cubicBezTo>
                <a:cubicBezTo>
                  <a:pt x="3438" y="273"/>
                  <a:pt x="3441" y="298"/>
                  <a:pt x="3444" y="323"/>
                </a:cubicBezTo>
                <a:cubicBezTo>
                  <a:pt x="3446" y="333"/>
                  <a:pt x="3447" y="343"/>
                  <a:pt x="3449" y="352"/>
                </a:cubicBezTo>
                <a:close/>
                <a:moveTo>
                  <a:pt x="3386" y="408"/>
                </a:moveTo>
                <a:cubicBezTo>
                  <a:pt x="3397" y="437"/>
                  <a:pt x="3417" y="457"/>
                  <a:pt x="3437" y="474"/>
                </a:cubicBezTo>
                <a:cubicBezTo>
                  <a:pt x="3439" y="475"/>
                  <a:pt x="3441" y="477"/>
                  <a:pt x="3443" y="478"/>
                </a:cubicBezTo>
                <a:cubicBezTo>
                  <a:pt x="3444" y="478"/>
                  <a:pt x="3445" y="478"/>
                  <a:pt x="3445" y="478"/>
                </a:cubicBezTo>
                <a:cubicBezTo>
                  <a:pt x="3447" y="478"/>
                  <a:pt x="3448" y="477"/>
                  <a:pt x="3449" y="476"/>
                </a:cubicBezTo>
                <a:cubicBezTo>
                  <a:pt x="3453" y="471"/>
                  <a:pt x="3447" y="457"/>
                  <a:pt x="3446" y="453"/>
                </a:cubicBezTo>
                <a:cubicBezTo>
                  <a:pt x="3442" y="444"/>
                  <a:pt x="3438" y="436"/>
                  <a:pt x="3434" y="429"/>
                </a:cubicBezTo>
                <a:cubicBezTo>
                  <a:pt x="3428" y="415"/>
                  <a:pt x="3421" y="402"/>
                  <a:pt x="3412" y="390"/>
                </a:cubicBezTo>
                <a:cubicBezTo>
                  <a:pt x="3409" y="385"/>
                  <a:pt x="3405" y="381"/>
                  <a:pt x="3400" y="379"/>
                </a:cubicBezTo>
                <a:cubicBezTo>
                  <a:pt x="3395" y="377"/>
                  <a:pt x="3389" y="379"/>
                  <a:pt x="3386" y="384"/>
                </a:cubicBezTo>
                <a:cubicBezTo>
                  <a:pt x="3384" y="387"/>
                  <a:pt x="3383" y="392"/>
                  <a:pt x="3384" y="396"/>
                </a:cubicBezTo>
                <a:cubicBezTo>
                  <a:pt x="3384" y="400"/>
                  <a:pt x="3385" y="404"/>
                  <a:pt x="3386" y="408"/>
                </a:cubicBezTo>
                <a:close/>
                <a:moveTo>
                  <a:pt x="2308" y="580"/>
                </a:moveTo>
                <a:cubicBezTo>
                  <a:pt x="2303" y="577"/>
                  <a:pt x="2296" y="579"/>
                  <a:pt x="2292" y="584"/>
                </a:cubicBezTo>
                <a:cubicBezTo>
                  <a:pt x="2288" y="589"/>
                  <a:pt x="2286" y="596"/>
                  <a:pt x="2285" y="604"/>
                </a:cubicBezTo>
                <a:cubicBezTo>
                  <a:pt x="2286" y="629"/>
                  <a:pt x="2289" y="654"/>
                  <a:pt x="2292" y="679"/>
                </a:cubicBezTo>
                <a:cubicBezTo>
                  <a:pt x="2294" y="688"/>
                  <a:pt x="2295" y="698"/>
                  <a:pt x="2297" y="708"/>
                </a:cubicBezTo>
                <a:cubicBezTo>
                  <a:pt x="2298" y="711"/>
                  <a:pt x="2301" y="730"/>
                  <a:pt x="2305" y="721"/>
                </a:cubicBezTo>
                <a:cubicBezTo>
                  <a:pt x="2307" y="717"/>
                  <a:pt x="2308" y="711"/>
                  <a:pt x="2309" y="706"/>
                </a:cubicBezTo>
                <a:cubicBezTo>
                  <a:pt x="2311" y="696"/>
                  <a:pt x="2312" y="685"/>
                  <a:pt x="2313" y="675"/>
                </a:cubicBezTo>
                <a:cubicBezTo>
                  <a:pt x="2316" y="658"/>
                  <a:pt x="2317" y="641"/>
                  <a:pt x="2318" y="624"/>
                </a:cubicBezTo>
                <a:cubicBezTo>
                  <a:pt x="2319" y="610"/>
                  <a:pt x="2320" y="587"/>
                  <a:pt x="2308" y="580"/>
                </a:cubicBezTo>
                <a:close/>
                <a:moveTo>
                  <a:pt x="2323" y="762"/>
                </a:moveTo>
                <a:cubicBezTo>
                  <a:pt x="2329" y="754"/>
                  <a:pt x="2335" y="746"/>
                  <a:pt x="2340" y="738"/>
                </a:cubicBezTo>
                <a:cubicBezTo>
                  <a:pt x="2347" y="726"/>
                  <a:pt x="2353" y="714"/>
                  <a:pt x="2359" y="702"/>
                </a:cubicBezTo>
                <a:cubicBezTo>
                  <a:pt x="2364" y="689"/>
                  <a:pt x="2370" y="677"/>
                  <a:pt x="2368" y="662"/>
                </a:cubicBezTo>
                <a:cubicBezTo>
                  <a:pt x="2368" y="659"/>
                  <a:pt x="2367" y="656"/>
                  <a:pt x="2366" y="653"/>
                </a:cubicBezTo>
                <a:cubicBezTo>
                  <a:pt x="2363" y="651"/>
                  <a:pt x="2360" y="651"/>
                  <a:pt x="2357" y="651"/>
                </a:cubicBezTo>
                <a:cubicBezTo>
                  <a:pt x="2350" y="653"/>
                  <a:pt x="2346" y="659"/>
                  <a:pt x="2342" y="666"/>
                </a:cubicBezTo>
                <a:cubicBezTo>
                  <a:pt x="2337" y="674"/>
                  <a:pt x="2332" y="681"/>
                  <a:pt x="2329" y="690"/>
                </a:cubicBezTo>
                <a:cubicBezTo>
                  <a:pt x="2323" y="705"/>
                  <a:pt x="2319" y="720"/>
                  <a:pt x="2314" y="735"/>
                </a:cubicBezTo>
                <a:cubicBezTo>
                  <a:pt x="2310" y="750"/>
                  <a:pt x="2301" y="776"/>
                  <a:pt x="2305" y="781"/>
                </a:cubicBezTo>
                <a:cubicBezTo>
                  <a:pt x="2308" y="785"/>
                  <a:pt x="2318" y="769"/>
                  <a:pt x="2323" y="762"/>
                </a:cubicBezTo>
                <a:close/>
                <a:moveTo>
                  <a:pt x="2305" y="16"/>
                </a:moveTo>
                <a:cubicBezTo>
                  <a:pt x="2307" y="11"/>
                  <a:pt x="2308" y="5"/>
                  <a:pt x="2309" y="0"/>
                </a:cubicBezTo>
                <a:cubicBezTo>
                  <a:pt x="2297" y="0"/>
                  <a:pt x="2297" y="0"/>
                  <a:pt x="2297" y="0"/>
                </a:cubicBezTo>
                <a:cubicBezTo>
                  <a:pt x="2297" y="1"/>
                  <a:pt x="2297" y="2"/>
                  <a:pt x="2297" y="3"/>
                </a:cubicBezTo>
                <a:cubicBezTo>
                  <a:pt x="2298" y="5"/>
                  <a:pt x="2301" y="24"/>
                  <a:pt x="2305" y="16"/>
                </a:cubicBezTo>
                <a:close/>
                <a:moveTo>
                  <a:pt x="2305" y="1486"/>
                </a:moveTo>
                <a:cubicBezTo>
                  <a:pt x="2308" y="1490"/>
                  <a:pt x="2318" y="1475"/>
                  <a:pt x="2323" y="1468"/>
                </a:cubicBezTo>
                <a:cubicBezTo>
                  <a:pt x="2329" y="1460"/>
                  <a:pt x="2335" y="1452"/>
                  <a:pt x="2340" y="1443"/>
                </a:cubicBezTo>
                <a:cubicBezTo>
                  <a:pt x="2347" y="1432"/>
                  <a:pt x="2353" y="1420"/>
                  <a:pt x="2359" y="1407"/>
                </a:cubicBezTo>
                <a:cubicBezTo>
                  <a:pt x="2364" y="1395"/>
                  <a:pt x="2370" y="1382"/>
                  <a:pt x="2368" y="1368"/>
                </a:cubicBezTo>
                <a:cubicBezTo>
                  <a:pt x="2368" y="1364"/>
                  <a:pt x="2367" y="1361"/>
                  <a:pt x="2366" y="1359"/>
                </a:cubicBezTo>
                <a:cubicBezTo>
                  <a:pt x="2363" y="1356"/>
                  <a:pt x="2360" y="1356"/>
                  <a:pt x="2357" y="1357"/>
                </a:cubicBezTo>
                <a:cubicBezTo>
                  <a:pt x="2350" y="1359"/>
                  <a:pt x="2346" y="1365"/>
                  <a:pt x="2342" y="1372"/>
                </a:cubicBezTo>
                <a:cubicBezTo>
                  <a:pt x="2337" y="1379"/>
                  <a:pt x="2332" y="1387"/>
                  <a:pt x="2329" y="1396"/>
                </a:cubicBezTo>
                <a:cubicBezTo>
                  <a:pt x="2323" y="1411"/>
                  <a:pt x="2319" y="1426"/>
                  <a:pt x="2314" y="1441"/>
                </a:cubicBezTo>
                <a:cubicBezTo>
                  <a:pt x="2310" y="1456"/>
                  <a:pt x="2301" y="1482"/>
                  <a:pt x="2305" y="1486"/>
                </a:cubicBezTo>
                <a:close/>
                <a:moveTo>
                  <a:pt x="3002" y="58"/>
                </a:moveTo>
                <a:cubicBezTo>
                  <a:pt x="3013" y="87"/>
                  <a:pt x="3033" y="107"/>
                  <a:pt x="3053" y="124"/>
                </a:cubicBezTo>
                <a:cubicBezTo>
                  <a:pt x="3055" y="125"/>
                  <a:pt x="3057" y="127"/>
                  <a:pt x="3059" y="128"/>
                </a:cubicBezTo>
                <a:cubicBezTo>
                  <a:pt x="3060" y="128"/>
                  <a:pt x="3061" y="128"/>
                  <a:pt x="3061" y="128"/>
                </a:cubicBezTo>
                <a:cubicBezTo>
                  <a:pt x="3063" y="128"/>
                  <a:pt x="3064" y="127"/>
                  <a:pt x="3065" y="126"/>
                </a:cubicBezTo>
                <a:cubicBezTo>
                  <a:pt x="3069" y="121"/>
                  <a:pt x="3063" y="107"/>
                  <a:pt x="3062" y="103"/>
                </a:cubicBezTo>
                <a:cubicBezTo>
                  <a:pt x="3058" y="94"/>
                  <a:pt x="3054" y="87"/>
                  <a:pt x="3050" y="79"/>
                </a:cubicBezTo>
                <a:cubicBezTo>
                  <a:pt x="3044" y="65"/>
                  <a:pt x="3037" y="52"/>
                  <a:pt x="3028" y="40"/>
                </a:cubicBezTo>
                <a:cubicBezTo>
                  <a:pt x="3025" y="35"/>
                  <a:pt x="3021" y="31"/>
                  <a:pt x="3016" y="29"/>
                </a:cubicBezTo>
                <a:cubicBezTo>
                  <a:pt x="3011" y="27"/>
                  <a:pt x="3005" y="29"/>
                  <a:pt x="3002" y="34"/>
                </a:cubicBezTo>
                <a:cubicBezTo>
                  <a:pt x="3000" y="37"/>
                  <a:pt x="2999" y="42"/>
                  <a:pt x="3000" y="46"/>
                </a:cubicBezTo>
                <a:cubicBezTo>
                  <a:pt x="3000" y="50"/>
                  <a:pt x="3001" y="54"/>
                  <a:pt x="3002" y="58"/>
                </a:cubicBezTo>
                <a:close/>
                <a:moveTo>
                  <a:pt x="2280" y="694"/>
                </a:moveTo>
                <a:cubicBezTo>
                  <a:pt x="2275" y="680"/>
                  <a:pt x="2270" y="656"/>
                  <a:pt x="2256" y="652"/>
                </a:cubicBezTo>
                <a:cubicBezTo>
                  <a:pt x="2252" y="650"/>
                  <a:pt x="2247" y="651"/>
                  <a:pt x="2244" y="656"/>
                </a:cubicBezTo>
                <a:cubicBezTo>
                  <a:pt x="2240" y="661"/>
                  <a:pt x="2240" y="669"/>
                  <a:pt x="2242" y="676"/>
                </a:cubicBezTo>
                <a:cubicBezTo>
                  <a:pt x="2248" y="698"/>
                  <a:pt x="2256" y="718"/>
                  <a:pt x="2266" y="736"/>
                </a:cubicBezTo>
                <a:cubicBezTo>
                  <a:pt x="2271" y="746"/>
                  <a:pt x="2276" y="755"/>
                  <a:pt x="2282" y="763"/>
                </a:cubicBezTo>
                <a:cubicBezTo>
                  <a:pt x="2285" y="767"/>
                  <a:pt x="2299" y="791"/>
                  <a:pt x="2299" y="781"/>
                </a:cubicBezTo>
                <a:cubicBezTo>
                  <a:pt x="2299" y="769"/>
                  <a:pt x="2296" y="757"/>
                  <a:pt x="2293" y="746"/>
                </a:cubicBezTo>
                <a:cubicBezTo>
                  <a:pt x="2290" y="728"/>
                  <a:pt x="2285" y="711"/>
                  <a:pt x="2280" y="694"/>
                </a:cubicBezTo>
                <a:close/>
                <a:moveTo>
                  <a:pt x="1921" y="425"/>
                </a:moveTo>
                <a:cubicBezTo>
                  <a:pt x="1924" y="429"/>
                  <a:pt x="1934" y="414"/>
                  <a:pt x="1939" y="406"/>
                </a:cubicBezTo>
                <a:cubicBezTo>
                  <a:pt x="1945" y="399"/>
                  <a:pt x="1951" y="390"/>
                  <a:pt x="1956" y="382"/>
                </a:cubicBezTo>
                <a:cubicBezTo>
                  <a:pt x="1963" y="370"/>
                  <a:pt x="1969" y="358"/>
                  <a:pt x="1975" y="346"/>
                </a:cubicBezTo>
                <a:cubicBezTo>
                  <a:pt x="1980" y="333"/>
                  <a:pt x="1986" y="321"/>
                  <a:pt x="1984" y="306"/>
                </a:cubicBezTo>
                <a:cubicBezTo>
                  <a:pt x="1984" y="303"/>
                  <a:pt x="1983" y="300"/>
                  <a:pt x="1982" y="298"/>
                </a:cubicBezTo>
                <a:cubicBezTo>
                  <a:pt x="1979" y="295"/>
                  <a:pt x="1976" y="295"/>
                  <a:pt x="1973" y="296"/>
                </a:cubicBezTo>
                <a:cubicBezTo>
                  <a:pt x="1966" y="298"/>
                  <a:pt x="1962" y="304"/>
                  <a:pt x="1958" y="310"/>
                </a:cubicBezTo>
                <a:cubicBezTo>
                  <a:pt x="1953" y="318"/>
                  <a:pt x="1948" y="326"/>
                  <a:pt x="1945" y="335"/>
                </a:cubicBezTo>
                <a:cubicBezTo>
                  <a:pt x="1939" y="349"/>
                  <a:pt x="1935" y="364"/>
                  <a:pt x="1930" y="380"/>
                </a:cubicBezTo>
                <a:cubicBezTo>
                  <a:pt x="1926" y="394"/>
                  <a:pt x="1917" y="421"/>
                  <a:pt x="1921" y="425"/>
                </a:cubicBezTo>
                <a:close/>
                <a:moveTo>
                  <a:pt x="2234" y="764"/>
                </a:moveTo>
                <a:cubicBezTo>
                  <a:pt x="2245" y="793"/>
                  <a:pt x="2265" y="813"/>
                  <a:pt x="2285" y="829"/>
                </a:cubicBezTo>
                <a:cubicBezTo>
                  <a:pt x="2287" y="831"/>
                  <a:pt x="2289" y="833"/>
                  <a:pt x="2291" y="833"/>
                </a:cubicBezTo>
                <a:cubicBezTo>
                  <a:pt x="2292" y="833"/>
                  <a:pt x="2293" y="834"/>
                  <a:pt x="2293" y="833"/>
                </a:cubicBezTo>
                <a:cubicBezTo>
                  <a:pt x="2295" y="833"/>
                  <a:pt x="2296" y="833"/>
                  <a:pt x="2297" y="831"/>
                </a:cubicBezTo>
                <a:cubicBezTo>
                  <a:pt x="2301" y="826"/>
                  <a:pt x="2295" y="813"/>
                  <a:pt x="2294" y="808"/>
                </a:cubicBezTo>
                <a:cubicBezTo>
                  <a:pt x="2290" y="800"/>
                  <a:pt x="2286" y="792"/>
                  <a:pt x="2282" y="784"/>
                </a:cubicBezTo>
                <a:cubicBezTo>
                  <a:pt x="2276" y="771"/>
                  <a:pt x="2269" y="758"/>
                  <a:pt x="2260" y="746"/>
                </a:cubicBezTo>
                <a:cubicBezTo>
                  <a:pt x="2257" y="741"/>
                  <a:pt x="2253" y="736"/>
                  <a:pt x="2248" y="735"/>
                </a:cubicBezTo>
                <a:cubicBezTo>
                  <a:pt x="2243" y="733"/>
                  <a:pt x="2237" y="734"/>
                  <a:pt x="2234" y="740"/>
                </a:cubicBezTo>
                <a:cubicBezTo>
                  <a:pt x="2232" y="743"/>
                  <a:pt x="2231" y="747"/>
                  <a:pt x="2232" y="752"/>
                </a:cubicBezTo>
                <a:cubicBezTo>
                  <a:pt x="2232" y="756"/>
                  <a:pt x="2233" y="760"/>
                  <a:pt x="2234" y="764"/>
                </a:cubicBezTo>
                <a:close/>
                <a:moveTo>
                  <a:pt x="2234" y="58"/>
                </a:moveTo>
                <a:cubicBezTo>
                  <a:pt x="2245" y="87"/>
                  <a:pt x="2265" y="107"/>
                  <a:pt x="2285" y="124"/>
                </a:cubicBezTo>
                <a:cubicBezTo>
                  <a:pt x="2287" y="125"/>
                  <a:pt x="2289" y="127"/>
                  <a:pt x="2291" y="128"/>
                </a:cubicBezTo>
                <a:cubicBezTo>
                  <a:pt x="2292" y="128"/>
                  <a:pt x="2293" y="128"/>
                  <a:pt x="2293" y="128"/>
                </a:cubicBezTo>
                <a:cubicBezTo>
                  <a:pt x="2295" y="128"/>
                  <a:pt x="2296" y="127"/>
                  <a:pt x="2297" y="126"/>
                </a:cubicBezTo>
                <a:cubicBezTo>
                  <a:pt x="2301" y="121"/>
                  <a:pt x="2295" y="107"/>
                  <a:pt x="2294" y="103"/>
                </a:cubicBezTo>
                <a:cubicBezTo>
                  <a:pt x="2290" y="94"/>
                  <a:pt x="2286" y="87"/>
                  <a:pt x="2282" y="79"/>
                </a:cubicBezTo>
                <a:cubicBezTo>
                  <a:pt x="2276" y="65"/>
                  <a:pt x="2269" y="52"/>
                  <a:pt x="2260" y="40"/>
                </a:cubicBezTo>
                <a:cubicBezTo>
                  <a:pt x="2257" y="35"/>
                  <a:pt x="2253" y="31"/>
                  <a:pt x="2248" y="29"/>
                </a:cubicBezTo>
                <a:cubicBezTo>
                  <a:pt x="2243" y="27"/>
                  <a:pt x="2237" y="29"/>
                  <a:pt x="2234" y="34"/>
                </a:cubicBezTo>
                <a:cubicBezTo>
                  <a:pt x="2232" y="37"/>
                  <a:pt x="2231" y="42"/>
                  <a:pt x="2232" y="46"/>
                </a:cubicBezTo>
                <a:cubicBezTo>
                  <a:pt x="2232" y="50"/>
                  <a:pt x="2233" y="54"/>
                  <a:pt x="2234" y="58"/>
                </a:cubicBezTo>
                <a:close/>
                <a:moveTo>
                  <a:pt x="2282" y="58"/>
                </a:moveTo>
                <a:cubicBezTo>
                  <a:pt x="2285" y="62"/>
                  <a:pt x="2299" y="86"/>
                  <a:pt x="2299" y="76"/>
                </a:cubicBezTo>
                <a:cubicBezTo>
                  <a:pt x="2299" y="64"/>
                  <a:pt x="2296" y="51"/>
                  <a:pt x="2293" y="40"/>
                </a:cubicBezTo>
                <a:cubicBezTo>
                  <a:pt x="2290" y="27"/>
                  <a:pt x="2287" y="13"/>
                  <a:pt x="2283" y="0"/>
                </a:cubicBezTo>
                <a:cubicBezTo>
                  <a:pt x="2252" y="0"/>
                  <a:pt x="2252" y="0"/>
                  <a:pt x="2252" y="0"/>
                </a:cubicBezTo>
                <a:cubicBezTo>
                  <a:pt x="2256" y="11"/>
                  <a:pt x="2261" y="21"/>
                  <a:pt x="2266" y="31"/>
                </a:cubicBezTo>
                <a:cubicBezTo>
                  <a:pt x="2271" y="40"/>
                  <a:pt x="2276" y="49"/>
                  <a:pt x="2282" y="58"/>
                </a:cubicBezTo>
                <a:close/>
                <a:moveTo>
                  <a:pt x="2280" y="1400"/>
                </a:moveTo>
                <a:cubicBezTo>
                  <a:pt x="2275" y="1385"/>
                  <a:pt x="2270" y="1362"/>
                  <a:pt x="2256" y="1357"/>
                </a:cubicBezTo>
                <a:cubicBezTo>
                  <a:pt x="2252" y="1356"/>
                  <a:pt x="2247" y="1357"/>
                  <a:pt x="2244" y="1361"/>
                </a:cubicBezTo>
                <a:cubicBezTo>
                  <a:pt x="2240" y="1367"/>
                  <a:pt x="2240" y="1375"/>
                  <a:pt x="2242" y="1382"/>
                </a:cubicBezTo>
                <a:cubicBezTo>
                  <a:pt x="2248" y="1403"/>
                  <a:pt x="2256" y="1423"/>
                  <a:pt x="2266" y="1442"/>
                </a:cubicBezTo>
                <a:cubicBezTo>
                  <a:pt x="2271" y="1451"/>
                  <a:pt x="2276" y="1460"/>
                  <a:pt x="2282" y="1469"/>
                </a:cubicBezTo>
                <a:cubicBezTo>
                  <a:pt x="2285" y="1473"/>
                  <a:pt x="2299" y="1497"/>
                  <a:pt x="2299" y="1487"/>
                </a:cubicBezTo>
                <a:cubicBezTo>
                  <a:pt x="2299" y="1475"/>
                  <a:pt x="2296" y="1462"/>
                  <a:pt x="2293" y="1451"/>
                </a:cubicBezTo>
                <a:cubicBezTo>
                  <a:pt x="2290" y="1434"/>
                  <a:pt x="2285" y="1417"/>
                  <a:pt x="2280" y="1400"/>
                </a:cubicBezTo>
                <a:close/>
                <a:moveTo>
                  <a:pt x="2692" y="933"/>
                </a:moveTo>
                <a:cubicBezTo>
                  <a:pt x="2687" y="930"/>
                  <a:pt x="2680" y="932"/>
                  <a:pt x="2676" y="937"/>
                </a:cubicBezTo>
                <a:cubicBezTo>
                  <a:pt x="2672" y="942"/>
                  <a:pt x="2670" y="949"/>
                  <a:pt x="2669" y="956"/>
                </a:cubicBezTo>
                <a:cubicBezTo>
                  <a:pt x="2670" y="982"/>
                  <a:pt x="2673" y="1006"/>
                  <a:pt x="2676" y="1031"/>
                </a:cubicBezTo>
                <a:cubicBezTo>
                  <a:pt x="2678" y="1041"/>
                  <a:pt x="2679" y="1051"/>
                  <a:pt x="2681" y="1061"/>
                </a:cubicBezTo>
                <a:cubicBezTo>
                  <a:pt x="2682" y="1064"/>
                  <a:pt x="2685" y="1082"/>
                  <a:pt x="2689" y="1074"/>
                </a:cubicBezTo>
                <a:cubicBezTo>
                  <a:pt x="2691" y="1070"/>
                  <a:pt x="2692" y="1063"/>
                  <a:pt x="2693" y="1058"/>
                </a:cubicBezTo>
                <a:cubicBezTo>
                  <a:pt x="2695" y="1048"/>
                  <a:pt x="2696" y="1038"/>
                  <a:pt x="2697" y="1028"/>
                </a:cubicBezTo>
                <a:cubicBezTo>
                  <a:pt x="2700" y="1011"/>
                  <a:pt x="2701" y="994"/>
                  <a:pt x="2702" y="977"/>
                </a:cubicBezTo>
                <a:cubicBezTo>
                  <a:pt x="2703" y="963"/>
                  <a:pt x="2704" y="940"/>
                  <a:pt x="2692" y="933"/>
                </a:cubicBezTo>
                <a:close/>
                <a:moveTo>
                  <a:pt x="2664" y="1047"/>
                </a:moveTo>
                <a:cubicBezTo>
                  <a:pt x="2659" y="1033"/>
                  <a:pt x="2654" y="1009"/>
                  <a:pt x="2640" y="1004"/>
                </a:cubicBezTo>
                <a:cubicBezTo>
                  <a:pt x="2636" y="1003"/>
                  <a:pt x="2631" y="1004"/>
                  <a:pt x="2628" y="1008"/>
                </a:cubicBezTo>
                <a:cubicBezTo>
                  <a:pt x="2624" y="1014"/>
                  <a:pt x="2624" y="1022"/>
                  <a:pt x="2626" y="1029"/>
                </a:cubicBezTo>
                <a:cubicBezTo>
                  <a:pt x="2632" y="1050"/>
                  <a:pt x="2640" y="1071"/>
                  <a:pt x="2650" y="1089"/>
                </a:cubicBezTo>
                <a:cubicBezTo>
                  <a:pt x="2655" y="1098"/>
                  <a:pt x="2660" y="1107"/>
                  <a:pt x="2666" y="1116"/>
                </a:cubicBezTo>
                <a:cubicBezTo>
                  <a:pt x="2669" y="1120"/>
                  <a:pt x="2683" y="1144"/>
                  <a:pt x="2683" y="1134"/>
                </a:cubicBezTo>
                <a:cubicBezTo>
                  <a:pt x="2683" y="1122"/>
                  <a:pt x="2680" y="1110"/>
                  <a:pt x="2677" y="1098"/>
                </a:cubicBezTo>
                <a:cubicBezTo>
                  <a:pt x="2674" y="1081"/>
                  <a:pt x="2669" y="1064"/>
                  <a:pt x="2664" y="1047"/>
                </a:cubicBezTo>
                <a:close/>
                <a:moveTo>
                  <a:pt x="2689" y="1133"/>
                </a:moveTo>
                <a:cubicBezTo>
                  <a:pt x="2692" y="1137"/>
                  <a:pt x="2702" y="1122"/>
                  <a:pt x="2707" y="1115"/>
                </a:cubicBezTo>
                <a:cubicBezTo>
                  <a:pt x="2713" y="1107"/>
                  <a:pt x="2719" y="1099"/>
                  <a:pt x="2724" y="1090"/>
                </a:cubicBezTo>
                <a:cubicBezTo>
                  <a:pt x="2731" y="1079"/>
                  <a:pt x="2737" y="1067"/>
                  <a:pt x="2743" y="1054"/>
                </a:cubicBezTo>
                <a:cubicBezTo>
                  <a:pt x="2748" y="1042"/>
                  <a:pt x="2754" y="1030"/>
                  <a:pt x="2752" y="1015"/>
                </a:cubicBezTo>
                <a:cubicBezTo>
                  <a:pt x="2752" y="1012"/>
                  <a:pt x="2751" y="1008"/>
                  <a:pt x="2750" y="1006"/>
                </a:cubicBezTo>
                <a:cubicBezTo>
                  <a:pt x="2747" y="1003"/>
                  <a:pt x="2744" y="1003"/>
                  <a:pt x="2741" y="1004"/>
                </a:cubicBezTo>
                <a:cubicBezTo>
                  <a:pt x="2734" y="1006"/>
                  <a:pt x="2730" y="1012"/>
                  <a:pt x="2726" y="1019"/>
                </a:cubicBezTo>
                <a:cubicBezTo>
                  <a:pt x="2721" y="1026"/>
                  <a:pt x="2716" y="1034"/>
                  <a:pt x="2713" y="1043"/>
                </a:cubicBezTo>
                <a:cubicBezTo>
                  <a:pt x="2707" y="1058"/>
                  <a:pt x="2703" y="1073"/>
                  <a:pt x="2698" y="1088"/>
                </a:cubicBezTo>
                <a:cubicBezTo>
                  <a:pt x="2694" y="1103"/>
                  <a:pt x="2685" y="1129"/>
                  <a:pt x="2689" y="1133"/>
                </a:cubicBezTo>
                <a:close/>
                <a:moveTo>
                  <a:pt x="3002" y="764"/>
                </a:moveTo>
                <a:cubicBezTo>
                  <a:pt x="3013" y="793"/>
                  <a:pt x="3033" y="813"/>
                  <a:pt x="3053" y="829"/>
                </a:cubicBezTo>
                <a:cubicBezTo>
                  <a:pt x="3055" y="831"/>
                  <a:pt x="3057" y="833"/>
                  <a:pt x="3059" y="833"/>
                </a:cubicBezTo>
                <a:cubicBezTo>
                  <a:pt x="3060" y="833"/>
                  <a:pt x="3061" y="834"/>
                  <a:pt x="3061" y="833"/>
                </a:cubicBezTo>
                <a:cubicBezTo>
                  <a:pt x="3063" y="833"/>
                  <a:pt x="3064" y="833"/>
                  <a:pt x="3065" y="831"/>
                </a:cubicBezTo>
                <a:cubicBezTo>
                  <a:pt x="3069" y="826"/>
                  <a:pt x="3063" y="813"/>
                  <a:pt x="3062" y="808"/>
                </a:cubicBezTo>
                <a:cubicBezTo>
                  <a:pt x="3058" y="800"/>
                  <a:pt x="3054" y="792"/>
                  <a:pt x="3050" y="784"/>
                </a:cubicBezTo>
                <a:cubicBezTo>
                  <a:pt x="3044" y="771"/>
                  <a:pt x="3037" y="758"/>
                  <a:pt x="3028" y="746"/>
                </a:cubicBezTo>
                <a:cubicBezTo>
                  <a:pt x="3025" y="741"/>
                  <a:pt x="3021" y="736"/>
                  <a:pt x="3016" y="735"/>
                </a:cubicBezTo>
                <a:cubicBezTo>
                  <a:pt x="3011" y="733"/>
                  <a:pt x="3005" y="734"/>
                  <a:pt x="3002" y="740"/>
                </a:cubicBezTo>
                <a:cubicBezTo>
                  <a:pt x="3000" y="743"/>
                  <a:pt x="2999" y="747"/>
                  <a:pt x="3000" y="752"/>
                </a:cubicBezTo>
                <a:cubicBezTo>
                  <a:pt x="3000" y="756"/>
                  <a:pt x="3001" y="760"/>
                  <a:pt x="3002" y="764"/>
                </a:cubicBezTo>
                <a:close/>
                <a:moveTo>
                  <a:pt x="2689" y="425"/>
                </a:moveTo>
                <a:cubicBezTo>
                  <a:pt x="2692" y="429"/>
                  <a:pt x="2702" y="414"/>
                  <a:pt x="2707" y="406"/>
                </a:cubicBezTo>
                <a:cubicBezTo>
                  <a:pt x="2713" y="399"/>
                  <a:pt x="2719" y="390"/>
                  <a:pt x="2724" y="382"/>
                </a:cubicBezTo>
                <a:cubicBezTo>
                  <a:pt x="2731" y="370"/>
                  <a:pt x="2737" y="358"/>
                  <a:pt x="2743" y="346"/>
                </a:cubicBezTo>
                <a:cubicBezTo>
                  <a:pt x="2748" y="333"/>
                  <a:pt x="2754" y="321"/>
                  <a:pt x="2752" y="306"/>
                </a:cubicBezTo>
                <a:cubicBezTo>
                  <a:pt x="2752" y="303"/>
                  <a:pt x="2751" y="300"/>
                  <a:pt x="2750" y="298"/>
                </a:cubicBezTo>
                <a:cubicBezTo>
                  <a:pt x="2747" y="295"/>
                  <a:pt x="2744" y="295"/>
                  <a:pt x="2741" y="296"/>
                </a:cubicBezTo>
                <a:cubicBezTo>
                  <a:pt x="2734" y="298"/>
                  <a:pt x="2730" y="304"/>
                  <a:pt x="2726" y="310"/>
                </a:cubicBezTo>
                <a:cubicBezTo>
                  <a:pt x="2721" y="318"/>
                  <a:pt x="2716" y="326"/>
                  <a:pt x="2713" y="335"/>
                </a:cubicBezTo>
                <a:cubicBezTo>
                  <a:pt x="2707" y="349"/>
                  <a:pt x="2703" y="364"/>
                  <a:pt x="2698" y="380"/>
                </a:cubicBezTo>
                <a:cubicBezTo>
                  <a:pt x="2694" y="394"/>
                  <a:pt x="2685" y="421"/>
                  <a:pt x="2689" y="425"/>
                </a:cubicBezTo>
                <a:close/>
                <a:moveTo>
                  <a:pt x="2650" y="381"/>
                </a:moveTo>
                <a:cubicBezTo>
                  <a:pt x="2655" y="390"/>
                  <a:pt x="2660" y="399"/>
                  <a:pt x="2666" y="407"/>
                </a:cubicBezTo>
                <a:cubicBezTo>
                  <a:pt x="2669" y="411"/>
                  <a:pt x="2683" y="436"/>
                  <a:pt x="2683" y="426"/>
                </a:cubicBezTo>
                <a:cubicBezTo>
                  <a:pt x="2683" y="414"/>
                  <a:pt x="2680" y="401"/>
                  <a:pt x="2677" y="390"/>
                </a:cubicBezTo>
                <a:cubicBezTo>
                  <a:pt x="2674" y="373"/>
                  <a:pt x="2669" y="355"/>
                  <a:pt x="2664" y="339"/>
                </a:cubicBezTo>
                <a:cubicBezTo>
                  <a:pt x="2659" y="324"/>
                  <a:pt x="2654" y="301"/>
                  <a:pt x="2640" y="296"/>
                </a:cubicBezTo>
                <a:cubicBezTo>
                  <a:pt x="2636" y="294"/>
                  <a:pt x="2631" y="296"/>
                  <a:pt x="2628" y="300"/>
                </a:cubicBezTo>
                <a:cubicBezTo>
                  <a:pt x="2624" y="305"/>
                  <a:pt x="2624" y="314"/>
                  <a:pt x="2626" y="321"/>
                </a:cubicBezTo>
                <a:cubicBezTo>
                  <a:pt x="2632" y="342"/>
                  <a:pt x="2640" y="362"/>
                  <a:pt x="2650" y="381"/>
                </a:cubicBezTo>
                <a:close/>
                <a:moveTo>
                  <a:pt x="2618" y="408"/>
                </a:moveTo>
                <a:cubicBezTo>
                  <a:pt x="2629" y="437"/>
                  <a:pt x="2649" y="457"/>
                  <a:pt x="2669" y="474"/>
                </a:cubicBezTo>
                <a:cubicBezTo>
                  <a:pt x="2671" y="475"/>
                  <a:pt x="2673" y="477"/>
                  <a:pt x="2675" y="478"/>
                </a:cubicBezTo>
                <a:cubicBezTo>
                  <a:pt x="2676" y="478"/>
                  <a:pt x="2677" y="478"/>
                  <a:pt x="2677" y="478"/>
                </a:cubicBezTo>
                <a:cubicBezTo>
                  <a:pt x="2679" y="478"/>
                  <a:pt x="2680" y="477"/>
                  <a:pt x="2681" y="476"/>
                </a:cubicBezTo>
                <a:cubicBezTo>
                  <a:pt x="2685" y="471"/>
                  <a:pt x="2679" y="457"/>
                  <a:pt x="2678" y="453"/>
                </a:cubicBezTo>
                <a:cubicBezTo>
                  <a:pt x="2674" y="444"/>
                  <a:pt x="2670" y="436"/>
                  <a:pt x="2666" y="429"/>
                </a:cubicBezTo>
                <a:cubicBezTo>
                  <a:pt x="2660" y="415"/>
                  <a:pt x="2653" y="402"/>
                  <a:pt x="2644" y="390"/>
                </a:cubicBezTo>
                <a:cubicBezTo>
                  <a:pt x="2641" y="385"/>
                  <a:pt x="2637" y="381"/>
                  <a:pt x="2632" y="379"/>
                </a:cubicBezTo>
                <a:cubicBezTo>
                  <a:pt x="2627" y="377"/>
                  <a:pt x="2621" y="379"/>
                  <a:pt x="2618" y="384"/>
                </a:cubicBezTo>
                <a:cubicBezTo>
                  <a:pt x="2616" y="387"/>
                  <a:pt x="2615" y="392"/>
                  <a:pt x="2616" y="396"/>
                </a:cubicBezTo>
                <a:cubicBezTo>
                  <a:pt x="2616" y="400"/>
                  <a:pt x="2617" y="404"/>
                  <a:pt x="2618" y="408"/>
                </a:cubicBezTo>
                <a:close/>
                <a:moveTo>
                  <a:pt x="2618" y="1116"/>
                </a:moveTo>
                <a:cubicBezTo>
                  <a:pt x="2629" y="1146"/>
                  <a:pt x="2649" y="1165"/>
                  <a:pt x="2669" y="1182"/>
                </a:cubicBezTo>
                <a:cubicBezTo>
                  <a:pt x="2671" y="1184"/>
                  <a:pt x="2673" y="1185"/>
                  <a:pt x="2675" y="1186"/>
                </a:cubicBezTo>
                <a:cubicBezTo>
                  <a:pt x="2676" y="1186"/>
                  <a:pt x="2677" y="1186"/>
                  <a:pt x="2677" y="1186"/>
                </a:cubicBezTo>
                <a:cubicBezTo>
                  <a:pt x="2679" y="1186"/>
                  <a:pt x="2680" y="1185"/>
                  <a:pt x="2681" y="1184"/>
                </a:cubicBezTo>
                <a:cubicBezTo>
                  <a:pt x="2685" y="1179"/>
                  <a:pt x="2679" y="1166"/>
                  <a:pt x="2678" y="1161"/>
                </a:cubicBezTo>
                <a:cubicBezTo>
                  <a:pt x="2674" y="1153"/>
                  <a:pt x="2670" y="1145"/>
                  <a:pt x="2666" y="1137"/>
                </a:cubicBezTo>
                <a:cubicBezTo>
                  <a:pt x="2660" y="1124"/>
                  <a:pt x="2653" y="1110"/>
                  <a:pt x="2644" y="1099"/>
                </a:cubicBezTo>
                <a:cubicBezTo>
                  <a:pt x="2641" y="1094"/>
                  <a:pt x="2637" y="1089"/>
                  <a:pt x="2632" y="1087"/>
                </a:cubicBezTo>
                <a:cubicBezTo>
                  <a:pt x="2627" y="1086"/>
                  <a:pt x="2621" y="1087"/>
                  <a:pt x="2618" y="1093"/>
                </a:cubicBezTo>
                <a:cubicBezTo>
                  <a:pt x="2616" y="1096"/>
                  <a:pt x="2615" y="1100"/>
                  <a:pt x="2616" y="1104"/>
                </a:cubicBezTo>
                <a:cubicBezTo>
                  <a:pt x="2616" y="1109"/>
                  <a:pt x="2617" y="1112"/>
                  <a:pt x="2618" y="1116"/>
                </a:cubicBezTo>
                <a:close/>
                <a:moveTo>
                  <a:pt x="2308" y="1285"/>
                </a:moveTo>
                <a:cubicBezTo>
                  <a:pt x="2303" y="1282"/>
                  <a:pt x="2296" y="1285"/>
                  <a:pt x="2292" y="1290"/>
                </a:cubicBezTo>
                <a:cubicBezTo>
                  <a:pt x="2288" y="1295"/>
                  <a:pt x="2286" y="1302"/>
                  <a:pt x="2285" y="1309"/>
                </a:cubicBezTo>
                <a:cubicBezTo>
                  <a:pt x="2286" y="1334"/>
                  <a:pt x="2289" y="1359"/>
                  <a:pt x="2292" y="1384"/>
                </a:cubicBezTo>
                <a:cubicBezTo>
                  <a:pt x="2294" y="1394"/>
                  <a:pt x="2295" y="1404"/>
                  <a:pt x="2297" y="1414"/>
                </a:cubicBezTo>
                <a:cubicBezTo>
                  <a:pt x="2298" y="1417"/>
                  <a:pt x="2301" y="1435"/>
                  <a:pt x="2305" y="1427"/>
                </a:cubicBezTo>
                <a:cubicBezTo>
                  <a:pt x="2307" y="1423"/>
                  <a:pt x="2308" y="1416"/>
                  <a:pt x="2309" y="1411"/>
                </a:cubicBezTo>
                <a:cubicBezTo>
                  <a:pt x="2311" y="1401"/>
                  <a:pt x="2312" y="1391"/>
                  <a:pt x="2313" y="1381"/>
                </a:cubicBezTo>
                <a:cubicBezTo>
                  <a:pt x="2316" y="1364"/>
                  <a:pt x="2317" y="1347"/>
                  <a:pt x="2318" y="1330"/>
                </a:cubicBezTo>
                <a:cubicBezTo>
                  <a:pt x="2319" y="1316"/>
                  <a:pt x="2320" y="1293"/>
                  <a:pt x="2308" y="1285"/>
                </a:cubicBezTo>
                <a:close/>
                <a:moveTo>
                  <a:pt x="2681" y="352"/>
                </a:moveTo>
                <a:cubicBezTo>
                  <a:pt x="2682" y="355"/>
                  <a:pt x="2685" y="374"/>
                  <a:pt x="2689" y="366"/>
                </a:cubicBezTo>
                <a:cubicBezTo>
                  <a:pt x="2691" y="361"/>
                  <a:pt x="2692" y="355"/>
                  <a:pt x="2693" y="350"/>
                </a:cubicBezTo>
                <a:cubicBezTo>
                  <a:pt x="2695" y="340"/>
                  <a:pt x="2696" y="330"/>
                  <a:pt x="2697" y="320"/>
                </a:cubicBezTo>
                <a:cubicBezTo>
                  <a:pt x="2700" y="303"/>
                  <a:pt x="2701" y="286"/>
                  <a:pt x="2702" y="268"/>
                </a:cubicBezTo>
                <a:cubicBezTo>
                  <a:pt x="2703" y="254"/>
                  <a:pt x="2704" y="232"/>
                  <a:pt x="2692" y="224"/>
                </a:cubicBezTo>
                <a:cubicBezTo>
                  <a:pt x="2687" y="221"/>
                  <a:pt x="2680" y="223"/>
                  <a:pt x="2676" y="228"/>
                </a:cubicBezTo>
                <a:cubicBezTo>
                  <a:pt x="2672" y="233"/>
                  <a:pt x="2670" y="241"/>
                  <a:pt x="2669" y="248"/>
                </a:cubicBezTo>
                <a:cubicBezTo>
                  <a:pt x="2670" y="273"/>
                  <a:pt x="2673" y="298"/>
                  <a:pt x="2676" y="323"/>
                </a:cubicBezTo>
                <a:cubicBezTo>
                  <a:pt x="2678" y="333"/>
                  <a:pt x="2679" y="343"/>
                  <a:pt x="2681" y="352"/>
                </a:cubicBezTo>
                <a:close/>
                <a:moveTo>
                  <a:pt x="2305" y="75"/>
                </a:moveTo>
                <a:cubicBezTo>
                  <a:pt x="2308" y="79"/>
                  <a:pt x="2318" y="64"/>
                  <a:pt x="2323" y="56"/>
                </a:cubicBezTo>
                <a:cubicBezTo>
                  <a:pt x="2329" y="49"/>
                  <a:pt x="2335" y="41"/>
                  <a:pt x="2340" y="32"/>
                </a:cubicBezTo>
                <a:cubicBezTo>
                  <a:pt x="2346" y="22"/>
                  <a:pt x="2352" y="11"/>
                  <a:pt x="2357" y="0"/>
                </a:cubicBezTo>
                <a:cubicBezTo>
                  <a:pt x="2323" y="0"/>
                  <a:pt x="2323" y="0"/>
                  <a:pt x="2323" y="0"/>
                </a:cubicBezTo>
                <a:cubicBezTo>
                  <a:pt x="2320" y="10"/>
                  <a:pt x="2317" y="20"/>
                  <a:pt x="2314" y="30"/>
                </a:cubicBezTo>
                <a:cubicBezTo>
                  <a:pt x="2310" y="44"/>
                  <a:pt x="2301" y="71"/>
                  <a:pt x="2305" y="75"/>
                </a:cubicBezTo>
                <a:close/>
                <a:moveTo>
                  <a:pt x="2707" y="1819"/>
                </a:moveTo>
                <a:cubicBezTo>
                  <a:pt x="2713" y="1811"/>
                  <a:pt x="2719" y="1803"/>
                  <a:pt x="2724" y="1794"/>
                </a:cubicBezTo>
                <a:cubicBezTo>
                  <a:pt x="2731" y="1783"/>
                  <a:pt x="2737" y="1771"/>
                  <a:pt x="2743" y="1758"/>
                </a:cubicBezTo>
                <a:cubicBezTo>
                  <a:pt x="2748" y="1746"/>
                  <a:pt x="2754" y="1733"/>
                  <a:pt x="2752" y="1718"/>
                </a:cubicBezTo>
                <a:cubicBezTo>
                  <a:pt x="2752" y="1715"/>
                  <a:pt x="2751" y="1712"/>
                  <a:pt x="2750" y="1710"/>
                </a:cubicBezTo>
                <a:cubicBezTo>
                  <a:pt x="2747" y="1707"/>
                  <a:pt x="2744" y="1707"/>
                  <a:pt x="2741" y="1708"/>
                </a:cubicBezTo>
                <a:cubicBezTo>
                  <a:pt x="2734" y="1710"/>
                  <a:pt x="2730" y="1716"/>
                  <a:pt x="2726" y="1723"/>
                </a:cubicBezTo>
                <a:cubicBezTo>
                  <a:pt x="2721" y="1730"/>
                  <a:pt x="2716" y="1738"/>
                  <a:pt x="2713" y="1747"/>
                </a:cubicBezTo>
                <a:cubicBezTo>
                  <a:pt x="2707" y="1761"/>
                  <a:pt x="2703" y="1777"/>
                  <a:pt x="2698" y="1792"/>
                </a:cubicBezTo>
                <a:cubicBezTo>
                  <a:pt x="2694" y="1807"/>
                  <a:pt x="2685" y="1833"/>
                  <a:pt x="2689" y="1837"/>
                </a:cubicBezTo>
                <a:cubicBezTo>
                  <a:pt x="2692" y="1841"/>
                  <a:pt x="2702" y="1826"/>
                  <a:pt x="2707" y="1819"/>
                </a:cubicBezTo>
                <a:close/>
                <a:moveTo>
                  <a:pt x="2689" y="1778"/>
                </a:moveTo>
                <a:cubicBezTo>
                  <a:pt x="2691" y="1773"/>
                  <a:pt x="2692" y="1767"/>
                  <a:pt x="2693" y="1762"/>
                </a:cubicBezTo>
                <a:cubicBezTo>
                  <a:pt x="2695" y="1752"/>
                  <a:pt x="2696" y="1742"/>
                  <a:pt x="2697" y="1732"/>
                </a:cubicBezTo>
                <a:cubicBezTo>
                  <a:pt x="2700" y="1715"/>
                  <a:pt x="2701" y="1698"/>
                  <a:pt x="2702" y="1681"/>
                </a:cubicBezTo>
                <a:cubicBezTo>
                  <a:pt x="2703" y="1666"/>
                  <a:pt x="2704" y="1644"/>
                  <a:pt x="2692" y="1636"/>
                </a:cubicBezTo>
                <a:cubicBezTo>
                  <a:pt x="2687" y="1633"/>
                  <a:pt x="2680" y="1635"/>
                  <a:pt x="2676" y="1640"/>
                </a:cubicBezTo>
                <a:cubicBezTo>
                  <a:pt x="2672" y="1645"/>
                  <a:pt x="2670" y="1653"/>
                  <a:pt x="2669" y="1660"/>
                </a:cubicBezTo>
                <a:cubicBezTo>
                  <a:pt x="2670" y="1685"/>
                  <a:pt x="2673" y="1710"/>
                  <a:pt x="2676" y="1735"/>
                </a:cubicBezTo>
                <a:cubicBezTo>
                  <a:pt x="2678" y="1745"/>
                  <a:pt x="2679" y="1755"/>
                  <a:pt x="2681" y="1765"/>
                </a:cubicBezTo>
                <a:cubicBezTo>
                  <a:pt x="2682" y="1768"/>
                  <a:pt x="2685" y="1786"/>
                  <a:pt x="2689" y="1778"/>
                </a:cubicBezTo>
                <a:close/>
                <a:moveTo>
                  <a:pt x="2666" y="1841"/>
                </a:moveTo>
                <a:cubicBezTo>
                  <a:pt x="2660" y="1827"/>
                  <a:pt x="2653" y="1814"/>
                  <a:pt x="2644" y="1802"/>
                </a:cubicBezTo>
                <a:cubicBezTo>
                  <a:pt x="2641" y="1797"/>
                  <a:pt x="2637" y="1793"/>
                  <a:pt x="2632" y="1791"/>
                </a:cubicBezTo>
                <a:cubicBezTo>
                  <a:pt x="2627" y="1789"/>
                  <a:pt x="2621" y="1791"/>
                  <a:pt x="2618" y="1796"/>
                </a:cubicBezTo>
                <a:cubicBezTo>
                  <a:pt x="2616" y="1800"/>
                  <a:pt x="2615" y="1804"/>
                  <a:pt x="2616" y="1808"/>
                </a:cubicBezTo>
                <a:cubicBezTo>
                  <a:pt x="2616" y="1812"/>
                  <a:pt x="2617" y="1816"/>
                  <a:pt x="2618" y="1820"/>
                </a:cubicBezTo>
                <a:cubicBezTo>
                  <a:pt x="2629" y="1849"/>
                  <a:pt x="2649" y="1869"/>
                  <a:pt x="2669" y="1886"/>
                </a:cubicBezTo>
                <a:cubicBezTo>
                  <a:pt x="2671" y="1887"/>
                  <a:pt x="2673" y="1889"/>
                  <a:pt x="2675" y="1890"/>
                </a:cubicBezTo>
                <a:cubicBezTo>
                  <a:pt x="2676" y="1890"/>
                  <a:pt x="2677" y="1890"/>
                  <a:pt x="2677" y="1890"/>
                </a:cubicBezTo>
                <a:cubicBezTo>
                  <a:pt x="2679" y="1890"/>
                  <a:pt x="2680" y="1889"/>
                  <a:pt x="2681" y="1888"/>
                </a:cubicBezTo>
                <a:cubicBezTo>
                  <a:pt x="2685" y="1883"/>
                  <a:pt x="2679" y="1869"/>
                  <a:pt x="2678" y="1865"/>
                </a:cubicBezTo>
                <a:cubicBezTo>
                  <a:pt x="2674" y="1856"/>
                  <a:pt x="2670" y="1849"/>
                  <a:pt x="2666" y="1841"/>
                </a:cubicBezTo>
                <a:close/>
                <a:moveTo>
                  <a:pt x="2757" y="1794"/>
                </a:moveTo>
                <a:cubicBezTo>
                  <a:pt x="2757" y="1794"/>
                  <a:pt x="2756" y="1794"/>
                  <a:pt x="2756" y="1794"/>
                </a:cubicBezTo>
                <a:cubicBezTo>
                  <a:pt x="2754" y="1793"/>
                  <a:pt x="2751" y="1793"/>
                  <a:pt x="2748" y="1794"/>
                </a:cubicBezTo>
                <a:cubicBezTo>
                  <a:pt x="2735" y="1799"/>
                  <a:pt x="2724" y="1814"/>
                  <a:pt x="2715" y="1827"/>
                </a:cubicBezTo>
                <a:cubicBezTo>
                  <a:pt x="2703" y="1844"/>
                  <a:pt x="2688" y="1880"/>
                  <a:pt x="2691" y="1886"/>
                </a:cubicBezTo>
                <a:cubicBezTo>
                  <a:pt x="2694" y="1893"/>
                  <a:pt x="2732" y="1868"/>
                  <a:pt x="2747" y="1847"/>
                </a:cubicBezTo>
                <a:cubicBezTo>
                  <a:pt x="2755" y="1836"/>
                  <a:pt x="2770" y="1815"/>
                  <a:pt x="2761" y="1799"/>
                </a:cubicBezTo>
                <a:cubicBezTo>
                  <a:pt x="2760" y="1797"/>
                  <a:pt x="2759" y="1796"/>
                  <a:pt x="2757" y="1794"/>
                </a:cubicBezTo>
                <a:close/>
                <a:moveTo>
                  <a:pt x="2664" y="1751"/>
                </a:moveTo>
                <a:cubicBezTo>
                  <a:pt x="2659" y="1736"/>
                  <a:pt x="2654" y="1713"/>
                  <a:pt x="2640" y="1708"/>
                </a:cubicBezTo>
                <a:cubicBezTo>
                  <a:pt x="2636" y="1706"/>
                  <a:pt x="2631" y="1708"/>
                  <a:pt x="2628" y="1712"/>
                </a:cubicBezTo>
                <a:cubicBezTo>
                  <a:pt x="2624" y="1718"/>
                  <a:pt x="2624" y="1726"/>
                  <a:pt x="2626" y="1733"/>
                </a:cubicBezTo>
                <a:cubicBezTo>
                  <a:pt x="2632" y="1754"/>
                  <a:pt x="2640" y="1774"/>
                  <a:pt x="2650" y="1793"/>
                </a:cubicBezTo>
                <a:cubicBezTo>
                  <a:pt x="2655" y="1802"/>
                  <a:pt x="2660" y="1811"/>
                  <a:pt x="2666" y="1820"/>
                </a:cubicBezTo>
                <a:cubicBezTo>
                  <a:pt x="2669" y="1824"/>
                  <a:pt x="2683" y="1848"/>
                  <a:pt x="2683" y="1838"/>
                </a:cubicBezTo>
                <a:cubicBezTo>
                  <a:pt x="2683" y="1826"/>
                  <a:pt x="2680" y="1813"/>
                  <a:pt x="2677" y="1802"/>
                </a:cubicBezTo>
                <a:cubicBezTo>
                  <a:pt x="2674" y="1785"/>
                  <a:pt x="2669" y="1768"/>
                  <a:pt x="2664" y="1751"/>
                </a:cubicBezTo>
                <a:close/>
                <a:moveTo>
                  <a:pt x="2757" y="382"/>
                </a:moveTo>
                <a:cubicBezTo>
                  <a:pt x="2757" y="382"/>
                  <a:pt x="2756" y="382"/>
                  <a:pt x="2756" y="382"/>
                </a:cubicBezTo>
                <a:cubicBezTo>
                  <a:pt x="2754" y="380"/>
                  <a:pt x="2751" y="381"/>
                  <a:pt x="2748" y="382"/>
                </a:cubicBezTo>
                <a:cubicBezTo>
                  <a:pt x="2735" y="387"/>
                  <a:pt x="2724" y="402"/>
                  <a:pt x="2715" y="415"/>
                </a:cubicBezTo>
                <a:cubicBezTo>
                  <a:pt x="2703" y="432"/>
                  <a:pt x="2688" y="468"/>
                  <a:pt x="2691" y="474"/>
                </a:cubicBezTo>
                <a:cubicBezTo>
                  <a:pt x="2694" y="480"/>
                  <a:pt x="2732" y="456"/>
                  <a:pt x="2747" y="435"/>
                </a:cubicBezTo>
                <a:cubicBezTo>
                  <a:pt x="2755" y="424"/>
                  <a:pt x="2770" y="402"/>
                  <a:pt x="2761" y="387"/>
                </a:cubicBezTo>
                <a:cubicBezTo>
                  <a:pt x="2760" y="385"/>
                  <a:pt x="2759" y="383"/>
                  <a:pt x="2757" y="382"/>
                </a:cubicBezTo>
                <a:close/>
                <a:moveTo>
                  <a:pt x="3016" y="2146"/>
                </a:moveTo>
                <a:cubicBezTo>
                  <a:pt x="3011" y="2144"/>
                  <a:pt x="3005" y="2146"/>
                  <a:pt x="3002" y="2151"/>
                </a:cubicBezTo>
                <a:cubicBezTo>
                  <a:pt x="3001" y="2153"/>
                  <a:pt x="3000" y="2156"/>
                  <a:pt x="3000" y="2159"/>
                </a:cubicBezTo>
                <a:cubicBezTo>
                  <a:pt x="3030" y="2159"/>
                  <a:pt x="3030" y="2159"/>
                  <a:pt x="3030" y="2159"/>
                </a:cubicBezTo>
                <a:cubicBezTo>
                  <a:pt x="3029" y="2158"/>
                  <a:pt x="3029" y="2158"/>
                  <a:pt x="3028" y="2157"/>
                </a:cubicBezTo>
                <a:cubicBezTo>
                  <a:pt x="3025" y="2152"/>
                  <a:pt x="3021" y="2148"/>
                  <a:pt x="3016" y="2146"/>
                </a:cubicBezTo>
                <a:close/>
                <a:moveTo>
                  <a:pt x="3048" y="2106"/>
                </a:moveTo>
                <a:cubicBezTo>
                  <a:pt x="3043" y="2091"/>
                  <a:pt x="3038" y="2068"/>
                  <a:pt x="3024" y="2063"/>
                </a:cubicBezTo>
                <a:cubicBezTo>
                  <a:pt x="3020" y="2061"/>
                  <a:pt x="3015" y="2062"/>
                  <a:pt x="3012" y="2067"/>
                </a:cubicBezTo>
                <a:cubicBezTo>
                  <a:pt x="3008" y="2072"/>
                  <a:pt x="3008" y="2081"/>
                  <a:pt x="3010" y="2088"/>
                </a:cubicBezTo>
                <a:cubicBezTo>
                  <a:pt x="3016" y="2109"/>
                  <a:pt x="3024" y="2129"/>
                  <a:pt x="3034" y="2148"/>
                </a:cubicBezTo>
                <a:cubicBezTo>
                  <a:pt x="3036" y="2151"/>
                  <a:pt x="3038" y="2155"/>
                  <a:pt x="3040" y="2159"/>
                </a:cubicBezTo>
                <a:cubicBezTo>
                  <a:pt x="3062" y="2159"/>
                  <a:pt x="3062" y="2159"/>
                  <a:pt x="3062" y="2159"/>
                </a:cubicBezTo>
                <a:cubicBezTo>
                  <a:pt x="3061" y="2158"/>
                  <a:pt x="3061" y="2157"/>
                  <a:pt x="3061" y="2157"/>
                </a:cubicBezTo>
                <a:cubicBezTo>
                  <a:pt x="3058" y="2139"/>
                  <a:pt x="3053" y="2122"/>
                  <a:pt x="3048" y="2106"/>
                </a:cubicBezTo>
                <a:close/>
                <a:moveTo>
                  <a:pt x="3053" y="1535"/>
                </a:moveTo>
                <a:cubicBezTo>
                  <a:pt x="3055" y="1537"/>
                  <a:pt x="3057" y="1538"/>
                  <a:pt x="3059" y="1539"/>
                </a:cubicBezTo>
                <a:cubicBezTo>
                  <a:pt x="3060" y="1539"/>
                  <a:pt x="3061" y="1539"/>
                  <a:pt x="3061" y="1539"/>
                </a:cubicBezTo>
                <a:cubicBezTo>
                  <a:pt x="3063" y="1539"/>
                  <a:pt x="3064" y="1538"/>
                  <a:pt x="3065" y="1537"/>
                </a:cubicBezTo>
                <a:cubicBezTo>
                  <a:pt x="3069" y="1532"/>
                  <a:pt x="3063" y="1519"/>
                  <a:pt x="3062" y="1514"/>
                </a:cubicBezTo>
                <a:cubicBezTo>
                  <a:pt x="3058" y="1505"/>
                  <a:pt x="3054" y="1498"/>
                  <a:pt x="3050" y="1490"/>
                </a:cubicBezTo>
                <a:cubicBezTo>
                  <a:pt x="3044" y="1476"/>
                  <a:pt x="3037" y="1463"/>
                  <a:pt x="3028" y="1451"/>
                </a:cubicBezTo>
                <a:cubicBezTo>
                  <a:pt x="3025" y="1447"/>
                  <a:pt x="3021" y="1442"/>
                  <a:pt x="3016" y="1440"/>
                </a:cubicBezTo>
                <a:cubicBezTo>
                  <a:pt x="3011" y="1438"/>
                  <a:pt x="3005" y="1440"/>
                  <a:pt x="3002" y="1445"/>
                </a:cubicBezTo>
                <a:cubicBezTo>
                  <a:pt x="3000" y="1449"/>
                  <a:pt x="2999" y="1453"/>
                  <a:pt x="3000" y="1457"/>
                </a:cubicBezTo>
                <a:cubicBezTo>
                  <a:pt x="3000" y="1461"/>
                  <a:pt x="3001" y="1465"/>
                  <a:pt x="3002" y="1469"/>
                </a:cubicBezTo>
                <a:cubicBezTo>
                  <a:pt x="3013" y="1498"/>
                  <a:pt x="3033" y="1518"/>
                  <a:pt x="3053" y="1535"/>
                </a:cubicBezTo>
                <a:close/>
                <a:moveTo>
                  <a:pt x="2373" y="32"/>
                </a:moveTo>
                <a:cubicBezTo>
                  <a:pt x="2373" y="32"/>
                  <a:pt x="2372" y="32"/>
                  <a:pt x="2372" y="32"/>
                </a:cubicBezTo>
                <a:cubicBezTo>
                  <a:pt x="2370" y="31"/>
                  <a:pt x="2367" y="31"/>
                  <a:pt x="2364" y="32"/>
                </a:cubicBezTo>
                <a:cubicBezTo>
                  <a:pt x="2351" y="37"/>
                  <a:pt x="2340" y="52"/>
                  <a:pt x="2331" y="65"/>
                </a:cubicBezTo>
                <a:cubicBezTo>
                  <a:pt x="2319" y="82"/>
                  <a:pt x="2304" y="118"/>
                  <a:pt x="2307" y="124"/>
                </a:cubicBezTo>
                <a:cubicBezTo>
                  <a:pt x="2310" y="131"/>
                  <a:pt x="2348" y="106"/>
                  <a:pt x="2363" y="85"/>
                </a:cubicBezTo>
                <a:cubicBezTo>
                  <a:pt x="2371" y="74"/>
                  <a:pt x="2386" y="52"/>
                  <a:pt x="2377" y="37"/>
                </a:cubicBezTo>
                <a:cubicBezTo>
                  <a:pt x="2376" y="35"/>
                  <a:pt x="2375" y="33"/>
                  <a:pt x="2373" y="32"/>
                </a:cubicBezTo>
                <a:close/>
                <a:moveTo>
                  <a:pt x="2757" y="1091"/>
                </a:moveTo>
                <a:cubicBezTo>
                  <a:pt x="2757" y="1091"/>
                  <a:pt x="2756" y="1090"/>
                  <a:pt x="2756" y="1090"/>
                </a:cubicBezTo>
                <a:cubicBezTo>
                  <a:pt x="2754" y="1089"/>
                  <a:pt x="2751" y="1089"/>
                  <a:pt x="2748" y="1090"/>
                </a:cubicBezTo>
                <a:cubicBezTo>
                  <a:pt x="2735" y="1095"/>
                  <a:pt x="2724" y="1110"/>
                  <a:pt x="2715" y="1123"/>
                </a:cubicBezTo>
                <a:cubicBezTo>
                  <a:pt x="2703" y="1140"/>
                  <a:pt x="2688" y="1176"/>
                  <a:pt x="2691" y="1183"/>
                </a:cubicBezTo>
                <a:cubicBezTo>
                  <a:pt x="2694" y="1189"/>
                  <a:pt x="2732" y="1164"/>
                  <a:pt x="2747" y="1144"/>
                </a:cubicBezTo>
                <a:cubicBezTo>
                  <a:pt x="2755" y="1133"/>
                  <a:pt x="2770" y="1111"/>
                  <a:pt x="2761" y="1095"/>
                </a:cubicBezTo>
                <a:cubicBezTo>
                  <a:pt x="2760" y="1093"/>
                  <a:pt x="2759" y="1092"/>
                  <a:pt x="2757" y="1091"/>
                </a:cubicBezTo>
                <a:close/>
                <a:moveTo>
                  <a:pt x="2373" y="738"/>
                </a:moveTo>
                <a:cubicBezTo>
                  <a:pt x="2373" y="738"/>
                  <a:pt x="2372" y="738"/>
                  <a:pt x="2372" y="737"/>
                </a:cubicBezTo>
                <a:cubicBezTo>
                  <a:pt x="2370" y="736"/>
                  <a:pt x="2367" y="736"/>
                  <a:pt x="2364" y="737"/>
                </a:cubicBezTo>
                <a:cubicBezTo>
                  <a:pt x="2351" y="743"/>
                  <a:pt x="2340" y="757"/>
                  <a:pt x="2331" y="770"/>
                </a:cubicBezTo>
                <a:cubicBezTo>
                  <a:pt x="2319" y="788"/>
                  <a:pt x="2304" y="824"/>
                  <a:pt x="2307" y="830"/>
                </a:cubicBezTo>
                <a:cubicBezTo>
                  <a:pt x="2310" y="836"/>
                  <a:pt x="2348" y="811"/>
                  <a:pt x="2363" y="791"/>
                </a:cubicBezTo>
                <a:cubicBezTo>
                  <a:pt x="2371" y="780"/>
                  <a:pt x="2386" y="758"/>
                  <a:pt x="2377" y="742"/>
                </a:cubicBezTo>
                <a:cubicBezTo>
                  <a:pt x="2376" y="741"/>
                  <a:pt x="2375" y="739"/>
                  <a:pt x="2373" y="738"/>
                </a:cubicBezTo>
                <a:close/>
                <a:moveTo>
                  <a:pt x="2280" y="2106"/>
                </a:moveTo>
                <a:cubicBezTo>
                  <a:pt x="2275" y="2091"/>
                  <a:pt x="2270" y="2068"/>
                  <a:pt x="2256" y="2063"/>
                </a:cubicBezTo>
                <a:cubicBezTo>
                  <a:pt x="2252" y="2061"/>
                  <a:pt x="2247" y="2062"/>
                  <a:pt x="2244" y="2067"/>
                </a:cubicBezTo>
                <a:cubicBezTo>
                  <a:pt x="2240" y="2072"/>
                  <a:pt x="2240" y="2081"/>
                  <a:pt x="2242" y="2088"/>
                </a:cubicBezTo>
                <a:cubicBezTo>
                  <a:pt x="2248" y="2109"/>
                  <a:pt x="2256" y="2129"/>
                  <a:pt x="2266" y="2148"/>
                </a:cubicBezTo>
                <a:cubicBezTo>
                  <a:pt x="2268" y="2151"/>
                  <a:pt x="2270" y="2155"/>
                  <a:pt x="2272" y="2159"/>
                </a:cubicBezTo>
                <a:cubicBezTo>
                  <a:pt x="2294" y="2159"/>
                  <a:pt x="2294" y="2159"/>
                  <a:pt x="2294" y="2159"/>
                </a:cubicBezTo>
                <a:cubicBezTo>
                  <a:pt x="2293" y="2158"/>
                  <a:pt x="2293" y="2157"/>
                  <a:pt x="2293" y="2157"/>
                </a:cubicBezTo>
                <a:cubicBezTo>
                  <a:pt x="2290" y="2139"/>
                  <a:pt x="2285" y="2122"/>
                  <a:pt x="2280" y="2106"/>
                </a:cubicBezTo>
                <a:close/>
                <a:moveTo>
                  <a:pt x="2248" y="2146"/>
                </a:moveTo>
                <a:cubicBezTo>
                  <a:pt x="2243" y="2144"/>
                  <a:pt x="2237" y="2146"/>
                  <a:pt x="2234" y="2151"/>
                </a:cubicBezTo>
                <a:cubicBezTo>
                  <a:pt x="2233" y="2153"/>
                  <a:pt x="2232" y="2156"/>
                  <a:pt x="2232" y="2159"/>
                </a:cubicBezTo>
                <a:cubicBezTo>
                  <a:pt x="2262" y="2159"/>
                  <a:pt x="2262" y="2159"/>
                  <a:pt x="2262" y="2159"/>
                </a:cubicBezTo>
                <a:cubicBezTo>
                  <a:pt x="2261" y="2158"/>
                  <a:pt x="2261" y="2158"/>
                  <a:pt x="2260" y="2157"/>
                </a:cubicBezTo>
                <a:cubicBezTo>
                  <a:pt x="2257" y="2152"/>
                  <a:pt x="2253" y="2148"/>
                  <a:pt x="2248" y="2146"/>
                </a:cubicBezTo>
                <a:close/>
                <a:moveTo>
                  <a:pt x="2285" y="1535"/>
                </a:moveTo>
                <a:cubicBezTo>
                  <a:pt x="2287" y="1537"/>
                  <a:pt x="2289" y="1538"/>
                  <a:pt x="2291" y="1539"/>
                </a:cubicBezTo>
                <a:cubicBezTo>
                  <a:pt x="2292" y="1539"/>
                  <a:pt x="2293" y="1539"/>
                  <a:pt x="2293" y="1539"/>
                </a:cubicBezTo>
                <a:cubicBezTo>
                  <a:pt x="2295" y="1539"/>
                  <a:pt x="2296" y="1538"/>
                  <a:pt x="2297" y="1537"/>
                </a:cubicBezTo>
                <a:cubicBezTo>
                  <a:pt x="2301" y="1532"/>
                  <a:pt x="2295" y="1519"/>
                  <a:pt x="2294" y="1514"/>
                </a:cubicBezTo>
                <a:cubicBezTo>
                  <a:pt x="2290" y="1505"/>
                  <a:pt x="2286" y="1498"/>
                  <a:pt x="2282" y="1490"/>
                </a:cubicBezTo>
                <a:cubicBezTo>
                  <a:pt x="2276" y="1476"/>
                  <a:pt x="2269" y="1463"/>
                  <a:pt x="2260" y="1451"/>
                </a:cubicBezTo>
                <a:cubicBezTo>
                  <a:pt x="2257" y="1447"/>
                  <a:pt x="2253" y="1442"/>
                  <a:pt x="2248" y="1440"/>
                </a:cubicBezTo>
                <a:cubicBezTo>
                  <a:pt x="2243" y="1438"/>
                  <a:pt x="2237" y="1440"/>
                  <a:pt x="2234" y="1445"/>
                </a:cubicBezTo>
                <a:cubicBezTo>
                  <a:pt x="2232" y="1449"/>
                  <a:pt x="2231" y="1453"/>
                  <a:pt x="2232" y="1457"/>
                </a:cubicBezTo>
                <a:cubicBezTo>
                  <a:pt x="2232" y="1461"/>
                  <a:pt x="2233" y="1465"/>
                  <a:pt x="2234" y="1469"/>
                </a:cubicBezTo>
                <a:cubicBezTo>
                  <a:pt x="2245" y="1498"/>
                  <a:pt x="2265" y="1518"/>
                  <a:pt x="2285" y="1535"/>
                </a:cubicBezTo>
                <a:close/>
                <a:moveTo>
                  <a:pt x="1989" y="382"/>
                </a:moveTo>
                <a:cubicBezTo>
                  <a:pt x="1989" y="382"/>
                  <a:pt x="1988" y="382"/>
                  <a:pt x="1988" y="382"/>
                </a:cubicBezTo>
                <a:cubicBezTo>
                  <a:pt x="1986" y="380"/>
                  <a:pt x="1983" y="381"/>
                  <a:pt x="1980" y="382"/>
                </a:cubicBezTo>
                <a:cubicBezTo>
                  <a:pt x="1967" y="387"/>
                  <a:pt x="1956" y="402"/>
                  <a:pt x="1947" y="415"/>
                </a:cubicBezTo>
                <a:cubicBezTo>
                  <a:pt x="1935" y="432"/>
                  <a:pt x="1920" y="468"/>
                  <a:pt x="1923" y="474"/>
                </a:cubicBezTo>
                <a:cubicBezTo>
                  <a:pt x="1926" y="480"/>
                  <a:pt x="1964" y="456"/>
                  <a:pt x="1979" y="435"/>
                </a:cubicBezTo>
                <a:cubicBezTo>
                  <a:pt x="1987" y="424"/>
                  <a:pt x="2002" y="402"/>
                  <a:pt x="1993" y="387"/>
                </a:cubicBezTo>
                <a:cubicBezTo>
                  <a:pt x="1992" y="385"/>
                  <a:pt x="1991" y="383"/>
                  <a:pt x="1989" y="382"/>
                </a:cubicBezTo>
                <a:close/>
                <a:moveTo>
                  <a:pt x="1989" y="1091"/>
                </a:moveTo>
                <a:cubicBezTo>
                  <a:pt x="1989" y="1091"/>
                  <a:pt x="1988" y="1090"/>
                  <a:pt x="1988" y="1090"/>
                </a:cubicBezTo>
                <a:cubicBezTo>
                  <a:pt x="1986" y="1089"/>
                  <a:pt x="1983" y="1089"/>
                  <a:pt x="1980" y="1090"/>
                </a:cubicBezTo>
                <a:cubicBezTo>
                  <a:pt x="1967" y="1095"/>
                  <a:pt x="1956" y="1110"/>
                  <a:pt x="1947" y="1123"/>
                </a:cubicBezTo>
                <a:cubicBezTo>
                  <a:pt x="1935" y="1140"/>
                  <a:pt x="1920" y="1176"/>
                  <a:pt x="1923" y="1183"/>
                </a:cubicBezTo>
                <a:cubicBezTo>
                  <a:pt x="1926" y="1189"/>
                  <a:pt x="1964" y="1164"/>
                  <a:pt x="1979" y="1144"/>
                </a:cubicBezTo>
                <a:cubicBezTo>
                  <a:pt x="1987" y="1133"/>
                  <a:pt x="2002" y="1111"/>
                  <a:pt x="1993" y="1095"/>
                </a:cubicBezTo>
                <a:cubicBezTo>
                  <a:pt x="1992" y="1093"/>
                  <a:pt x="1991" y="1092"/>
                  <a:pt x="1989" y="1091"/>
                </a:cubicBezTo>
                <a:close/>
                <a:moveTo>
                  <a:pt x="2368" y="2073"/>
                </a:moveTo>
                <a:cubicBezTo>
                  <a:pt x="2368" y="2070"/>
                  <a:pt x="2367" y="2067"/>
                  <a:pt x="2366" y="2065"/>
                </a:cubicBezTo>
                <a:cubicBezTo>
                  <a:pt x="2363" y="2062"/>
                  <a:pt x="2360" y="2062"/>
                  <a:pt x="2357" y="2063"/>
                </a:cubicBezTo>
                <a:cubicBezTo>
                  <a:pt x="2350" y="2065"/>
                  <a:pt x="2346" y="2071"/>
                  <a:pt x="2342" y="2077"/>
                </a:cubicBezTo>
                <a:cubicBezTo>
                  <a:pt x="2337" y="2085"/>
                  <a:pt x="2332" y="2092"/>
                  <a:pt x="2329" y="2101"/>
                </a:cubicBezTo>
                <a:cubicBezTo>
                  <a:pt x="2323" y="2116"/>
                  <a:pt x="2319" y="2131"/>
                  <a:pt x="2314" y="2146"/>
                </a:cubicBezTo>
                <a:cubicBezTo>
                  <a:pt x="2313" y="2150"/>
                  <a:pt x="2312" y="2154"/>
                  <a:pt x="2310" y="2159"/>
                </a:cubicBezTo>
                <a:cubicBezTo>
                  <a:pt x="2333" y="2159"/>
                  <a:pt x="2333" y="2159"/>
                  <a:pt x="2333" y="2159"/>
                </a:cubicBezTo>
                <a:cubicBezTo>
                  <a:pt x="2336" y="2155"/>
                  <a:pt x="2338" y="2152"/>
                  <a:pt x="2340" y="2149"/>
                </a:cubicBezTo>
                <a:cubicBezTo>
                  <a:pt x="2347" y="2137"/>
                  <a:pt x="2353" y="2125"/>
                  <a:pt x="2359" y="2113"/>
                </a:cubicBezTo>
                <a:cubicBezTo>
                  <a:pt x="2364" y="2100"/>
                  <a:pt x="2370" y="2088"/>
                  <a:pt x="2368" y="2073"/>
                </a:cubicBezTo>
                <a:close/>
                <a:moveTo>
                  <a:pt x="2373" y="2149"/>
                </a:moveTo>
                <a:cubicBezTo>
                  <a:pt x="2373" y="2149"/>
                  <a:pt x="2372" y="2149"/>
                  <a:pt x="2372" y="2148"/>
                </a:cubicBezTo>
                <a:cubicBezTo>
                  <a:pt x="2370" y="2147"/>
                  <a:pt x="2367" y="2147"/>
                  <a:pt x="2364" y="2148"/>
                </a:cubicBezTo>
                <a:cubicBezTo>
                  <a:pt x="2359" y="2151"/>
                  <a:pt x="2354" y="2154"/>
                  <a:pt x="2349" y="2159"/>
                </a:cubicBezTo>
                <a:cubicBezTo>
                  <a:pt x="2379" y="2159"/>
                  <a:pt x="2379" y="2159"/>
                  <a:pt x="2379" y="2159"/>
                </a:cubicBezTo>
                <a:cubicBezTo>
                  <a:pt x="2378" y="2157"/>
                  <a:pt x="2378" y="2155"/>
                  <a:pt x="2377" y="2153"/>
                </a:cubicBezTo>
                <a:cubicBezTo>
                  <a:pt x="2376" y="2152"/>
                  <a:pt x="2375" y="2150"/>
                  <a:pt x="2373" y="2149"/>
                </a:cubicBezTo>
                <a:close/>
                <a:moveTo>
                  <a:pt x="2373" y="1444"/>
                </a:moveTo>
                <a:cubicBezTo>
                  <a:pt x="2373" y="1443"/>
                  <a:pt x="2372" y="1443"/>
                  <a:pt x="2372" y="1443"/>
                </a:cubicBezTo>
                <a:cubicBezTo>
                  <a:pt x="2370" y="1442"/>
                  <a:pt x="2367" y="1442"/>
                  <a:pt x="2364" y="1443"/>
                </a:cubicBezTo>
                <a:cubicBezTo>
                  <a:pt x="2351" y="1448"/>
                  <a:pt x="2340" y="1463"/>
                  <a:pt x="2331" y="1476"/>
                </a:cubicBezTo>
                <a:cubicBezTo>
                  <a:pt x="2319" y="1493"/>
                  <a:pt x="2304" y="1529"/>
                  <a:pt x="2307" y="1536"/>
                </a:cubicBezTo>
                <a:cubicBezTo>
                  <a:pt x="2310" y="1542"/>
                  <a:pt x="2348" y="1517"/>
                  <a:pt x="2363" y="1497"/>
                </a:cubicBezTo>
                <a:cubicBezTo>
                  <a:pt x="2371" y="1485"/>
                  <a:pt x="2386" y="1464"/>
                  <a:pt x="2377" y="1448"/>
                </a:cubicBezTo>
                <a:cubicBezTo>
                  <a:pt x="2376" y="1446"/>
                  <a:pt x="2375" y="1445"/>
                  <a:pt x="2373" y="1444"/>
                </a:cubicBezTo>
                <a:close/>
                <a:moveTo>
                  <a:pt x="3086" y="2035"/>
                </a:moveTo>
                <a:cubicBezTo>
                  <a:pt x="3087" y="2021"/>
                  <a:pt x="3088" y="1998"/>
                  <a:pt x="3076" y="1991"/>
                </a:cubicBezTo>
                <a:cubicBezTo>
                  <a:pt x="3071" y="1988"/>
                  <a:pt x="3064" y="1990"/>
                  <a:pt x="3060" y="1995"/>
                </a:cubicBezTo>
                <a:cubicBezTo>
                  <a:pt x="3056" y="2000"/>
                  <a:pt x="3054" y="2008"/>
                  <a:pt x="3053" y="2015"/>
                </a:cubicBezTo>
                <a:cubicBezTo>
                  <a:pt x="3054" y="2040"/>
                  <a:pt x="3057" y="2065"/>
                  <a:pt x="3060" y="2090"/>
                </a:cubicBezTo>
                <a:cubicBezTo>
                  <a:pt x="3062" y="2100"/>
                  <a:pt x="3063" y="2109"/>
                  <a:pt x="3065" y="2119"/>
                </a:cubicBezTo>
                <a:cubicBezTo>
                  <a:pt x="3066" y="2122"/>
                  <a:pt x="3069" y="2141"/>
                  <a:pt x="3073" y="2133"/>
                </a:cubicBezTo>
                <a:cubicBezTo>
                  <a:pt x="3075" y="2128"/>
                  <a:pt x="3076" y="2122"/>
                  <a:pt x="3077" y="2117"/>
                </a:cubicBezTo>
                <a:cubicBezTo>
                  <a:pt x="3079" y="2107"/>
                  <a:pt x="3080" y="2097"/>
                  <a:pt x="3081" y="2086"/>
                </a:cubicBezTo>
                <a:cubicBezTo>
                  <a:pt x="3084" y="2069"/>
                  <a:pt x="3085" y="2052"/>
                  <a:pt x="3086" y="2035"/>
                </a:cubicBezTo>
                <a:close/>
                <a:moveTo>
                  <a:pt x="2318" y="2035"/>
                </a:moveTo>
                <a:cubicBezTo>
                  <a:pt x="2319" y="2021"/>
                  <a:pt x="2320" y="1998"/>
                  <a:pt x="2308" y="1991"/>
                </a:cubicBezTo>
                <a:cubicBezTo>
                  <a:pt x="2303" y="1988"/>
                  <a:pt x="2296" y="1990"/>
                  <a:pt x="2292" y="1995"/>
                </a:cubicBezTo>
                <a:cubicBezTo>
                  <a:pt x="2288" y="2000"/>
                  <a:pt x="2286" y="2008"/>
                  <a:pt x="2285" y="2015"/>
                </a:cubicBezTo>
                <a:cubicBezTo>
                  <a:pt x="2286" y="2040"/>
                  <a:pt x="2289" y="2065"/>
                  <a:pt x="2292" y="2090"/>
                </a:cubicBezTo>
                <a:cubicBezTo>
                  <a:pt x="2294" y="2100"/>
                  <a:pt x="2295" y="2109"/>
                  <a:pt x="2297" y="2119"/>
                </a:cubicBezTo>
                <a:cubicBezTo>
                  <a:pt x="2298" y="2122"/>
                  <a:pt x="2301" y="2141"/>
                  <a:pt x="2305" y="2133"/>
                </a:cubicBezTo>
                <a:cubicBezTo>
                  <a:pt x="2307" y="2128"/>
                  <a:pt x="2308" y="2122"/>
                  <a:pt x="2309" y="2117"/>
                </a:cubicBezTo>
                <a:cubicBezTo>
                  <a:pt x="2311" y="2107"/>
                  <a:pt x="2312" y="2097"/>
                  <a:pt x="2313" y="2086"/>
                </a:cubicBezTo>
                <a:cubicBezTo>
                  <a:pt x="2316" y="2069"/>
                  <a:pt x="2317" y="2052"/>
                  <a:pt x="2318" y="2035"/>
                </a:cubicBezTo>
                <a:close/>
                <a:moveTo>
                  <a:pt x="3828" y="584"/>
                </a:moveTo>
                <a:cubicBezTo>
                  <a:pt x="3824" y="589"/>
                  <a:pt x="3822" y="596"/>
                  <a:pt x="3821" y="604"/>
                </a:cubicBezTo>
                <a:cubicBezTo>
                  <a:pt x="3822" y="629"/>
                  <a:pt x="3825" y="654"/>
                  <a:pt x="3828" y="679"/>
                </a:cubicBezTo>
                <a:cubicBezTo>
                  <a:pt x="3830" y="688"/>
                  <a:pt x="3831" y="698"/>
                  <a:pt x="3833" y="708"/>
                </a:cubicBezTo>
                <a:cubicBezTo>
                  <a:pt x="3834" y="711"/>
                  <a:pt x="3837" y="730"/>
                  <a:pt x="3841" y="721"/>
                </a:cubicBezTo>
                <a:cubicBezTo>
                  <a:pt x="3841" y="721"/>
                  <a:pt x="3841" y="720"/>
                  <a:pt x="3842" y="720"/>
                </a:cubicBezTo>
                <a:cubicBezTo>
                  <a:pt x="3842" y="579"/>
                  <a:pt x="3842" y="579"/>
                  <a:pt x="3842" y="579"/>
                </a:cubicBezTo>
                <a:cubicBezTo>
                  <a:pt x="3837" y="577"/>
                  <a:pt x="3832" y="580"/>
                  <a:pt x="3828" y="584"/>
                </a:cubicBezTo>
                <a:close/>
                <a:moveTo>
                  <a:pt x="3828" y="1995"/>
                </a:moveTo>
                <a:cubicBezTo>
                  <a:pt x="3824" y="2000"/>
                  <a:pt x="3822" y="2008"/>
                  <a:pt x="3821" y="2015"/>
                </a:cubicBezTo>
                <a:cubicBezTo>
                  <a:pt x="3822" y="2040"/>
                  <a:pt x="3825" y="2065"/>
                  <a:pt x="3828" y="2090"/>
                </a:cubicBezTo>
                <a:cubicBezTo>
                  <a:pt x="3830" y="2100"/>
                  <a:pt x="3831" y="2109"/>
                  <a:pt x="3833" y="2119"/>
                </a:cubicBezTo>
                <a:cubicBezTo>
                  <a:pt x="3834" y="2122"/>
                  <a:pt x="3837" y="2141"/>
                  <a:pt x="3841" y="2133"/>
                </a:cubicBezTo>
                <a:cubicBezTo>
                  <a:pt x="3841" y="2132"/>
                  <a:pt x="3841" y="2131"/>
                  <a:pt x="3842" y="2131"/>
                </a:cubicBezTo>
                <a:cubicBezTo>
                  <a:pt x="3842" y="1990"/>
                  <a:pt x="3842" y="1990"/>
                  <a:pt x="3842" y="1990"/>
                </a:cubicBezTo>
                <a:cubicBezTo>
                  <a:pt x="3837" y="1989"/>
                  <a:pt x="3832" y="1991"/>
                  <a:pt x="3828" y="1995"/>
                </a:cubicBezTo>
                <a:close/>
                <a:moveTo>
                  <a:pt x="3816" y="2106"/>
                </a:moveTo>
                <a:cubicBezTo>
                  <a:pt x="3811" y="2091"/>
                  <a:pt x="3806" y="2068"/>
                  <a:pt x="3792" y="2063"/>
                </a:cubicBezTo>
                <a:cubicBezTo>
                  <a:pt x="3788" y="2061"/>
                  <a:pt x="3783" y="2062"/>
                  <a:pt x="3780" y="2067"/>
                </a:cubicBezTo>
                <a:cubicBezTo>
                  <a:pt x="3776" y="2072"/>
                  <a:pt x="3776" y="2081"/>
                  <a:pt x="3778" y="2088"/>
                </a:cubicBezTo>
                <a:cubicBezTo>
                  <a:pt x="3784" y="2109"/>
                  <a:pt x="3792" y="2129"/>
                  <a:pt x="3802" y="2148"/>
                </a:cubicBezTo>
                <a:cubicBezTo>
                  <a:pt x="3804" y="2151"/>
                  <a:pt x="3806" y="2155"/>
                  <a:pt x="3808" y="2159"/>
                </a:cubicBezTo>
                <a:cubicBezTo>
                  <a:pt x="3830" y="2159"/>
                  <a:pt x="3830" y="2159"/>
                  <a:pt x="3830" y="2159"/>
                </a:cubicBezTo>
                <a:cubicBezTo>
                  <a:pt x="3829" y="2158"/>
                  <a:pt x="3829" y="2157"/>
                  <a:pt x="3829" y="2157"/>
                </a:cubicBezTo>
                <a:cubicBezTo>
                  <a:pt x="3826" y="2139"/>
                  <a:pt x="3821" y="2122"/>
                  <a:pt x="3816" y="2106"/>
                </a:cubicBezTo>
                <a:close/>
                <a:moveTo>
                  <a:pt x="3784" y="2146"/>
                </a:moveTo>
                <a:cubicBezTo>
                  <a:pt x="3779" y="2144"/>
                  <a:pt x="3773" y="2146"/>
                  <a:pt x="3770" y="2151"/>
                </a:cubicBezTo>
                <a:cubicBezTo>
                  <a:pt x="3769" y="2153"/>
                  <a:pt x="3768" y="2156"/>
                  <a:pt x="3768" y="2159"/>
                </a:cubicBezTo>
                <a:cubicBezTo>
                  <a:pt x="3798" y="2159"/>
                  <a:pt x="3798" y="2159"/>
                  <a:pt x="3798" y="2159"/>
                </a:cubicBezTo>
                <a:cubicBezTo>
                  <a:pt x="3797" y="2158"/>
                  <a:pt x="3797" y="2158"/>
                  <a:pt x="3796" y="2157"/>
                </a:cubicBezTo>
                <a:cubicBezTo>
                  <a:pt x="3793" y="2152"/>
                  <a:pt x="3789" y="2148"/>
                  <a:pt x="3784" y="2146"/>
                </a:cubicBezTo>
                <a:close/>
                <a:moveTo>
                  <a:pt x="3841" y="1486"/>
                </a:moveTo>
                <a:cubicBezTo>
                  <a:pt x="3841" y="1486"/>
                  <a:pt x="3841" y="1487"/>
                  <a:pt x="3842" y="1487"/>
                </a:cubicBezTo>
                <a:cubicBezTo>
                  <a:pt x="3842" y="1471"/>
                  <a:pt x="3842" y="1471"/>
                  <a:pt x="3842" y="1471"/>
                </a:cubicBezTo>
                <a:cubicBezTo>
                  <a:pt x="3840" y="1478"/>
                  <a:pt x="3839" y="1484"/>
                  <a:pt x="3841" y="1486"/>
                </a:cubicBezTo>
                <a:close/>
                <a:moveTo>
                  <a:pt x="3821" y="1535"/>
                </a:moveTo>
                <a:cubicBezTo>
                  <a:pt x="3823" y="1537"/>
                  <a:pt x="3825" y="1538"/>
                  <a:pt x="3827" y="1539"/>
                </a:cubicBezTo>
                <a:cubicBezTo>
                  <a:pt x="3828" y="1539"/>
                  <a:pt x="3829" y="1539"/>
                  <a:pt x="3829" y="1539"/>
                </a:cubicBezTo>
                <a:cubicBezTo>
                  <a:pt x="3831" y="1539"/>
                  <a:pt x="3832" y="1538"/>
                  <a:pt x="3833" y="1537"/>
                </a:cubicBezTo>
                <a:cubicBezTo>
                  <a:pt x="3837" y="1532"/>
                  <a:pt x="3831" y="1519"/>
                  <a:pt x="3830" y="1514"/>
                </a:cubicBezTo>
                <a:cubicBezTo>
                  <a:pt x="3826" y="1505"/>
                  <a:pt x="3822" y="1498"/>
                  <a:pt x="3818" y="1490"/>
                </a:cubicBezTo>
                <a:cubicBezTo>
                  <a:pt x="3812" y="1476"/>
                  <a:pt x="3805" y="1463"/>
                  <a:pt x="3796" y="1451"/>
                </a:cubicBezTo>
                <a:cubicBezTo>
                  <a:pt x="3793" y="1447"/>
                  <a:pt x="3789" y="1442"/>
                  <a:pt x="3784" y="1440"/>
                </a:cubicBezTo>
                <a:cubicBezTo>
                  <a:pt x="3779" y="1438"/>
                  <a:pt x="3773" y="1440"/>
                  <a:pt x="3770" y="1445"/>
                </a:cubicBezTo>
                <a:cubicBezTo>
                  <a:pt x="3768" y="1449"/>
                  <a:pt x="3767" y="1453"/>
                  <a:pt x="3768" y="1457"/>
                </a:cubicBezTo>
                <a:cubicBezTo>
                  <a:pt x="3768" y="1461"/>
                  <a:pt x="3769" y="1465"/>
                  <a:pt x="3770" y="1469"/>
                </a:cubicBezTo>
                <a:cubicBezTo>
                  <a:pt x="3781" y="1498"/>
                  <a:pt x="3801" y="1518"/>
                  <a:pt x="3821" y="1535"/>
                </a:cubicBezTo>
                <a:close/>
                <a:moveTo>
                  <a:pt x="3833" y="0"/>
                </a:moveTo>
                <a:cubicBezTo>
                  <a:pt x="3833" y="1"/>
                  <a:pt x="3833" y="2"/>
                  <a:pt x="3833" y="3"/>
                </a:cubicBezTo>
                <a:cubicBezTo>
                  <a:pt x="3834" y="5"/>
                  <a:pt x="3837" y="24"/>
                  <a:pt x="3841" y="16"/>
                </a:cubicBezTo>
                <a:cubicBezTo>
                  <a:pt x="3841" y="15"/>
                  <a:pt x="3841" y="15"/>
                  <a:pt x="3842" y="14"/>
                </a:cubicBezTo>
                <a:cubicBezTo>
                  <a:pt x="3842" y="0"/>
                  <a:pt x="3842" y="0"/>
                  <a:pt x="3842" y="0"/>
                </a:cubicBezTo>
                <a:lnTo>
                  <a:pt x="3833" y="0"/>
                </a:lnTo>
                <a:close/>
                <a:moveTo>
                  <a:pt x="3525" y="382"/>
                </a:moveTo>
                <a:cubicBezTo>
                  <a:pt x="3525" y="382"/>
                  <a:pt x="3524" y="382"/>
                  <a:pt x="3524" y="382"/>
                </a:cubicBezTo>
                <a:cubicBezTo>
                  <a:pt x="3522" y="380"/>
                  <a:pt x="3519" y="381"/>
                  <a:pt x="3516" y="382"/>
                </a:cubicBezTo>
                <a:cubicBezTo>
                  <a:pt x="3503" y="387"/>
                  <a:pt x="3492" y="402"/>
                  <a:pt x="3483" y="415"/>
                </a:cubicBezTo>
                <a:cubicBezTo>
                  <a:pt x="3471" y="432"/>
                  <a:pt x="3456" y="468"/>
                  <a:pt x="3459" y="474"/>
                </a:cubicBezTo>
                <a:cubicBezTo>
                  <a:pt x="3462" y="480"/>
                  <a:pt x="3500" y="456"/>
                  <a:pt x="3515" y="435"/>
                </a:cubicBezTo>
                <a:cubicBezTo>
                  <a:pt x="3523" y="424"/>
                  <a:pt x="3538" y="402"/>
                  <a:pt x="3529" y="387"/>
                </a:cubicBezTo>
                <a:cubicBezTo>
                  <a:pt x="3528" y="385"/>
                  <a:pt x="3527" y="383"/>
                  <a:pt x="3525" y="382"/>
                </a:cubicBezTo>
                <a:close/>
                <a:moveTo>
                  <a:pt x="3841" y="75"/>
                </a:moveTo>
                <a:cubicBezTo>
                  <a:pt x="3841" y="75"/>
                  <a:pt x="3841" y="75"/>
                  <a:pt x="3842" y="76"/>
                </a:cubicBezTo>
                <a:cubicBezTo>
                  <a:pt x="3842" y="59"/>
                  <a:pt x="3842" y="59"/>
                  <a:pt x="3842" y="59"/>
                </a:cubicBezTo>
                <a:cubicBezTo>
                  <a:pt x="3840" y="67"/>
                  <a:pt x="3839" y="73"/>
                  <a:pt x="3841" y="75"/>
                </a:cubicBezTo>
                <a:close/>
                <a:moveTo>
                  <a:pt x="3841" y="781"/>
                </a:moveTo>
                <a:cubicBezTo>
                  <a:pt x="3841" y="781"/>
                  <a:pt x="3841" y="781"/>
                  <a:pt x="3842" y="781"/>
                </a:cubicBezTo>
                <a:cubicBezTo>
                  <a:pt x="3842" y="765"/>
                  <a:pt x="3842" y="765"/>
                  <a:pt x="3842" y="765"/>
                </a:cubicBezTo>
                <a:cubicBezTo>
                  <a:pt x="3840" y="773"/>
                  <a:pt x="3839" y="779"/>
                  <a:pt x="3841" y="781"/>
                </a:cubicBezTo>
                <a:close/>
                <a:moveTo>
                  <a:pt x="3828" y="1290"/>
                </a:moveTo>
                <a:cubicBezTo>
                  <a:pt x="3824" y="1295"/>
                  <a:pt x="3822" y="1302"/>
                  <a:pt x="3821" y="1309"/>
                </a:cubicBezTo>
                <a:cubicBezTo>
                  <a:pt x="3822" y="1334"/>
                  <a:pt x="3825" y="1359"/>
                  <a:pt x="3828" y="1384"/>
                </a:cubicBezTo>
                <a:cubicBezTo>
                  <a:pt x="3830" y="1394"/>
                  <a:pt x="3831" y="1404"/>
                  <a:pt x="3833" y="1414"/>
                </a:cubicBezTo>
                <a:cubicBezTo>
                  <a:pt x="3834" y="1417"/>
                  <a:pt x="3837" y="1435"/>
                  <a:pt x="3841" y="1427"/>
                </a:cubicBezTo>
                <a:cubicBezTo>
                  <a:pt x="3841" y="1426"/>
                  <a:pt x="3841" y="1426"/>
                  <a:pt x="3842" y="1425"/>
                </a:cubicBezTo>
                <a:cubicBezTo>
                  <a:pt x="3842" y="1285"/>
                  <a:pt x="3842" y="1285"/>
                  <a:pt x="3842" y="1285"/>
                </a:cubicBezTo>
                <a:cubicBezTo>
                  <a:pt x="3837" y="1283"/>
                  <a:pt x="3832" y="1285"/>
                  <a:pt x="3828" y="1290"/>
                </a:cubicBezTo>
                <a:close/>
                <a:moveTo>
                  <a:pt x="1989" y="1794"/>
                </a:moveTo>
                <a:cubicBezTo>
                  <a:pt x="1989" y="1794"/>
                  <a:pt x="1988" y="1794"/>
                  <a:pt x="1988" y="1794"/>
                </a:cubicBezTo>
                <a:cubicBezTo>
                  <a:pt x="1986" y="1793"/>
                  <a:pt x="1983" y="1793"/>
                  <a:pt x="1980" y="1794"/>
                </a:cubicBezTo>
                <a:cubicBezTo>
                  <a:pt x="1967" y="1799"/>
                  <a:pt x="1956" y="1814"/>
                  <a:pt x="1947" y="1827"/>
                </a:cubicBezTo>
                <a:cubicBezTo>
                  <a:pt x="1935" y="1844"/>
                  <a:pt x="1920" y="1880"/>
                  <a:pt x="1923" y="1886"/>
                </a:cubicBezTo>
                <a:cubicBezTo>
                  <a:pt x="1926" y="1893"/>
                  <a:pt x="1964" y="1868"/>
                  <a:pt x="1979" y="1847"/>
                </a:cubicBezTo>
                <a:cubicBezTo>
                  <a:pt x="1987" y="1836"/>
                  <a:pt x="2002" y="1815"/>
                  <a:pt x="1993" y="1799"/>
                </a:cubicBezTo>
                <a:cubicBezTo>
                  <a:pt x="1992" y="1797"/>
                  <a:pt x="1991" y="1796"/>
                  <a:pt x="1989" y="1794"/>
                </a:cubicBezTo>
                <a:close/>
                <a:moveTo>
                  <a:pt x="3141" y="1444"/>
                </a:moveTo>
                <a:cubicBezTo>
                  <a:pt x="3141" y="1443"/>
                  <a:pt x="3140" y="1443"/>
                  <a:pt x="3140" y="1443"/>
                </a:cubicBezTo>
                <a:cubicBezTo>
                  <a:pt x="3138" y="1442"/>
                  <a:pt x="3135" y="1442"/>
                  <a:pt x="3132" y="1443"/>
                </a:cubicBezTo>
                <a:cubicBezTo>
                  <a:pt x="3119" y="1448"/>
                  <a:pt x="3108" y="1463"/>
                  <a:pt x="3099" y="1476"/>
                </a:cubicBezTo>
                <a:cubicBezTo>
                  <a:pt x="3087" y="1493"/>
                  <a:pt x="3072" y="1529"/>
                  <a:pt x="3075" y="1536"/>
                </a:cubicBezTo>
                <a:cubicBezTo>
                  <a:pt x="3078" y="1542"/>
                  <a:pt x="3116" y="1517"/>
                  <a:pt x="3131" y="1497"/>
                </a:cubicBezTo>
                <a:cubicBezTo>
                  <a:pt x="3139" y="1485"/>
                  <a:pt x="3154" y="1464"/>
                  <a:pt x="3145" y="1448"/>
                </a:cubicBezTo>
                <a:cubicBezTo>
                  <a:pt x="3144" y="1446"/>
                  <a:pt x="3143" y="1445"/>
                  <a:pt x="3141" y="1444"/>
                </a:cubicBezTo>
                <a:close/>
                <a:moveTo>
                  <a:pt x="3434" y="1841"/>
                </a:moveTo>
                <a:cubicBezTo>
                  <a:pt x="3428" y="1827"/>
                  <a:pt x="3421" y="1814"/>
                  <a:pt x="3412" y="1802"/>
                </a:cubicBezTo>
                <a:cubicBezTo>
                  <a:pt x="3409" y="1797"/>
                  <a:pt x="3405" y="1793"/>
                  <a:pt x="3400" y="1791"/>
                </a:cubicBezTo>
                <a:cubicBezTo>
                  <a:pt x="3395" y="1789"/>
                  <a:pt x="3389" y="1791"/>
                  <a:pt x="3386" y="1796"/>
                </a:cubicBezTo>
                <a:cubicBezTo>
                  <a:pt x="3384" y="1800"/>
                  <a:pt x="3383" y="1804"/>
                  <a:pt x="3384" y="1808"/>
                </a:cubicBezTo>
                <a:cubicBezTo>
                  <a:pt x="3384" y="1812"/>
                  <a:pt x="3385" y="1816"/>
                  <a:pt x="3386" y="1820"/>
                </a:cubicBezTo>
                <a:cubicBezTo>
                  <a:pt x="3397" y="1849"/>
                  <a:pt x="3417" y="1869"/>
                  <a:pt x="3437" y="1886"/>
                </a:cubicBezTo>
                <a:cubicBezTo>
                  <a:pt x="3439" y="1887"/>
                  <a:pt x="3441" y="1889"/>
                  <a:pt x="3443" y="1890"/>
                </a:cubicBezTo>
                <a:cubicBezTo>
                  <a:pt x="3444" y="1890"/>
                  <a:pt x="3445" y="1890"/>
                  <a:pt x="3445" y="1890"/>
                </a:cubicBezTo>
                <a:cubicBezTo>
                  <a:pt x="3447" y="1890"/>
                  <a:pt x="3448" y="1889"/>
                  <a:pt x="3449" y="1888"/>
                </a:cubicBezTo>
                <a:cubicBezTo>
                  <a:pt x="3453" y="1883"/>
                  <a:pt x="3447" y="1869"/>
                  <a:pt x="3446" y="1865"/>
                </a:cubicBezTo>
                <a:cubicBezTo>
                  <a:pt x="3442" y="1856"/>
                  <a:pt x="3438" y="1849"/>
                  <a:pt x="3434" y="1841"/>
                </a:cubicBezTo>
                <a:close/>
                <a:moveTo>
                  <a:pt x="3141" y="32"/>
                </a:moveTo>
                <a:cubicBezTo>
                  <a:pt x="3141" y="32"/>
                  <a:pt x="3140" y="32"/>
                  <a:pt x="3140" y="32"/>
                </a:cubicBezTo>
                <a:cubicBezTo>
                  <a:pt x="3138" y="31"/>
                  <a:pt x="3135" y="31"/>
                  <a:pt x="3132" y="32"/>
                </a:cubicBezTo>
                <a:cubicBezTo>
                  <a:pt x="3119" y="37"/>
                  <a:pt x="3108" y="52"/>
                  <a:pt x="3099" y="65"/>
                </a:cubicBezTo>
                <a:cubicBezTo>
                  <a:pt x="3087" y="82"/>
                  <a:pt x="3072" y="118"/>
                  <a:pt x="3075" y="124"/>
                </a:cubicBezTo>
                <a:cubicBezTo>
                  <a:pt x="3078" y="131"/>
                  <a:pt x="3116" y="106"/>
                  <a:pt x="3131" y="85"/>
                </a:cubicBezTo>
                <a:cubicBezTo>
                  <a:pt x="3139" y="74"/>
                  <a:pt x="3154" y="52"/>
                  <a:pt x="3145" y="37"/>
                </a:cubicBezTo>
                <a:cubicBezTo>
                  <a:pt x="3144" y="35"/>
                  <a:pt x="3143" y="33"/>
                  <a:pt x="3141" y="32"/>
                </a:cubicBezTo>
                <a:close/>
                <a:moveTo>
                  <a:pt x="3141" y="738"/>
                </a:moveTo>
                <a:cubicBezTo>
                  <a:pt x="3141" y="738"/>
                  <a:pt x="3140" y="738"/>
                  <a:pt x="3140" y="737"/>
                </a:cubicBezTo>
                <a:cubicBezTo>
                  <a:pt x="3138" y="736"/>
                  <a:pt x="3135" y="736"/>
                  <a:pt x="3132" y="737"/>
                </a:cubicBezTo>
                <a:cubicBezTo>
                  <a:pt x="3119" y="743"/>
                  <a:pt x="3108" y="757"/>
                  <a:pt x="3099" y="770"/>
                </a:cubicBezTo>
                <a:cubicBezTo>
                  <a:pt x="3087" y="788"/>
                  <a:pt x="3072" y="824"/>
                  <a:pt x="3075" y="830"/>
                </a:cubicBezTo>
                <a:cubicBezTo>
                  <a:pt x="3078" y="836"/>
                  <a:pt x="3116" y="811"/>
                  <a:pt x="3131" y="791"/>
                </a:cubicBezTo>
                <a:cubicBezTo>
                  <a:pt x="3139" y="780"/>
                  <a:pt x="3154" y="758"/>
                  <a:pt x="3145" y="742"/>
                </a:cubicBezTo>
                <a:cubicBezTo>
                  <a:pt x="3144" y="741"/>
                  <a:pt x="3143" y="739"/>
                  <a:pt x="3141" y="738"/>
                </a:cubicBezTo>
                <a:close/>
                <a:moveTo>
                  <a:pt x="3141" y="2149"/>
                </a:moveTo>
                <a:cubicBezTo>
                  <a:pt x="3141" y="2149"/>
                  <a:pt x="3140" y="2149"/>
                  <a:pt x="3140" y="2148"/>
                </a:cubicBezTo>
                <a:cubicBezTo>
                  <a:pt x="3138" y="2147"/>
                  <a:pt x="3135" y="2147"/>
                  <a:pt x="3132" y="2148"/>
                </a:cubicBezTo>
                <a:cubicBezTo>
                  <a:pt x="3127" y="2151"/>
                  <a:pt x="3122" y="2154"/>
                  <a:pt x="3117" y="2159"/>
                </a:cubicBezTo>
                <a:cubicBezTo>
                  <a:pt x="3147" y="2159"/>
                  <a:pt x="3147" y="2159"/>
                  <a:pt x="3147" y="2159"/>
                </a:cubicBezTo>
                <a:cubicBezTo>
                  <a:pt x="3146" y="2157"/>
                  <a:pt x="3146" y="2155"/>
                  <a:pt x="3145" y="2153"/>
                </a:cubicBezTo>
                <a:cubicBezTo>
                  <a:pt x="3144" y="2152"/>
                  <a:pt x="3143" y="2150"/>
                  <a:pt x="3141" y="2149"/>
                </a:cubicBezTo>
                <a:close/>
                <a:moveTo>
                  <a:pt x="3136" y="2073"/>
                </a:moveTo>
                <a:cubicBezTo>
                  <a:pt x="3136" y="2070"/>
                  <a:pt x="3135" y="2067"/>
                  <a:pt x="3134" y="2065"/>
                </a:cubicBezTo>
                <a:cubicBezTo>
                  <a:pt x="3131" y="2062"/>
                  <a:pt x="3128" y="2062"/>
                  <a:pt x="3125" y="2063"/>
                </a:cubicBezTo>
                <a:cubicBezTo>
                  <a:pt x="3118" y="2065"/>
                  <a:pt x="3114" y="2071"/>
                  <a:pt x="3110" y="2077"/>
                </a:cubicBezTo>
                <a:cubicBezTo>
                  <a:pt x="3105" y="2085"/>
                  <a:pt x="3100" y="2092"/>
                  <a:pt x="3097" y="2101"/>
                </a:cubicBezTo>
                <a:cubicBezTo>
                  <a:pt x="3091" y="2116"/>
                  <a:pt x="3087" y="2131"/>
                  <a:pt x="3082" y="2146"/>
                </a:cubicBezTo>
                <a:cubicBezTo>
                  <a:pt x="3081" y="2150"/>
                  <a:pt x="3080" y="2154"/>
                  <a:pt x="3078" y="2159"/>
                </a:cubicBezTo>
                <a:cubicBezTo>
                  <a:pt x="3101" y="2159"/>
                  <a:pt x="3101" y="2159"/>
                  <a:pt x="3101" y="2159"/>
                </a:cubicBezTo>
                <a:cubicBezTo>
                  <a:pt x="3104" y="2155"/>
                  <a:pt x="3106" y="2152"/>
                  <a:pt x="3108" y="2149"/>
                </a:cubicBezTo>
                <a:cubicBezTo>
                  <a:pt x="3115" y="2137"/>
                  <a:pt x="3121" y="2125"/>
                  <a:pt x="3127" y="2113"/>
                </a:cubicBezTo>
                <a:cubicBezTo>
                  <a:pt x="3132" y="2100"/>
                  <a:pt x="3138" y="2088"/>
                  <a:pt x="3136" y="2073"/>
                </a:cubicBezTo>
                <a:close/>
                <a:moveTo>
                  <a:pt x="3525" y="1794"/>
                </a:moveTo>
                <a:cubicBezTo>
                  <a:pt x="3525" y="1794"/>
                  <a:pt x="3524" y="1794"/>
                  <a:pt x="3524" y="1794"/>
                </a:cubicBezTo>
                <a:cubicBezTo>
                  <a:pt x="3522" y="1793"/>
                  <a:pt x="3519" y="1793"/>
                  <a:pt x="3516" y="1794"/>
                </a:cubicBezTo>
                <a:cubicBezTo>
                  <a:pt x="3503" y="1799"/>
                  <a:pt x="3492" y="1814"/>
                  <a:pt x="3483" y="1827"/>
                </a:cubicBezTo>
                <a:cubicBezTo>
                  <a:pt x="3471" y="1844"/>
                  <a:pt x="3456" y="1880"/>
                  <a:pt x="3459" y="1886"/>
                </a:cubicBezTo>
                <a:cubicBezTo>
                  <a:pt x="3462" y="1893"/>
                  <a:pt x="3500" y="1868"/>
                  <a:pt x="3515" y="1847"/>
                </a:cubicBezTo>
                <a:cubicBezTo>
                  <a:pt x="3523" y="1836"/>
                  <a:pt x="3538" y="1815"/>
                  <a:pt x="3529" y="1799"/>
                </a:cubicBezTo>
                <a:cubicBezTo>
                  <a:pt x="3528" y="1797"/>
                  <a:pt x="3527" y="1796"/>
                  <a:pt x="3525" y="1794"/>
                </a:cubicBezTo>
                <a:close/>
                <a:moveTo>
                  <a:pt x="3525" y="1091"/>
                </a:moveTo>
                <a:cubicBezTo>
                  <a:pt x="3525" y="1091"/>
                  <a:pt x="3524" y="1090"/>
                  <a:pt x="3524" y="1090"/>
                </a:cubicBezTo>
                <a:cubicBezTo>
                  <a:pt x="3522" y="1089"/>
                  <a:pt x="3519" y="1089"/>
                  <a:pt x="3516" y="1090"/>
                </a:cubicBezTo>
                <a:cubicBezTo>
                  <a:pt x="3503" y="1095"/>
                  <a:pt x="3492" y="1110"/>
                  <a:pt x="3483" y="1123"/>
                </a:cubicBezTo>
                <a:cubicBezTo>
                  <a:pt x="3471" y="1140"/>
                  <a:pt x="3456" y="1176"/>
                  <a:pt x="3459" y="1183"/>
                </a:cubicBezTo>
                <a:cubicBezTo>
                  <a:pt x="3462" y="1189"/>
                  <a:pt x="3500" y="1164"/>
                  <a:pt x="3515" y="1144"/>
                </a:cubicBezTo>
                <a:cubicBezTo>
                  <a:pt x="3523" y="1133"/>
                  <a:pt x="3538" y="1111"/>
                  <a:pt x="3529" y="1095"/>
                </a:cubicBezTo>
                <a:cubicBezTo>
                  <a:pt x="3528" y="1093"/>
                  <a:pt x="3527" y="1092"/>
                  <a:pt x="3525" y="1091"/>
                </a:cubicBezTo>
                <a:close/>
                <a:moveTo>
                  <a:pt x="3475" y="1819"/>
                </a:moveTo>
                <a:cubicBezTo>
                  <a:pt x="3481" y="1811"/>
                  <a:pt x="3487" y="1803"/>
                  <a:pt x="3492" y="1794"/>
                </a:cubicBezTo>
                <a:cubicBezTo>
                  <a:pt x="3499" y="1783"/>
                  <a:pt x="3505" y="1771"/>
                  <a:pt x="3511" y="1758"/>
                </a:cubicBezTo>
                <a:cubicBezTo>
                  <a:pt x="3516" y="1746"/>
                  <a:pt x="3522" y="1733"/>
                  <a:pt x="3520" y="1718"/>
                </a:cubicBezTo>
                <a:cubicBezTo>
                  <a:pt x="3520" y="1715"/>
                  <a:pt x="3519" y="1712"/>
                  <a:pt x="3517" y="1710"/>
                </a:cubicBezTo>
                <a:cubicBezTo>
                  <a:pt x="3515" y="1707"/>
                  <a:pt x="3512" y="1707"/>
                  <a:pt x="3509" y="1708"/>
                </a:cubicBezTo>
                <a:cubicBezTo>
                  <a:pt x="3502" y="1710"/>
                  <a:pt x="3498" y="1716"/>
                  <a:pt x="3494" y="1723"/>
                </a:cubicBezTo>
                <a:cubicBezTo>
                  <a:pt x="3489" y="1730"/>
                  <a:pt x="3484" y="1738"/>
                  <a:pt x="3481" y="1747"/>
                </a:cubicBezTo>
                <a:cubicBezTo>
                  <a:pt x="3475" y="1761"/>
                  <a:pt x="3471" y="1777"/>
                  <a:pt x="3466" y="1792"/>
                </a:cubicBezTo>
                <a:cubicBezTo>
                  <a:pt x="3462" y="1807"/>
                  <a:pt x="3453" y="1833"/>
                  <a:pt x="3457" y="1837"/>
                </a:cubicBezTo>
                <a:cubicBezTo>
                  <a:pt x="3460" y="1841"/>
                  <a:pt x="3470" y="1826"/>
                  <a:pt x="3475" y="1819"/>
                </a:cubicBezTo>
                <a:close/>
                <a:moveTo>
                  <a:pt x="9" y="675"/>
                </a:moveTo>
                <a:cubicBezTo>
                  <a:pt x="12" y="658"/>
                  <a:pt x="14" y="641"/>
                  <a:pt x="14" y="624"/>
                </a:cubicBezTo>
                <a:cubicBezTo>
                  <a:pt x="15" y="610"/>
                  <a:pt x="16" y="587"/>
                  <a:pt x="4" y="580"/>
                </a:cubicBezTo>
                <a:cubicBezTo>
                  <a:pt x="3" y="579"/>
                  <a:pt x="2" y="579"/>
                  <a:pt x="2" y="579"/>
                </a:cubicBezTo>
                <a:cubicBezTo>
                  <a:pt x="2" y="720"/>
                  <a:pt x="2" y="720"/>
                  <a:pt x="2" y="720"/>
                </a:cubicBezTo>
                <a:cubicBezTo>
                  <a:pt x="3" y="715"/>
                  <a:pt x="4" y="710"/>
                  <a:pt x="5" y="706"/>
                </a:cubicBezTo>
                <a:cubicBezTo>
                  <a:pt x="7" y="696"/>
                  <a:pt x="8" y="685"/>
                  <a:pt x="9" y="675"/>
                </a:cubicBezTo>
                <a:close/>
                <a:moveTo>
                  <a:pt x="3432" y="1751"/>
                </a:moveTo>
                <a:cubicBezTo>
                  <a:pt x="3427" y="1736"/>
                  <a:pt x="3422" y="1713"/>
                  <a:pt x="3408" y="1708"/>
                </a:cubicBezTo>
                <a:cubicBezTo>
                  <a:pt x="3404" y="1706"/>
                  <a:pt x="3399" y="1708"/>
                  <a:pt x="3396" y="1712"/>
                </a:cubicBezTo>
                <a:cubicBezTo>
                  <a:pt x="3392" y="1718"/>
                  <a:pt x="3392" y="1726"/>
                  <a:pt x="3394" y="1733"/>
                </a:cubicBezTo>
                <a:cubicBezTo>
                  <a:pt x="3400" y="1754"/>
                  <a:pt x="3408" y="1774"/>
                  <a:pt x="3418" y="1793"/>
                </a:cubicBezTo>
                <a:cubicBezTo>
                  <a:pt x="3423" y="1802"/>
                  <a:pt x="3428" y="1811"/>
                  <a:pt x="3434" y="1820"/>
                </a:cubicBezTo>
                <a:cubicBezTo>
                  <a:pt x="3437" y="1824"/>
                  <a:pt x="3451" y="1848"/>
                  <a:pt x="3451" y="1838"/>
                </a:cubicBezTo>
                <a:cubicBezTo>
                  <a:pt x="3451" y="1826"/>
                  <a:pt x="3448" y="1813"/>
                  <a:pt x="3445" y="1802"/>
                </a:cubicBezTo>
                <a:cubicBezTo>
                  <a:pt x="3442" y="1785"/>
                  <a:pt x="3437" y="1768"/>
                  <a:pt x="3432" y="1751"/>
                </a:cubicBezTo>
                <a:close/>
                <a:moveTo>
                  <a:pt x="3457" y="1778"/>
                </a:moveTo>
                <a:cubicBezTo>
                  <a:pt x="3459" y="1773"/>
                  <a:pt x="3460" y="1767"/>
                  <a:pt x="3461" y="1762"/>
                </a:cubicBezTo>
                <a:cubicBezTo>
                  <a:pt x="3463" y="1752"/>
                  <a:pt x="3464" y="1742"/>
                  <a:pt x="3465" y="1732"/>
                </a:cubicBezTo>
                <a:cubicBezTo>
                  <a:pt x="3468" y="1715"/>
                  <a:pt x="3469" y="1698"/>
                  <a:pt x="3470" y="1681"/>
                </a:cubicBezTo>
                <a:cubicBezTo>
                  <a:pt x="3471" y="1666"/>
                  <a:pt x="3472" y="1644"/>
                  <a:pt x="3460" y="1636"/>
                </a:cubicBezTo>
                <a:cubicBezTo>
                  <a:pt x="3455" y="1633"/>
                  <a:pt x="3448" y="1635"/>
                  <a:pt x="3444" y="1640"/>
                </a:cubicBezTo>
                <a:cubicBezTo>
                  <a:pt x="3440" y="1645"/>
                  <a:pt x="3438" y="1653"/>
                  <a:pt x="3437" y="1660"/>
                </a:cubicBezTo>
                <a:cubicBezTo>
                  <a:pt x="3438" y="1685"/>
                  <a:pt x="3441" y="1710"/>
                  <a:pt x="3444" y="1735"/>
                </a:cubicBezTo>
                <a:cubicBezTo>
                  <a:pt x="3446" y="1745"/>
                  <a:pt x="3447" y="1755"/>
                  <a:pt x="3449" y="1765"/>
                </a:cubicBezTo>
                <a:cubicBezTo>
                  <a:pt x="3450" y="1768"/>
                  <a:pt x="3453" y="1786"/>
                  <a:pt x="3457" y="1778"/>
                </a:cubicBezTo>
                <a:close/>
                <a:moveTo>
                  <a:pt x="360" y="1751"/>
                </a:moveTo>
                <a:cubicBezTo>
                  <a:pt x="356" y="1736"/>
                  <a:pt x="350" y="1713"/>
                  <a:pt x="337" y="1708"/>
                </a:cubicBezTo>
                <a:cubicBezTo>
                  <a:pt x="332" y="1706"/>
                  <a:pt x="327" y="1708"/>
                  <a:pt x="324" y="1712"/>
                </a:cubicBezTo>
                <a:cubicBezTo>
                  <a:pt x="320" y="1718"/>
                  <a:pt x="320" y="1726"/>
                  <a:pt x="322" y="1733"/>
                </a:cubicBezTo>
                <a:cubicBezTo>
                  <a:pt x="328" y="1754"/>
                  <a:pt x="336" y="1774"/>
                  <a:pt x="346" y="1793"/>
                </a:cubicBezTo>
                <a:cubicBezTo>
                  <a:pt x="351" y="1802"/>
                  <a:pt x="357" y="1811"/>
                  <a:pt x="362" y="1820"/>
                </a:cubicBezTo>
                <a:cubicBezTo>
                  <a:pt x="365" y="1824"/>
                  <a:pt x="379" y="1848"/>
                  <a:pt x="379" y="1838"/>
                </a:cubicBezTo>
                <a:cubicBezTo>
                  <a:pt x="379" y="1826"/>
                  <a:pt x="376" y="1813"/>
                  <a:pt x="373" y="1802"/>
                </a:cubicBezTo>
                <a:cubicBezTo>
                  <a:pt x="370" y="1785"/>
                  <a:pt x="365" y="1768"/>
                  <a:pt x="360" y="1751"/>
                </a:cubicBezTo>
                <a:close/>
                <a:moveTo>
                  <a:pt x="453" y="1091"/>
                </a:moveTo>
                <a:cubicBezTo>
                  <a:pt x="453" y="1091"/>
                  <a:pt x="452" y="1090"/>
                  <a:pt x="452" y="1090"/>
                </a:cubicBezTo>
                <a:cubicBezTo>
                  <a:pt x="450" y="1089"/>
                  <a:pt x="447" y="1089"/>
                  <a:pt x="444" y="1090"/>
                </a:cubicBezTo>
                <a:cubicBezTo>
                  <a:pt x="431" y="1095"/>
                  <a:pt x="420" y="1110"/>
                  <a:pt x="411" y="1123"/>
                </a:cubicBezTo>
                <a:cubicBezTo>
                  <a:pt x="400" y="1140"/>
                  <a:pt x="384" y="1176"/>
                  <a:pt x="387" y="1183"/>
                </a:cubicBezTo>
                <a:cubicBezTo>
                  <a:pt x="390" y="1189"/>
                  <a:pt x="428" y="1164"/>
                  <a:pt x="443" y="1144"/>
                </a:cubicBezTo>
                <a:cubicBezTo>
                  <a:pt x="451" y="1133"/>
                  <a:pt x="466" y="1111"/>
                  <a:pt x="457" y="1095"/>
                </a:cubicBezTo>
                <a:cubicBezTo>
                  <a:pt x="456" y="1093"/>
                  <a:pt x="455" y="1092"/>
                  <a:pt x="453" y="1091"/>
                </a:cubicBezTo>
                <a:close/>
                <a:moveTo>
                  <a:pt x="403" y="1819"/>
                </a:moveTo>
                <a:cubicBezTo>
                  <a:pt x="409" y="1811"/>
                  <a:pt x="415" y="1803"/>
                  <a:pt x="420" y="1794"/>
                </a:cubicBezTo>
                <a:cubicBezTo>
                  <a:pt x="427" y="1783"/>
                  <a:pt x="433" y="1771"/>
                  <a:pt x="439" y="1758"/>
                </a:cubicBezTo>
                <a:cubicBezTo>
                  <a:pt x="444" y="1746"/>
                  <a:pt x="450" y="1733"/>
                  <a:pt x="448" y="1718"/>
                </a:cubicBezTo>
                <a:cubicBezTo>
                  <a:pt x="448" y="1715"/>
                  <a:pt x="447" y="1712"/>
                  <a:pt x="446" y="1710"/>
                </a:cubicBezTo>
                <a:cubicBezTo>
                  <a:pt x="443" y="1707"/>
                  <a:pt x="440" y="1707"/>
                  <a:pt x="437" y="1708"/>
                </a:cubicBezTo>
                <a:cubicBezTo>
                  <a:pt x="430" y="1710"/>
                  <a:pt x="426" y="1716"/>
                  <a:pt x="422" y="1723"/>
                </a:cubicBezTo>
                <a:cubicBezTo>
                  <a:pt x="417" y="1730"/>
                  <a:pt x="412" y="1738"/>
                  <a:pt x="409" y="1747"/>
                </a:cubicBezTo>
                <a:cubicBezTo>
                  <a:pt x="403" y="1761"/>
                  <a:pt x="399" y="1777"/>
                  <a:pt x="394" y="1792"/>
                </a:cubicBezTo>
                <a:cubicBezTo>
                  <a:pt x="390" y="1807"/>
                  <a:pt x="381" y="1833"/>
                  <a:pt x="385" y="1837"/>
                </a:cubicBezTo>
                <a:cubicBezTo>
                  <a:pt x="388" y="1841"/>
                  <a:pt x="398" y="1826"/>
                  <a:pt x="403" y="1819"/>
                </a:cubicBezTo>
                <a:close/>
                <a:moveTo>
                  <a:pt x="385" y="1778"/>
                </a:moveTo>
                <a:cubicBezTo>
                  <a:pt x="387" y="1773"/>
                  <a:pt x="388" y="1767"/>
                  <a:pt x="389" y="1762"/>
                </a:cubicBezTo>
                <a:cubicBezTo>
                  <a:pt x="391" y="1752"/>
                  <a:pt x="392" y="1742"/>
                  <a:pt x="393" y="1732"/>
                </a:cubicBezTo>
                <a:cubicBezTo>
                  <a:pt x="396" y="1715"/>
                  <a:pt x="398" y="1698"/>
                  <a:pt x="398" y="1681"/>
                </a:cubicBezTo>
                <a:cubicBezTo>
                  <a:pt x="399" y="1666"/>
                  <a:pt x="400" y="1644"/>
                  <a:pt x="388" y="1636"/>
                </a:cubicBezTo>
                <a:cubicBezTo>
                  <a:pt x="383" y="1633"/>
                  <a:pt x="376" y="1635"/>
                  <a:pt x="372" y="1640"/>
                </a:cubicBezTo>
                <a:cubicBezTo>
                  <a:pt x="368" y="1645"/>
                  <a:pt x="366" y="1653"/>
                  <a:pt x="365" y="1660"/>
                </a:cubicBezTo>
                <a:cubicBezTo>
                  <a:pt x="366" y="1685"/>
                  <a:pt x="369" y="1710"/>
                  <a:pt x="372" y="1735"/>
                </a:cubicBezTo>
                <a:cubicBezTo>
                  <a:pt x="374" y="1745"/>
                  <a:pt x="375" y="1755"/>
                  <a:pt x="377" y="1765"/>
                </a:cubicBezTo>
                <a:cubicBezTo>
                  <a:pt x="378" y="1768"/>
                  <a:pt x="381" y="1786"/>
                  <a:pt x="385" y="1778"/>
                </a:cubicBezTo>
                <a:close/>
                <a:moveTo>
                  <a:pt x="453" y="382"/>
                </a:moveTo>
                <a:cubicBezTo>
                  <a:pt x="453" y="382"/>
                  <a:pt x="452" y="382"/>
                  <a:pt x="452" y="382"/>
                </a:cubicBezTo>
                <a:cubicBezTo>
                  <a:pt x="450" y="380"/>
                  <a:pt x="447" y="381"/>
                  <a:pt x="444" y="382"/>
                </a:cubicBezTo>
                <a:cubicBezTo>
                  <a:pt x="431" y="387"/>
                  <a:pt x="420" y="402"/>
                  <a:pt x="411" y="415"/>
                </a:cubicBezTo>
                <a:cubicBezTo>
                  <a:pt x="400" y="432"/>
                  <a:pt x="384" y="468"/>
                  <a:pt x="387" y="474"/>
                </a:cubicBezTo>
                <a:cubicBezTo>
                  <a:pt x="390" y="480"/>
                  <a:pt x="428" y="456"/>
                  <a:pt x="443" y="435"/>
                </a:cubicBezTo>
                <a:cubicBezTo>
                  <a:pt x="451" y="424"/>
                  <a:pt x="466" y="402"/>
                  <a:pt x="457" y="387"/>
                </a:cubicBezTo>
                <a:cubicBezTo>
                  <a:pt x="456" y="385"/>
                  <a:pt x="455" y="383"/>
                  <a:pt x="453" y="382"/>
                </a:cubicBezTo>
                <a:close/>
                <a:moveTo>
                  <a:pt x="837" y="2149"/>
                </a:moveTo>
                <a:cubicBezTo>
                  <a:pt x="837" y="2149"/>
                  <a:pt x="836" y="2149"/>
                  <a:pt x="836" y="2148"/>
                </a:cubicBezTo>
                <a:cubicBezTo>
                  <a:pt x="834" y="2147"/>
                  <a:pt x="831" y="2147"/>
                  <a:pt x="828" y="2148"/>
                </a:cubicBezTo>
                <a:cubicBezTo>
                  <a:pt x="823" y="2151"/>
                  <a:pt x="818" y="2154"/>
                  <a:pt x="813" y="2159"/>
                </a:cubicBezTo>
                <a:cubicBezTo>
                  <a:pt x="843" y="2159"/>
                  <a:pt x="843" y="2159"/>
                  <a:pt x="843" y="2159"/>
                </a:cubicBezTo>
                <a:cubicBezTo>
                  <a:pt x="842" y="2157"/>
                  <a:pt x="842" y="2155"/>
                  <a:pt x="841" y="2153"/>
                </a:cubicBezTo>
                <a:cubicBezTo>
                  <a:pt x="840" y="2152"/>
                  <a:pt x="839" y="2150"/>
                  <a:pt x="837" y="2149"/>
                </a:cubicBezTo>
                <a:close/>
                <a:moveTo>
                  <a:pt x="832" y="2073"/>
                </a:moveTo>
                <a:cubicBezTo>
                  <a:pt x="832" y="2070"/>
                  <a:pt x="831" y="2067"/>
                  <a:pt x="830" y="2065"/>
                </a:cubicBezTo>
                <a:cubicBezTo>
                  <a:pt x="827" y="2062"/>
                  <a:pt x="824" y="2062"/>
                  <a:pt x="821" y="2063"/>
                </a:cubicBezTo>
                <a:cubicBezTo>
                  <a:pt x="814" y="2065"/>
                  <a:pt x="810" y="2071"/>
                  <a:pt x="806" y="2077"/>
                </a:cubicBezTo>
                <a:cubicBezTo>
                  <a:pt x="801" y="2085"/>
                  <a:pt x="796" y="2092"/>
                  <a:pt x="793" y="2101"/>
                </a:cubicBezTo>
                <a:cubicBezTo>
                  <a:pt x="787" y="2116"/>
                  <a:pt x="783" y="2131"/>
                  <a:pt x="778" y="2146"/>
                </a:cubicBezTo>
                <a:cubicBezTo>
                  <a:pt x="777" y="2150"/>
                  <a:pt x="776" y="2154"/>
                  <a:pt x="774" y="2159"/>
                </a:cubicBezTo>
                <a:cubicBezTo>
                  <a:pt x="797" y="2159"/>
                  <a:pt x="797" y="2159"/>
                  <a:pt x="797" y="2159"/>
                </a:cubicBezTo>
                <a:cubicBezTo>
                  <a:pt x="800" y="2155"/>
                  <a:pt x="802" y="2152"/>
                  <a:pt x="804" y="2149"/>
                </a:cubicBezTo>
                <a:cubicBezTo>
                  <a:pt x="811" y="2137"/>
                  <a:pt x="817" y="2125"/>
                  <a:pt x="823" y="2113"/>
                </a:cubicBezTo>
                <a:cubicBezTo>
                  <a:pt x="828" y="2100"/>
                  <a:pt x="834" y="2088"/>
                  <a:pt x="832" y="2073"/>
                </a:cubicBezTo>
                <a:close/>
                <a:moveTo>
                  <a:pt x="782" y="2035"/>
                </a:moveTo>
                <a:cubicBezTo>
                  <a:pt x="783" y="2021"/>
                  <a:pt x="784" y="1998"/>
                  <a:pt x="772" y="1991"/>
                </a:cubicBezTo>
                <a:cubicBezTo>
                  <a:pt x="767" y="1988"/>
                  <a:pt x="760" y="1990"/>
                  <a:pt x="756" y="1995"/>
                </a:cubicBezTo>
                <a:cubicBezTo>
                  <a:pt x="752" y="2000"/>
                  <a:pt x="750" y="2008"/>
                  <a:pt x="749" y="2015"/>
                </a:cubicBezTo>
                <a:cubicBezTo>
                  <a:pt x="750" y="2040"/>
                  <a:pt x="753" y="2065"/>
                  <a:pt x="756" y="2090"/>
                </a:cubicBezTo>
                <a:cubicBezTo>
                  <a:pt x="758" y="2100"/>
                  <a:pt x="759" y="2109"/>
                  <a:pt x="761" y="2119"/>
                </a:cubicBezTo>
                <a:cubicBezTo>
                  <a:pt x="762" y="2122"/>
                  <a:pt x="765" y="2141"/>
                  <a:pt x="769" y="2133"/>
                </a:cubicBezTo>
                <a:cubicBezTo>
                  <a:pt x="771" y="2128"/>
                  <a:pt x="772" y="2122"/>
                  <a:pt x="773" y="2117"/>
                </a:cubicBezTo>
                <a:cubicBezTo>
                  <a:pt x="775" y="2107"/>
                  <a:pt x="776" y="2097"/>
                  <a:pt x="777" y="2086"/>
                </a:cubicBezTo>
                <a:cubicBezTo>
                  <a:pt x="780" y="2069"/>
                  <a:pt x="782" y="2052"/>
                  <a:pt x="782" y="2035"/>
                </a:cubicBezTo>
                <a:close/>
                <a:moveTo>
                  <a:pt x="712" y="2146"/>
                </a:moveTo>
                <a:cubicBezTo>
                  <a:pt x="707" y="2144"/>
                  <a:pt x="701" y="2146"/>
                  <a:pt x="698" y="2151"/>
                </a:cubicBezTo>
                <a:cubicBezTo>
                  <a:pt x="697" y="2153"/>
                  <a:pt x="696" y="2156"/>
                  <a:pt x="696" y="2159"/>
                </a:cubicBezTo>
                <a:cubicBezTo>
                  <a:pt x="726" y="2159"/>
                  <a:pt x="726" y="2159"/>
                  <a:pt x="726" y="2159"/>
                </a:cubicBezTo>
                <a:cubicBezTo>
                  <a:pt x="725" y="2158"/>
                  <a:pt x="725" y="2158"/>
                  <a:pt x="724" y="2157"/>
                </a:cubicBezTo>
                <a:cubicBezTo>
                  <a:pt x="721" y="2152"/>
                  <a:pt x="717" y="2148"/>
                  <a:pt x="712" y="2146"/>
                </a:cubicBezTo>
                <a:close/>
                <a:moveTo>
                  <a:pt x="749" y="1535"/>
                </a:moveTo>
                <a:cubicBezTo>
                  <a:pt x="751" y="1537"/>
                  <a:pt x="753" y="1538"/>
                  <a:pt x="755" y="1539"/>
                </a:cubicBezTo>
                <a:cubicBezTo>
                  <a:pt x="756" y="1539"/>
                  <a:pt x="757" y="1539"/>
                  <a:pt x="758" y="1539"/>
                </a:cubicBezTo>
                <a:cubicBezTo>
                  <a:pt x="759" y="1539"/>
                  <a:pt x="760" y="1538"/>
                  <a:pt x="761" y="1537"/>
                </a:cubicBezTo>
                <a:cubicBezTo>
                  <a:pt x="765" y="1532"/>
                  <a:pt x="759" y="1519"/>
                  <a:pt x="758" y="1514"/>
                </a:cubicBezTo>
                <a:cubicBezTo>
                  <a:pt x="754" y="1505"/>
                  <a:pt x="750" y="1498"/>
                  <a:pt x="746" y="1490"/>
                </a:cubicBezTo>
                <a:cubicBezTo>
                  <a:pt x="740" y="1476"/>
                  <a:pt x="733" y="1463"/>
                  <a:pt x="724" y="1451"/>
                </a:cubicBezTo>
                <a:cubicBezTo>
                  <a:pt x="721" y="1447"/>
                  <a:pt x="717" y="1442"/>
                  <a:pt x="712" y="1440"/>
                </a:cubicBezTo>
                <a:cubicBezTo>
                  <a:pt x="707" y="1438"/>
                  <a:pt x="701" y="1440"/>
                  <a:pt x="698" y="1445"/>
                </a:cubicBezTo>
                <a:cubicBezTo>
                  <a:pt x="696" y="1449"/>
                  <a:pt x="695" y="1453"/>
                  <a:pt x="696" y="1457"/>
                </a:cubicBezTo>
                <a:cubicBezTo>
                  <a:pt x="696" y="1461"/>
                  <a:pt x="697" y="1465"/>
                  <a:pt x="698" y="1469"/>
                </a:cubicBezTo>
                <a:cubicBezTo>
                  <a:pt x="709" y="1498"/>
                  <a:pt x="729" y="1518"/>
                  <a:pt x="749" y="1535"/>
                </a:cubicBezTo>
                <a:close/>
                <a:moveTo>
                  <a:pt x="744" y="2106"/>
                </a:moveTo>
                <a:cubicBezTo>
                  <a:pt x="740" y="2091"/>
                  <a:pt x="734" y="2068"/>
                  <a:pt x="720" y="2063"/>
                </a:cubicBezTo>
                <a:cubicBezTo>
                  <a:pt x="716" y="2061"/>
                  <a:pt x="711" y="2062"/>
                  <a:pt x="708" y="2067"/>
                </a:cubicBezTo>
                <a:cubicBezTo>
                  <a:pt x="704" y="2072"/>
                  <a:pt x="704" y="2081"/>
                  <a:pt x="706" y="2088"/>
                </a:cubicBezTo>
                <a:cubicBezTo>
                  <a:pt x="712" y="2109"/>
                  <a:pt x="720" y="2129"/>
                  <a:pt x="730" y="2148"/>
                </a:cubicBezTo>
                <a:cubicBezTo>
                  <a:pt x="732" y="2151"/>
                  <a:pt x="734" y="2155"/>
                  <a:pt x="737" y="2159"/>
                </a:cubicBezTo>
                <a:cubicBezTo>
                  <a:pt x="758" y="2159"/>
                  <a:pt x="758" y="2159"/>
                  <a:pt x="758" y="2159"/>
                </a:cubicBezTo>
                <a:cubicBezTo>
                  <a:pt x="758" y="2158"/>
                  <a:pt x="757" y="2157"/>
                  <a:pt x="757" y="2157"/>
                </a:cubicBezTo>
                <a:cubicBezTo>
                  <a:pt x="754" y="2139"/>
                  <a:pt x="749" y="2122"/>
                  <a:pt x="744" y="2106"/>
                </a:cubicBezTo>
                <a:close/>
                <a:moveTo>
                  <a:pt x="453" y="1794"/>
                </a:moveTo>
                <a:cubicBezTo>
                  <a:pt x="453" y="1794"/>
                  <a:pt x="452" y="1794"/>
                  <a:pt x="452" y="1794"/>
                </a:cubicBezTo>
                <a:cubicBezTo>
                  <a:pt x="450" y="1793"/>
                  <a:pt x="447" y="1793"/>
                  <a:pt x="444" y="1794"/>
                </a:cubicBezTo>
                <a:cubicBezTo>
                  <a:pt x="431" y="1799"/>
                  <a:pt x="420" y="1814"/>
                  <a:pt x="411" y="1827"/>
                </a:cubicBezTo>
                <a:cubicBezTo>
                  <a:pt x="400" y="1844"/>
                  <a:pt x="384" y="1880"/>
                  <a:pt x="387" y="1886"/>
                </a:cubicBezTo>
                <a:cubicBezTo>
                  <a:pt x="390" y="1893"/>
                  <a:pt x="428" y="1868"/>
                  <a:pt x="443" y="1847"/>
                </a:cubicBezTo>
                <a:cubicBezTo>
                  <a:pt x="451" y="1836"/>
                  <a:pt x="466" y="1815"/>
                  <a:pt x="457" y="1799"/>
                </a:cubicBezTo>
                <a:cubicBezTo>
                  <a:pt x="456" y="1797"/>
                  <a:pt x="455" y="1796"/>
                  <a:pt x="453" y="1794"/>
                </a:cubicBezTo>
                <a:close/>
                <a:moveTo>
                  <a:pt x="1939" y="1819"/>
                </a:moveTo>
                <a:cubicBezTo>
                  <a:pt x="1945" y="1811"/>
                  <a:pt x="1951" y="1803"/>
                  <a:pt x="1956" y="1794"/>
                </a:cubicBezTo>
                <a:cubicBezTo>
                  <a:pt x="1963" y="1783"/>
                  <a:pt x="1969" y="1771"/>
                  <a:pt x="1975" y="1758"/>
                </a:cubicBezTo>
                <a:cubicBezTo>
                  <a:pt x="1980" y="1746"/>
                  <a:pt x="1986" y="1733"/>
                  <a:pt x="1984" y="1718"/>
                </a:cubicBezTo>
                <a:cubicBezTo>
                  <a:pt x="1984" y="1715"/>
                  <a:pt x="1983" y="1712"/>
                  <a:pt x="1982" y="1710"/>
                </a:cubicBezTo>
                <a:cubicBezTo>
                  <a:pt x="1979" y="1707"/>
                  <a:pt x="1976" y="1707"/>
                  <a:pt x="1973" y="1708"/>
                </a:cubicBezTo>
                <a:cubicBezTo>
                  <a:pt x="1966" y="1710"/>
                  <a:pt x="1962" y="1716"/>
                  <a:pt x="1958" y="1723"/>
                </a:cubicBezTo>
                <a:cubicBezTo>
                  <a:pt x="1953" y="1730"/>
                  <a:pt x="1948" y="1738"/>
                  <a:pt x="1945" y="1747"/>
                </a:cubicBezTo>
                <a:cubicBezTo>
                  <a:pt x="1939" y="1761"/>
                  <a:pt x="1935" y="1777"/>
                  <a:pt x="1930" y="1792"/>
                </a:cubicBezTo>
                <a:cubicBezTo>
                  <a:pt x="1926" y="1807"/>
                  <a:pt x="1917" y="1833"/>
                  <a:pt x="1921" y="1837"/>
                </a:cubicBezTo>
                <a:cubicBezTo>
                  <a:pt x="1924" y="1841"/>
                  <a:pt x="1934" y="1826"/>
                  <a:pt x="1939" y="1819"/>
                </a:cubicBezTo>
                <a:close/>
                <a:moveTo>
                  <a:pt x="19" y="1468"/>
                </a:moveTo>
                <a:cubicBezTo>
                  <a:pt x="25" y="1460"/>
                  <a:pt x="31" y="1452"/>
                  <a:pt x="36" y="1443"/>
                </a:cubicBezTo>
                <a:cubicBezTo>
                  <a:pt x="43" y="1432"/>
                  <a:pt x="49" y="1420"/>
                  <a:pt x="55" y="1407"/>
                </a:cubicBezTo>
                <a:cubicBezTo>
                  <a:pt x="60" y="1395"/>
                  <a:pt x="66" y="1382"/>
                  <a:pt x="64" y="1368"/>
                </a:cubicBezTo>
                <a:cubicBezTo>
                  <a:pt x="64" y="1364"/>
                  <a:pt x="63" y="1361"/>
                  <a:pt x="62" y="1359"/>
                </a:cubicBezTo>
                <a:cubicBezTo>
                  <a:pt x="59" y="1356"/>
                  <a:pt x="56" y="1356"/>
                  <a:pt x="53" y="1357"/>
                </a:cubicBezTo>
                <a:cubicBezTo>
                  <a:pt x="46" y="1359"/>
                  <a:pt x="42" y="1365"/>
                  <a:pt x="38" y="1372"/>
                </a:cubicBezTo>
                <a:cubicBezTo>
                  <a:pt x="33" y="1379"/>
                  <a:pt x="28" y="1387"/>
                  <a:pt x="25" y="1396"/>
                </a:cubicBezTo>
                <a:cubicBezTo>
                  <a:pt x="19" y="1411"/>
                  <a:pt x="15" y="1426"/>
                  <a:pt x="10" y="1441"/>
                </a:cubicBezTo>
                <a:cubicBezTo>
                  <a:pt x="8" y="1449"/>
                  <a:pt x="4" y="1461"/>
                  <a:pt x="2" y="1471"/>
                </a:cubicBezTo>
                <a:cubicBezTo>
                  <a:pt x="2" y="1487"/>
                  <a:pt x="2" y="1487"/>
                  <a:pt x="2" y="1487"/>
                </a:cubicBezTo>
                <a:cubicBezTo>
                  <a:pt x="6" y="1488"/>
                  <a:pt x="14" y="1474"/>
                  <a:pt x="19" y="1468"/>
                </a:cubicBezTo>
                <a:close/>
                <a:moveTo>
                  <a:pt x="64" y="2073"/>
                </a:moveTo>
                <a:cubicBezTo>
                  <a:pt x="64" y="2070"/>
                  <a:pt x="63" y="2067"/>
                  <a:pt x="62" y="2065"/>
                </a:cubicBezTo>
                <a:cubicBezTo>
                  <a:pt x="59" y="2062"/>
                  <a:pt x="56" y="2062"/>
                  <a:pt x="53" y="2063"/>
                </a:cubicBezTo>
                <a:cubicBezTo>
                  <a:pt x="46" y="2065"/>
                  <a:pt x="42" y="2071"/>
                  <a:pt x="38" y="2077"/>
                </a:cubicBezTo>
                <a:cubicBezTo>
                  <a:pt x="33" y="2085"/>
                  <a:pt x="28" y="2092"/>
                  <a:pt x="25" y="2101"/>
                </a:cubicBezTo>
                <a:cubicBezTo>
                  <a:pt x="19" y="2116"/>
                  <a:pt x="15" y="2131"/>
                  <a:pt x="10" y="2146"/>
                </a:cubicBezTo>
                <a:cubicBezTo>
                  <a:pt x="9" y="2150"/>
                  <a:pt x="8" y="2154"/>
                  <a:pt x="6" y="2159"/>
                </a:cubicBezTo>
                <a:cubicBezTo>
                  <a:pt x="30" y="2159"/>
                  <a:pt x="30" y="2159"/>
                  <a:pt x="30" y="2159"/>
                </a:cubicBezTo>
                <a:cubicBezTo>
                  <a:pt x="32" y="2155"/>
                  <a:pt x="34" y="2152"/>
                  <a:pt x="36" y="2149"/>
                </a:cubicBezTo>
                <a:cubicBezTo>
                  <a:pt x="43" y="2137"/>
                  <a:pt x="49" y="2125"/>
                  <a:pt x="55" y="2113"/>
                </a:cubicBezTo>
                <a:cubicBezTo>
                  <a:pt x="60" y="2100"/>
                  <a:pt x="66" y="2088"/>
                  <a:pt x="64" y="2073"/>
                </a:cubicBezTo>
                <a:close/>
                <a:moveTo>
                  <a:pt x="9" y="1381"/>
                </a:moveTo>
                <a:cubicBezTo>
                  <a:pt x="12" y="1364"/>
                  <a:pt x="14" y="1347"/>
                  <a:pt x="14" y="1330"/>
                </a:cubicBezTo>
                <a:cubicBezTo>
                  <a:pt x="15" y="1316"/>
                  <a:pt x="16" y="1293"/>
                  <a:pt x="4" y="1285"/>
                </a:cubicBezTo>
                <a:cubicBezTo>
                  <a:pt x="3" y="1285"/>
                  <a:pt x="2" y="1285"/>
                  <a:pt x="2" y="1285"/>
                </a:cubicBezTo>
                <a:cubicBezTo>
                  <a:pt x="2" y="1425"/>
                  <a:pt x="2" y="1425"/>
                  <a:pt x="2" y="1425"/>
                </a:cubicBezTo>
                <a:cubicBezTo>
                  <a:pt x="3" y="1421"/>
                  <a:pt x="4" y="1416"/>
                  <a:pt x="5" y="1411"/>
                </a:cubicBezTo>
                <a:cubicBezTo>
                  <a:pt x="7" y="1401"/>
                  <a:pt x="8" y="1391"/>
                  <a:pt x="9" y="1381"/>
                </a:cubicBezTo>
                <a:close/>
                <a:moveTo>
                  <a:pt x="19" y="762"/>
                </a:moveTo>
                <a:cubicBezTo>
                  <a:pt x="25" y="754"/>
                  <a:pt x="31" y="746"/>
                  <a:pt x="36" y="738"/>
                </a:cubicBezTo>
                <a:cubicBezTo>
                  <a:pt x="43" y="726"/>
                  <a:pt x="49" y="714"/>
                  <a:pt x="55" y="702"/>
                </a:cubicBezTo>
                <a:cubicBezTo>
                  <a:pt x="60" y="689"/>
                  <a:pt x="66" y="677"/>
                  <a:pt x="64" y="662"/>
                </a:cubicBezTo>
                <a:cubicBezTo>
                  <a:pt x="64" y="659"/>
                  <a:pt x="63" y="656"/>
                  <a:pt x="62" y="653"/>
                </a:cubicBezTo>
                <a:cubicBezTo>
                  <a:pt x="59" y="651"/>
                  <a:pt x="56" y="651"/>
                  <a:pt x="53" y="651"/>
                </a:cubicBezTo>
                <a:cubicBezTo>
                  <a:pt x="46" y="653"/>
                  <a:pt x="42" y="659"/>
                  <a:pt x="38" y="666"/>
                </a:cubicBezTo>
                <a:cubicBezTo>
                  <a:pt x="33" y="674"/>
                  <a:pt x="28" y="681"/>
                  <a:pt x="25" y="690"/>
                </a:cubicBezTo>
                <a:cubicBezTo>
                  <a:pt x="19" y="705"/>
                  <a:pt x="15" y="720"/>
                  <a:pt x="10" y="735"/>
                </a:cubicBezTo>
                <a:cubicBezTo>
                  <a:pt x="8" y="744"/>
                  <a:pt x="4" y="755"/>
                  <a:pt x="2" y="765"/>
                </a:cubicBezTo>
                <a:cubicBezTo>
                  <a:pt x="2" y="781"/>
                  <a:pt x="2" y="781"/>
                  <a:pt x="2" y="781"/>
                </a:cubicBezTo>
                <a:cubicBezTo>
                  <a:pt x="6" y="782"/>
                  <a:pt x="14" y="769"/>
                  <a:pt x="19" y="762"/>
                </a:cubicBezTo>
                <a:close/>
                <a:moveTo>
                  <a:pt x="69" y="2149"/>
                </a:moveTo>
                <a:cubicBezTo>
                  <a:pt x="69" y="2149"/>
                  <a:pt x="68" y="2149"/>
                  <a:pt x="68" y="2148"/>
                </a:cubicBezTo>
                <a:cubicBezTo>
                  <a:pt x="66" y="2147"/>
                  <a:pt x="63" y="2147"/>
                  <a:pt x="60" y="2148"/>
                </a:cubicBezTo>
                <a:cubicBezTo>
                  <a:pt x="55" y="2151"/>
                  <a:pt x="50" y="2154"/>
                  <a:pt x="45" y="2159"/>
                </a:cubicBezTo>
                <a:cubicBezTo>
                  <a:pt x="75" y="2159"/>
                  <a:pt x="75" y="2159"/>
                  <a:pt x="75" y="2159"/>
                </a:cubicBezTo>
                <a:cubicBezTo>
                  <a:pt x="74" y="2157"/>
                  <a:pt x="74" y="2155"/>
                  <a:pt x="73" y="2153"/>
                </a:cubicBezTo>
                <a:cubicBezTo>
                  <a:pt x="72" y="2152"/>
                  <a:pt x="71" y="2150"/>
                  <a:pt x="69" y="2149"/>
                </a:cubicBezTo>
                <a:close/>
                <a:moveTo>
                  <a:pt x="362" y="1841"/>
                </a:moveTo>
                <a:cubicBezTo>
                  <a:pt x="356" y="1827"/>
                  <a:pt x="349" y="1814"/>
                  <a:pt x="340" y="1802"/>
                </a:cubicBezTo>
                <a:cubicBezTo>
                  <a:pt x="337" y="1797"/>
                  <a:pt x="333" y="1793"/>
                  <a:pt x="328" y="1791"/>
                </a:cubicBezTo>
                <a:cubicBezTo>
                  <a:pt x="323" y="1789"/>
                  <a:pt x="317" y="1791"/>
                  <a:pt x="314" y="1796"/>
                </a:cubicBezTo>
                <a:cubicBezTo>
                  <a:pt x="312" y="1800"/>
                  <a:pt x="311" y="1804"/>
                  <a:pt x="312" y="1808"/>
                </a:cubicBezTo>
                <a:cubicBezTo>
                  <a:pt x="312" y="1812"/>
                  <a:pt x="313" y="1816"/>
                  <a:pt x="314" y="1820"/>
                </a:cubicBezTo>
                <a:cubicBezTo>
                  <a:pt x="325" y="1849"/>
                  <a:pt x="345" y="1869"/>
                  <a:pt x="365" y="1886"/>
                </a:cubicBezTo>
                <a:cubicBezTo>
                  <a:pt x="367" y="1887"/>
                  <a:pt x="369" y="1889"/>
                  <a:pt x="371" y="1890"/>
                </a:cubicBezTo>
                <a:cubicBezTo>
                  <a:pt x="372" y="1890"/>
                  <a:pt x="373" y="1890"/>
                  <a:pt x="374" y="1890"/>
                </a:cubicBezTo>
                <a:cubicBezTo>
                  <a:pt x="375" y="1890"/>
                  <a:pt x="376" y="1889"/>
                  <a:pt x="377" y="1888"/>
                </a:cubicBezTo>
                <a:cubicBezTo>
                  <a:pt x="381" y="1883"/>
                  <a:pt x="375" y="1869"/>
                  <a:pt x="374" y="1865"/>
                </a:cubicBezTo>
                <a:cubicBezTo>
                  <a:pt x="370" y="1856"/>
                  <a:pt x="366" y="1849"/>
                  <a:pt x="362" y="1841"/>
                </a:cubicBezTo>
                <a:close/>
                <a:moveTo>
                  <a:pt x="69" y="32"/>
                </a:moveTo>
                <a:cubicBezTo>
                  <a:pt x="69" y="32"/>
                  <a:pt x="68" y="32"/>
                  <a:pt x="68" y="32"/>
                </a:cubicBezTo>
                <a:cubicBezTo>
                  <a:pt x="66" y="31"/>
                  <a:pt x="63" y="31"/>
                  <a:pt x="60" y="32"/>
                </a:cubicBezTo>
                <a:cubicBezTo>
                  <a:pt x="47" y="37"/>
                  <a:pt x="36" y="52"/>
                  <a:pt x="27" y="65"/>
                </a:cubicBezTo>
                <a:cubicBezTo>
                  <a:pt x="16" y="82"/>
                  <a:pt x="0" y="118"/>
                  <a:pt x="3" y="124"/>
                </a:cubicBezTo>
                <a:cubicBezTo>
                  <a:pt x="6" y="131"/>
                  <a:pt x="44" y="106"/>
                  <a:pt x="59" y="85"/>
                </a:cubicBezTo>
                <a:cubicBezTo>
                  <a:pt x="67" y="74"/>
                  <a:pt x="82" y="52"/>
                  <a:pt x="73" y="37"/>
                </a:cubicBezTo>
                <a:cubicBezTo>
                  <a:pt x="72" y="35"/>
                  <a:pt x="71" y="33"/>
                  <a:pt x="69" y="32"/>
                </a:cubicBezTo>
                <a:close/>
                <a:moveTo>
                  <a:pt x="69" y="738"/>
                </a:moveTo>
                <a:cubicBezTo>
                  <a:pt x="69" y="738"/>
                  <a:pt x="68" y="738"/>
                  <a:pt x="68" y="737"/>
                </a:cubicBezTo>
                <a:cubicBezTo>
                  <a:pt x="66" y="736"/>
                  <a:pt x="63" y="736"/>
                  <a:pt x="60" y="737"/>
                </a:cubicBezTo>
                <a:cubicBezTo>
                  <a:pt x="47" y="743"/>
                  <a:pt x="36" y="757"/>
                  <a:pt x="27" y="770"/>
                </a:cubicBezTo>
                <a:cubicBezTo>
                  <a:pt x="16" y="788"/>
                  <a:pt x="0" y="824"/>
                  <a:pt x="3" y="830"/>
                </a:cubicBezTo>
                <a:cubicBezTo>
                  <a:pt x="6" y="836"/>
                  <a:pt x="44" y="811"/>
                  <a:pt x="59" y="791"/>
                </a:cubicBezTo>
                <a:cubicBezTo>
                  <a:pt x="67" y="780"/>
                  <a:pt x="82" y="758"/>
                  <a:pt x="73" y="742"/>
                </a:cubicBezTo>
                <a:cubicBezTo>
                  <a:pt x="72" y="741"/>
                  <a:pt x="71" y="739"/>
                  <a:pt x="69" y="738"/>
                </a:cubicBezTo>
                <a:close/>
                <a:moveTo>
                  <a:pt x="69" y="1444"/>
                </a:moveTo>
                <a:cubicBezTo>
                  <a:pt x="69" y="1443"/>
                  <a:pt x="68" y="1443"/>
                  <a:pt x="68" y="1443"/>
                </a:cubicBezTo>
                <a:cubicBezTo>
                  <a:pt x="66" y="1442"/>
                  <a:pt x="63" y="1442"/>
                  <a:pt x="60" y="1443"/>
                </a:cubicBezTo>
                <a:cubicBezTo>
                  <a:pt x="47" y="1448"/>
                  <a:pt x="36" y="1463"/>
                  <a:pt x="27" y="1476"/>
                </a:cubicBezTo>
                <a:cubicBezTo>
                  <a:pt x="16" y="1493"/>
                  <a:pt x="0" y="1529"/>
                  <a:pt x="3" y="1536"/>
                </a:cubicBezTo>
                <a:cubicBezTo>
                  <a:pt x="6" y="1542"/>
                  <a:pt x="44" y="1517"/>
                  <a:pt x="59" y="1497"/>
                </a:cubicBezTo>
                <a:cubicBezTo>
                  <a:pt x="67" y="1485"/>
                  <a:pt x="82" y="1464"/>
                  <a:pt x="73" y="1448"/>
                </a:cubicBezTo>
                <a:cubicBezTo>
                  <a:pt x="72" y="1446"/>
                  <a:pt x="71" y="1445"/>
                  <a:pt x="69" y="1444"/>
                </a:cubicBezTo>
                <a:close/>
                <a:moveTo>
                  <a:pt x="14" y="2035"/>
                </a:moveTo>
                <a:cubicBezTo>
                  <a:pt x="15" y="2021"/>
                  <a:pt x="16" y="1998"/>
                  <a:pt x="4" y="1991"/>
                </a:cubicBezTo>
                <a:cubicBezTo>
                  <a:pt x="3" y="1991"/>
                  <a:pt x="2" y="1990"/>
                  <a:pt x="2" y="1990"/>
                </a:cubicBezTo>
                <a:cubicBezTo>
                  <a:pt x="2" y="2131"/>
                  <a:pt x="2" y="2131"/>
                  <a:pt x="2" y="2131"/>
                </a:cubicBezTo>
                <a:cubicBezTo>
                  <a:pt x="3" y="2127"/>
                  <a:pt x="4" y="2121"/>
                  <a:pt x="5" y="2117"/>
                </a:cubicBezTo>
                <a:cubicBezTo>
                  <a:pt x="7" y="2107"/>
                  <a:pt x="8" y="2097"/>
                  <a:pt x="9" y="2086"/>
                </a:cubicBezTo>
                <a:cubicBezTo>
                  <a:pt x="12" y="2069"/>
                  <a:pt x="14" y="2052"/>
                  <a:pt x="14" y="2035"/>
                </a:cubicBezTo>
                <a:close/>
                <a:moveTo>
                  <a:pt x="1480" y="2146"/>
                </a:moveTo>
                <a:cubicBezTo>
                  <a:pt x="1475" y="2144"/>
                  <a:pt x="1469" y="2146"/>
                  <a:pt x="1466" y="2151"/>
                </a:cubicBezTo>
                <a:cubicBezTo>
                  <a:pt x="1465" y="2153"/>
                  <a:pt x="1464" y="2156"/>
                  <a:pt x="1464" y="2159"/>
                </a:cubicBezTo>
                <a:cubicBezTo>
                  <a:pt x="1494" y="2159"/>
                  <a:pt x="1494" y="2159"/>
                  <a:pt x="1494" y="2159"/>
                </a:cubicBezTo>
                <a:cubicBezTo>
                  <a:pt x="1493" y="2158"/>
                  <a:pt x="1493" y="2158"/>
                  <a:pt x="1492" y="2157"/>
                </a:cubicBezTo>
                <a:cubicBezTo>
                  <a:pt x="1489" y="2152"/>
                  <a:pt x="1485" y="2148"/>
                  <a:pt x="1480" y="2146"/>
                </a:cubicBezTo>
                <a:close/>
                <a:moveTo>
                  <a:pt x="1600" y="2073"/>
                </a:moveTo>
                <a:cubicBezTo>
                  <a:pt x="1600" y="2070"/>
                  <a:pt x="1599" y="2067"/>
                  <a:pt x="1598" y="2065"/>
                </a:cubicBezTo>
                <a:cubicBezTo>
                  <a:pt x="1595" y="2062"/>
                  <a:pt x="1592" y="2062"/>
                  <a:pt x="1589" y="2063"/>
                </a:cubicBezTo>
                <a:cubicBezTo>
                  <a:pt x="1582" y="2065"/>
                  <a:pt x="1578" y="2071"/>
                  <a:pt x="1574" y="2077"/>
                </a:cubicBezTo>
                <a:cubicBezTo>
                  <a:pt x="1569" y="2085"/>
                  <a:pt x="1564" y="2092"/>
                  <a:pt x="1561" y="2101"/>
                </a:cubicBezTo>
                <a:cubicBezTo>
                  <a:pt x="1555" y="2116"/>
                  <a:pt x="1551" y="2131"/>
                  <a:pt x="1546" y="2146"/>
                </a:cubicBezTo>
                <a:cubicBezTo>
                  <a:pt x="1545" y="2150"/>
                  <a:pt x="1544" y="2154"/>
                  <a:pt x="1542" y="2159"/>
                </a:cubicBezTo>
                <a:cubicBezTo>
                  <a:pt x="1565" y="2159"/>
                  <a:pt x="1565" y="2159"/>
                  <a:pt x="1565" y="2159"/>
                </a:cubicBezTo>
                <a:cubicBezTo>
                  <a:pt x="1568" y="2155"/>
                  <a:pt x="1570" y="2152"/>
                  <a:pt x="1572" y="2149"/>
                </a:cubicBezTo>
                <a:cubicBezTo>
                  <a:pt x="1579" y="2137"/>
                  <a:pt x="1585" y="2125"/>
                  <a:pt x="1591" y="2113"/>
                </a:cubicBezTo>
                <a:cubicBezTo>
                  <a:pt x="1596" y="2100"/>
                  <a:pt x="1602" y="2088"/>
                  <a:pt x="1600" y="2073"/>
                </a:cubicBezTo>
                <a:close/>
                <a:moveTo>
                  <a:pt x="1605" y="1444"/>
                </a:moveTo>
                <a:cubicBezTo>
                  <a:pt x="1605" y="1443"/>
                  <a:pt x="1604" y="1443"/>
                  <a:pt x="1604" y="1443"/>
                </a:cubicBezTo>
                <a:cubicBezTo>
                  <a:pt x="1602" y="1442"/>
                  <a:pt x="1599" y="1442"/>
                  <a:pt x="1596" y="1443"/>
                </a:cubicBezTo>
                <a:cubicBezTo>
                  <a:pt x="1583" y="1448"/>
                  <a:pt x="1572" y="1463"/>
                  <a:pt x="1563" y="1476"/>
                </a:cubicBezTo>
                <a:cubicBezTo>
                  <a:pt x="1552" y="1493"/>
                  <a:pt x="1536" y="1529"/>
                  <a:pt x="1539" y="1536"/>
                </a:cubicBezTo>
                <a:cubicBezTo>
                  <a:pt x="1542" y="1542"/>
                  <a:pt x="1580" y="1517"/>
                  <a:pt x="1595" y="1497"/>
                </a:cubicBezTo>
                <a:cubicBezTo>
                  <a:pt x="1603" y="1485"/>
                  <a:pt x="1618" y="1464"/>
                  <a:pt x="1609" y="1448"/>
                </a:cubicBezTo>
                <a:cubicBezTo>
                  <a:pt x="1608" y="1446"/>
                  <a:pt x="1607" y="1445"/>
                  <a:pt x="1605" y="1444"/>
                </a:cubicBezTo>
                <a:close/>
                <a:moveTo>
                  <a:pt x="1512" y="2106"/>
                </a:moveTo>
                <a:cubicBezTo>
                  <a:pt x="1508" y="2091"/>
                  <a:pt x="1502" y="2068"/>
                  <a:pt x="1488" y="2063"/>
                </a:cubicBezTo>
                <a:cubicBezTo>
                  <a:pt x="1484" y="2061"/>
                  <a:pt x="1479" y="2062"/>
                  <a:pt x="1476" y="2067"/>
                </a:cubicBezTo>
                <a:cubicBezTo>
                  <a:pt x="1472" y="2072"/>
                  <a:pt x="1472" y="2081"/>
                  <a:pt x="1474" y="2088"/>
                </a:cubicBezTo>
                <a:cubicBezTo>
                  <a:pt x="1480" y="2109"/>
                  <a:pt x="1488" y="2129"/>
                  <a:pt x="1498" y="2148"/>
                </a:cubicBezTo>
                <a:cubicBezTo>
                  <a:pt x="1500" y="2151"/>
                  <a:pt x="1502" y="2155"/>
                  <a:pt x="1505" y="2159"/>
                </a:cubicBezTo>
                <a:cubicBezTo>
                  <a:pt x="1526" y="2159"/>
                  <a:pt x="1526" y="2159"/>
                  <a:pt x="1526" y="2159"/>
                </a:cubicBezTo>
                <a:cubicBezTo>
                  <a:pt x="1526" y="2158"/>
                  <a:pt x="1525" y="2157"/>
                  <a:pt x="1525" y="2157"/>
                </a:cubicBezTo>
                <a:cubicBezTo>
                  <a:pt x="1522" y="2139"/>
                  <a:pt x="1517" y="2122"/>
                  <a:pt x="1512" y="2106"/>
                </a:cubicBezTo>
                <a:close/>
                <a:moveTo>
                  <a:pt x="1550" y="2035"/>
                </a:moveTo>
                <a:cubicBezTo>
                  <a:pt x="1551" y="2021"/>
                  <a:pt x="1552" y="1998"/>
                  <a:pt x="1540" y="1991"/>
                </a:cubicBezTo>
                <a:cubicBezTo>
                  <a:pt x="1535" y="1988"/>
                  <a:pt x="1528" y="1990"/>
                  <a:pt x="1524" y="1995"/>
                </a:cubicBezTo>
                <a:cubicBezTo>
                  <a:pt x="1520" y="2000"/>
                  <a:pt x="1518" y="2008"/>
                  <a:pt x="1517" y="2015"/>
                </a:cubicBezTo>
                <a:cubicBezTo>
                  <a:pt x="1518" y="2040"/>
                  <a:pt x="1521" y="2065"/>
                  <a:pt x="1524" y="2090"/>
                </a:cubicBezTo>
                <a:cubicBezTo>
                  <a:pt x="1526" y="2100"/>
                  <a:pt x="1527" y="2109"/>
                  <a:pt x="1529" y="2119"/>
                </a:cubicBezTo>
                <a:cubicBezTo>
                  <a:pt x="1530" y="2122"/>
                  <a:pt x="1533" y="2141"/>
                  <a:pt x="1537" y="2133"/>
                </a:cubicBezTo>
                <a:cubicBezTo>
                  <a:pt x="1539" y="2128"/>
                  <a:pt x="1540" y="2122"/>
                  <a:pt x="1541" y="2117"/>
                </a:cubicBezTo>
                <a:cubicBezTo>
                  <a:pt x="1543" y="2107"/>
                  <a:pt x="1544" y="2097"/>
                  <a:pt x="1545" y="2086"/>
                </a:cubicBezTo>
                <a:cubicBezTo>
                  <a:pt x="1548" y="2069"/>
                  <a:pt x="1549" y="2052"/>
                  <a:pt x="1550" y="2035"/>
                </a:cubicBezTo>
                <a:close/>
                <a:moveTo>
                  <a:pt x="1605" y="2149"/>
                </a:moveTo>
                <a:cubicBezTo>
                  <a:pt x="1605" y="2149"/>
                  <a:pt x="1604" y="2149"/>
                  <a:pt x="1604" y="2148"/>
                </a:cubicBezTo>
                <a:cubicBezTo>
                  <a:pt x="1602" y="2147"/>
                  <a:pt x="1599" y="2147"/>
                  <a:pt x="1596" y="2148"/>
                </a:cubicBezTo>
                <a:cubicBezTo>
                  <a:pt x="1591" y="2151"/>
                  <a:pt x="1586" y="2154"/>
                  <a:pt x="1581" y="2159"/>
                </a:cubicBezTo>
                <a:cubicBezTo>
                  <a:pt x="1611" y="2159"/>
                  <a:pt x="1611" y="2159"/>
                  <a:pt x="1611" y="2159"/>
                </a:cubicBezTo>
                <a:cubicBezTo>
                  <a:pt x="1610" y="2157"/>
                  <a:pt x="1610" y="2155"/>
                  <a:pt x="1609" y="2153"/>
                </a:cubicBezTo>
                <a:cubicBezTo>
                  <a:pt x="1608" y="2152"/>
                  <a:pt x="1607" y="2150"/>
                  <a:pt x="1605" y="2149"/>
                </a:cubicBezTo>
                <a:close/>
                <a:moveTo>
                  <a:pt x="1921" y="1778"/>
                </a:moveTo>
                <a:cubicBezTo>
                  <a:pt x="1923" y="1773"/>
                  <a:pt x="1924" y="1767"/>
                  <a:pt x="1925" y="1762"/>
                </a:cubicBezTo>
                <a:cubicBezTo>
                  <a:pt x="1927" y="1752"/>
                  <a:pt x="1928" y="1742"/>
                  <a:pt x="1929" y="1732"/>
                </a:cubicBezTo>
                <a:cubicBezTo>
                  <a:pt x="1932" y="1715"/>
                  <a:pt x="1933" y="1698"/>
                  <a:pt x="1934" y="1681"/>
                </a:cubicBezTo>
                <a:cubicBezTo>
                  <a:pt x="1935" y="1666"/>
                  <a:pt x="1936" y="1644"/>
                  <a:pt x="1924" y="1636"/>
                </a:cubicBezTo>
                <a:cubicBezTo>
                  <a:pt x="1919" y="1633"/>
                  <a:pt x="1912" y="1635"/>
                  <a:pt x="1908" y="1640"/>
                </a:cubicBezTo>
                <a:cubicBezTo>
                  <a:pt x="1904" y="1645"/>
                  <a:pt x="1902" y="1653"/>
                  <a:pt x="1901" y="1660"/>
                </a:cubicBezTo>
                <a:cubicBezTo>
                  <a:pt x="1902" y="1685"/>
                  <a:pt x="1905" y="1710"/>
                  <a:pt x="1908" y="1735"/>
                </a:cubicBezTo>
                <a:cubicBezTo>
                  <a:pt x="1910" y="1745"/>
                  <a:pt x="1911" y="1755"/>
                  <a:pt x="1913" y="1765"/>
                </a:cubicBezTo>
                <a:cubicBezTo>
                  <a:pt x="1914" y="1768"/>
                  <a:pt x="1917" y="1786"/>
                  <a:pt x="1921" y="1778"/>
                </a:cubicBezTo>
                <a:close/>
                <a:moveTo>
                  <a:pt x="1896" y="1751"/>
                </a:moveTo>
                <a:cubicBezTo>
                  <a:pt x="1892" y="1736"/>
                  <a:pt x="1886" y="1713"/>
                  <a:pt x="1872" y="1708"/>
                </a:cubicBezTo>
                <a:cubicBezTo>
                  <a:pt x="1868" y="1706"/>
                  <a:pt x="1863" y="1708"/>
                  <a:pt x="1860" y="1712"/>
                </a:cubicBezTo>
                <a:cubicBezTo>
                  <a:pt x="1856" y="1718"/>
                  <a:pt x="1856" y="1726"/>
                  <a:pt x="1858" y="1733"/>
                </a:cubicBezTo>
                <a:cubicBezTo>
                  <a:pt x="1864" y="1754"/>
                  <a:pt x="1872" y="1774"/>
                  <a:pt x="1882" y="1793"/>
                </a:cubicBezTo>
                <a:cubicBezTo>
                  <a:pt x="1887" y="1802"/>
                  <a:pt x="1892" y="1811"/>
                  <a:pt x="1898" y="1820"/>
                </a:cubicBezTo>
                <a:cubicBezTo>
                  <a:pt x="1901" y="1824"/>
                  <a:pt x="1915" y="1848"/>
                  <a:pt x="1915" y="1838"/>
                </a:cubicBezTo>
                <a:cubicBezTo>
                  <a:pt x="1915" y="1826"/>
                  <a:pt x="1912" y="1813"/>
                  <a:pt x="1909" y="1802"/>
                </a:cubicBezTo>
                <a:cubicBezTo>
                  <a:pt x="1906" y="1785"/>
                  <a:pt x="1901" y="1768"/>
                  <a:pt x="1896" y="1751"/>
                </a:cubicBezTo>
                <a:close/>
                <a:moveTo>
                  <a:pt x="1605" y="738"/>
                </a:moveTo>
                <a:cubicBezTo>
                  <a:pt x="1605" y="738"/>
                  <a:pt x="1604" y="738"/>
                  <a:pt x="1604" y="737"/>
                </a:cubicBezTo>
                <a:cubicBezTo>
                  <a:pt x="1602" y="736"/>
                  <a:pt x="1599" y="736"/>
                  <a:pt x="1596" y="737"/>
                </a:cubicBezTo>
                <a:cubicBezTo>
                  <a:pt x="1583" y="743"/>
                  <a:pt x="1572" y="757"/>
                  <a:pt x="1563" y="770"/>
                </a:cubicBezTo>
                <a:cubicBezTo>
                  <a:pt x="1552" y="788"/>
                  <a:pt x="1536" y="824"/>
                  <a:pt x="1539" y="830"/>
                </a:cubicBezTo>
                <a:cubicBezTo>
                  <a:pt x="1542" y="836"/>
                  <a:pt x="1580" y="811"/>
                  <a:pt x="1595" y="791"/>
                </a:cubicBezTo>
                <a:cubicBezTo>
                  <a:pt x="1603" y="780"/>
                  <a:pt x="1618" y="758"/>
                  <a:pt x="1609" y="742"/>
                </a:cubicBezTo>
                <a:cubicBezTo>
                  <a:pt x="1608" y="741"/>
                  <a:pt x="1607" y="739"/>
                  <a:pt x="1605" y="738"/>
                </a:cubicBezTo>
                <a:close/>
                <a:moveTo>
                  <a:pt x="1898" y="1841"/>
                </a:moveTo>
                <a:cubicBezTo>
                  <a:pt x="1892" y="1827"/>
                  <a:pt x="1885" y="1814"/>
                  <a:pt x="1876" y="1802"/>
                </a:cubicBezTo>
                <a:cubicBezTo>
                  <a:pt x="1873" y="1797"/>
                  <a:pt x="1869" y="1793"/>
                  <a:pt x="1864" y="1791"/>
                </a:cubicBezTo>
                <a:cubicBezTo>
                  <a:pt x="1859" y="1789"/>
                  <a:pt x="1853" y="1791"/>
                  <a:pt x="1850" y="1796"/>
                </a:cubicBezTo>
                <a:cubicBezTo>
                  <a:pt x="1848" y="1800"/>
                  <a:pt x="1847" y="1804"/>
                  <a:pt x="1848" y="1808"/>
                </a:cubicBezTo>
                <a:cubicBezTo>
                  <a:pt x="1848" y="1812"/>
                  <a:pt x="1849" y="1816"/>
                  <a:pt x="1850" y="1820"/>
                </a:cubicBezTo>
                <a:cubicBezTo>
                  <a:pt x="1861" y="1849"/>
                  <a:pt x="1881" y="1869"/>
                  <a:pt x="1901" y="1886"/>
                </a:cubicBezTo>
                <a:cubicBezTo>
                  <a:pt x="1903" y="1887"/>
                  <a:pt x="1905" y="1889"/>
                  <a:pt x="1907" y="1890"/>
                </a:cubicBezTo>
                <a:cubicBezTo>
                  <a:pt x="1908" y="1890"/>
                  <a:pt x="1909" y="1890"/>
                  <a:pt x="1910" y="1890"/>
                </a:cubicBezTo>
                <a:cubicBezTo>
                  <a:pt x="1911" y="1890"/>
                  <a:pt x="1912" y="1889"/>
                  <a:pt x="1913" y="1888"/>
                </a:cubicBezTo>
                <a:cubicBezTo>
                  <a:pt x="1917" y="1883"/>
                  <a:pt x="1911" y="1869"/>
                  <a:pt x="1910" y="1865"/>
                </a:cubicBezTo>
                <a:cubicBezTo>
                  <a:pt x="1906" y="1856"/>
                  <a:pt x="1902" y="1849"/>
                  <a:pt x="1898" y="1841"/>
                </a:cubicBezTo>
                <a:close/>
                <a:moveTo>
                  <a:pt x="1605" y="32"/>
                </a:moveTo>
                <a:cubicBezTo>
                  <a:pt x="1605" y="32"/>
                  <a:pt x="1604" y="32"/>
                  <a:pt x="1604" y="32"/>
                </a:cubicBezTo>
                <a:cubicBezTo>
                  <a:pt x="1602" y="31"/>
                  <a:pt x="1599" y="31"/>
                  <a:pt x="1596" y="32"/>
                </a:cubicBezTo>
                <a:cubicBezTo>
                  <a:pt x="1583" y="37"/>
                  <a:pt x="1572" y="52"/>
                  <a:pt x="1563" y="65"/>
                </a:cubicBezTo>
                <a:cubicBezTo>
                  <a:pt x="1552" y="82"/>
                  <a:pt x="1536" y="118"/>
                  <a:pt x="1539" y="124"/>
                </a:cubicBezTo>
                <a:cubicBezTo>
                  <a:pt x="1542" y="131"/>
                  <a:pt x="1580" y="106"/>
                  <a:pt x="1595" y="85"/>
                </a:cubicBezTo>
                <a:cubicBezTo>
                  <a:pt x="1603" y="74"/>
                  <a:pt x="1618" y="52"/>
                  <a:pt x="1609" y="37"/>
                </a:cubicBezTo>
                <a:cubicBezTo>
                  <a:pt x="1608" y="35"/>
                  <a:pt x="1607" y="33"/>
                  <a:pt x="1605" y="32"/>
                </a:cubicBezTo>
                <a:close/>
                <a:moveTo>
                  <a:pt x="837" y="738"/>
                </a:moveTo>
                <a:cubicBezTo>
                  <a:pt x="837" y="738"/>
                  <a:pt x="836" y="738"/>
                  <a:pt x="836" y="737"/>
                </a:cubicBezTo>
                <a:cubicBezTo>
                  <a:pt x="834" y="736"/>
                  <a:pt x="831" y="736"/>
                  <a:pt x="828" y="737"/>
                </a:cubicBezTo>
                <a:cubicBezTo>
                  <a:pt x="815" y="743"/>
                  <a:pt x="804" y="757"/>
                  <a:pt x="795" y="770"/>
                </a:cubicBezTo>
                <a:cubicBezTo>
                  <a:pt x="784" y="788"/>
                  <a:pt x="768" y="824"/>
                  <a:pt x="771" y="830"/>
                </a:cubicBezTo>
                <a:cubicBezTo>
                  <a:pt x="774" y="836"/>
                  <a:pt x="812" y="811"/>
                  <a:pt x="827" y="791"/>
                </a:cubicBezTo>
                <a:cubicBezTo>
                  <a:pt x="835" y="780"/>
                  <a:pt x="850" y="758"/>
                  <a:pt x="841" y="742"/>
                </a:cubicBezTo>
                <a:cubicBezTo>
                  <a:pt x="840" y="741"/>
                  <a:pt x="839" y="739"/>
                  <a:pt x="837" y="738"/>
                </a:cubicBezTo>
                <a:close/>
                <a:moveTo>
                  <a:pt x="1130" y="1841"/>
                </a:moveTo>
                <a:cubicBezTo>
                  <a:pt x="1124" y="1827"/>
                  <a:pt x="1117" y="1814"/>
                  <a:pt x="1108" y="1802"/>
                </a:cubicBezTo>
                <a:cubicBezTo>
                  <a:pt x="1105" y="1797"/>
                  <a:pt x="1101" y="1793"/>
                  <a:pt x="1096" y="1791"/>
                </a:cubicBezTo>
                <a:cubicBezTo>
                  <a:pt x="1091" y="1789"/>
                  <a:pt x="1085" y="1791"/>
                  <a:pt x="1082" y="1796"/>
                </a:cubicBezTo>
                <a:cubicBezTo>
                  <a:pt x="1080" y="1800"/>
                  <a:pt x="1079" y="1804"/>
                  <a:pt x="1080" y="1808"/>
                </a:cubicBezTo>
                <a:cubicBezTo>
                  <a:pt x="1080" y="1812"/>
                  <a:pt x="1081" y="1816"/>
                  <a:pt x="1082" y="1820"/>
                </a:cubicBezTo>
                <a:cubicBezTo>
                  <a:pt x="1093" y="1849"/>
                  <a:pt x="1113" y="1869"/>
                  <a:pt x="1133" y="1886"/>
                </a:cubicBezTo>
                <a:cubicBezTo>
                  <a:pt x="1135" y="1887"/>
                  <a:pt x="1137" y="1889"/>
                  <a:pt x="1139" y="1890"/>
                </a:cubicBezTo>
                <a:cubicBezTo>
                  <a:pt x="1140" y="1890"/>
                  <a:pt x="1141" y="1890"/>
                  <a:pt x="1142" y="1890"/>
                </a:cubicBezTo>
                <a:cubicBezTo>
                  <a:pt x="1143" y="1890"/>
                  <a:pt x="1144" y="1889"/>
                  <a:pt x="1145" y="1888"/>
                </a:cubicBezTo>
                <a:cubicBezTo>
                  <a:pt x="1149" y="1883"/>
                  <a:pt x="1143" y="1869"/>
                  <a:pt x="1142" y="1865"/>
                </a:cubicBezTo>
                <a:cubicBezTo>
                  <a:pt x="1138" y="1856"/>
                  <a:pt x="1134" y="1849"/>
                  <a:pt x="1130" y="1841"/>
                </a:cubicBezTo>
                <a:close/>
                <a:moveTo>
                  <a:pt x="1153" y="1778"/>
                </a:moveTo>
                <a:cubicBezTo>
                  <a:pt x="1155" y="1773"/>
                  <a:pt x="1156" y="1767"/>
                  <a:pt x="1157" y="1762"/>
                </a:cubicBezTo>
                <a:cubicBezTo>
                  <a:pt x="1159" y="1752"/>
                  <a:pt x="1160" y="1742"/>
                  <a:pt x="1161" y="1732"/>
                </a:cubicBezTo>
                <a:cubicBezTo>
                  <a:pt x="1164" y="1715"/>
                  <a:pt x="1165" y="1698"/>
                  <a:pt x="1166" y="1681"/>
                </a:cubicBezTo>
                <a:cubicBezTo>
                  <a:pt x="1167" y="1666"/>
                  <a:pt x="1168" y="1644"/>
                  <a:pt x="1156" y="1636"/>
                </a:cubicBezTo>
                <a:cubicBezTo>
                  <a:pt x="1151" y="1633"/>
                  <a:pt x="1144" y="1635"/>
                  <a:pt x="1140" y="1640"/>
                </a:cubicBezTo>
                <a:cubicBezTo>
                  <a:pt x="1136" y="1645"/>
                  <a:pt x="1134" y="1653"/>
                  <a:pt x="1133" y="1660"/>
                </a:cubicBezTo>
                <a:cubicBezTo>
                  <a:pt x="1134" y="1685"/>
                  <a:pt x="1137" y="1710"/>
                  <a:pt x="1140" y="1735"/>
                </a:cubicBezTo>
                <a:cubicBezTo>
                  <a:pt x="1142" y="1745"/>
                  <a:pt x="1143" y="1755"/>
                  <a:pt x="1145" y="1765"/>
                </a:cubicBezTo>
                <a:cubicBezTo>
                  <a:pt x="1146" y="1768"/>
                  <a:pt x="1149" y="1786"/>
                  <a:pt x="1153" y="1778"/>
                </a:cubicBezTo>
                <a:close/>
                <a:moveTo>
                  <a:pt x="1128" y="1751"/>
                </a:moveTo>
                <a:cubicBezTo>
                  <a:pt x="1124" y="1736"/>
                  <a:pt x="1118" y="1713"/>
                  <a:pt x="1104" y="1708"/>
                </a:cubicBezTo>
                <a:cubicBezTo>
                  <a:pt x="1100" y="1706"/>
                  <a:pt x="1095" y="1708"/>
                  <a:pt x="1092" y="1712"/>
                </a:cubicBezTo>
                <a:cubicBezTo>
                  <a:pt x="1088" y="1718"/>
                  <a:pt x="1088" y="1726"/>
                  <a:pt x="1090" y="1733"/>
                </a:cubicBezTo>
                <a:cubicBezTo>
                  <a:pt x="1096" y="1754"/>
                  <a:pt x="1104" y="1774"/>
                  <a:pt x="1114" y="1793"/>
                </a:cubicBezTo>
                <a:cubicBezTo>
                  <a:pt x="1119" y="1802"/>
                  <a:pt x="1125" y="1811"/>
                  <a:pt x="1130" y="1820"/>
                </a:cubicBezTo>
                <a:cubicBezTo>
                  <a:pt x="1133" y="1824"/>
                  <a:pt x="1147" y="1848"/>
                  <a:pt x="1147" y="1838"/>
                </a:cubicBezTo>
                <a:cubicBezTo>
                  <a:pt x="1147" y="1826"/>
                  <a:pt x="1144" y="1813"/>
                  <a:pt x="1141" y="1802"/>
                </a:cubicBezTo>
                <a:cubicBezTo>
                  <a:pt x="1138" y="1785"/>
                  <a:pt x="1133" y="1768"/>
                  <a:pt x="1128" y="1751"/>
                </a:cubicBezTo>
                <a:close/>
                <a:moveTo>
                  <a:pt x="837" y="1444"/>
                </a:moveTo>
                <a:cubicBezTo>
                  <a:pt x="837" y="1443"/>
                  <a:pt x="836" y="1443"/>
                  <a:pt x="836" y="1443"/>
                </a:cubicBezTo>
                <a:cubicBezTo>
                  <a:pt x="834" y="1442"/>
                  <a:pt x="831" y="1442"/>
                  <a:pt x="828" y="1443"/>
                </a:cubicBezTo>
                <a:cubicBezTo>
                  <a:pt x="815" y="1448"/>
                  <a:pt x="804" y="1463"/>
                  <a:pt x="795" y="1476"/>
                </a:cubicBezTo>
                <a:cubicBezTo>
                  <a:pt x="784" y="1493"/>
                  <a:pt x="768" y="1529"/>
                  <a:pt x="771" y="1536"/>
                </a:cubicBezTo>
                <a:cubicBezTo>
                  <a:pt x="774" y="1542"/>
                  <a:pt x="812" y="1517"/>
                  <a:pt x="827" y="1497"/>
                </a:cubicBezTo>
                <a:cubicBezTo>
                  <a:pt x="835" y="1485"/>
                  <a:pt x="850" y="1464"/>
                  <a:pt x="841" y="1448"/>
                </a:cubicBezTo>
                <a:cubicBezTo>
                  <a:pt x="840" y="1446"/>
                  <a:pt x="839" y="1445"/>
                  <a:pt x="837" y="1444"/>
                </a:cubicBezTo>
                <a:close/>
                <a:moveTo>
                  <a:pt x="837" y="32"/>
                </a:moveTo>
                <a:cubicBezTo>
                  <a:pt x="837" y="32"/>
                  <a:pt x="836" y="32"/>
                  <a:pt x="836" y="32"/>
                </a:cubicBezTo>
                <a:cubicBezTo>
                  <a:pt x="834" y="31"/>
                  <a:pt x="831" y="31"/>
                  <a:pt x="828" y="32"/>
                </a:cubicBezTo>
                <a:cubicBezTo>
                  <a:pt x="815" y="37"/>
                  <a:pt x="804" y="52"/>
                  <a:pt x="795" y="65"/>
                </a:cubicBezTo>
                <a:cubicBezTo>
                  <a:pt x="784" y="82"/>
                  <a:pt x="768" y="118"/>
                  <a:pt x="771" y="124"/>
                </a:cubicBezTo>
                <a:cubicBezTo>
                  <a:pt x="774" y="131"/>
                  <a:pt x="812" y="106"/>
                  <a:pt x="827" y="85"/>
                </a:cubicBezTo>
                <a:cubicBezTo>
                  <a:pt x="835" y="74"/>
                  <a:pt x="850" y="52"/>
                  <a:pt x="841" y="37"/>
                </a:cubicBezTo>
                <a:cubicBezTo>
                  <a:pt x="840" y="35"/>
                  <a:pt x="839" y="33"/>
                  <a:pt x="837" y="32"/>
                </a:cubicBezTo>
                <a:close/>
                <a:moveTo>
                  <a:pt x="1221" y="1091"/>
                </a:moveTo>
                <a:cubicBezTo>
                  <a:pt x="1221" y="1091"/>
                  <a:pt x="1220" y="1090"/>
                  <a:pt x="1220" y="1090"/>
                </a:cubicBezTo>
                <a:cubicBezTo>
                  <a:pt x="1218" y="1089"/>
                  <a:pt x="1215" y="1089"/>
                  <a:pt x="1212" y="1090"/>
                </a:cubicBezTo>
                <a:cubicBezTo>
                  <a:pt x="1199" y="1095"/>
                  <a:pt x="1188" y="1110"/>
                  <a:pt x="1179" y="1123"/>
                </a:cubicBezTo>
                <a:cubicBezTo>
                  <a:pt x="1168" y="1140"/>
                  <a:pt x="1152" y="1176"/>
                  <a:pt x="1155" y="1183"/>
                </a:cubicBezTo>
                <a:cubicBezTo>
                  <a:pt x="1158" y="1189"/>
                  <a:pt x="1196" y="1164"/>
                  <a:pt x="1211" y="1144"/>
                </a:cubicBezTo>
                <a:cubicBezTo>
                  <a:pt x="1219" y="1133"/>
                  <a:pt x="1234" y="1111"/>
                  <a:pt x="1225" y="1095"/>
                </a:cubicBezTo>
                <a:cubicBezTo>
                  <a:pt x="1224" y="1093"/>
                  <a:pt x="1223" y="1092"/>
                  <a:pt x="1221" y="1091"/>
                </a:cubicBezTo>
                <a:close/>
                <a:moveTo>
                  <a:pt x="1517" y="1535"/>
                </a:moveTo>
                <a:cubicBezTo>
                  <a:pt x="1519" y="1537"/>
                  <a:pt x="1521" y="1538"/>
                  <a:pt x="1523" y="1539"/>
                </a:cubicBezTo>
                <a:cubicBezTo>
                  <a:pt x="1524" y="1539"/>
                  <a:pt x="1525" y="1539"/>
                  <a:pt x="1526" y="1539"/>
                </a:cubicBezTo>
                <a:cubicBezTo>
                  <a:pt x="1527" y="1539"/>
                  <a:pt x="1528" y="1538"/>
                  <a:pt x="1529" y="1537"/>
                </a:cubicBezTo>
                <a:cubicBezTo>
                  <a:pt x="1533" y="1532"/>
                  <a:pt x="1527" y="1519"/>
                  <a:pt x="1526" y="1514"/>
                </a:cubicBezTo>
                <a:cubicBezTo>
                  <a:pt x="1522" y="1505"/>
                  <a:pt x="1518" y="1498"/>
                  <a:pt x="1514" y="1490"/>
                </a:cubicBezTo>
                <a:cubicBezTo>
                  <a:pt x="1508" y="1476"/>
                  <a:pt x="1501" y="1463"/>
                  <a:pt x="1492" y="1451"/>
                </a:cubicBezTo>
                <a:cubicBezTo>
                  <a:pt x="1489" y="1447"/>
                  <a:pt x="1485" y="1442"/>
                  <a:pt x="1480" y="1440"/>
                </a:cubicBezTo>
                <a:cubicBezTo>
                  <a:pt x="1475" y="1438"/>
                  <a:pt x="1469" y="1440"/>
                  <a:pt x="1466" y="1445"/>
                </a:cubicBezTo>
                <a:cubicBezTo>
                  <a:pt x="1464" y="1449"/>
                  <a:pt x="1463" y="1453"/>
                  <a:pt x="1464" y="1457"/>
                </a:cubicBezTo>
                <a:cubicBezTo>
                  <a:pt x="1464" y="1461"/>
                  <a:pt x="1465" y="1465"/>
                  <a:pt x="1466" y="1469"/>
                </a:cubicBezTo>
                <a:cubicBezTo>
                  <a:pt x="1477" y="1498"/>
                  <a:pt x="1497" y="1518"/>
                  <a:pt x="1517" y="1535"/>
                </a:cubicBezTo>
                <a:close/>
                <a:moveTo>
                  <a:pt x="1221" y="382"/>
                </a:moveTo>
                <a:cubicBezTo>
                  <a:pt x="1221" y="382"/>
                  <a:pt x="1220" y="382"/>
                  <a:pt x="1220" y="382"/>
                </a:cubicBezTo>
                <a:cubicBezTo>
                  <a:pt x="1218" y="380"/>
                  <a:pt x="1215" y="381"/>
                  <a:pt x="1212" y="382"/>
                </a:cubicBezTo>
                <a:cubicBezTo>
                  <a:pt x="1199" y="387"/>
                  <a:pt x="1188" y="402"/>
                  <a:pt x="1179" y="415"/>
                </a:cubicBezTo>
                <a:cubicBezTo>
                  <a:pt x="1168" y="432"/>
                  <a:pt x="1152" y="468"/>
                  <a:pt x="1155" y="474"/>
                </a:cubicBezTo>
                <a:cubicBezTo>
                  <a:pt x="1158" y="480"/>
                  <a:pt x="1196" y="456"/>
                  <a:pt x="1211" y="435"/>
                </a:cubicBezTo>
                <a:cubicBezTo>
                  <a:pt x="1219" y="424"/>
                  <a:pt x="1234" y="402"/>
                  <a:pt x="1225" y="387"/>
                </a:cubicBezTo>
                <a:cubicBezTo>
                  <a:pt x="1224" y="385"/>
                  <a:pt x="1223" y="383"/>
                  <a:pt x="1221" y="382"/>
                </a:cubicBezTo>
                <a:close/>
                <a:moveTo>
                  <a:pt x="1221" y="1794"/>
                </a:moveTo>
                <a:cubicBezTo>
                  <a:pt x="1221" y="1794"/>
                  <a:pt x="1220" y="1794"/>
                  <a:pt x="1220" y="1794"/>
                </a:cubicBezTo>
                <a:cubicBezTo>
                  <a:pt x="1218" y="1793"/>
                  <a:pt x="1215" y="1793"/>
                  <a:pt x="1212" y="1794"/>
                </a:cubicBezTo>
                <a:cubicBezTo>
                  <a:pt x="1199" y="1799"/>
                  <a:pt x="1188" y="1814"/>
                  <a:pt x="1179" y="1827"/>
                </a:cubicBezTo>
                <a:cubicBezTo>
                  <a:pt x="1168" y="1844"/>
                  <a:pt x="1152" y="1880"/>
                  <a:pt x="1155" y="1886"/>
                </a:cubicBezTo>
                <a:cubicBezTo>
                  <a:pt x="1158" y="1893"/>
                  <a:pt x="1196" y="1868"/>
                  <a:pt x="1211" y="1847"/>
                </a:cubicBezTo>
                <a:cubicBezTo>
                  <a:pt x="1219" y="1836"/>
                  <a:pt x="1234" y="1815"/>
                  <a:pt x="1225" y="1799"/>
                </a:cubicBezTo>
                <a:cubicBezTo>
                  <a:pt x="1224" y="1797"/>
                  <a:pt x="1223" y="1796"/>
                  <a:pt x="1221" y="1794"/>
                </a:cubicBezTo>
                <a:close/>
                <a:moveTo>
                  <a:pt x="1171" y="1819"/>
                </a:moveTo>
                <a:cubicBezTo>
                  <a:pt x="1177" y="1811"/>
                  <a:pt x="1183" y="1803"/>
                  <a:pt x="1188" y="1794"/>
                </a:cubicBezTo>
                <a:cubicBezTo>
                  <a:pt x="1195" y="1783"/>
                  <a:pt x="1201" y="1771"/>
                  <a:pt x="1207" y="1758"/>
                </a:cubicBezTo>
                <a:cubicBezTo>
                  <a:pt x="1212" y="1746"/>
                  <a:pt x="1218" y="1733"/>
                  <a:pt x="1216" y="1718"/>
                </a:cubicBezTo>
                <a:cubicBezTo>
                  <a:pt x="1216" y="1715"/>
                  <a:pt x="1215" y="1712"/>
                  <a:pt x="1214" y="1710"/>
                </a:cubicBezTo>
                <a:cubicBezTo>
                  <a:pt x="1211" y="1707"/>
                  <a:pt x="1208" y="1707"/>
                  <a:pt x="1205" y="1708"/>
                </a:cubicBezTo>
                <a:cubicBezTo>
                  <a:pt x="1198" y="1710"/>
                  <a:pt x="1194" y="1716"/>
                  <a:pt x="1190" y="1723"/>
                </a:cubicBezTo>
                <a:cubicBezTo>
                  <a:pt x="1185" y="1730"/>
                  <a:pt x="1180" y="1738"/>
                  <a:pt x="1177" y="1747"/>
                </a:cubicBezTo>
                <a:cubicBezTo>
                  <a:pt x="1171" y="1761"/>
                  <a:pt x="1167" y="1777"/>
                  <a:pt x="1162" y="1792"/>
                </a:cubicBezTo>
                <a:cubicBezTo>
                  <a:pt x="1158" y="1807"/>
                  <a:pt x="1149" y="1833"/>
                  <a:pt x="1153" y="1837"/>
                </a:cubicBezTo>
                <a:cubicBezTo>
                  <a:pt x="1156" y="1841"/>
                  <a:pt x="1166" y="1826"/>
                  <a:pt x="1171" y="1819"/>
                </a:cubicBezTo>
                <a:close/>
              </a:path>
            </a:pathLst>
          </a:custGeom>
          <a:solidFill>
            <a:schemeClr val="accent1">
              <a:lumMod val="75000"/>
            </a:schemeClr>
          </a:solidFill>
          <a:ln>
            <a:noFill/>
          </a:ln>
        </p:spPr>
      </p:sp>
      <p:grpSp>
        <p:nvGrpSpPr>
          <p:cNvPr id="9" name="Group 8" title="Text Container Shape"/>
          <p:cNvGrpSpPr/>
          <p:nvPr/>
        </p:nvGrpSpPr>
        <p:grpSpPr>
          <a:xfrm>
            <a:off x="2452688" y="1262063"/>
            <a:ext cx="7286625" cy="4333875"/>
            <a:chOff x="2452688" y="1262063"/>
            <a:chExt cx="7286625" cy="4333875"/>
          </a:xfrm>
        </p:grpSpPr>
        <p:sp>
          <p:nvSpPr>
            <p:cNvPr id="175" name="Freeform 159"/>
            <p:cNvSpPr/>
            <p:nvPr/>
          </p:nvSpPr>
          <p:spPr bwMode="auto">
            <a:xfrm>
              <a:off x="2452688" y="1262063"/>
              <a:ext cx="7286625" cy="4333875"/>
            </a:xfrm>
            <a:custGeom>
              <a:avLst/>
              <a:gdLst/>
              <a:ahLst/>
              <a:cxnLst/>
              <a:rect l="0" t="0" r="r" b="b"/>
              <a:pathLst>
                <a:path w="4590" h="2730">
                  <a:moveTo>
                    <a:pt x="200" y="0"/>
                  </a:moveTo>
                  <a:lnTo>
                    <a:pt x="4390" y="0"/>
                  </a:lnTo>
                  <a:lnTo>
                    <a:pt x="4430" y="4"/>
                  </a:lnTo>
                  <a:lnTo>
                    <a:pt x="4468" y="15"/>
                  </a:lnTo>
                  <a:lnTo>
                    <a:pt x="4501" y="33"/>
                  </a:lnTo>
                  <a:lnTo>
                    <a:pt x="4532" y="59"/>
                  </a:lnTo>
                  <a:lnTo>
                    <a:pt x="4555" y="88"/>
                  </a:lnTo>
                  <a:lnTo>
                    <a:pt x="4575" y="123"/>
                  </a:lnTo>
                  <a:lnTo>
                    <a:pt x="4586" y="160"/>
                  </a:lnTo>
                  <a:lnTo>
                    <a:pt x="4590" y="201"/>
                  </a:lnTo>
                  <a:lnTo>
                    <a:pt x="4590" y="2529"/>
                  </a:lnTo>
                  <a:lnTo>
                    <a:pt x="4586" y="2570"/>
                  </a:lnTo>
                  <a:lnTo>
                    <a:pt x="4575" y="2607"/>
                  </a:lnTo>
                  <a:lnTo>
                    <a:pt x="4555" y="2642"/>
                  </a:lnTo>
                  <a:lnTo>
                    <a:pt x="4532" y="2672"/>
                  </a:lnTo>
                  <a:lnTo>
                    <a:pt x="4501" y="2697"/>
                  </a:lnTo>
                  <a:lnTo>
                    <a:pt x="4468" y="2715"/>
                  </a:lnTo>
                  <a:lnTo>
                    <a:pt x="4430" y="2726"/>
                  </a:lnTo>
                  <a:lnTo>
                    <a:pt x="4390" y="2730"/>
                  </a:lnTo>
                  <a:lnTo>
                    <a:pt x="200" y="2730"/>
                  </a:lnTo>
                  <a:lnTo>
                    <a:pt x="160" y="2726"/>
                  </a:lnTo>
                  <a:lnTo>
                    <a:pt x="122" y="2715"/>
                  </a:lnTo>
                  <a:lnTo>
                    <a:pt x="89" y="2697"/>
                  </a:lnTo>
                  <a:lnTo>
                    <a:pt x="58" y="2672"/>
                  </a:lnTo>
                  <a:lnTo>
                    <a:pt x="35" y="2642"/>
                  </a:lnTo>
                  <a:lnTo>
                    <a:pt x="15" y="2607"/>
                  </a:lnTo>
                  <a:lnTo>
                    <a:pt x="4" y="2570"/>
                  </a:lnTo>
                  <a:lnTo>
                    <a:pt x="0" y="2529"/>
                  </a:lnTo>
                  <a:lnTo>
                    <a:pt x="0" y="201"/>
                  </a:lnTo>
                  <a:lnTo>
                    <a:pt x="4" y="160"/>
                  </a:lnTo>
                  <a:lnTo>
                    <a:pt x="15" y="123"/>
                  </a:lnTo>
                  <a:lnTo>
                    <a:pt x="35" y="88"/>
                  </a:lnTo>
                  <a:lnTo>
                    <a:pt x="58" y="59"/>
                  </a:lnTo>
                  <a:lnTo>
                    <a:pt x="89" y="33"/>
                  </a:lnTo>
                  <a:lnTo>
                    <a:pt x="122" y="15"/>
                  </a:lnTo>
                  <a:lnTo>
                    <a:pt x="160" y="4"/>
                  </a:lnTo>
                  <a:lnTo>
                    <a:pt x="200" y="0"/>
                  </a:lnTo>
                  <a:close/>
                </a:path>
              </a:pathLst>
            </a:custGeom>
            <a:solidFill>
              <a:schemeClr val="bg2"/>
            </a:solidFill>
            <a:ln w="0">
              <a:noFill/>
              <a:prstDash val="solid"/>
              <a:round/>
              <a:headEnd/>
              <a:tailEnd/>
            </a:ln>
          </p:spPr>
        </p:sp>
        <p:sp>
          <p:nvSpPr>
            <p:cNvPr id="180" name="Freeform 164"/>
            <p:cNvSpPr>
              <a:spLocks noEditPoints="1"/>
            </p:cNvSpPr>
            <p:nvPr/>
          </p:nvSpPr>
          <p:spPr bwMode="auto">
            <a:xfrm>
              <a:off x="2643188" y="1452563"/>
              <a:ext cx="6905625" cy="3952875"/>
            </a:xfrm>
            <a:custGeom>
              <a:avLst/>
              <a:gdLst/>
              <a:ahLst/>
              <a:cxnLst/>
              <a:rect l="0" t="0" r="r" b="b"/>
              <a:pathLst>
                <a:path w="4350" h="2490">
                  <a:moveTo>
                    <a:pt x="80" y="28"/>
                  </a:moveTo>
                  <a:lnTo>
                    <a:pt x="63" y="30"/>
                  </a:lnTo>
                  <a:lnTo>
                    <a:pt x="50" y="38"/>
                  </a:lnTo>
                  <a:lnTo>
                    <a:pt x="38" y="49"/>
                  </a:lnTo>
                  <a:lnTo>
                    <a:pt x="30" y="63"/>
                  </a:lnTo>
                  <a:lnTo>
                    <a:pt x="28" y="79"/>
                  </a:lnTo>
                  <a:lnTo>
                    <a:pt x="28" y="2411"/>
                  </a:lnTo>
                  <a:lnTo>
                    <a:pt x="30" y="2427"/>
                  </a:lnTo>
                  <a:lnTo>
                    <a:pt x="38" y="2441"/>
                  </a:lnTo>
                  <a:lnTo>
                    <a:pt x="50" y="2452"/>
                  </a:lnTo>
                  <a:lnTo>
                    <a:pt x="63" y="2460"/>
                  </a:lnTo>
                  <a:lnTo>
                    <a:pt x="80" y="2462"/>
                  </a:lnTo>
                  <a:lnTo>
                    <a:pt x="4270" y="2462"/>
                  </a:lnTo>
                  <a:lnTo>
                    <a:pt x="4287" y="2460"/>
                  </a:lnTo>
                  <a:lnTo>
                    <a:pt x="4300" y="2452"/>
                  </a:lnTo>
                  <a:lnTo>
                    <a:pt x="4312" y="2441"/>
                  </a:lnTo>
                  <a:lnTo>
                    <a:pt x="4320" y="2427"/>
                  </a:lnTo>
                  <a:lnTo>
                    <a:pt x="4322" y="2411"/>
                  </a:lnTo>
                  <a:lnTo>
                    <a:pt x="4322" y="79"/>
                  </a:lnTo>
                  <a:lnTo>
                    <a:pt x="4320" y="63"/>
                  </a:lnTo>
                  <a:lnTo>
                    <a:pt x="4312" y="49"/>
                  </a:lnTo>
                  <a:lnTo>
                    <a:pt x="4300" y="38"/>
                  </a:lnTo>
                  <a:lnTo>
                    <a:pt x="4287" y="30"/>
                  </a:lnTo>
                  <a:lnTo>
                    <a:pt x="4270" y="28"/>
                  </a:lnTo>
                  <a:lnTo>
                    <a:pt x="80" y="28"/>
                  </a:lnTo>
                  <a:close/>
                  <a:moveTo>
                    <a:pt x="80" y="0"/>
                  </a:moveTo>
                  <a:lnTo>
                    <a:pt x="4270" y="0"/>
                  </a:lnTo>
                  <a:lnTo>
                    <a:pt x="4295" y="4"/>
                  </a:lnTo>
                  <a:lnTo>
                    <a:pt x="4317" y="16"/>
                  </a:lnTo>
                  <a:lnTo>
                    <a:pt x="4334" y="33"/>
                  </a:lnTo>
                  <a:lnTo>
                    <a:pt x="4346" y="54"/>
                  </a:lnTo>
                  <a:lnTo>
                    <a:pt x="4350" y="79"/>
                  </a:lnTo>
                  <a:lnTo>
                    <a:pt x="4350" y="2411"/>
                  </a:lnTo>
                  <a:lnTo>
                    <a:pt x="4346" y="2436"/>
                  </a:lnTo>
                  <a:lnTo>
                    <a:pt x="4334" y="2457"/>
                  </a:lnTo>
                  <a:lnTo>
                    <a:pt x="4317" y="2474"/>
                  </a:lnTo>
                  <a:lnTo>
                    <a:pt x="4295" y="2486"/>
                  </a:lnTo>
                  <a:lnTo>
                    <a:pt x="4270" y="2490"/>
                  </a:lnTo>
                  <a:lnTo>
                    <a:pt x="80" y="2490"/>
                  </a:lnTo>
                  <a:lnTo>
                    <a:pt x="55" y="2486"/>
                  </a:lnTo>
                  <a:lnTo>
                    <a:pt x="33" y="2474"/>
                  </a:lnTo>
                  <a:lnTo>
                    <a:pt x="16" y="2457"/>
                  </a:lnTo>
                  <a:lnTo>
                    <a:pt x="4" y="2436"/>
                  </a:lnTo>
                  <a:lnTo>
                    <a:pt x="0" y="2411"/>
                  </a:lnTo>
                  <a:lnTo>
                    <a:pt x="0" y="79"/>
                  </a:lnTo>
                  <a:lnTo>
                    <a:pt x="4" y="54"/>
                  </a:lnTo>
                  <a:lnTo>
                    <a:pt x="16" y="33"/>
                  </a:lnTo>
                  <a:lnTo>
                    <a:pt x="33" y="16"/>
                  </a:lnTo>
                  <a:lnTo>
                    <a:pt x="55" y="4"/>
                  </a:lnTo>
                  <a:lnTo>
                    <a:pt x="80" y="0"/>
                  </a:lnTo>
                  <a:close/>
                </a:path>
              </a:pathLst>
            </a:custGeom>
            <a:solidFill>
              <a:schemeClr val="accent1"/>
            </a:solidFill>
            <a:ln w="0">
              <a:noFill/>
              <a:prstDash val="solid"/>
              <a:round/>
              <a:headEnd/>
              <a:tailEnd/>
            </a:ln>
          </p:spPr>
        </p:sp>
        <p:cxnSp>
          <p:nvCxnSpPr>
            <p:cNvPr id="185" name="Straight Connector 184"/>
            <p:cNvCxnSpPr/>
            <p:nvPr/>
          </p:nvCxnSpPr>
          <p:spPr>
            <a:xfrm>
              <a:off x="5410200" y="3862794"/>
              <a:ext cx="1371600"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4" name="Date Placeholder 3"/>
          <p:cNvSpPr>
            <a:spLocks noGrp="1"/>
          </p:cNvSpPr>
          <p:nvPr>
            <p:ph type="dt" sz="half" idx="10"/>
          </p:nvPr>
        </p:nvSpPr>
        <p:spPr>
          <a:xfrm>
            <a:off x="8984743" y="6296730"/>
            <a:ext cx="2743200" cy="365125"/>
          </a:xfrm>
        </p:spPr>
        <p:txBody>
          <a:bodyPr/>
          <a:lstStyle>
            <a:lvl1pPr>
              <a:defRPr>
                <a:solidFill>
                  <a:schemeClr val="bg2"/>
                </a:solidFill>
              </a:defRPr>
            </a:lvl1pPr>
          </a:lstStyle>
          <a:p>
            <a:fld id="{4C422A38-08B9-4DDF-963F-91DFD44F44CD}" type="datetimeFigureOut">
              <a:rPr lang="en-US" smtClean="0"/>
              <a:t>9/19/2019</a:t>
            </a:fld>
            <a:endParaRPr lang="en-US" dirty="0"/>
          </a:p>
        </p:txBody>
      </p:sp>
      <p:sp>
        <p:nvSpPr>
          <p:cNvPr id="5" name="Footer Placeholder 4"/>
          <p:cNvSpPr>
            <a:spLocks noGrp="1"/>
          </p:cNvSpPr>
          <p:nvPr>
            <p:ph type="ftr" sz="quarter" idx="11"/>
          </p:nvPr>
        </p:nvSpPr>
        <p:spPr>
          <a:xfrm>
            <a:off x="4040910" y="6296730"/>
            <a:ext cx="4114800" cy="365125"/>
          </a:xfrm>
        </p:spPr>
        <p:txBody>
          <a:bodyPr/>
          <a:lstStyle>
            <a:lvl1pPr algn="ctr">
              <a:defRPr>
                <a:solidFill>
                  <a:schemeClr val="bg2"/>
                </a:solidFill>
              </a:defRPr>
            </a:lvl1pPr>
          </a:lstStyle>
          <a:p>
            <a:endParaRPr lang="en-US" dirty="0"/>
          </a:p>
        </p:txBody>
      </p:sp>
      <p:sp>
        <p:nvSpPr>
          <p:cNvPr id="6" name="Slide Number Placeholder 5"/>
          <p:cNvSpPr>
            <a:spLocks noGrp="1"/>
          </p:cNvSpPr>
          <p:nvPr>
            <p:ph type="sldNum" sz="quarter" idx="12"/>
          </p:nvPr>
        </p:nvSpPr>
        <p:spPr>
          <a:xfrm>
            <a:off x="464076" y="6296730"/>
            <a:ext cx="2781542" cy="365125"/>
          </a:xfrm>
        </p:spPr>
        <p:txBody>
          <a:bodyPr anchor="ctr"/>
          <a:lstStyle>
            <a:lvl1pPr algn="l">
              <a:defRPr sz="1200">
                <a:solidFill>
                  <a:schemeClr val="bg2"/>
                </a:solidFill>
              </a:defRPr>
            </a:lvl1pPr>
          </a:lstStyle>
          <a:p>
            <a:fld id="{370F9C83-6623-46BE-BB21-52222C45B3D6}" type="slidenum">
              <a:rPr lang="en-US" smtClean="0"/>
              <a:t>‹#›</a:t>
            </a:fld>
            <a:endParaRPr lang="en-US" dirty="0"/>
          </a:p>
        </p:txBody>
      </p:sp>
      <p:sp>
        <p:nvSpPr>
          <p:cNvPr id="2" name="Title 1"/>
          <p:cNvSpPr>
            <a:spLocks noGrp="1"/>
          </p:cNvSpPr>
          <p:nvPr>
            <p:ph type="title"/>
          </p:nvPr>
        </p:nvSpPr>
        <p:spPr>
          <a:xfrm>
            <a:off x="3162301" y="1830579"/>
            <a:ext cx="5859724" cy="1841715"/>
          </a:xfrm>
        </p:spPr>
        <p:txBody>
          <a:bodyPr anchor="t">
            <a:normAutofit/>
          </a:bodyPr>
          <a:lstStyle>
            <a:lvl1pPr algn="ctr">
              <a:lnSpc>
                <a:spcPct val="105000"/>
              </a:lnSpc>
              <a:defRPr sz="3900" baseline="0">
                <a:solidFill>
                  <a:schemeClr val="bg2">
                    <a:lumMod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14584" y="4176131"/>
            <a:ext cx="4566474" cy="1038807"/>
          </a:xfrm>
        </p:spPr>
        <p:txBody>
          <a:bodyPr>
            <a:normAutofit/>
          </a:bodyPr>
          <a:lstStyle>
            <a:lvl1pPr marL="0" indent="0" algn="ctr">
              <a:lnSpc>
                <a:spcPct val="130000"/>
              </a:lnSpc>
              <a:spcBef>
                <a:spcPts val="0"/>
              </a:spcBef>
              <a:buNone/>
              <a:defRPr sz="2000" baseline="0">
                <a:solidFill>
                  <a:schemeClr val="bg2">
                    <a:lumMod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8822013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933699" y="2438399"/>
            <a:ext cx="4073552"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543751" y="2438399"/>
            <a:ext cx="416052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C422A38-08B9-4DDF-963F-91DFD44F44CD}" type="datetimeFigureOut">
              <a:rPr lang="en-US" smtClean="0"/>
              <a:t>9/19/2019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70F9C83-6623-46BE-BB21-52222C45B3D6}" type="slidenum">
              <a:rPr lang="en-US" smtClean="0"/>
              <a:t>‹#›</a:t>
            </a:fld>
            <a:endParaRPr lang="en-US" dirty="0"/>
          </a:p>
        </p:txBody>
      </p:sp>
    </p:spTree>
    <p:extLst>
      <p:ext uri="{BB962C8B-B14F-4D97-AF65-F5344CB8AC3E}">
        <p14:creationId xmlns:p14="http://schemas.microsoft.com/office/powerpoint/2010/main" val="27335410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05784" y="566928"/>
            <a:ext cx="8898488" cy="1563624"/>
          </a:xfrm>
        </p:spPr>
        <p:txBody>
          <a:bodyPr/>
          <a:lstStyle/>
          <a:p>
            <a:r>
              <a:rPr lang="en-US"/>
              <a:t>Click to edit Master title style</a:t>
            </a:r>
            <a:endParaRPr lang="en-US" dirty="0"/>
          </a:p>
        </p:txBody>
      </p:sp>
      <p:sp>
        <p:nvSpPr>
          <p:cNvPr id="3" name="Text Placeholder 2"/>
          <p:cNvSpPr>
            <a:spLocks noGrp="1"/>
          </p:cNvSpPr>
          <p:nvPr>
            <p:ph type="body" idx="1"/>
          </p:nvPr>
        </p:nvSpPr>
        <p:spPr>
          <a:xfrm>
            <a:off x="2933699" y="2456408"/>
            <a:ext cx="4160520" cy="823912"/>
          </a:xfrm>
        </p:spPr>
        <p:txBody>
          <a:bodyPr anchor="b"/>
          <a:lstStyle>
            <a:lvl1pPr marL="0" indent="0">
              <a:lnSpc>
                <a:spcPct val="99000"/>
              </a:lnSpc>
              <a:buNone/>
              <a:defRPr sz="2400" b="0" baseline="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933699" y="3316639"/>
            <a:ext cx="4160520"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43751" y="2456408"/>
            <a:ext cx="4160520" cy="823912"/>
          </a:xfrm>
        </p:spPr>
        <p:txBody>
          <a:bodyPr anchor="b"/>
          <a:lstStyle>
            <a:lvl1pPr marL="0" indent="0">
              <a:lnSpc>
                <a:spcPct val="99000"/>
              </a:lnSpc>
              <a:buNone/>
              <a:defRPr sz="2400" b="0" baseline="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543751" y="3316639"/>
            <a:ext cx="4160520"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C422A38-08B9-4DDF-963F-91DFD44F44CD}" type="datetimeFigureOut">
              <a:rPr lang="en-US" smtClean="0"/>
              <a:t>9/19/2019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70F9C83-6623-46BE-BB21-52222C45B3D6}" type="slidenum">
              <a:rPr lang="en-US" smtClean="0"/>
              <a:t>‹#›</a:t>
            </a:fld>
            <a:endParaRPr lang="en-US" dirty="0"/>
          </a:p>
        </p:txBody>
      </p:sp>
    </p:spTree>
    <p:extLst>
      <p:ext uri="{BB962C8B-B14F-4D97-AF65-F5344CB8AC3E}">
        <p14:creationId xmlns:p14="http://schemas.microsoft.com/office/powerpoint/2010/main" val="24696778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C422A38-08B9-4DDF-963F-91DFD44F44CD}" type="datetimeFigureOut">
              <a:rPr lang="en-US" smtClean="0"/>
              <a:t>9/19/2019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70F9C83-6623-46BE-BB21-52222C45B3D6}" type="slidenum">
              <a:rPr lang="en-US" smtClean="0"/>
              <a:t>‹#›</a:t>
            </a:fld>
            <a:endParaRPr lang="en-US" dirty="0"/>
          </a:p>
        </p:txBody>
      </p:sp>
    </p:spTree>
    <p:extLst>
      <p:ext uri="{BB962C8B-B14F-4D97-AF65-F5344CB8AC3E}">
        <p14:creationId xmlns:p14="http://schemas.microsoft.com/office/powerpoint/2010/main" val="16868749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chemeClr val="bg2"/>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C422A38-08B9-4DDF-963F-91DFD44F44CD}" type="datetimeFigureOut">
              <a:rPr lang="en-US" smtClean="0"/>
              <a:t>9/19/2019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70F9C83-6623-46BE-BB21-52222C45B3D6}" type="slidenum">
              <a:rPr lang="en-US" smtClean="0"/>
              <a:t>‹#›</a:t>
            </a:fld>
            <a:endParaRPr lang="en-US" dirty="0"/>
          </a:p>
        </p:txBody>
      </p:sp>
      <p:sp>
        <p:nvSpPr>
          <p:cNvPr id="11" name="Freeform 9"/>
          <p:cNvSpPr>
            <a:spLocks noEditPoints="1"/>
          </p:cNvSpPr>
          <p:nvPr/>
        </p:nvSpPr>
        <p:spPr bwMode="auto">
          <a:xfrm>
            <a:off x="0" y="1"/>
            <a:ext cx="2706681" cy="6858000"/>
          </a:xfrm>
          <a:custGeom>
            <a:avLst/>
            <a:gdLst/>
            <a:ahLst/>
            <a:cxnLst/>
            <a:rect l="0" t="0" r="r" b="b"/>
            <a:pathLst>
              <a:path w="850" h="2159">
                <a:moveTo>
                  <a:pt x="385" y="1133"/>
                </a:moveTo>
                <a:cubicBezTo>
                  <a:pt x="388" y="1137"/>
                  <a:pt x="398" y="1122"/>
                  <a:pt x="403" y="1115"/>
                </a:cubicBezTo>
                <a:cubicBezTo>
                  <a:pt x="409" y="1107"/>
                  <a:pt x="415" y="1099"/>
                  <a:pt x="420" y="1090"/>
                </a:cubicBezTo>
                <a:cubicBezTo>
                  <a:pt x="427" y="1079"/>
                  <a:pt x="433" y="1067"/>
                  <a:pt x="439" y="1054"/>
                </a:cubicBezTo>
                <a:cubicBezTo>
                  <a:pt x="444" y="1042"/>
                  <a:pt x="450" y="1030"/>
                  <a:pt x="448" y="1015"/>
                </a:cubicBezTo>
                <a:cubicBezTo>
                  <a:pt x="448" y="1012"/>
                  <a:pt x="447" y="1008"/>
                  <a:pt x="446" y="1006"/>
                </a:cubicBezTo>
                <a:cubicBezTo>
                  <a:pt x="443" y="1003"/>
                  <a:pt x="440" y="1003"/>
                  <a:pt x="437" y="1004"/>
                </a:cubicBezTo>
                <a:cubicBezTo>
                  <a:pt x="430" y="1006"/>
                  <a:pt x="426" y="1012"/>
                  <a:pt x="422" y="1019"/>
                </a:cubicBezTo>
                <a:cubicBezTo>
                  <a:pt x="417" y="1026"/>
                  <a:pt x="412" y="1034"/>
                  <a:pt x="409" y="1043"/>
                </a:cubicBezTo>
                <a:cubicBezTo>
                  <a:pt x="403" y="1058"/>
                  <a:pt x="399" y="1073"/>
                  <a:pt x="394" y="1088"/>
                </a:cubicBezTo>
                <a:cubicBezTo>
                  <a:pt x="390" y="1103"/>
                  <a:pt x="381" y="1129"/>
                  <a:pt x="385" y="1133"/>
                </a:cubicBezTo>
                <a:close/>
                <a:moveTo>
                  <a:pt x="360" y="1047"/>
                </a:moveTo>
                <a:cubicBezTo>
                  <a:pt x="356" y="1033"/>
                  <a:pt x="350" y="1009"/>
                  <a:pt x="337" y="1004"/>
                </a:cubicBezTo>
                <a:cubicBezTo>
                  <a:pt x="332" y="1003"/>
                  <a:pt x="327" y="1004"/>
                  <a:pt x="324" y="1008"/>
                </a:cubicBezTo>
                <a:cubicBezTo>
                  <a:pt x="320" y="1014"/>
                  <a:pt x="320" y="1022"/>
                  <a:pt x="322" y="1029"/>
                </a:cubicBezTo>
                <a:cubicBezTo>
                  <a:pt x="328" y="1050"/>
                  <a:pt x="336" y="1071"/>
                  <a:pt x="346" y="1089"/>
                </a:cubicBezTo>
                <a:cubicBezTo>
                  <a:pt x="351" y="1098"/>
                  <a:pt x="357" y="1107"/>
                  <a:pt x="362" y="1116"/>
                </a:cubicBezTo>
                <a:cubicBezTo>
                  <a:pt x="365" y="1120"/>
                  <a:pt x="379" y="1144"/>
                  <a:pt x="379" y="1134"/>
                </a:cubicBezTo>
                <a:cubicBezTo>
                  <a:pt x="379" y="1122"/>
                  <a:pt x="376" y="1110"/>
                  <a:pt x="373" y="1098"/>
                </a:cubicBezTo>
                <a:cubicBezTo>
                  <a:pt x="370" y="1081"/>
                  <a:pt x="365" y="1064"/>
                  <a:pt x="360" y="1047"/>
                </a:cubicBezTo>
                <a:close/>
                <a:moveTo>
                  <a:pt x="385" y="425"/>
                </a:moveTo>
                <a:cubicBezTo>
                  <a:pt x="388" y="429"/>
                  <a:pt x="398" y="414"/>
                  <a:pt x="403" y="406"/>
                </a:cubicBezTo>
                <a:cubicBezTo>
                  <a:pt x="409" y="399"/>
                  <a:pt x="415" y="390"/>
                  <a:pt x="420" y="382"/>
                </a:cubicBezTo>
                <a:cubicBezTo>
                  <a:pt x="427" y="370"/>
                  <a:pt x="433" y="358"/>
                  <a:pt x="439" y="346"/>
                </a:cubicBezTo>
                <a:cubicBezTo>
                  <a:pt x="444" y="333"/>
                  <a:pt x="450" y="321"/>
                  <a:pt x="448" y="306"/>
                </a:cubicBezTo>
                <a:cubicBezTo>
                  <a:pt x="448" y="303"/>
                  <a:pt x="447" y="300"/>
                  <a:pt x="446" y="298"/>
                </a:cubicBezTo>
                <a:cubicBezTo>
                  <a:pt x="443" y="295"/>
                  <a:pt x="440" y="295"/>
                  <a:pt x="437" y="296"/>
                </a:cubicBezTo>
                <a:cubicBezTo>
                  <a:pt x="430" y="298"/>
                  <a:pt x="426" y="304"/>
                  <a:pt x="422" y="310"/>
                </a:cubicBezTo>
                <a:cubicBezTo>
                  <a:pt x="417" y="318"/>
                  <a:pt x="412" y="326"/>
                  <a:pt x="409" y="335"/>
                </a:cubicBezTo>
                <a:cubicBezTo>
                  <a:pt x="403" y="349"/>
                  <a:pt x="399" y="364"/>
                  <a:pt x="394" y="380"/>
                </a:cubicBezTo>
                <a:cubicBezTo>
                  <a:pt x="390" y="394"/>
                  <a:pt x="381" y="421"/>
                  <a:pt x="385" y="425"/>
                </a:cubicBezTo>
                <a:close/>
                <a:moveTo>
                  <a:pt x="377" y="352"/>
                </a:moveTo>
                <a:cubicBezTo>
                  <a:pt x="378" y="355"/>
                  <a:pt x="381" y="374"/>
                  <a:pt x="385" y="366"/>
                </a:cubicBezTo>
                <a:cubicBezTo>
                  <a:pt x="387" y="361"/>
                  <a:pt x="388" y="355"/>
                  <a:pt x="389" y="350"/>
                </a:cubicBezTo>
                <a:cubicBezTo>
                  <a:pt x="391" y="340"/>
                  <a:pt x="392" y="330"/>
                  <a:pt x="393" y="320"/>
                </a:cubicBezTo>
                <a:cubicBezTo>
                  <a:pt x="396" y="303"/>
                  <a:pt x="398" y="286"/>
                  <a:pt x="398" y="268"/>
                </a:cubicBezTo>
                <a:cubicBezTo>
                  <a:pt x="399" y="254"/>
                  <a:pt x="400" y="232"/>
                  <a:pt x="388" y="224"/>
                </a:cubicBezTo>
                <a:cubicBezTo>
                  <a:pt x="383" y="221"/>
                  <a:pt x="376" y="223"/>
                  <a:pt x="372" y="228"/>
                </a:cubicBezTo>
                <a:cubicBezTo>
                  <a:pt x="368" y="233"/>
                  <a:pt x="366" y="241"/>
                  <a:pt x="365" y="248"/>
                </a:cubicBezTo>
                <a:cubicBezTo>
                  <a:pt x="366" y="273"/>
                  <a:pt x="369" y="298"/>
                  <a:pt x="372" y="323"/>
                </a:cubicBezTo>
                <a:cubicBezTo>
                  <a:pt x="374" y="333"/>
                  <a:pt x="375" y="343"/>
                  <a:pt x="377" y="352"/>
                </a:cubicBezTo>
                <a:close/>
                <a:moveTo>
                  <a:pt x="388" y="933"/>
                </a:moveTo>
                <a:cubicBezTo>
                  <a:pt x="383" y="930"/>
                  <a:pt x="376" y="932"/>
                  <a:pt x="372" y="937"/>
                </a:cubicBezTo>
                <a:cubicBezTo>
                  <a:pt x="368" y="942"/>
                  <a:pt x="366" y="949"/>
                  <a:pt x="365" y="956"/>
                </a:cubicBezTo>
                <a:cubicBezTo>
                  <a:pt x="366" y="982"/>
                  <a:pt x="369" y="1006"/>
                  <a:pt x="372" y="1031"/>
                </a:cubicBezTo>
                <a:cubicBezTo>
                  <a:pt x="374" y="1041"/>
                  <a:pt x="375" y="1051"/>
                  <a:pt x="377" y="1061"/>
                </a:cubicBezTo>
                <a:cubicBezTo>
                  <a:pt x="378" y="1064"/>
                  <a:pt x="381" y="1082"/>
                  <a:pt x="385" y="1074"/>
                </a:cubicBezTo>
                <a:cubicBezTo>
                  <a:pt x="387" y="1070"/>
                  <a:pt x="388" y="1063"/>
                  <a:pt x="389" y="1058"/>
                </a:cubicBezTo>
                <a:cubicBezTo>
                  <a:pt x="391" y="1048"/>
                  <a:pt x="392" y="1038"/>
                  <a:pt x="393" y="1028"/>
                </a:cubicBezTo>
                <a:cubicBezTo>
                  <a:pt x="396" y="1011"/>
                  <a:pt x="398" y="994"/>
                  <a:pt x="398" y="977"/>
                </a:cubicBezTo>
                <a:cubicBezTo>
                  <a:pt x="399" y="963"/>
                  <a:pt x="400" y="940"/>
                  <a:pt x="388" y="933"/>
                </a:cubicBezTo>
                <a:close/>
                <a:moveTo>
                  <a:pt x="314" y="408"/>
                </a:moveTo>
                <a:cubicBezTo>
                  <a:pt x="325" y="437"/>
                  <a:pt x="345" y="457"/>
                  <a:pt x="365" y="474"/>
                </a:cubicBezTo>
                <a:cubicBezTo>
                  <a:pt x="367" y="475"/>
                  <a:pt x="369" y="477"/>
                  <a:pt x="371" y="478"/>
                </a:cubicBezTo>
                <a:cubicBezTo>
                  <a:pt x="372" y="478"/>
                  <a:pt x="373" y="478"/>
                  <a:pt x="374" y="478"/>
                </a:cubicBezTo>
                <a:cubicBezTo>
                  <a:pt x="375" y="478"/>
                  <a:pt x="376" y="477"/>
                  <a:pt x="377" y="476"/>
                </a:cubicBezTo>
                <a:cubicBezTo>
                  <a:pt x="381" y="471"/>
                  <a:pt x="375" y="457"/>
                  <a:pt x="374" y="453"/>
                </a:cubicBezTo>
                <a:cubicBezTo>
                  <a:pt x="370" y="444"/>
                  <a:pt x="366" y="436"/>
                  <a:pt x="362" y="429"/>
                </a:cubicBezTo>
                <a:cubicBezTo>
                  <a:pt x="356" y="415"/>
                  <a:pt x="349" y="402"/>
                  <a:pt x="340" y="390"/>
                </a:cubicBezTo>
                <a:cubicBezTo>
                  <a:pt x="337" y="385"/>
                  <a:pt x="333" y="381"/>
                  <a:pt x="328" y="379"/>
                </a:cubicBezTo>
                <a:cubicBezTo>
                  <a:pt x="323" y="377"/>
                  <a:pt x="317" y="379"/>
                  <a:pt x="314" y="384"/>
                </a:cubicBezTo>
                <a:cubicBezTo>
                  <a:pt x="312" y="387"/>
                  <a:pt x="311" y="392"/>
                  <a:pt x="312" y="396"/>
                </a:cubicBezTo>
                <a:cubicBezTo>
                  <a:pt x="312" y="400"/>
                  <a:pt x="313" y="404"/>
                  <a:pt x="314" y="408"/>
                </a:cubicBezTo>
                <a:close/>
                <a:moveTo>
                  <a:pt x="9" y="675"/>
                </a:moveTo>
                <a:cubicBezTo>
                  <a:pt x="12" y="658"/>
                  <a:pt x="14" y="641"/>
                  <a:pt x="14" y="624"/>
                </a:cubicBezTo>
                <a:cubicBezTo>
                  <a:pt x="15" y="610"/>
                  <a:pt x="16" y="587"/>
                  <a:pt x="4" y="580"/>
                </a:cubicBezTo>
                <a:cubicBezTo>
                  <a:pt x="3" y="579"/>
                  <a:pt x="2" y="579"/>
                  <a:pt x="2" y="579"/>
                </a:cubicBezTo>
                <a:cubicBezTo>
                  <a:pt x="2" y="720"/>
                  <a:pt x="2" y="720"/>
                  <a:pt x="2" y="720"/>
                </a:cubicBezTo>
                <a:cubicBezTo>
                  <a:pt x="3" y="715"/>
                  <a:pt x="4" y="710"/>
                  <a:pt x="5" y="706"/>
                </a:cubicBezTo>
                <a:cubicBezTo>
                  <a:pt x="7" y="696"/>
                  <a:pt x="8" y="685"/>
                  <a:pt x="9" y="675"/>
                </a:cubicBezTo>
                <a:close/>
                <a:moveTo>
                  <a:pt x="19" y="56"/>
                </a:moveTo>
                <a:cubicBezTo>
                  <a:pt x="25" y="49"/>
                  <a:pt x="31" y="41"/>
                  <a:pt x="36" y="32"/>
                </a:cubicBezTo>
                <a:cubicBezTo>
                  <a:pt x="42" y="22"/>
                  <a:pt x="48" y="11"/>
                  <a:pt x="53" y="0"/>
                </a:cubicBezTo>
                <a:cubicBezTo>
                  <a:pt x="19" y="0"/>
                  <a:pt x="19" y="0"/>
                  <a:pt x="19" y="0"/>
                </a:cubicBezTo>
                <a:cubicBezTo>
                  <a:pt x="16" y="10"/>
                  <a:pt x="13" y="20"/>
                  <a:pt x="10" y="30"/>
                </a:cubicBezTo>
                <a:cubicBezTo>
                  <a:pt x="8" y="38"/>
                  <a:pt x="4" y="50"/>
                  <a:pt x="2" y="59"/>
                </a:cubicBezTo>
                <a:cubicBezTo>
                  <a:pt x="2" y="76"/>
                  <a:pt x="2" y="76"/>
                  <a:pt x="2" y="76"/>
                </a:cubicBezTo>
                <a:cubicBezTo>
                  <a:pt x="6" y="77"/>
                  <a:pt x="14" y="63"/>
                  <a:pt x="19" y="56"/>
                </a:cubicBezTo>
                <a:close/>
                <a:moveTo>
                  <a:pt x="314" y="1116"/>
                </a:moveTo>
                <a:cubicBezTo>
                  <a:pt x="325" y="1146"/>
                  <a:pt x="345" y="1165"/>
                  <a:pt x="365" y="1182"/>
                </a:cubicBezTo>
                <a:cubicBezTo>
                  <a:pt x="367" y="1184"/>
                  <a:pt x="369" y="1185"/>
                  <a:pt x="371" y="1186"/>
                </a:cubicBezTo>
                <a:cubicBezTo>
                  <a:pt x="372" y="1186"/>
                  <a:pt x="373" y="1186"/>
                  <a:pt x="374" y="1186"/>
                </a:cubicBezTo>
                <a:cubicBezTo>
                  <a:pt x="375" y="1186"/>
                  <a:pt x="376" y="1185"/>
                  <a:pt x="377" y="1184"/>
                </a:cubicBezTo>
                <a:cubicBezTo>
                  <a:pt x="381" y="1179"/>
                  <a:pt x="375" y="1166"/>
                  <a:pt x="374" y="1161"/>
                </a:cubicBezTo>
                <a:cubicBezTo>
                  <a:pt x="370" y="1153"/>
                  <a:pt x="366" y="1145"/>
                  <a:pt x="362" y="1137"/>
                </a:cubicBezTo>
                <a:cubicBezTo>
                  <a:pt x="356" y="1124"/>
                  <a:pt x="349" y="1110"/>
                  <a:pt x="340" y="1099"/>
                </a:cubicBezTo>
                <a:cubicBezTo>
                  <a:pt x="337" y="1094"/>
                  <a:pt x="333" y="1089"/>
                  <a:pt x="328" y="1087"/>
                </a:cubicBezTo>
                <a:cubicBezTo>
                  <a:pt x="323" y="1086"/>
                  <a:pt x="317" y="1087"/>
                  <a:pt x="314" y="1093"/>
                </a:cubicBezTo>
                <a:cubicBezTo>
                  <a:pt x="312" y="1096"/>
                  <a:pt x="311" y="1100"/>
                  <a:pt x="312" y="1104"/>
                </a:cubicBezTo>
                <a:cubicBezTo>
                  <a:pt x="312" y="1109"/>
                  <a:pt x="313" y="1112"/>
                  <a:pt x="314" y="1116"/>
                </a:cubicBezTo>
                <a:close/>
                <a:moveTo>
                  <a:pt x="346" y="381"/>
                </a:moveTo>
                <a:cubicBezTo>
                  <a:pt x="351" y="390"/>
                  <a:pt x="357" y="399"/>
                  <a:pt x="362" y="407"/>
                </a:cubicBezTo>
                <a:cubicBezTo>
                  <a:pt x="365" y="411"/>
                  <a:pt x="379" y="436"/>
                  <a:pt x="379" y="426"/>
                </a:cubicBezTo>
                <a:cubicBezTo>
                  <a:pt x="379" y="414"/>
                  <a:pt x="376" y="401"/>
                  <a:pt x="373" y="390"/>
                </a:cubicBezTo>
                <a:cubicBezTo>
                  <a:pt x="370" y="373"/>
                  <a:pt x="365" y="355"/>
                  <a:pt x="360" y="339"/>
                </a:cubicBezTo>
                <a:cubicBezTo>
                  <a:pt x="356" y="324"/>
                  <a:pt x="350" y="301"/>
                  <a:pt x="337" y="296"/>
                </a:cubicBezTo>
                <a:cubicBezTo>
                  <a:pt x="332" y="294"/>
                  <a:pt x="327" y="296"/>
                  <a:pt x="324" y="300"/>
                </a:cubicBezTo>
                <a:cubicBezTo>
                  <a:pt x="320" y="305"/>
                  <a:pt x="320" y="314"/>
                  <a:pt x="322" y="321"/>
                </a:cubicBezTo>
                <a:cubicBezTo>
                  <a:pt x="328" y="342"/>
                  <a:pt x="336" y="362"/>
                  <a:pt x="346" y="381"/>
                </a:cubicBezTo>
                <a:close/>
                <a:moveTo>
                  <a:pt x="698" y="764"/>
                </a:moveTo>
                <a:cubicBezTo>
                  <a:pt x="709" y="793"/>
                  <a:pt x="729" y="813"/>
                  <a:pt x="749" y="829"/>
                </a:cubicBezTo>
                <a:cubicBezTo>
                  <a:pt x="751" y="831"/>
                  <a:pt x="753" y="833"/>
                  <a:pt x="755" y="833"/>
                </a:cubicBezTo>
                <a:cubicBezTo>
                  <a:pt x="756" y="833"/>
                  <a:pt x="757" y="834"/>
                  <a:pt x="758" y="833"/>
                </a:cubicBezTo>
                <a:cubicBezTo>
                  <a:pt x="759" y="833"/>
                  <a:pt x="760" y="833"/>
                  <a:pt x="761" y="831"/>
                </a:cubicBezTo>
                <a:cubicBezTo>
                  <a:pt x="765" y="826"/>
                  <a:pt x="759" y="813"/>
                  <a:pt x="758" y="808"/>
                </a:cubicBezTo>
                <a:cubicBezTo>
                  <a:pt x="754" y="800"/>
                  <a:pt x="750" y="792"/>
                  <a:pt x="746" y="784"/>
                </a:cubicBezTo>
                <a:cubicBezTo>
                  <a:pt x="740" y="771"/>
                  <a:pt x="733" y="758"/>
                  <a:pt x="724" y="746"/>
                </a:cubicBezTo>
                <a:cubicBezTo>
                  <a:pt x="721" y="741"/>
                  <a:pt x="717" y="736"/>
                  <a:pt x="712" y="735"/>
                </a:cubicBezTo>
                <a:cubicBezTo>
                  <a:pt x="707" y="733"/>
                  <a:pt x="701" y="734"/>
                  <a:pt x="698" y="740"/>
                </a:cubicBezTo>
                <a:cubicBezTo>
                  <a:pt x="696" y="743"/>
                  <a:pt x="695" y="747"/>
                  <a:pt x="696" y="752"/>
                </a:cubicBezTo>
                <a:cubicBezTo>
                  <a:pt x="696" y="756"/>
                  <a:pt x="697" y="760"/>
                  <a:pt x="698" y="764"/>
                </a:cubicBezTo>
                <a:close/>
                <a:moveTo>
                  <a:pt x="2" y="0"/>
                </a:moveTo>
                <a:cubicBezTo>
                  <a:pt x="2" y="14"/>
                  <a:pt x="2" y="14"/>
                  <a:pt x="2" y="14"/>
                </a:cubicBezTo>
                <a:cubicBezTo>
                  <a:pt x="3" y="10"/>
                  <a:pt x="4" y="5"/>
                  <a:pt x="5" y="0"/>
                </a:cubicBezTo>
                <a:lnTo>
                  <a:pt x="2" y="0"/>
                </a:lnTo>
                <a:close/>
                <a:moveTo>
                  <a:pt x="769" y="1486"/>
                </a:moveTo>
                <a:cubicBezTo>
                  <a:pt x="772" y="1490"/>
                  <a:pt x="782" y="1475"/>
                  <a:pt x="787" y="1468"/>
                </a:cubicBezTo>
                <a:cubicBezTo>
                  <a:pt x="793" y="1460"/>
                  <a:pt x="799" y="1452"/>
                  <a:pt x="804" y="1443"/>
                </a:cubicBezTo>
                <a:cubicBezTo>
                  <a:pt x="811" y="1432"/>
                  <a:pt x="817" y="1420"/>
                  <a:pt x="823" y="1407"/>
                </a:cubicBezTo>
                <a:cubicBezTo>
                  <a:pt x="828" y="1395"/>
                  <a:pt x="834" y="1382"/>
                  <a:pt x="832" y="1368"/>
                </a:cubicBezTo>
                <a:cubicBezTo>
                  <a:pt x="832" y="1364"/>
                  <a:pt x="831" y="1361"/>
                  <a:pt x="830" y="1359"/>
                </a:cubicBezTo>
                <a:cubicBezTo>
                  <a:pt x="827" y="1356"/>
                  <a:pt x="824" y="1356"/>
                  <a:pt x="821" y="1357"/>
                </a:cubicBezTo>
                <a:cubicBezTo>
                  <a:pt x="814" y="1359"/>
                  <a:pt x="810" y="1365"/>
                  <a:pt x="806" y="1372"/>
                </a:cubicBezTo>
                <a:cubicBezTo>
                  <a:pt x="801" y="1379"/>
                  <a:pt x="796" y="1387"/>
                  <a:pt x="793" y="1396"/>
                </a:cubicBezTo>
                <a:cubicBezTo>
                  <a:pt x="787" y="1411"/>
                  <a:pt x="783" y="1426"/>
                  <a:pt x="778" y="1441"/>
                </a:cubicBezTo>
                <a:cubicBezTo>
                  <a:pt x="774" y="1456"/>
                  <a:pt x="765" y="1482"/>
                  <a:pt x="769" y="1486"/>
                </a:cubicBezTo>
                <a:close/>
                <a:moveTo>
                  <a:pt x="744" y="1400"/>
                </a:moveTo>
                <a:cubicBezTo>
                  <a:pt x="740" y="1385"/>
                  <a:pt x="734" y="1362"/>
                  <a:pt x="720" y="1357"/>
                </a:cubicBezTo>
                <a:cubicBezTo>
                  <a:pt x="716" y="1356"/>
                  <a:pt x="711" y="1357"/>
                  <a:pt x="708" y="1361"/>
                </a:cubicBezTo>
                <a:cubicBezTo>
                  <a:pt x="704" y="1367"/>
                  <a:pt x="704" y="1375"/>
                  <a:pt x="706" y="1382"/>
                </a:cubicBezTo>
                <a:cubicBezTo>
                  <a:pt x="712" y="1403"/>
                  <a:pt x="720" y="1423"/>
                  <a:pt x="730" y="1442"/>
                </a:cubicBezTo>
                <a:cubicBezTo>
                  <a:pt x="735" y="1451"/>
                  <a:pt x="741" y="1460"/>
                  <a:pt x="746" y="1469"/>
                </a:cubicBezTo>
                <a:cubicBezTo>
                  <a:pt x="749" y="1473"/>
                  <a:pt x="763" y="1497"/>
                  <a:pt x="763" y="1487"/>
                </a:cubicBezTo>
                <a:cubicBezTo>
                  <a:pt x="763" y="1475"/>
                  <a:pt x="760" y="1462"/>
                  <a:pt x="757" y="1451"/>
                </a:cubicBezTo>
                <a:cubicBezTo>
                  <a:pt x="754" y="1434"/>
                  <a:pt x="749" y="1417"/>
                  <a:pt x="744" y="1400"/>
                </a:cubicBezTo>
                <a:close/>
                <a:moveTo>
                  <a:pt x="698" y="58"/>
                </a:moveTo>
                <a:cubicBezTo>
                  <a:pt x="709" y="87"/>
                  <a:pt x="729" y="107"/>
                  <a:pt x="749" y="124"/>
                </a:cubicBezTo>
                <a:cubicBezTo>
                  <a:pt x="751" y="125"/>
                  <a:pt x="753" y="127"/>
                  <a:pt x="755" y="128"/>
                </a:cubicBezTo>
                <a:cubicBezTo>
                  <a:pt x="756" y="128"/>
                  <a:pt x="757" y="128"/>
                  <a:pt x="758" y="128"/>
                </a:cubicBezTo>
                <a:cubicBezTo>
                  <a:pt x="759" y="128"/>
                  <a:pt x="760" y="127"/>
                  <a:pt x="761" y="126"/>
                </a:cubicBezTo>
                <a:cubicBezTo>
                  <a:pt x="765" y="121"/>
                  <a:pt x="759" y="107"/>
                  <a:pt x="758" y="103"/>
                </a:cubicBezTo>
                <a:cubicBezTo>
                  <a:pt x="754" y="94"/>
                  <a:pt x="750" y="87"/>
                  <a:pt x="746" y="79"/>
                </a:cubicBezTo>
                <a:cubicBezTo>
                  <a:pt x="740" y="65"/>
                  <a:pt x="733" y="52"/>
                  <a:pt x="724" y="40"/>
                </a:cubicBezTo>
                <a:cubicBezTo>
                  <a:pt x="721" y="35"/>
                  <a:pt x="717" y="31"/>
                  <a:pt x="712" y="29"/>
                </a:cubicBezTo>
                <a:cubicBezTo>
                  <a:pt x="707" y="27"/>
                  <a:pt x="701" y="29"/>
                  <a:pt x="698" y="34"/>
                </a:cubicBezTo>
                <a:cubicBezTo>
                  <a:pt x="696" y="37"/>
                  <a:pt x="695" y="42"/>
                  <a:pt x="696" y="46"/>
                </a:cubicBezTo>
                <a:cubicBezTo>
                  <a:pt x="696" y="50"/>
                  <a:pt x="697" y="54"/>
                  <a:pt x="698" y="58"/>
                </a:cubicBezTo>
                <a:close/>
                <a:moveTo>
                  <a:pt x="720" y="652"/>
                </a:moveTo>
                <a:cubicBezTo>
                  <a:pt x="716" y="650"/>
                  <a:pt x="711" y="651"/>
                  <a:pt x="708" y="656"/>
                </a:cubicBezTo>
                <a:cubicBezTo>
                  <a:pt x="704" y="661"/>
                  <a:pt x="704" y="669"/>
                  <a:pt x="706" y="676"/>
                </a:cubicBezTo>
                <a:cubicBezTo>
                  <a:pt x="712" y="698"/>
                  <a:pt x="720" y="718"/>
                  <a:pt x="730" y="736"/>
                </a:cubicBezTo>
                <a:cubicBezTo>
                  <a:pt x="735" y="746"/>
                  <a:pt x="741" y="755"/>
                  <a:pt x="746" y="763"/>
                </a:cubicBezTo>
                <a:cubicBezTo>
                  <a:pt x="749" y="767"/>
                  <a:pt x="763" y="791"/>
                  <a:pt x="763" y="781"/>
                </a:cubicBezTo>
                <a:cubicBezTo>
                  <a:pt x="763" y="769"/>
                  <a:pt x="760" y="757"/>
                  <a:pt x="757" y="746"/>
                </a:cubicBezTo>
                <a:cubicBezTo>
                  <a:pt x="754" y="728"/>
                  <a:pt x="749" y="711"/>
                  <a:pt x="744" y="694"/>
                </a:cubicBezTo>
                <a:cubicBezTo>
                  <a:pt x="740" y="680"/>
                  <a:pt x="734" y="656"/>
                  <a:pt x="720" y="652"/>
                </a:cubicBezTo>
                <a:close/>
                <a:moveTo>
                  <a:pt x="795" y="65"/>
                </a:moveTo>
                <a:cubicBezTo>
                  <a:pt x="784" y="82"/>
                  <a:pt x="768" y="118"/>
                  <a:pt x="771" y="124"/>
                </a:cubicBezTo>
                <a:cubicBezTo>
                  <a:pt x="774" y="131"/>
                  <a:pt x="812" y="106"/>
                  <a:pt x="827" y="85"/>
                </a:cubicBezTo>
                <a:cubicBezTo>
                  <a:pt x="835" y="74"/>
                  <a:pt x="850" y="52"/>
                  <a:pt x="841" y="37"/>
                </a:cubicBezTo>
                <a:cubicBezTo>
                  <a:pt x="840" y="35"/>
                  <a:pt x="839" y="33"/>
                  <a:pt x="837" y="32"/>
                </a:cubicBezTo>
                <a:cubicBezTo>
                  <a:pt x="837" y="32"/>
                  <a:pt x="836" y="32"/>
                  <a:pt x="836" y="32"/>
                </a:cubicBezTo>
                <a:cubicBezTo>
                  <a:pt x="834" y="31"/>
                  <a:pt x="831" y="31"/>
                  <a:pt x="828" y="32"/>
                </a:cubicBezTo>
                <a:cubicBezTo>
                  <a:pt x="815" y="37"/>
                  <a:pt x="804" y="52"/>
                  <a:pt x="795" y="65"/>
                </a:cubicBezTo>
                <a:close/>
                <a:moveTo>
                  <a:pt x="772" y="1285"/>
                </a:moveTo>
                <a:cubicBezTo>
                  <a:pt x="767" y="1282"/>
                  <a:pt x="760" y="1285"/>
                  <a:pt x="756" y="1290"/>
                </a:cubicBezTo>
                <a:cubicBezTo>
                  <a:pt x="752" y="1295"/>
                  <a:pt x="750" y="1302"/>
                  <a:pt x="749" y="1309"/>
                </a:cubicBezTo>
                <a:cubicBezTo>
                  <a:pt x="750" y="1334"/>
                  <a:pt x="753" y="1359"/>
                  <a:pt x="756" y="1384"/>
                </a:cubicBezTo>
                <a:cubicBezTo>
                  <a:pt x="758" y="1394"/>
                  <a:pt x="759" y="1404"/>
                  <a:pt x="761" y="1414"/>
                </a:cubicBezTo>
                <a:cubicBezTo>
                  <a:pt x="762" y="1417"/>
                  <a:pt x="765" y="1435"/>
                  <a:pt x="769" y="1427"/>
                </a:cubicBezTo>
                <a:cubicBezTo>
                  <a:pt x="771" y="1423"/>
                  <a:pt x="772" y="1416"/>
                  <a:pt x="773" y="1411"/>
                </a:cubicBezTo>
                <a:cubicBezTo>
                  <a:pt x="775" y="1401"/>
                  <a:pt x="776" y="1391"/>
                  <a:pt x="777" y="1381"/>
                </a:cubicBezTo>
                <a:cubicBezTo>
                  <a:pt x="780" y="1364"/>
                  <a:pt x="782" y="1347"/>
                  <a:pt x="782" y="1330"/>
                </a:cubicBezTo>
                <a:cubicBezTo>
                  <a:pt x="783" y="1316"/>
                  <a:pt x="784" y="1293"/>
                  <a:pt x="772" y="1285"/>
                </a:cubicBezTo>
                <a:close/>
                <a:moveTo>
                  <a:pt x="746" y="58"/>
                </a:moveTo>
                <a:cubicBezTo>
                  <a:pt x="749" y="62"/>
                  <a:pt x="763" y="86"/>
                  <a:pt x="763" y="76"/>
                </a:cubicBezTo>
                <a:cubicBezTo>
                  <a:pt x="763" y="64"/>
                  <a:pt x="760" y="51"/>
                  <a:pt x="757" y="40"/>
                </a:cubicBezTo>
                <a:cubicBezTo>
                  <a:pt x="754" y="27"/>
                  <a:pt x="751" y="13"/>
                  <a:pt x="748" y="0"/>
                </a:cubicBezTo>
                <a:cubicBezTo>
                  <a:pt x="716" y="0"/>
                  <a:pt x="716" y="0"/>
                  <a:pt x="716" y="0"/>
                </a:cubicBezTo>
                <a:cubicBezTo>
                  <a:pt x="720" y="11"/>
                  <a:pt x="725" y="21"/>
                  <a:pt x="730" y="31"/>
                </a:cubicBezTo>
                <a:cubicBezTo>
                  <a:pt x="735" y="40"/>
                  <a:pt x="741" y="49"/>
                  <a:pt x="746" y="58"/>
                </a:cubicBezTo>
                <a:close/>
                <a:moveTo>
                  <a:pt x="769" y="16"/>
                </a:moveTo>
                <a:cubicBezTo>
                  <a:pt x="771" y="11"/>
                  <a:pt x="772" y="5"/>
                  <a:pt x="773" y="0"/>
                </a:cubicBezTo>
                <a:cubicBezTo>
                  <a:pt x="761" y="0"/>
                  <a:pt x="761" y="0"/>
                  <a:pt x="761" y="0"/>
                </a:cubicBezTo>
                <a:cubicBezTo>
                  <a:pt x="761" y="1"/>
                  <a:pt x="761" y="2"/>
                  <a:pt x="761" y="3"/>
                </a:cubicBezTo>
                <a:cubicBezTo>
                  <a:pt x="762" y="5"/>
                  <a:pt x="765" y="24"/>
                  <a:pt x="769" y="16"/>
                </a:cubicBezTo>
                <a:close/>
                <a:moveTo>
                  <a:pt x="769" y="75"/>
                </a:moveTo>
                <a:cubicBezTo>
                  <a:pt x="772" y="79"/>
                  <a:pt x="782" y="64"/>
                  <a:pt x="787" y="56"/>
                </a:cubicBezTo>
                <a:cubicBezTo>
                  <a:pt x="793" y="49"/>
                  <a:pt x="799" y="41"/>
                  <a:pt x="804" y="32"/>
                </a:cubicBezTo>
                <a:cubicBezTo>
                  <a:pt x="810" y="22"/>
                  <a:pt x="816" y="11"/>
                  <a:pt x="821" y="0"/>
                </a:cubicBezTo>
                <a:cubicBezTo>
                  <a:pt x="787" y="0"/>
                  <a:pt x="787" y="0"/>
                  <a:pt x="787" y="0"/>
                </a:cubicBezTo>
                <a:cubicBezTo>
                  <a:pt x="784" y="10"/>
                  <a:pt x="781" y="20"/>
                  <a:pt x="778" y="30"/>
                </a:cubicBezTo>
                <a:cubicBezTo>
                  <a:pt x="774" y="44"/>
                  <a:pt x="765" y="71"/>
                  <a:pt x="769" y="75"/>
                </a:cubicBezTo>
                <a:close/>
                <a:moveTo>
                  <a:pt x="787" y="762"/>
                </a:moveTo>
                <a:cubicBezTo>
                  <a:pt x="793" y="754"/>
                  <a:pt x="799" y="746"/>
                  <a:pt x="804" y="738"/>
                </a:cubicBezTo>
                <a:cubicBezTo>
                  <a:pt x="811" y="726"/>
                  <a:pt x="817" y="714"/>
                  <a:pt x="823" y="702"/>
                </a:cubicBezTo>
                <a:cubicBezTo>
                  <a:pt x="828" y="689"/>
                  <a:pt x="834" y="677"/>
                  <a:pt x="832" y="662"/>
                </a:cubicBezTo>
                <a:cubicBezTo>
                  <a:pt x="832" y="659"/>
                  <a:pt x="831" y="656"/>
                  <a:pt x="830" y="653"/>
                </a:cubicBezTo>
                <a:cubicBezTo>
                  <a:pt x="827" y="651"/>
                  <a:pt x="824" y="651"/>
                  <a:pt x="821" y="651"/>
                </a:cubicBezTo>
                <a:cubicBezTo>
                  <a:pt x="814" y="653"/>
                  <a:pt x="810" y="659"/>
                  <a:pt x="806" y="666"/>
                </a:cubicBezTo>
                <a:cubicBezTo>
                  <a:pt x="801" y="674"/>
                  <a:pt x="796" y="681"/>
                  <a:pt x="793" y="690"/>
                </a:cubicBezTo>
                <a:cubicBezTo>
                  <a:pt x="787" y="705"/>
                  <a:pt x="783" y="720"/>
                  <a:pt x="778" y="735"/>
                </a:cubicBezTo>
                <a:cubicBezTo>
                  <a:pt x="774" y="750"/>
                  <a:pt x="765" y="776"/>
                  <a:pt x="769" y="781"/>
                </a:cubicBezTo>
                <a:cubicBezTo>
                  <a:pt x="772" y="785"/>
                  <a:pt x="782" y="769"/>
                  <a:pt x="787" y="762"/>
                </a:cubicBezTo>
                <a:close/>
                <a:moveTo>
                  <a:pt x="769" y="721"/>
                </a:moveTo>
                <a:cubicBezTo>
                  <a:pt x="771" y="717"/>
                  <a:pt x="772" y="711"/>
                  <a:pt x="773" y="706"/>
                </a:cubicBezTo>
                <a:cubicBezTo>
                  <a:pt x="775" y="696"/>
                  <a:pt x="776" y="685"/>
                  <a:pt x="777" y="675"/>
                </a:cubicBezTo>
                <a:cubicBezTo>
                  <a:pt x="780" y="658"/>
                  <a:pt x="782" y="641"/>
                  <a:pt x="782" y="624"/>
                </a:cubicBezTo>
                <a:cubicBezTo>
                  <a:pt x="783" y="610"/>
                  <a:pt x="784" y="587"/>
                  <a:pt x="772" y="580"/>
                </a:cubicBezTo>
                <a:cubicBezTo>
                  <a:pt x="767" y="577"/>
                  <a:pt x="760" y="579"/>
                  <a:pt x="756" y="584"/>
                </a:cubicBezTo>
                <a:cubicBezTo>
                  <a:pt x="752" y="589"/>
                  <a:pt x="750" y="596"/>
                  <a:pt x="749" y="604"/>
                </a:cubicBezTo>
                <a:cubicBezTo>
                  <a:pt x="750" y="629"/>
                  <a:pt x="753" y="654"/>
                  <a:pt x="756" y="679"/>
                </a:cubicBezTo>
                <a:cubicBezTo>
                  <a:pt x="758" y="688"/>
                  <a:pt x="759" y="698"/>
                  <a:pt x="761" y="708"/>
                </a:cubicBezTo>
                <a:cubicBezTo>
                  <a:pt x="762" y="711"/>
                  <a:pt x="765" y="730"/>
                  <a:pt x="769" y="721"/>
                </a:cubicBezTo>
                <a:close/>
                <a:moveTo>
                  <a:pt x="385" y="1778"/>
                </a:moveTo>
                <a:cubicBezTo>
                  <a:pt x="387" y="1773"/>
                  <a:pt x="388" y="1767"/>
                  <a:pt x="389" y="1762"/>
                </a:cubicBezTo>
                <a:cubicBezTo>
                  <a:pt x="391" y="1752"/>
                  <a:pt x="392" y="1742"/>
                  <a:pt x="393" y="1732"/>
                </a:cubicBezTo>
                <a:cubicBezTo>
                  <a:pt x="396" y="1715"/>
                  <a:pt x="398" y="1698"/>
                  <a:pt x="398" y="1681"/>
                </a:cubicBezTo>
                <a:cubicBezTo>
                  <a:pt x="399" y="1666"/>
                  <a:pt x="400" y="1644"/>
                  <a:pt x="388" y="1636"/>
                </a:cubicBezTo>
                <a:cubicBezTo>
                  <a:pt x="383" y="1633"/>
                  <a:pt x="376" y="1635"/>
                  <a:pt x="372" y="1640"/>
                </a:cubicBezTo>
                <a:cubicBezTo>
                  <a:pt x="368" y="1645"/>
                  <a:pt x="366" y="1653"/>
                  <a:pt x="365" y="1660"/>
                </a:cubicBezTo>
                <a:cubicBezTo>
                  <a:pt x="366" y="1685"/>
                  <a:pt x="369" y="1710"/>
                  <a:pt x="372" y="1735"/>
                </a:cubicBezTo>
                <a:cubicBezTo>
                  <a:pt x="374" y="1745"/>
                  <a:pt x="375" y="1755"/>
                  <a:pt x="377" y="1765"/>
                </a:cubicBezTo>
                <a:cubicBezTo>
                  <a:pt x="378" y="1768"/>
                  <a:pt x="381" y="1786"/>
                  <a:pt x="385" y="1778"/>
                </a:cubicBezTo>
                <a:close/>
                <a:moveTo>
                  <a:pt x="19" y="762"/>
                </a:moveTo>
                <a:cubicBezTo>
                  <a:pt x="25" y="754"/>
                  <a:pt x="31" y="746"/>
                  <a:pt x="36" y="738"/>
                </a:cubicBezTo>
                <a:cubicBezTo>
                  <a:pt x="43" y="726"/>
                  <a:pt x="49" y="714"/>
                  <a:pt x="55" y="702"/>
                </a:cubicBezTo>
                <a:cubicBezTo>
                  <a:pt x="60" y="689"/>
                  <a:pt x="66" y="677"/>
                  <a:pt x="64" y="662"/>
                </a:cubicBezTo>
                <a:cubicBezTo>
                  <a:pt x="64" y="659"/>
                  <a:pt x="63" y="656"/>
                  <a:pt x="62" y="653"/>
                </a:cubicBezTo>
                <a:cubicBezTo>
                  <a:pt x="59" y="651"/>
                  <a:pt x="56" y="651"/>
                  <a:pt x="53" y="651"/>
                </a:cubicBezTo>
                <a:cubicBezTo>
                  <a:pt x="46" y="653"/>
                  <a:pt x="42" y="659"/>
                  <a:pt x="38" y="666"/>
                </a:cubicBezTo>
                <a:cubicBezTo>
                  <a:pt x="33" y="674"/>
                  <a:pt x="28" y="681"/>
                  <a:pt x="25" y="690"/>
                </a:cubicBezTo>
                <a:cubicBezTo>
                  <a:pt x="19" y="705"/>
                  <a:pt x="15" y="720"/>
                  <a:pt x="10" y="735"/>
                </a:cubicBezTo>
                <a:cubicBezTo>
                  <a:pt x="8" y="744"/>
                  <a:pt x="4" y="755"/>
                  <a:pt x="2" y="765"/>
                </a:cubicBezTo>
                <a:cubicBezTo>
                  <a:pt x="2" y="781"/>
                  <a:pt x="2" y="781"/>
                  <a:pt x="2" y="781"/>
                </a:cubicBezTo>
                <a:cubicBezTo>
                  <a:pt x="6" y="782"/>
                  <a:pt x="14" y="769"/>
                  <a:pt x="19" y="762"/>
                </a:cubicBezTo>
                <a:close/>
                <a:moveTo>
                  <a:pt x="712" y="2146"/>
                </a:moveTo>
                <a:cubicBezTo>
                  <a:pt x="707" y="2144"/>
                  <a:pt x="701" y="2146"/>
                  <a:pt x="698" y="2151"/>
                </a:cubicBezTo>
                <a:cubicBezTo>
                  <a:pt x="697" y="2153"/>
                  <a:pt x="696" y="2156"/>
                  <a:pt x="696" y="2159"/>
                </a:cubicBezTo>
                <a:cubicBezTo>
                  <a:pt x="726" y="2159"/>
                  <a:pt x="726" y="2159"/>
                  <a:pt x="726" y="2159"/>
                </a:cubicBezTo>
                <a:cubicBezTo>
                  <a:pt x="725" y="2158"/>
                  <a:pt x="725" y="2158"/>
                  <a:pt x="724" y="2157"/>
                </a:cubicBezTo>
                <a:cubicBezTo>
                  <a:pt x="721" y="2152"/>
                  <a:pt x="717" y="2148"/>
                  <a:pt x="712" y="2146"/>
                </a:cubicBezTo>
                <a:close/>
                <a:moveTo>
                  <a:pt x="749" y="1535"/>
                </a:moveTo>
                <a:cubicBezTo>
                  <a:pt x="751" y="1537"/>
                  <a:pt x="753" y="1538"/>
                  <a:pt x="755" y="1539"/>
                </a:cubicBezTo>
                <a:cubicBezTo>
                  <a:pt x="756" y="1539"/>
                  <a:pt x="757" y="1539"/>
                  <a:pt x="758" y="1539"/>
                </a:cubicBezTo>
                <a:cubicBezTo>
                  <a:pt x="759" y="1539"/>
                  <a:pt x="760" y="1538"/>
                  <a:pt x="761" y="1537"/>
                </a:cubicBezTo>
                <a:cubicBezTo>
                  <a:pt x="765" y="1532"/>
                  <a:pt x="759" y="1519"/>
                  <a:pt x="758" y="1514"/>
                </a:cubicBezTo>
                <a:cubicBezTo>
                  <a:pt x="754" y="1505"/>
                  <a:pt x="750" y="1498"/>
                  <a:pt x="746" y="1490"/>
                </a:cubicBezTo>
                <a:cubicBezTo>
                  <a:pt x="740" y="1476"/>
                  <a:pt x="733" y="1463"/>
                  <a:pt x="724" y="1451"/>
                </a:cubicBezTo>
                <a:cubicBezTo>
                  <a:pt x="721" y="1447"/>
                  <a:pt x="717" y="1442"/>
                  <a:pt x="712" y="1440"/>
                </a:cubicBezTo>
                <a:cubicBezTo>
                  <a:pt x="707" y="1438"/>
                  <a:pt x="701" y="1440"/>
                  <a:pt x="698" y="1445"/>
                </a:cubicBezTo>
                <a:cubicBezTo>
                  <a:pt x="696" y="1449"/>
                  <a:pt x="695" y="1453"/>
                  <a:pt x="696" y="1457"/>
                </a:cubicBezTo>
                <a:cubicBezTo>
                  <a:pt x="696" y="1461"/>
                  <a:pt x="697" y="1465"/>
                  <a:pt x="698" y="1469"/>
                </a:cubicBezTo>
                <a:cubicBezTo>
                  <a:pt x="709" y="1498"/>
                  <a:pt x="729" y="1518"/>
                  <a:pt x="749" y="1535"/>
                </a:cubicBezTo>
                <a:close/>
                <a:moveTo>
                  <a:pt x="453" y="382"/>
                </a:moveTo>
                <a:cubicBezTo>
                  <a:pt x="453" y="382"/>
                  <a:pt x="452" y="382"/>
                  <a:pt x="452" y="382"/>
                </a:cubicBezTo>
                <a:cubicBezTo>
                  <a:pt x="450" y="380"/>
                  <a:pt x="447" y="381"/>
                  <a:pt x="444" y="382"/>
                </a:cubicBezTo>
                <a:cubicBezTo>
                  <a:pt x="431" y="387"/>
                  <a:pt x="420" y="402"/>
                  <a:pt x="411" y="415"/>
                </a:cubicBezTo>
                <a:cubicBezTo>
                  <a:pt x="400" y="432"/>
                  <a:pt x="384" y="468"/>
                  <a:pt x="387" y="474"/>
                </a:cubicBezTo>
                <a:cubicBezTo>
                  <a:pt x="390" y="480"/>
                  <a:pt x="428" y="456"/>
                  <a:pt x="443" y="435"/>
                </a:cubicBezTo>
                <a:cubicBezTo>
                  <a:pt x="451" y="424"/>
                  <a:pt x="466" y="402"/>
                  <a:pt x="457" y="387"/>
                </a:cubicBezTo>
                <a:cubicBezTo>
                  <a:pt x="456" y="385"/>
                  <a:pt x="455" y="383"/>
                  <a:pt x="453" y="382"/>
                </a:cubicBezTo>
                <a:close/>
                <a:moveTo>
                  <a:pt x="453" y="1091"/>
                </a:moveTo>
                <a:cubicBezTo>
                  <a:pt x="453" y="1091"/>
                  <a:pt x="452" y="1090"/>
                  <a:pt x="452" y="1090"/>
                </a:cubicBezTo>
                <a:cubicBezTo>
                  <a:pt x="450" y="1089"/>
                  <a:pt x="447" y="1089"/>
                  <a:pt x="444" y="1090"/>
                </a:cubicBezTo>
                <a:cubicBezTo>
                  <a:pt x="431" y="1095"/>
                  <a:pt x="420" y="1110"/>
                  <a:pt x="411" y="1123"/>
                </a:cubicBezTo>
                <a:cubicBezTo>
                  <a:pt x="400" y="1140"/>
                  <a:pt x="384" y="1176"/>
                  <a:pt x="387" y="1183"/>
                </a:cubicBezTo>
                <a:cubicBezTo>
                  <a:pt x="390" y="1189"/>
                  <a:pt x="428" y="1164"/>
                  <a:pt x="443" y="1144"/>
                </a:cubicBezTo>
                <a:cubicBezTo>
                  <a:pt x="451" y="1133"/>
                  <a:pt x="466" y="1111"/>
                  <a:pt x="457" y="1095"/>
                </a:cubicBezTo>
                <a:cubicBezTo>
                  <a:pt x="456" y="1093"/>
                  <a:pt x="455" y="1092"/>
                  <a:pt x="453" y="1091"/>
                </a:cubicBezTo>
                <a:close/>
                <a:moveTo>
                  <a:pt x="453" y="1794"/>
                </a:moveTo>
                <a:cubicBezTo>
                  <a:pt x="453" y="1794"/>
                  <a:pt x="452" y="1794"/>
                  <a:pt x="452" y="1794"/>
                </a:cubicBezTo>
                <a:cubicBezTo>
                  <a:pt x="450" y="1793"/>
                  <a:pt x="447" y="1793"/>
                  <a:pt x="444" y="1794"/>
                </a:cubicBezTo>
                <a:cubicBezTo>
                  <a:pt x="431" y="1799"/>
                  <a:pt x="420" y="1814"/>
                  <a:pt x="411" y="1827"/>
                </a:cubicBezTo>
                <a:cubicBezTo>
                  <a:pt x="400" y="1844"/>
                  <a:pt x="384" y="1880"/>
                  <a:pt x="387" y="1886"/>
                </a:cubicBezTo>
                <a:cubicBezTo>
                  <a:pt x="390" y="1893"/>
                  <a:pt x="428" y="1868"/>
                  <a:pt x="443" y="1847"/>
                </a:cubicBezTo>
                <a:cubicBezTo>
                  <a:pt x="451" y="1836"/>
                  <a:pt x="466" y="1815"/>
                  <a:pt x="457" y="1799"/>
                </a:cubicBezTo>
                <a:cubicBezTo>
                  <a:pt x="456" y="1797"/>
                  <a:pt x="455" y="1796"/>
                  <a:pt x="453" y="1794"/>
                </a:cubicBezTo>
                <a:close/>
                <a:moveTo>
                  <a:pt x="837" y="1444"/>
                </a:moveTo>
                <a:cubicBezTo>
                  <a:pt x="837" y="1443"/>
                  <a:pt x="836" y="1443"/>
                  <a:pt x="836" y="1443"/>
                </a:cubicBezTo>
                <a:cubicBezTo>
                  <a:pt x="834" y="1442"/>
                  <a:pt x="831" y="1442"/>
                  <a:pt x="828" y="1443"/>
                </a:cubicBezTo>
                <a:cubicBezTo>
                  <a:pt x="815" y="1448"/>
                  <a:pt x="804" y="1463"/>
                  <a:pt x="795" y="1476"/>
                </a:cubicBezTo>
                <a:cubicBezTo>
                  <a:pt x="784" y="1493"/>
                  <a:pt x="768" y="1529"/>
                  <a:pt x="771" y="1536"/>
                </a:cubicBezTo>
                <a:cubicBezTo>
                  <a:pt x="774" y="1542"/>
                  <a:pt x="812" y="1517"/>
                  <a:pt x="827" y="1497"/>
                </a:cubicBezTo>
                <a:cubicBezTo>
                  <a:pt x="835" y="1485"/>
                  <a:pt x="850" y="1464"/>
                  <a:pt x="841" y="1448"/>
                </a:cubicBezTo>
                <a:cubicBezTo>
                  <a:pt x="840" y="1446"/>
                  <a:pt x="839" y="1445"/>
                  <a:pt x="837" y="1444"/>
                </a:cubicBezTo>
                <a:close/>
                <a:moveTo>
                  <a:pt x="837" y="738"/>
                </a:moveTo>
                <a:cubicBezTo>
                  <a:pt x="837" y="738"/>
                  <a:pt x="836" y="738"/>
                  <a:pt x="836" y="737"/>
                </a:cubicBezTo>
                <a:cubicBezTo>
                  <a:pt x="834" y="736"/>
                  <a:pt x="831" y="736"/>
                  <a:pt x="828" y="737"/>
                </a:cubicBezTo>
                <a:cubicBezTo>
                  <a:pt x="815" y="743"/>
                  <a:pt x="804" y="757"/>
                  <a:pt x="795" y="770"/>
                </a:cubicBezTo>
                <a:cubicBezTo>
                  <a:pt x="784" y="788"/>
                  <a:pt x="768" y="824"/>
                  <a:pt x="771" y="830"/>
                </a:cubicBezTo>
                <a:cubicBezTo>
                  <a:pt x="774" y="836"/>
                  <a:pt x="812" y="811"/>
                  <a:pt x="827" y="791"/>
                </a:cubicBezTo>
                <a:cubicBezTo>
                  <a:pt x="835" y="780"/>
                  <a:pt x="850" y="758"/>
                  <a:pt x="841" y="742"/>
                </a:cubicBezTo>
                <a:cubicBezTo>
                  <a:pt x="840" y="741"/>
                  <a:pt x="839" y="739"/>
                  <a:pt x="837" y="738"/>
                </a:cubicBezTo>
                <a:close/>
                <a:moveTo>
                  <a:pt x="832" y="2073"/>
                </a:moveTo>
                <a:cubicBezTo>
                  <a:pt x="832" y="2070"/>
                  <a:pt x="831" y="2067"/>
                  <a:pt x="830" y="2065"/>
                </a:cubicBezTo>
                <a:cubicBezTo>
                  <a:pt x="827" y="2062"/>
                  <a:pt x="824" y="2062"/>
                  <a:pt x="821" y="2063"/>
                </a:cubicBezTo>
                <a:cubicBezTo>
                  <a:pt x="814" y="2065"/>
                  <a:pt x="810" y="2071"/>
                  <a:pt x="806" y="2077"/>
                </a:cubicBezTo>
                <a:cubicBezTo>
                  <a:pt x="801" y="2085"/>
                  <a:pt x="796" y="2092"/>
                  <a:pt x="793" y="2101"/>
                </a:cubicBezTo>
                <a:cubicBezTo>
                  <a:pt x="787" y="2116"/>
                  <a:pt x="783" y="2131"/>
                  <a:pt x="778" y="2146"/>
                </a:cubicBezTo>
                <a:cubicBezTo>
                  <a:pt x="777" y="2150"/>
                  <a:pt x="776" y="2154"/>
                  <a:pt x="774" y="2159"/>
                </a:cubicBezTo>
                <a:cubicBezTo>
                  <a:pt x="797" y="2159"/>
                  <a:pt x="797" y="2159"/>
                  <a:pt x="797" y="2159"/>
                </a:cubicBezTo>
                <a:cubicBezTo>
                  <a:pt x="800" y="2155"/>
                  <a:pt x="802" y="2152"/>
                  <a:pt x="804" y="2149"/>
                </a:cubicBezTo>
                <a:cubicBezTo>
                  <a:pt x="811" y="2137"/>
                  <a:pt x="817" y="2125"/>
                  <a:pt x="823" y="2113"/>
                </a:cubicBezTo>
                <a:cubicBezTo>
                  <a:pt x="828" y="2100"/>
                  <a:pt x="834" y="2088"/>
                  <a:pt x="832" y="2073"/>
                </a:cubicBezTo>
                <a:close/>
                <a:moveTo>
                  <a:pt x="782" y="2035"/>
                </a:moveTo>
                <a:cubicBezTo>
                  <a:pt x="783" y="2021"/>
                  <a:pt x="784" y="1998"/>
                  <a:pt x="772" y="1991"/>
                </a:cubicBezTo>
                <a:cubicBezTo>
                  <a:pt x="767" y="1988"/>
                  <a:pt x="760" y="1990"/>
                  <a:pt x="756" y="1995"/>
                </a:cubicBezTo>
                <a:cubicBezTo>
                  <a:pt x="752" y="2000"/>
                  <a:pt x="750" y="2008"/>
                  <a:pt x="749" y="2015"/>
                </a:cubicBezTo>
                <a:cubicBezTo>
                  <a:pt x="750" y="2040"/>
                  <a:pt x="753" y="2065"/>
                  <a:pt x="756" y="2090"/>
                </a:cubicBezTo>
                <a:cubicBezTo>
                  <a:pt x="758" y="2100"/>
                  <a:pt x="759" y="2109"/>
                  <a:pt x="761" y="2119"/>
                </a:cubicBezTo>
                <a:cubicBezTo>
                  <a:pt x="762" y="2122"/>
                  <a:pt x="765" y="2141"/>
                  <a:pt x="769" y="2133"/>
                </a:cubicBezTo>
                <a:cubicBezTo>
                  <a:pt x="771" y="2128"/>
                  <a:pt x="772" y="2122"/>
                  <a:pt x="773" y="2117"/>
                </a:cubicBezTo>
                <a:cubicBezTo>
                  <a:pt x="775" y="2107"/>
                  <a:pt x="776" y="2097"/>
                  <a:pt x="777" y="2086"/>
                </a:cubicBezTo>
                <a:cubicBezTo>
                  <a:pt x="780" y="2069"/>
                  <a:pt x="782" y="2052"/>
                  <a:pt x="782" y="2035"/>
                </a:cubicBezTo>
                <a:close/>
                <a:moveTo>
                  <a:pt x="837" y="2149"/>
                </a:moveTo>
                <a:cubicBezTo>
                  <a:pt x="837" y="2149"/>
                  <a:pt x="836" y="2149"/>
                  <a:pt x="836" y="2148"/>
                </a:cubicBezTo>
                <a:cubicBezTo>
                  <a:pt x="834" y="2147"/>
                  <a:pt x="831" y="2147"/>
                  <a:pt x="828" y="2148"/>
                </a:cubicBezTo>
                <a:cubicBezTo>
                  <a:pt x="823" y="2151"/>
                  <a:pt x="818" y="2154"/>
                  <a:pt x="813" y="2159"/>
                </a:cubicBezTo>
                <a:cubicBezTo>
                  <a:pt x="843" y="2159"/>
                  <a:pt x="843" y="2159"/>
                  <a:pt x="843" y="2159"/>
                </a:cubicBezTo>
                <a:cubicBezTo>
                  <a:pt x="842" y="2157"/>
                  <a:pt x="842" y="2155"/>
                  <a:pt x="841" y="2153"/>
                </a:cubicBezTo>
                <a:cubicBezTo>
                  <a:pt x="840" y="2152"/>
                  <a:pt x="839" y="2150"/>
                  <a:pt x="837" y="2149"/>
                </a:cubicBezTo>
                <a:close/>
                <a:moveTo>
                  <a:pt x="744" y="2106"/>
                </a:moveTo>
                <a:cubicBezTo>
                  <a:pt x="740" y="2091"/>
                  <a:pt x="734" y="2068"/>
                  <a:pt x="720" y="2063"/>
                </a:cubicBezTo>
                <a:cubicBezTo>
                  <a:pt x="716" y="2061"/>
                  <a:pt x="711" y="2062"/>
                  <a:pt x="708" y="2067"/>
                </a:cubicBezTo>
                <a:cubicBezTo>
                  <a:pt x="704" y="2072"/>
                  <a:pt x="704" y="2081"/>
                  <a:pt x="706" y="2088"/>
                </a:cubicBezTo>
                <a:cubicBezTo>
                  <a:pt x="712" y="2109"/>
                  <a:pt x="720" y="2129"/>
                  <a:pt x="730" y="2148"/>
                </a:cubicBezTo>
                <a:cubicBezTo>
                  <a:pt x="732" y="2151"/>
                  <a:pt x="734" y="2155"/>
                  <a:pt x="737" y="2159"/>
                </a:cubicBezTo>
                <a:cubicBezTo>
                  <a:pt x="758" y="2159"/>
                  <a:pt x="758" y="2159"/>
                  <a:pt x="758" y="2159"/>
                </a:cubicBezTo>
                <a:cubicBezTo>
                  <a:pt x="758" y="2158"/>
                  <a:pt x="757" y="2157"/>
                  <a:pt x="757" y="2157"/>
                </a:cubicBezTo>
                <a:cubicBezTo>
                  <a:pt x="754" y="2139"/>
                  <a:pt x="749" y="2122"/>
                  <a:pt x="744" y="2106"/>
                </a:cubicBezTo>
                <a:close/>
                <a:moveTo>
                  <a:pt x="14" y="2035"/>
                </a:moveTo>
                <a:cubicBezTo>
                  <a:pt x="15" y="2021"/>
                  <a:pt x="16" y="1998"/>
                  <a:pt x="4" y="1991"/>
                </a:cubicBezTo>
                <a:cubicBezTo>
                  <a:pt x="3" y="1991"/>
                  <a:pt x="2" y="1990"/>
                  <a:pt x="2" y="1990"/>
                </a:cubicBezTo>
                <a:cubicBezTo>
                  <a:pt x="2" y="2131"/>
                  <a:pt x="2" y="2131"/>
                  <a:pt x="2" y="2131"/>
                </a:cubicBezTo>
                <a:cubicBezTo>
                  <a:pt x="3" y="2127"/>
                  <a:pt x="4" y="2121"/>
                  <a:pt x="5" y="2117"/>
                </a:cubicBezTo>
                <a:cubicBezTo>
                  <a:pt x="7" y="2107"/>
                  <a:pt x="8" y="2097"/>
                  <a:pt x="9" y="2086"/>
                </a:cubicBezTo>
                <a:cubicBezTo>
                  <a:pt x="12" y="2069"/>
                  <a:pt x="14" y="2052"/>
                  <a:pt x="14" y="2035"/>
                </a:cubicBezTo>
                <a:close/>
                <a:moveTo>
                  <a:pt x="64" y="2073"/>
                </a:moveTo>
                <a:cubicBezTo>
                  <a:pt x="64" y="2070"/>
                  <a:pt x="63" y="2067"/>
                  <a:pt x="62" y="2065"/>
                </a:cubicBezTo>
                <a:cubicBezTo>
                  <a:pt x="59" y="2062"/>
                  <a:pt x="56" y="2062"/>
                  <a:pt x="53" y="2063"/>
                </a:cubicBezTo>
                <a:cubicBezTo>
                  <a:pt x="46" y="2065"/>
                  <a:pt x="42" y="2071"/>
                  <a:pt x="38" y="2077"/>
                </a:cubicBezTo>
                <a:cubicBezTo>
                  <a:pt x="33" y="2085"/>
                  <a:pt x="28" y="2092"/>
                  <a:pt x="25" y="2101"/>
                </a:cubicBezTo>
                <a:cubicBezTo>
                  <a:pt x="19" y="2116"/>
                  <a:pt x="15" y="2131"/>
                  <a:pt x="10" y="2146"/>
                </a:cubicBezTo>
                <a:cubicBezTo>
                  <a:pt x="9" y="2150"/>
                  <a:pt x="8" y="2154"/>
                  <a:pt x="6" y="2159"/>
                </a:cubicBezTo>
                <a:cubicBezTo>
                  <a:pt x="30" y="2159"/>
                  <a:pt x="30" y="2159"/>
                  <a:pt x="30" y="2159"/>
                </a:cubicBezTo>
                <a:cubicBezTo>
                  <a:pt x="32" y="2155"/>
                  <a:pt x="34" y="2152"/>
                  <a:pt x="36" y="2149"/>
                </a:cubicBezTo>
                <a:cubicBezTo>
                  <a:pt x="43" y="2137"/>
                  <a:pt x="49" y="2125"/>
                  <a:pt x="55" y="2113"/>
                </a:cubicBezTo>
                <a:cubicBezTo>
                  <a:pt x="60" y="2100"/>
                  <a:pt x="66" y="2088"/>
                  <a:pt x="64" y="2073"/>
                </a:cubicBezTo>
                <a:close/>
                <a:moveTo>
                  <a:pt x="403" y="1819"/>
                </a:moveTo>
                <a:cubicBezTo>
                  <a:pt x="409" y="1811"/>
                  <a:pt x="415" y="1803"/>
                  <a:pt x="420" y="1794"/>
                </a:cubicBezTo>
                <a:cubicBezTo>
                  <a:pt x="427" y="1783"/>
                  <a:pt x="433" y="1771"/>
                  <a:pt x="439" y="1758"/>
                </a:cubicBezTo>
                <a:cubicBezTo>
                  <a:pt x="444" y="1746"/>
                  <a:pt x="450" y="1733"/>
                  <a:pt x="448" y="1718"/>
                </a:cubicBezTo>
                <a:cubicBezTo>
                  <a:pt x="448" y="1715"/>
                  <a:pt x="447" y="1712"/>
                  <a:pt x="446" y="1710"/>
                </a:cubicBezTo>
                <a:cubicBezTo>
                  <a:pt x="443" y="1707"/>
                  <a:pt x="440" y="1707"/>
                  <a:pt x="437" y="1708"/>
                </a:cubicBezTo>
                <a:cubicBezTo>
                  <a:pt x="430" y="1710"/>
                  <a:pt x="426" y="1716"/>
                  <a:pt x="422" y="1723"/>
                </a:cubicBezTo>
                <a:cubicBezTo>
                  <a:pt x="417" y="1730"/>
                  <a:pt x="412" y="1738"/>
                  <a:pt x="409" y="1747"/>
                </a:cubicBezTo>
                <a:cubicBezTo>
                  <a:pt x="403" y="1761"/>
                  <a:pt x="399" y="1777"/>
                  <a:pt x="394" y="1792"/>
                </a:cubicBezTo>
                <a:cubicBezTo>
                  <a:pt x="390" y="1807"/>
                  <a:pt x="381" y="1833"/>
                  <a:pt x="385" y="1837"/>
                </a:cubicBezTo>
                <a:cubicBezTo>
                  <a:pt x="388" y="1841"/>
                  <a:pt x="398" y="1826"/>
                  <a:pt x="403" y="1819"/>
                </a:cubicBezTo>
                <a:close/>
                <a:moveTo>
                  <a:pt x="69" y="2149"/>
                </a:moveTo>
                <a:cubicBezTo>
                  <a:pt x="69" y="2149"/>
                  <a:pt x="68" y="2149"/>
                  <a:pt x="68" y="2148"/>
                </a:cubicBezTo>
                <a:cubicBezTo>
                  <a:pt x="66" y="2147"/>
                  <a:pt x="63" y="2147"/>
                  <a:pt x="60" y="2148"/>
                </a:cubicBezTo>
                <a:cubicBezTo>
                  <a:pt x="55" y="2151"/>
                  <a:pt x="50" y="2154"/>
                  <a:pt x="45" y="2159"/>
                </a:cubicBezTo>
                <a:cubicBezTo>
                  <a:pt x="75" y="2159"/>
                  <a:pt x="75" y="2159"/>
                  <a:pt x="75" y="2159"/>
                </a:cubicBezTo>
                <a:cubicBezTo>
                  <a:pt x="74" y="2157"/>
                  <a:pt x="74" y="2155"/>
                  <a:pt x="73" y="2153"/>
                </a:cubicBezTo>
                <a:cubicBezTo>
                  <a:pt x="72" y="2152"/>
                  <a:pt x="71" y="2150"/>
                  <a:pt x="69" y="2149"/>
                </a:cubicBezTo>
                <a:close/>
                <a:moveTo>
                  <a:pt x="19" y="1468"/>
                </a:moveTo>
                <a:cubicBezTo>
                  <a:pt x="25" y="1460"/>
                  <a:pt x="31" y="1452"/>
                  <a:pt x="36" y="1443"/>
                </a:cubicBezTo>
                <a:cubicBezTo>
                  <a:pt x="43" y="1432"/>
                  <a:pt x="49" y="1420"/>
                  <a:pt x="55" y="1407"/>
                </a:cubicBezTo>
                <a:cubicBezTo>
                  <a:pt x="60" y="1395"/>
                  <a:pt x="66" y="1382"/>
                  <a:pt x="64" y="1368"/>
                </a:cubicBezTo>
                <a:cubicBezTo>
                  <a:pt x="64" y="1364"/>
                  <a:pt x="63" y="1361"/>
                  <a:pt x="62" y="1359"/>
                </a:cubicBezTo>
                <a:cubicBezTo>
                  <a:pt x="59" y="1356"/>
                  <a:pt x="56" y="1356"/>
                  <a:pt x="53" y="1357"/>
                </a:cubicBezTo>
                <a:cubicBezTo>
                  <a:pt x="46" y="1359"/>
                  <a:pt x="42" y="1365"/>
                  <a:pt x="38" y="1372"/>
                </a:cubicBezTo>
                <a:cubicBezTo>
                  <a:pt x="33" y="1379"/>
                  <a:pt x="28" y="1387"/>
                  <a:pt x="25" y="1396"/>
                </a:cubicBezTo>
                <a:cubicBezTo>
                  <a:pt x="19" y="1411"/>
                  <a:pt x="15" y="1426"/>
                  <a:pt x="10" y="1441"/>
                </a:cubicBezTo>
                <a:cubicBezTo>
                  <a:pt x="8" y="1449"/>
                  <a:pt x="4" y="1461"/>
                  <a:pt x="2" y="1471"/>
                </a:cubicBezTo>
                <a:cubicBezTo>
                  <a:pt x="2" y="1487"/>
                  <a:pt x="2" y="1487"/>
                  <a:pt x="2" y="1487"/>
                </a:cubicBezTo>
                <a:cubicBezTo>
                  <a:pt x="6" y="1488"/>
                  <a:pt x="14" y="1474"/>
                  <a:pt x="19" y="1468"/>
                </a:cubicBezTo>
                <a:close/>
                <a:moveTo>
                  <a:pt x="9" y="1381"/>
                </a:moveTo>
                <a:cubicBezTo>
                  <a:pt x="12" y="1364"/>
                  <a:pt x="14" y="1347"/>
                  <a:pt x="14" y="1330"/>
                </a:cubicBezTo>
                <a:cubicBezTo>
                  <a:pt x="15" y="1316"/>
                  <a:pt x="16" y="1293"/>
                  <a:pt x="4" y="1285"/>
                </a:cubicBezTo>
                <a:cubicBezTo>
                  <a:pt x="3" y="1285"/>
                  <a:pt x="2" y="1285"/>
                  <a:pt x="2" y="1285"/>
                </a:cubicBezTo>
                <a:cubicBezTo>
                  <a:pt x="2" y="1425"/>
                  <a:pt x="2" y="1425"/>
                  <a:pt x="2" y="1425"/>
                </a:cubicBezTo>
                <a:cubicBezTo>
                  <a:pt x="3" y="1421"/>
                  <a:pt x="4" y="1416"/>
                  <a:pt x="5" y="1411"/>
                </a:cubicBezTo>
                <a:cubicBezTo>
                  <a:pt x="7" y="1401"/>
                  <a:pt x="8" y="1391"/>
                  <a:pt x="9" y="1381"/>
                </a:cubicBezTo>
                <a:close/>
                <a:moveTo>
                  <a:pt x="360" y="1751"/>
                </a:moveTo>
                <a:cubicBezTo>
                  <a:pt x="356" y="1736"/>
                  <a:pt x="350" y="1713"/>
                  <a:pt x="337" y="1708"/>
                </a:cubicBezTo>
                <a:cubicBezTo>
                  <a:pt x="332" y="1706"/>
                  <a:pt x="327" y="1708"/>
                  <a:pt x="324" y="1712"/>
                </a:cubicBezTo>
                <a:cubicBezTo>
                  <a:pt x="320" y="1718"/>
                  <a:pt x="320" y="1726"/>
                  <a:pt x="322" y="1733"/>
                </a:cubicBezTo>
                <a:cubicBezTo>
                  <a:pt x="328" y="1754"/>
                  <a:pt x="336" y="1774"/>
                  <a:pt x="346" y="1793"/>
                </a:cubicBezTo>
                <a:cubicBezTo>
                  <a:pt x="351" y="1802"/>
                  <a:pt x="357" y="1811"/>
                  <a:pt x="362" y="1820"/>
                </a:cubicBezTo>
                <a:cubicBezTo>
                  <a:pt x="365" y="1824"/>
                  <a:pt x="379" y="1848"/>
                  <a:pt x="379" y="1838"/>
                </a:cubicBezTo>
                <a:cubicBezTo>
                  <a:pt x="379" y="1826"/>
                  <a:pt x="376" y="1813"/>
                  <a:pt x="373" y="1802"/>
                </a:cubicBezTo>
                <a:cubicBezTo>
                  <a:pt x="370" y="1785"/>
                  <a:pt x="365" y="1768"/>
                  <a:pt x="360" y="1751"/>
                </a:cubicBezTo>
                <a:close/>
                <a:moveTo>
                  <a:pt x="69" y="1444"/>
                </a:moveTo>
                <a:cubicBezTo>
                  <a:pt x="69" y="1443"/>
                  <a:pt x="68" y="1443"/>
                  <a:pt x="68" y="1443"/>
                </a:cubicBezTo>
                <a:cubicBezTo>
                  <a:pt x="66" y="1442"/>
                  <a:pt x="63" y="1442"/>
                  <a:pt x="60" y="1443"/>
                </a:cubicBezTo>
                <a:cubicBezTo>
                  <a:pt x="47" y="1448"/>
                  <a:pt x="36" y="1463"/>
                  <a:pt x="27" y="1476"/>
                </a:cubicBezTo>
                <a:cubicBezTo>
                  <a:pt x="16" y="1493"/>
                  <a:pt x="0" y="1529"/>
                  <a:pt x="3" y="1536"/>
                </a:cubicBezTo>
                <a:cubicBezTo>
                  <a:pt x="6" y="1542"/>
                  <a:pt x="44" y="1517"/>
                  <a:pt x="59" y="1497"/>
                </a:cubicBezTo>
                <a:cubicBezTo>
                  <a:pt x="67" y="1485"/>
                  <a:pt x="82" y="1464"/>
                  <a:pt x="73" y="1448"/>
                </a:cubicBezTo>
                <a:cubicBezTo>
                  <a:pt x="72" y="1446"/>
                  <a:pt x="71" y="1445"/>
                  <a:pt x="69" y="1444"/>
                </a:cubicBezTo>
                <a:close/>
                <a:moveTo>
                  <a:pt x="362" y="1841"/>
                </a:moveTo>
                <a:cubicBezTo>
                  <a:pt x="356" y="1827"/>
                  <a:pt x="349" y="1814"/>
                  <a:pt x="340" y="1802"/>
                </a:cubicBezTo>
                <a:cubicBezTo>
                  <a:pt x="337" y="1797"/>
                  <a:pt x="333" y="1793"/>
                  <a:pt x="328" y="1791"/>
                </a:cubicBezTo>
                <a:cubicBezTo>
                  <a:pt x="323" y="1789"/>
                  <a:pt x="317" y="1791"/>
                  <a:pt x="314" y="1796"/>
                </a:cubicBezTo>
                <a:cubicBezTo>
                  <a:pt x="312" y="1800"/>
                  <a:pt x="311" y="1804"/>
                  <a:pt x="312" y="1808"/>
                </a:cubicBezTo>
                <a:cubicBezTo>
                  <a:pt x="312" y="1812"/>
                  <a:pt x="313" y="1816"/>
                  <a:pt x="314" y="1820"/>
                </a:cubicBezTo>
                <a:cubicBezTo>
                  <a:pt x="325" y="1849"/>
                  <a:pt x="345" y="1869"/>
                  <a:pt x="365" y="1886"/>
                </a:cubicBezTo>
                <a:cubicBezTo>
                  <a:pt x="367" y="1887"/>
                  <a:pt x="369" y="1889"/>
                  <a:pt x="371" y="1890"/>
                </a:cubicBezTo>
                <a:cubicBezTo>
                  <a:pt x="372" y="1890"/>
                  <a:pt x="373" y="1890"/>
                  <a:pt x="374" y="1890"/>
                </a:cubicBezTo>
                <a:cubicBezTo>
                  <a:pt x="375" y="1890"/>
                  <a:pt x="376" y="1889"/>
                  <a:pt x="377" y="1888"/>
                </a:cubicBezTo>
                <a:cubicBezTo>
                  <a:pt x="381" y="1883"/>
                  <a:pt x="375" y="1869"/>
                  <a:pt x="374" y="1865"/>
                </a:cubicBezTo>
                <a:cubicBezTo>
                  <a:pt x="370" y="1856"/>
                  <a:pt x="366" y="1849"/>
                  <a:pt x="362" y="1841"/>
                </a:cubicBezTo>
                <a:close/>
                <a:moveTo>
                  <a:pt x="69" y="738"/>
                </a:moveTo>
                <a:cubicBezTo>
                  <a:pt x="69" y="738"/>
                  <a:pt x="68" y="738"/>
                  <a:pt x="68" y="737"/>
                </a:cubicBezTo>
                <a:cubicBezTo>
                  <a:pt x="66" y="736"/>
                  <a:pt x="63" y="736"/>
                  <a:pt x="60" y="737"/>
                </a:cubicBezTo>
                <a:cubicBezTo>
                  <a:pt x="47" y="743"/>
                  <a:pt x="36" y="757"/>
                  <a:pt x="27" y="770"/>
                </a:cubicBezTo>
                <a:cubicBezTo>
                  <a:pt x="16" y="788"/>
                  <a:pt x="0" y="824"/>
                  <a:pt x="3" y="830"/>
                </a:cubicBezTo>
                <a:cubicBezTo>
                  <a:pt x="6" y="836"/>
                  <a:pt x="44" y="811"/>
                  <a:pt x="59" y="791"/>
                </a:cubicBezTo>
                <a:cubicBezTo>
                  <a:pt x="67" y="780"/>
                  <a:pt x="82" y="758"/>
                  <a:pt x="73" y="742"/>
                </a:cubicBezTo>
                <a:cubicBezTo>
                  <a:pt x="72" y="741"/>
                  <a:pt x="71" y="739"/>
                  <a:pt x="69" y="738"/>
                </a:cubicBezTo>
                <a:close/>
                <a:moveTo>
                  <a:pt x="69" y="32"/>
                </a:moveTo>
                <a:cubicBezTo>
                  <a:pt x="69" y="32"/>
                  <a:pt x="68" y="32"/>
                  <a:pt x="68" y="32"/>
                </a:cubicBezTo>
                <a:cubicBezTo>
                  <a:pt x="66" y="31"/>
                  <a:pt x="63" y="31"/>
                  <a:pt x="60" y="32"/>
                </a:cubicBezTo>
                <a:cubicBezTo>
                  <a:pt x="47" y="37"/>
                  <a:pt x="36" y="52"/>
                  <a:pt x="27" y="65"/>
                </a:cubicBezTo>
                <a:cubicBezTo>
                  <a:pt x="16" y="82"/>
                  <a:pt x="0" y="118"/>
                  <a:pt x="3" y="124"/>
                </a:cubicBezTo>
                <a:cubicBezTo>
                  <a:pt x="6" y="131"/>
                  <a:pt x="44" y="106"/>
                  <a:pt x="59" y="85"/>
                </a:cubicBezTo>
                <a:cubicBezTo>
                  <a:pt x="67" y="74"/>
                  <a:pt x="82" y="52"/>
                  <a:pt x="73" y="37"/>
                </a:cubicBezTo>
                <a:cubicBezTo>
                  <a:pt x="72" y="35"/>
                  <a:pt x="71" y="33"/>
                  <a:pt x="69" y="32"/>
                </a:cubicBezTo>
                <a:close/>
              </a:path>
            </a:pathLst>
          </a:custGeom>
          <a:solidFill>
            <a:schemeClr val="accent2">
              <a:lumMod val="40000"/>
              <a:lumOff val="60000"/>
              <a:alpha val="75000"/>
            </a:schemeClr>
          </a:solidFill>
          <a:ln>
            <a:noFill/>
          </a:ln>
        </p:spPr>
      </p:sp>
    </p:spTree>
    <p:extLst>
      <p:ext uri="{BB962C8B-B14F-4D97-AF65-F5344CB8AC3E}">
        <p14:creationId xmlns:p14="http://schemas.microsoft.com/office/powerpoint/2010/main" val="120153053"/>
      </p:ext>
    </p:extLst>
  </p:cSld>
  <p:clrMapOvr>
    <a:masterClrMapping/>
  </p:clrMapOvr>
  <p:extLst>
    <p:ext uri="{DCECCB84-F9BA-43D5-87BE-67443E8EF086}">
      <p15:sldGuideLst xmlns:p15="http://schemas.microsoft.com/office/powerpoint/2012/main">
        <p15:guide id="1" pos="540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9" name="Freeform 9"/>
          <p:cNvSpPr>
            <a:spLocks noEditPoints="1"/>
          </p:cNvSpPr>
          <p:nvPr/>
        </p:nvSpPr>
        <p:spPr bwMode="auto">
          <a:xfrm flipH="1">
            <a:off x="9497351" y="1"/>
            <a:ext cx="2706681" cy="6858000"/>
          </a:xfrm>
          <a:custGeom>
            <a:avLst/>
            <a:gdLst/>
            <a:ahLst/>
            <a:cxnLst/>
            <a:rect l="0" t="0" r="r" b="b"/>
            <a:pathLst>
              <a:path w="850" h="2159">
                <a:moveTo>
                  <a:pt x="385" y="1133"/>
                </a:moveTo>
                <a:cubicBezTo>
                  <a:pt x="388" y="1137"/>
                  <a:pt x="398" y="1122"/>
                  <a:pt x="403" y="1115"/>
                </a:cubicBezTo>
                <a:cubicBezTo>
                  <a:pt x="409" y="1107"/>
                  <a:pt x="415" y="1099"/>
                  <a:pt x="420" y="1090"/>
                </a:cubicBezTo>
                <a:cubicBezTo>
                  <a:pt x="427" y="1079"/>
                  <a:pt x="433" y="1067"/>
                  <a:pt x="439" y="1054"/>
                </a:cubicBezTo>
                <a:cubicBezTo>
                  <a:pt x="444" y="1042"/>
                  <a:pt x="450" y="1030"/>
                  <a:pt x="448" y="1015"/>
                </a:cubicBezTo>
                <a:cubicBezTo>
                  <a:pt x="448" y="1012"/>
                  <a:pt x="447" y="1008"/>
                  <a:pt x="446" y="1006"/>
                </a:cubicBezTo>
                <a:cubicBezTo>
                  <a:pt x="443" y="1003"/>
                  <a:pt x="440" y="1003"/>
                  <a:pt x="437" y="1004"/>
                </a:cubicBezTo>
                <a:cubicBezTo>
                  <a:pt x="430" y="1006"/>
                  <a:pt x="426" y="1012"/>
                  <a:pt x="422" y="1019"/>
                </a:cubicBezTo>
                <a:cubicBezTo>
                  <a:pt x="417" y="1026"/>
                  <a:pt x="412" y="1034"/>
                  <a:pt x="409" y="1043"/>
                </a:cubicBezTo>
                <a:cubicBezTo>
                  <a:pt x="403" y="1058"/>
                  <a:pt x="399" y="1073"/>
                  <a:pt x="394" y="1088"/>
                </a:cubicBezTo>
                <a:cubicBezTo>
                  <a:pt x="390" y="1103"/>
                  <a:pt x="381" y="1129"/>
                  <a:pt x="385" y="1133"/>
                </a:cubicBezTo>
                <a:close/>
                <a:moveTo>
                  <a:pt x="360" y="1047"/>
                </a:moveTo>
                <a:cubicBezTo>
                  <a:pt x="356" y="1033"/>
                  <a:pt x="350" y="1009"/>
                  <a:pt x="337" y="1004"/>
                </a:cubicBezTo>
                <a:cubicBezTo>
                  <a:pt x="332" y="1003"/>
                  <a:pt x="327" y="1004"/>
                  <a:pt x="324" y="1008"/>
                </a:cubicBezTo>
                <a:cubicBezTo>
                  <a:pt x="320" y="1014"/>
                  <a:pt x="320" y="1022"/>
                  <a:pt x="322" y="1029"/>
                </a:cubicBezTo>
                <a:cubicBezTo>
                  <a:pt x="328" y="1050"/>
                  <a:pt x="336" y="1071"/>
                  <a:pt x="346" y="1089"/>
                </a:cubicBezTo>
                <a:cubicBezTo>
                  <a:pt x="351" y="1098"/>
                  <a:pt x="357" y="1107"/>
                  <a:pt x="362" y="1116"/>
                </a:cubicBezTo>
                <a:cubicBezTo>
                  <a:pt x="365" y="1120"/>
                  <a:pt x="379" y="1144"/>
                  <a:pt x="379" y="1134"/>
                </a:cubicBezTo>
                <a:cubicBezTo>
                  <a:pt x="379" y="1122"/>
                  <a:pt x="376" y="1110"/>
                  <a:pt x="373" y="1098"/>
                </a:cubicBezTo>
                <a:cubicBezTo>
                  <a:pt x="370" y="1081"/>
                  <a:pt x="365" y="1064"/>
                  <a:pt x="360" y="1047"/>
                </a:cubicBezTo>
                <a:close/>
                <a:moveTo>
                  <a:pt x="385" y="425"/>
                </a:moveTo>
                <a:cubicBezTo>
                  <a:pt x="388" y="429"/>
                  <a:pt x="398" y="414"/>
                  <a:pt x="403" y="406"/>
                </a:cubicBezTo>
                <a:cubicBezTo>
                  <a:pt x="409" y="399"/>
                  <a:pt x="415" y="390"/>
                  <a:pt x="420" y="382"/>
                </a:cubicBezTo>
                <a:cubicBezTo>
                  <a:pt x="427" y="370"/>
                  <a:pt x="433" y="358"/>
                  <a:pt x="439" y="346"/>
                </a:cubicBezTo>
                <a:cubicBezTo>
                  <a:pt x="444" y="333"/>
                  <a:pt x="450" y="321"/>
                  <a:pt x="448" y="306"/>
                </a:cubicBezTo>
                <a:cubicBezTo>
                  <a:pt x="448" y="303"/>
                  <a:pt x="447" y="300"/>
                  <a:pt x="446" y="298"/>
                </a:cubicBezTo>
                <a:cubicBezTo>
                  <a:pt x="443" y="295"/>
                  <a:pt x="440" y="295"/>
                  <a:pt x="437" y="296"/>
                </a:cubicBezTo>
                <a:cubicBezTo>
                  <a:pt x="430" y="298"/>
                  <a:pt x="426" y="304"/>
                  <a:pt x="422" y="310"/>
                </a:cubicBezTo>
                <a:cubicBezTo>
                  <a:pt x="417" y="318"/>
                  <a:pt x="412" y="326"/>
                  <a:pt x="409" y="335"/>
                </a:cubicBezTo>
                <a:cubicBezTo>
                  <a:pt x="403" y="349"/>
                  <a:pt x="399" y="364"/>
                  <a:pt x="394" y="380"/>
                </a:cubicBezTo>
                <a:cubicBezTo>
                  <a:pt x="390" y="394"/>
                  <a:pt x="381" y="421"/>
                  <a:pt x="385" y="425"/>
                </a:cubicBezTo>
                <a:close/>
                <a:moveTo>
                  <a:pt x="377" y="352"/>
                </a:moveTo>
                <a:cubicBezTo>
                  <a:pt x="378" y="355"/>
                  <a:pt x="381" y="374"/>
                  <a:pt x="385" y="366"/>
                </a:cubicBezTo>
                <a:cubicBezTo>
                  <a:pt x="387" y="361"/>
                  <a:pt x="388" y="355"/>
                  <a:pt x="389" y="350"/>
                </a:cubicBezTo>
                <a:cubicBezTo>
                  <a:pt x="391" y="340"/>
                  <a:pt x="392" y="330"/>
                  <a:pt x="393" y="320"/>
                </a:cubicBezTo>
                <a:cubicBezTo>
                  <a:pt x="396" y="303"/>
                  <a:pt x="398" y="286"/>
                  <a:pt x="398" y="268"/>
                </a:cubicBezTo>
                <a:cubicBezTo>
                  <a:pt x="399" y="254"/>
                  <a:pt x="400" y="232"/>
                  <a:pt x="388" y="224"/>
                </a:cubicBezTo>
                <a:cubicBezTo>
                  <a:pt x="383" y="221"/>
                  <a:pt x="376" y="223"/>
                  <a:pt x="372" y="228"/>
                </a:cubicBezTo>
                <a:cubicBezTo>
                  <a:pt x="368" y="233"/>
                  <a:pt x="366" y="241"/>
                  <a:pt x="365" y="248"/>
                </a:cubicBezTo>
                <a:cubicBezTo>
                  <a:pt x="366" y="273"/>
                  <a:pt x="369" y="298"/>
                  <a:pt x="372" y="323"/>
                </a:cubicBezTo>
                <a:cubicBezTo>
                  <a:pt x="374" y="333"/>
                  <a:pt x="375" y="343"/>
                  <a:pt x="377" y="352"/>
                </a:cubicBezTo>
                <a:close/>
                <a:moveTo>
                  <a:pt x="388" y="933"/>
                </a:moveTo>
                <a:cubicBezTo>
                  <a:pt x="383" y="930"/>
                  <a:pt x="376" y="932"/>
                  <a:pt x="372" y="937"/>
                </a:cubicBezTo>
                <a:cubicBezTo>
                  <a:pt x="368" y="942"/>
                  <a:pt x="366" y="949"/>
                  <a:pt x="365" y="956"/>
                </a:cubicBezTo>
                <a:cubicBezTo>
                  <a:pt x="366" y="982"/>
                  <a:pt x="369" y="1006"/>
                  <a:pt x="372" y="1031"/>
                </a:cubicBezTo>
                <a:cubicBezTo>
                  <a:pt x="374" y="1041"/>
                  <a:pt x="375" y="1051"/>
                  <a:pt x="377" y="1061"/>
                </a:cubicBezTo>
                <a:cubicBezTo>
                  <a:pt x="378" y="1064"/>
                  <a:pt x="381" y="1082"/>
                  <a:pt x="385" y="1074"/>
                </a:cubicBezTo>
                <a:cubicBezTo>
                  <a:pt x="387" y="1070"/>
                  <a:pt x="388" y="1063"/>
                  <a:pt x="389" y="1058"/>
                </a:cubicBezTo>
                <a:cubicBezTo>
                  <a:pt x="391" y="1048"/>
                  <a:pt x="392" y="1038"/>
                  <a:pt x="393" y="1028"/>
                </a:cubicBezTo>
                <a:cubicBezTo>
                  <a:pt x="396" y="1011"/>
                  <a:pt x="398" y="994"/>
                  <a:pt x="398" y="977"/>
                </a:cubicBezTo>
                <a:cubicBezTo>
                  <a:pt x="399" y="963"/>
                  <a:pt x="400" y="940"/>
                  <a:pt x="388" y="933"/>
                </a:cubicBezTo>
                <a:close/>
                <a:moveTo>
                  <a:pt x="314" y="408"/>
                </a:moveTo>
                <a:cubicBezTo>
                  <a:pt x="325" y="437"/>
                  <a:pt x="345" y="457"/>
                  <a:pt x="365" y="474"/>
                </a:cubicBezTo>
                <a:cubicBezTo>
                  <a:pt x="367" y="475"/>
                  <a:pt x="369" y="477"/>
                  <a:pt x="371" y="478"/>
                </a:cubicBezTo>
                <a:cubicBezTo>
                  <a:pt x="372" y="478"/>
                  <a:pt x="373" y="478"/>
                  <a:pt x="374" y="478"/>
                </a:cubicBezTo>
                <a:cubicBezTo>
                  <a:pt x="375" y="478"/>
                  <a:pt x="376" y="477"/>
                  <a:pt x="377" y="476"/>
                </a:cubicBezTo>
                <a:cubicBezTo>
                  <a:pt x="381" y="471"/>
                  <a:pt x="375" y="457"/>
                  <a:pt x="374" y="453"/>
                </a:cubicBezTo>
                <a:cubicBezTo>
                  <a:pt x="370" y="444"/>
                  <a:pt x="366" y="436"/>
                  <a:pt x="362" y="429"/>
                </a:cubicBezTo>
                <a:cubicBezTo>
                  <a:pt x="356" y="415"/>
                  <a:pt x="349" y="402"/>
                  <a:pt x="340" y="390"/>
                </a:cubicBezTo>
                <a:cubicBezTo>
                  <a:pt x="337" y="385"/>
                  <a:pt x="333" y="381"/>
                  <a:pt x="328" y="379"/>
                </a:cubicBezTo>
                <a:cubicBezTo>
                  <a:pt x="323" y="377"/>
                  <a:pt x="317" y="379"/>
                  <a:pt x="314" y="384"/>
                </a:cubicBezTo>
                <a:cubicBezTo>
                  <a:pt x="312" y="387"/>
                  <a:pt x="311" y="392"/>
                  <a:pt x="312" y="396"/>
                </a:cubicBezTo>
                <a:cubicBezTo>
                  <a:pt x="312" y="400"/>
                  <a:pt x="313" y="404"/>
                  <a:pt x="314" y="408"/>
                </a:cubicBezTo>
                <a:close/>
                <a:moveTo>
                  <a:pt x="9" y="675"/>
                </a:moveTo>
                <a:cubicBezTo>
                  <a:pt x="12" y="658"/>
                  <a:pt x="14" y="641"/>
                  <a:pt x="14" y="624"/>
                </a:cubicBezTo>
                <a:cubicBezTo>
                  <a:pt x="15" y="610"/>
                  <a:pt x="16" y="587"/>
                  <a:pt x="4" y="580"/>
                </a:cubicBezTo>
                <a:cubicBezTo>
                  <a:pt x="3" y="579"/>
                  <a:pt x="2" y="579"/>
                  <a:pt x="2" y="579"/>
                </a:cubicBezTo>
                <a:cubicBezTo>
                  <a:pt x="2" y="720"/>
                  <a:pt x="2" y="720"/>
                  <a:pt x="2" y="720"/>
                </a:cubicBezTo>
                <a:cubicBezTo>
                  <a:pt x="3" y="715"/>
                  <a:pt x="4" y="710"/>
                  <a:pt x="5" y="706"/>
                </a:cubicBezTo>
                <a:cubicBezTo>
                  <a:pt x="7" y="696"/>
                  <a:pt x="8" y="685"/>
                  <a:pt x="9" y="675"/>
                </a:cubicBezTo>
                <a:close/>
                <a:moveTo>
                  <a:pt x="19" y="56"/>
                </a:moveTo>
                <a:cubicBezTo>
                  <a:pt x="25" y="49"/>
                  <a:pt x="31" y="41"/>
                  <a:pt x="36" y="32"/>
                </a:cubicBezTo>
                <a:cubicBezTo>
                  <a:pt x="42" y="22"/>
                  <a:pt x="48" y="11"/>
                  <a:pt x="53" y="0"/>
                </a:cubicBezTo>
                <a:cubicBezTo>
                  <a:pt x="19" y="0"/>
                  <a:pt x="19" y="0"/>
                  <a:pt x="19" y="0"/>
                </a:cubicBezTo>
                <a:cubicBezTo>
                  <a:pt x="16" y="10"/>
                  <a:pt x="13" y="20"/>
                  <a:pt x="10" y="30"/>
                </a:cubicBezTo>
                <a:cubicBezTo>
                  <a:pt x="8" y="38"/>
                  <a:pt x="4" y="50"/>
                  <a:pt x="2" y="59"/>
                </a:cubicBezTo>
                <a:cubicBezTo>
                  <a:pt x="2" y="76"/>
                  <a:pt x="2" y="76"/>
                  <a:pt x="2" y="76"/>
                </a:cubicBezTo>
                <a:cubicBezTo>
                  <a:pt x="6" y="77"/>
                  <a:pt x="14" y="63"/>
                  <a:pt x="19" y="56"/>
                </a:cubicBezTo>
                <a:close/>
                <a:moveTo>
                  <a:pt x="314" y="1116"/>
                </a:moveTo>
                <a:cubicBezTo>
                  <a:pt x="325" y="1146"/>
                  <a:pt x="345" y="1165"/>
                  <a:pt x="365" y="1182"/>
                </a:cubicBezTo>
                <a:cubicBezTo>
                  <a:pt x="367" y="1184"/>
                  <a:pt x="369" y="1185"/>
                  <a:pt x="371" y="1186"/>
                </a:cubicBezTo>
                <a:cubicBezTo>
                  <a:pt x="372" y="1186"/>
                  <a:pt x="373" y="1186"/>
                  <a:pt x="374" y="1186"/>
                </a:cubicBezTo>
                <a:cubicBezTo>
                  <a:pt x="375" y="1186"/>
                  <a:pt x="376" y="1185"/>
                  <a:pt x="377" y="1184"/>
                </a:cubicBezTo>
                <a:cubicBezTo>
                  <a:pt x="381" y="1179"/>
                  <a:pt x="375" y="1166"/>
                  <a:pt x="374" y="1161"/>
                </a:cubicBezTo>
                <a:cubicBezTo>
                  <a:pt x="370" y="1153"/>
                  <a:pt x="366" y="1145"/>
                  <a:pt x="362" y="1137"/>
                </a:cubicBezTo>
                <a:cubicBezTo>
                  <a:pt x="356" y="1124"/>
                  <a:pt x="349" y="1110"/>
                  <a:pt x="340" y="1099"/>
                </a:cubicBezTo>
                <a:cubicBezTo>
                  <a:pt x="337" y="1094"/>
                  <a:pt x="333" y="1089"/>
                  <a:pt x="328" y="1087"/>
                </a:cubicBezTo>
                <a:cubicBezTo>
                  <a:pt x="323" y="1086"/>
                  <a:pt x="317" y="1087"/>
                  <a:pt x="314" y="1093"/>
                </a:cubicBezTo>
                <a:cubicBezTo>
                  <a:pt x="312" y="1096"/>
                  <a:pt x="311" y="1100"/>
                  <a:pt x="312" y="1104"/>
                </a:cubicBezTo>
                <a:cubicBezTo>
                  <a:pt x="312" y="1109"/>
                  <a:pt x="313" y="1112"/>
                  <a:pt x="314" y="1116"/>
                </a:cubicBezTo>
                <a:close/>
                <a:moveTo>
                  <a:pt x="346" y="381"/>
                </a:moveTo>
                <a:cubicBezTo>
                  <a:pt x="351" y="390"/>
                  <a:pt x="357" y="399"/>
                  <a:pt x="362" y="407"/>
                </a:cubicBezTo>
                <a:cubicBezTo>
                  <a:pt x="365" y="411"/>
                  <a:pt x="379" y="436"/>
                  <a:pt x="379" y="426"/>
                </a:cubicBezTo>
                <a:cubicBezTo>
                  <a:pt x="379" y="414"/>
                  <a:pt x="376" y="401"/>
                  <a:pt x="373" y="390"/>
                </a:cubicBezTo>
                <a:cubicBezTo>
                  <a:pt x="370" y="373"/>
                  <a:pt x="365" y="355"/>
                  <a:pt x="360" y="339"/>
                </a:cubicBezTo>
                <a:cubicBezTo>
                  <a:pt x="356" y="324"/>
                  <a:pt x="350" y="301"/>
                  <a:pt x="337" y="296"/>
                </a:cubicBezTo>
                <a:cubicBezTo>
                  <a:pt x="332" y="294"/>
                  <a:pt x="327" y="296"/>
                  <a:pt x="324" y="300"/>
                </a:cubicBezTo>
                <a:cubicBezTo>
                  <a:pt x="320" y="305"/>
                  <a:pt x="320" y="314"/>
                  <a:pt x="322" y="321"/>
                </a:cubicBezTo>
                <a:cubicBezTo>
                  <a:pt x="328" y="342"/>
                  <a:pt x="336" y="362"/>
                  <a:pt x="346" y="381"/>
                </a:cubicBezTo>
                <a:close/>
                <a:moveTo>
                  <a:pt x="698" y="764"/>
                </a:moveTo>
                <a:cubicBezTo>
                  <a:pt x="709" y="793"/>
                  <a:pt x="729" y="813"/>
                  <a:pt x="749" y="829"/>
                </a:cubicBezTo>
                <a:cubicBezTo>
                  <a:pt x="751" y="831"/>
                  <a:pt x="753" y="833"/>
                  <a:pt x="755" y="833"/>
                </a:cubicBezTo>
                <a:cubicBezTo>
                  <a:pt x="756" y="833"/>
                  <a:pt x="757" y="834"/>
                  <a:pt x="758" y="833"/>
                </a:cubicBezTo>
                <a:cubicBezTo>
                  <a:pt x="759" y="833"/>
                  <a:pt x="760" y="833"/>
                  <a:pt x="761" y="831"/>
                </a:cubicBezTo>
                <a:cubicBezTo>
                  <a:pt x="765" y="826"/>
                  <a:pt x="759" y="813"/>
                  <a:pt x="758" y="808"/>
                </a:cubicBezTo>
                <a:cubicBezTo>
                  <a:pt x="754" y="800"/>
                  <a:pt x="750" y="792"/>
                  <a:pt x="746" y="784"/>
                </a:cubicBezTo>
                <a:cubicBezTo>
                  <a:pt x="740" y="771"/>
                  <a:pt x="733" y="758"/>
                  <a:pt x="724" y="746"/>
                </a:cubicBezTo>
                <a:cubicBezTo>
                  <a:pt x="721" y="741"/>
                  <a:pt x="717" y="736"/>
                  <a:pt x="712" y="735"/>
                </a:cubicBezTo>
                <a:cubicBezTo>
                  <a:pt x="707" y="733"/>
                  <a:pt x="701" y="734"/>
                  <a:pt x="698" y="740"/>
                </a:cubicBezTo>
                <a:cubicBezTo>
                  <a:pt x="696" y="743"/>
                  <a:pt x="695" y="747"/>
                  <a:pt x="696" y="752"/>
                </a:cubicBezTo>
                <a:cubicBezTo>
                  <a:pt x="696" y="756"/>
                  <a:pt x="697" y="760"/>
                  <a:pt x="698" y="764"/>
                </a:cubicBezTo>
                <a:close/>
                <a:moveTo>
                  <a:pt x="2" y="0"/>
                </a:moveTo>
                <a:cubicBezTo>
                  <a:pt x="2" y="14"/>
                  <a:pt x="2" y="14"/>
                  <a:pt x="2" y="14"/>
                </a:cubicBezTo>
                <a:cubicBezTo>
                  <a:pt x="3" y="10"/>
                  <a:pt x="4" y="5"/>
                  <a:pt x="5" y="0"/>
                </a:cubicBezTo>
                <a:lnTo>
                  <a:pt x="2" y="0"/>
                </a:lnTo>
                <a:close/>
                <a:moveTo>
                  <a:pt x="769" y="1486"/>
                </a:moveTo>
                <a:cubicBezTo>
                  <a:pt x="772" y="1490"/>
                  <a:pt x="782" y="1475"/>
                  <a:pt x="787" y="1468"/>
                </a:cubicBezTo>
                <a:cubicBezTo>
                  <a:pt x="793" y="1460"/>
                  <a:pt x="799" y="1452"/>
                  <a:pt x="804" y="1443"/>
                </a:cubicBezTo>
                <a:cubicBezTo>
                  <a:pt x="811" y="1432"/>
                  <a:pt x="817" y="1420"/>
                  <a:pt x="823" y="1407"/>
                </a:cubicBezTo>
                <a:cubicBezTo>
                  <a:pt x="828" y="1395"/>
                  <a:pt x="834" y="1382"/>
                  <a:pt x="832" y="1368"/>
                </a:cubicBezTo>
                <a:cubicBezTo>
                  <a:pt x="832" y="1364"/>
                  <a:pt x="831" y="1361"/>
                  <a:pt x="830" y="1359"/>
                </a:cubicBezTo>
                <a:cubicBezTo>
                  <a:pt x="827" y="1356"/>
                  <a:pt x="824" y="1356"/>
                  <a:pt x="821" y="1357"/>
                </a:cubicBezTo>
                <a:cubicBezTo>
                  <a:pt x="814" y="1359"/>
                  <a:pt x="810" y="1365"/>
                  <a:pt x="806" y="1372"/>
                </a:cubicBezTo>
                <a:cubicBezTo>
                  <a:pt x="801" y="1379"/>
                  <a:pt x="796" y="1387"/>
                  <a:pt x="793" y="1396"/>
                </a:cubicBezTo>
                <a:cubicBezTo>
                  <a:pt x="787" y="1411"/>
                  <a:pt x="783" y="1426"/>
                  <a:pt x="778" y="1441"/>
                </a:cubicBezTo>
                <a:cubicBezTo>
                  <a:pt x="774" y="1456"/>
                  <a:pt x="765" y="1482"/>
                  <a:pt x="769" y="1486"/>
                </a:cubicBezTo>
                <a:close/>
                <a:moveTo>
                  <a:pt x="744" y="1400"/>
                </a:moveTo>
                <a:cubicBezTo>
                  <a:pt x="740" y="1385"/>
                  <a:pt x="734" y="1362"/>
                  <a:pt x="720" y="1357"/>
                </a:cubicBezTo>
                <a:cubicBezTo>
                  <a:pt x="716" y="1356"/>
                  <a:pt x="711" y="1357"/>
                  <a:pt x="708" y="1361"/>
                </a:cubicBezTo>
                <a:cubicBezTo>
                  <a:pt x="704" y="1367"/>
                  <a:pt x="704" y="1375"/>
                  <a:pt x="706" y="1382"/>
                </a:cubicBezTo>
                <a:cubicBezTo>
                  <a:pt x="712" y="1403"/>
                  <a:pt x="720" y="1423"/>
                  <a:pt x="730" y="1442"/>
                </a:cubicBezTo>
                <a:cubicBezTo>
                  <a:pt x="735" y="1451"/>
                  <a:pt x="741" y="1460"/>
                  <a:pt x="746" y="1469"/>
                </a:cubicBezTo>
                <a:cubicBezTo>
                  <a:pt x="749" y="1473"/>
                  <a:pt x="763" y="1497"/>
                  <a:pt x="763" y="1487"/>
                </a:cubicBezTo>
                <a:cubicBezTo>
                  <a:pt x="763" y="1475"/>
                  <a:pt x="760" y="1462"/>
                  <a:pt x="757" y="1451"/>
                </a:cubicBezTo>
                <a:cubicBezTo>
                  <a:pt x="754" y="1434"/>
                  <a:pt x="749" y="1417"/>
                  <a:pt x="744" y="1400"/>
                </a:cubicBezTo>
                <a:close/>
                <a:moveTo>
                  <a:pt x="698" y="58"/>
                </a:moveTo>
                <a:cubicBezTo>
                  <a:pt x="709" y="87"/>
                  <a:pt x="729" y="107"/>
                  <a:pt x="749" y="124"/>
                </a:cubicBezTo>
                <a:cubicBezTo>
                  <a:pt x="751" y="125"/>
                  <a:pt x="753" y="127"/>
                  <a:pt x="755" y="128"/>
                </a:cubicBezTo>
                <a:cubicBezTo>
                  <a:pt x="756" y="128"/>
                  <a:pt x="757" y="128"/>
                  <a:pt x="758" y="128"/>
                </a:cubicBezTo>
                <a:cubicBezTo>
                  <a:pt x="759" y="128"/>
                  <a:pt x="760" y="127"/>
                  <a:pt x="761" y="126"/>
                </a:cubicBezTo>
                <a:cubicBezTo>
                  <a:pt x="765" y="121"/>
                  <a:pt x="759" y="107"/>
                  <a:pt x="758" y="103"/>
                </a:cubicBezTo>
                <a:cubicBezTo>
                  <a:pt x="754" y="94"/>
                  <a:pt x="750" y="87"/>
                  <a:pt x="746" y="79"/>
                </a:cubicBezTo>
                <a:cubicBezTo>
                  <a:pt x="740" y="65"/>
                  <a:pt x="733" y="52"/>
                  <a:pt x="724" y="40"/>
                </a:cubicBezTo>
                <a:cubicBezTo>
                  <a:pt x="721" y="35"/>
                  <a:pt x="717" y="31"/>
                  <a:pt x="712" y="29"/>
                </a:cubicBezTo>
                <a:cubicBezTo>
                  <a:pt x="707" y="27"/>
                  <a:pt x="701" y="29"/>
                  <a:pt x="698" y="34"/>
                </a:cubicBezTo>
                <a:cubicBezTo>
                  <a:pt x="696" y="37"/>
                  <a:pt x="695" y="42"/>
                  <a:pt x="696" y="46"/>
                </a:cubicBezTo>
                <a:cubicBezTo>
                  <a:pt x="696" y="50"/>
                  <a:pt x="697" y="54"/>
                  <a:pt x="698" y="58"/>
                </a:cubicBezTo>
                <a:close/>
                <a:moveTo>
                  <a:pt x="720" y="652"/>
                </a:moveTo>
                <a:cubicBezTo>
                  <a:pt x="716" y="650"/>
                  <a:pt x="711" y="651"/>
                  <a:pt x="708" y="656"/>
                </a:cubicBezTo>
                <a:cubicBezTo>
                  <a:pt x="704" y="661"/>
                  <a:pt x="704" y="669"/>
                  <a:pt x="706" y="676"/>
                </a:cubicBezTo>
                <a:cubicBezTo>
                  <a:pt x="712" y="698"/>
                  <a:pt x="720" y="718"/>
                  <a:pt x="730" y="736"/>
                </a:cubicBezTo>
                <a:cubicBezTo>
                  <a:pt x="735" y="746"/>
                  <a:pt x="741" y="755"/>
                  <a:pt x="746" y="763"/>
                </a:cubicBezTo>
                <a:cubicBezTo>
                  <a:pt x="749" y="767"/>
                  <a:pt x="763" y="791"/>
                  <a:pt x="763" y="781"/>
                </a:cubicBezTo>
                <a:cubicBezTo>
                  <a:pt x="763" y="769"/>
                  <a:pt x="760" y="757"/>
                  <a:pt x="757" y="746"/>
                </a:cubicBezTo>
                <a:cubicBezTo>
                  <a:pt x="754" y="728"/>
                  <a:pt x="749" y="711"/>
                  <a:pt x="744" y="694"/>
                </a:cubicBezTo>
                <a:cubicBezTo>
                  <a:pt x="740" y="680"/>
                  <a:pt x="734" y="656"/>
                  <a:pt x="720" y="652"/>
                </a:cubicBezTo>
                <a:close/>
                <a:moveTo>
                  <a:pt x="795" y="65"/>
                </a:moveTo>
                <a:cubicBezTo>
                  <a:pt x="784" y="82"/>
                  <a:pt x="768" y="118"/>
                  <a:pt x="771" y="124"/>
                </a:cubicBezTo>
                <a:cubicBezTo>
                  <a:pt x="774" y="131"/>
                  <a:pt x="812" y="106"/>
                  <a:pt x="827" y="85"/>
                </a:cubicBezTo>
                <a:cubicBezTo>
                  <a:pt x="835" y="74"/>
                  <a:pt x="850" y="52"/>
                  <a:pt x="841" y="37"/>
                </a:cubicBezTo>
                <a:cubicBezTo>
                  <a:pt x="840" y="35"/>
                  <a:pt x="839" y="33"/>
                  <a:pt x="837" y="32"/>
                </a:cubicBezTo>
                <a:cubicBezTo>
                  <a:pt x="837" y="32"/>
                  <a:pt x="836" y="32"/>
                  <a:pt x="836" y="32"/>
                </a:cubicBezTo>
                <a:cubicBezTo>
                  <a:pt x="834" y="31"/>
                  <a:pt x="831" y="31"/>
                  <a:pt x="828" y="32"/>
                </a:cubicBezTo>
                <a:cubicBezTo>
                  <a:pt x="815" y="37"/>
                  <a:pt x="804" y="52"/>
                  <a:pt x="795" y="65"/>
                </a:cubicBezTo>
                <a:close/>
                <a:moveTo>
                  <a:pt x="772" y="1285"/>
                </a:moveTo>
                <a:cubicBezTo>
                  <a:pt x="767" y="1282"/>
                  <a:pt x="760" y="1285"/>
                  <a:pt x="756" y="1290"/>
                </a:cubicBezTo>
                <a:cubicBezTo>
                  <a:pt x="752" y="1295"/>
                  <a:pt x="750" y="1302"/>
                  <a:pt x="749" y="1309"/>
                </a:cubicBezTo>
                <a:cubicBezTo>
                  <a:pt x="750" y="1334"/>
                  <a:pt x="753" y="1359"/>
                  <a:pt x="756" y="1384"/>
                </a:cubicBezTo>
                <a:cubicBezTo>
                  <a:pt x="758" y="1394"/>
                  <a:pt x="759" y="1404"/>
                  <a:pt x="761" y="1414"/>
                </a:cubicBezTo>
                <a:cubicBezTo>
                  <a:pt x="762" y="1417"/>
                  <a:pt x="765" y="1435"/>
                  <a:pt x="769" y="1427"/>
                </a:cubicBezTo>
                <a:cubicBezTo>
                  <a:pt x="771" y="1423"/>
                  <a:pt x="772" y="1416"/>
                  <a:pt x="773" y="1411"/>
                </a:cubicBezTo>
                <a:cubicBezTo>
                  <a:pt x="775" y="1401"/>
                  <a:pt x="776" y="1391"/>
                  <a:pt x="777" y="1381"/>
                </a:cubicBezTo>
                <a:cubicBezTo>
                  <a:pt x="780" y="1364"/>
                  <a:pt x="782" y="1347"/>
                  <a:pt x="782" y="1330"/>
                </a:cubicBezTo>
                <a:cubicBezTo>
                  <a:pt x="783" y="1316"/>
                  <a:pt x="784" y="1293"/>
                  <a:pt x="772" y="1285"/>
                </a:cubicBezTo>
                <a:close/>
                <a:moveTo>
                  <a:pt x="746" y="58"/>
                </a:moveTo>
                <a:cubicBezTo>
                  <a:pt x="749" y="62"/>
                  <a:pt x="763" y="86"/>
                  <a:pt x="763" y="76"/>
                </a:cubicBezTo>
                <a:cubicBezTo>
                  <a:pt x="763" y="64"/>
                  <a:pt x="760" y="51"/>
                  <a:pt x="757" y="40"/>
                </a:cubicBezTo>
                <a:cubicBezTo>
                  <a:pt x="754" y="27"/>
                  <a:pt x="751" y="13"/>
                  <a:pt x="748" y="0"/>
                </a:cubicBezTo>
                <a:cubicBezTo>
                  <a:pt x="716" y="0"/>
                  <a:pt x="716" y="0"/>
                  <a:pt x="716" y="0"/>
                </a:cubicBezTo>
                <a:cubicBezTo>
                  <a:pt x="720" y="11"/>
                  <a:pt x="725" y="21"/>
                  <a:pt x="730" y="31"/>
                </a:cubicBezTo>
                <a:cubicBezTo>
                  <a:pt x="735" y="40"/>
                  <a:pt x="741" y="49"/>
                  <a:pt x="746" y="58"/>
                </a:cubicBezTo>
                <a:close/>
                <a:moveTo>
                  <a:pt x="769" y="16"/>
                </a:moveTo>
                <a:cubicBezTo>
                  <a:pt x="771" y="11"/>
                  <a:pt x="772" y="5"/>
                  <a:pt x="773" y="0"/>
                </a:cubicBezTo>
                <a:cubicBezTo>
                  <a:pt x="761" y="0"/>
                  <a:pt x="761" y="0"/>
                  <a:pt x="761" y="0"/>
                </a:cubicBezTo>
                <a:cubicBezTo>
                  <a:pt x="761" y="1"/>
                  <a:pt x="761" y="2"/>
                  <a:pt x="761" y="3"/>
                </a:cubicBezTo>
                <a:cubicBezTo>
                  <a:pt x="762" y="5"/>
                  <a:pt x="765" y="24"/>
                  <a:pt x="769" y="16"/>
                </a:cubicBezTo>
                <a:close/>
                <a:moveTo>
                  <a:pt x="769" y="75"/>
                </a:moveTo>
                <a:cubicBezTo>
                  <a:pt x="772" y="79"/>
                  <a:pt x="782" y="64"/>
                  <a:pt x="787" y="56"/>
                </a:cubicBezTo>
                <a:cubicBezTo>
                  <a:pt x="793" y="49"/>
                  <a:pt x="799" y="41"/>
                  <a:pt x="804" y="32"/>
                </a:cubicBezTo>
                <a:cubicBezTo>
                  <a:pt x="810" y="22"/>
                  <a:pt x="816" y="11"/>
                  <a:pt x="821" y="0"/>
                </a:cubicBezTo>
                <a:cubicBezTo>
                  <a:pt x="787" y="0"/>
                  <a:pt x="787" y="0"/>
                  <a:pt x="787" y="0"/>
                </a:cubicBezTo>
                <a:cubicBezTo>
                  <a:pt x="784" y="10"/>
                  <a:pt x="781" y="20"/>
                  <a:pt x="778" y="30"/>
                </a:cubicBezTo>
                <a:cubicBezTo>
                  <a:pt x="774" y="44"/>
                  <a:pt x="765" y="71"/>
                  <a:pt x="769" y="75"/>
                </a:cubicBezTo>
                <a:close/>
                <a:moveTo>
                  <a:pt x="787" y="762"/>
                </a:moveTo>
                <a:cubicBezTo>
                  <a:pt x="793" y="754"/>
                  <a:pt x="799" y="746"/>
                  <a:pt x="804" y="738"/>
                </a:cubicBezTo>
                <a:cubicBezTo>
                  <a:pt x="811" y="726"/>
                  <a:pt x="817" y="714"/>
                  <a:pt x="823" y="702"/>
                </a:cubicBezTo>
                <a:cubicBezTo>
                  <a:pt x="828" y="689"/>
                  <a:pt x="834" y="677"/>
                  <a:pt x="832" y="662"/>
                </a:cubicBezTo>
                <a:cubicBezTo>
                  <a:pt x="832" y="659"/>
                  <a:pt x="831" y="656"/>
                  <a:pt x="830" y="653"/>
                </a:cubicBezTo>
                <a:cubicBezTo>
                  <a:pt x="827" y="651"/>
                  <a:pt x="824" y="651"/>
                  <a:pt x="821" y="651"/>
                </a:cubicBezTo>
                <a:cubicBezTo>
                  <a:pt x="814" y="653"/>
                  <a:pt x="810" y="659"/>
                  <a:pt x="806" y="666"/>
                </a:cubicBezTo>
                <a:cubicBezTo>
                  <a:pt x="801" y="674"/>
                  <a:pt x="796" y="681"/>
                  <a:pt x="793" y="690"/>
                </a:cubicBezTo>
                <a:cubicBezTo>
                  <a:pt x="787" y="705"/>
                  <a:pt x="783" y="720"/>
                  <a:pt x="778" y="735"/>
                </a:cubicBezTo>
                <a:cubicBezTo>
                  <a:pt x="774" y="750"/>
                  <a:pt x="765" y="776"/>
                  <a:pt x="769" y="781"/>
                </a:cubicBezTo>
                <a:cubicBezTo>
                  <a:pt x="772" y="785"/>
                  <a:pt x="782" y="769"/>
                  <a:pt x="787" y="762"/>
                </a:cubicBezTo>
                <a:close/>
                <a:moveTo>
                  <a:pt x="769" y="721"/>
                </a:moveTo>
                <a:cubicBezTo>
                  <a:pt x="771" y="717"/>
                  <a:pt x="772" y="711"/>
                  <a:pt x="773" y="706"/>
                </a:cubicBezTo>
                <a:cubicBezTo>
                  <a:pt x="775" y="696"/>
                  <a:pt x="776" y="685"/>
                  <a:pt x="777" y="675"/>
                </a:cubicBezTo>
                <a:cubicBezTo>
                  <a:pt x="780" y="658"/>
                  <a:pt x="782" y="641"/>
                  <a:pt x="782" y="624"/>
                </a:cubicBezTo>
                <a:cubicBezTo>
                  <a:pt x="783" y="610"/>
                  <a:pt x="784" y="587"/>
                  <a:pt x="772" y="580"/>
                </a:cubicBezTo>
                <a:cubicBezTo>
                  <a:pt x="767" y="577"/>
                  <a:pt x="760" y="579"/>
                  <a:pt x="756" y="584"/>
                </a:cubicBezTo>
                <a:cubicBezTo>
                  <a:pt x="752" y="589"/>
                  <a:pt x="750" y="596"/>
                  <a:pt x="749" y="604"/>
                </a:cubicBezTo>
                <a:cubicBezTo>
                  <a:pt x="750" y="629"/>
                  <a:pt x="753" y="654"/>
                  <a:pt x="756" y="679"/>
                </a:cubicBezTo>
                <a:cubicBezTo>
                  <a:pt x="758" y="688"/>
                  <a:pt x="759" y="698"/>
                  <a:pt x="761" y="708"/>
                </a:cubicBezTo>
                <a:cubicBezTo>
                  <a:pt x="762" y="711"/>
                  <a:pt x="765" y="730"/>
                  <a:pt x="769" y="721"/>
                </a:cubicBezTo>
                <a:close/>
                <a:moveTo>
                  <a:pt x="385" y="1778"/>
                </a:moveTo>
                <a:cubicBezTo>
                  <a:pt x="387" y="1773"/>
                  <a:pt x="388" y="1767"/>
                  <a:pt x="389" y="1762"/>
                </a:cubicBezTo>
                <a:cubicBezTo>
                  <a:pt x="391" y="1752"/>
                  <a:pt x="392" y="1742"/>
                  <a:pt x="393" y="1732"/>
                </a:cubicBezTo>
                <a:cubicBezTo>
                  <a:pt x="396" y="1715"/>
                  <a:pt x="398" y="1698"/>
                  <a:pt x="398" y="1681"/>
                </a:cubicBezTo>
                <a:cubicBezTo>
                  <a:pt x="399" y="1666"/>
                  <a:pt x="400" y="1644"/>
                  <a:pt x="388" y="1636"/>
                </a:cubicBezTo>
                <a:cubicBezTo>
                  <a:pt x="383" y="1633"/>
                  <a:pt x="376" y="1635"/>
                  <a:pt x="372" y="1640"/>
                </a:cubicBezTo>
                <a:cubicBezTo>
                  <a:pt x="368" y="1645"/>
                  <a:pt x="366" y="1653"/>
                  <a:pt x="365" y="1660"/>
                </a:cubicBezTo>
                <a:cubicBezTo>
                  <a:pt x="366" y="1685"/>
                  <a:pt x="369" y="1710"/>
                  <a:pt x="372" y="1735"/>
                </a:cubicBezTo>
                <a:cubicBezTo>
                  <a:pt x="374" y="1745"/>
                  <a:pt x="375" y="1755"/>
                  <a:pt x="377" y="1765"/>
                </a:cubicBezTo>
                <a:cubicBezTo>
                  <a:pt x="378" y="1768"/>
                  <a:pt x="381" y="1786"/>
                  <a:pt x="385" y="1778"/>
                </a:cubicBezTo>
                <a:close/>
                <a:moveTo>
                  <a:pt x="19" y="762"/>
                </a:moveTo>
                <a:cubicBezTo>
                  <a:pt x="25" y="754"/>
                  <a:pt x="31" y="746"/>
                  <a:pt x="36" y="738"/>
                </a:cubicBezTo>
                <a:cubicBezTo>
                  <a:pt x="43" y="726"/>
                  <a:pt x="49" y="714"/>
                  <a:pt x="55" y="702"/>
                </a:cubicBezTo>
                <a:cubicBezTo>
                  <a:pt x="60" y="689"/>
                  <a:pt x="66" y="677"/>
                  <a:pt x="64" y="662"/>
                </a:cubicBezTo>
                <a:cubicBezTo>
                  <a:pt x="64" y="659"/>
                  <a:pt x="63" y="656"/>
                  <a:pt x="62" y="653"/>
                </a:cubicBezTo>
                <a:cubicBezTo>
                  <a:pt x="59" y="651"/>
                  <a:pt x="56" y="651"/>
                  <a:pt x="53" y="651"/>
                </a:cubicBezTo>
                <a:cubicBezTo>
                  <a:pt x="46" y="653"/>
                  <a:pt x="42" y="659"/>
                  <a:pt x="38" y="666"/>
                </a:cubicBezTo>
                <a:cubicBezTo>
                  <a:pt x="33" y="674"/>
                  <a:pt x="28" y="681"/>
                  <a:pt x="25" y="690"/>
                </a:cubicBezTo>
                <a:cubicBezTo>
                  <a:pt x="19" y="705"/>
                  <a:pt x="15" y="720"/>
                  <a:pt x="10" y="735"/>
                </a:cubicBezTo>
                <a:cubicBezTo>
                  <a:pt x="8" y="744"/>
                  <a:pt x="4" y="755"/>
                  <a:pt x="2" y="765"/>
                </a:cubicBezTo>
                <a:cubicBezTo>
                  <a:pt x="2" y="781"/>
                  <a:pt x="2" y="781"/>
                  <a:pt x="2" y="781"/>
                </a:cubicBezTo>
                <a:cubicBezTo>
                  <a:pt x="6" y="782"/>
                  <a:pt x="14" y="769"/>
                  <a:pt x="19" y="762"/>
                </a:cubicBezTo>
                <a:close/>
                <a:moveTo>
                  <a:pt x="712" y="2146"/>
                </a:moveTo>
                <a:cubicBezTo>
                  <a:pt x="707" y="2144"/>
                  <a:pt x="701" y="2146"/>
                  <a:pt x="698" y="2151"/>
                </a:cubicBezTo>
                <a:cubicBezTo>
                  <a:pt x="697" y="2153"/>
                  <a:pt x="696" y="2156"/>
                  <a:pt x="696" y="2159"/>
                </a:cubicBezTo>
                <a:cubicBezTo>
                  <a:pt x="726" y="2159"/>
                  <a:pt x="726" y="2159"/>
                  <a:pt x="726" y="2159"/>
                </a:cubicBezTo>
                <a:cubicBezTo>
                  <a:pt x="725" y="2158"/>
                  <a:pt x="725" y="2158"/>
                  <a:pt x="724" y="2157"/>
                </a:cubicBezTo>
                <a:cubicBezTo>
                  <a:pt x="721" y="2152"/>
                  <a:pt x="717" y="2148"/>
                  <a:pt x="712" y="2146"/>
                </a:cubicBezTo>
                <a:close/>
                <a:moveTo>
                  <a:pt x="749" y="1535"/>
                </a:moveTo>
                <a:cubicBezTo>
                  <a:pt x="751" y="1537"/>
                  <a:pt x="753" y="1538"/>
                  <a:pt x="755" y="1539"/>
                </a:cubicBezTo>
                <a:cubicBezTo>
                  <a:pt x="756" y="1539"/>
                  <a:pt x="757" y="1539"/>
                  <a:pt x="758" y="1539"/>
                </a:cubicBezTo>
                <a:cubicBezTo>
                  <a:pt x="759" y="1539"/>
                  <a:pt x="760" y="1538"/>
                  <a:pt x="761" y="1537"/>
                </a:cubicBezTo>
                <a:cubicBezTo>
                  <a:pt x="765" y="1532"/>
                  <a:pt x="759" y="1519"/>
                  <a:pt x="758" y="1514"/>
                </a:cubicBezTo>
                <a:cubicBezTo>
                  <a:pt x="754" y="1505"/>
                  <a:pt x="750" y="1498"/>
                  <a:pt x="746" y="1490"/>
                </a:cubicBezTo>
                <a:cubicBezTo>
                  <a:pt x="740" y="1476"/>
                  <a:pt x="733" y="1463"/>
                  <a:pt x="724" y="1451"/>
                </a:cubicBezTo>
                <a:cubicBezTo>
                  <a:pt x="721" y="1447"/>
                  <a:pt x="717" y="1442"/>
                  <a:pt x="712" y="1440"/>
                </a:cubicBezTo>
                <a:cubicBezTo>
                  <a:pt x="707" y="1438"/>
                  <a:pt x="701" y="1440"/>
                  <a:pt x="698" y="1445"/>
                </a:cubicBezTo>
                <a:cubicBezTo>
                  <a:pt x="696" y="1449"/>
                  <a:pt x="695" y="1453"/>
                  <a:pt x="696" y="1457"/>
                </a:cubicBezTo>
                <a:cubicBezTo>
                  <a:pt x="696" y="1461"/>
                  <a:pt x="697" y="1465"/>
                  <a:pt x="698" y="1469"/>
                </a:cubicBezTo>
                <a:cubicBezTo>
                  <a:pt x="709" y="1498"/>
                  <a:pt x="729" y="1518"/>
                  <a:pt x="749" y="1535"/>
                </a:cubicBezTo>
                <a:close/>
                <a:moveTo>
                  <a:pt x="453" y="382"/>
                </a:moveTo>
                <a:cubicBezTo>
                  <a:pt x="453" y="382"/>
                  <a:pt x="452" y="382"/>
                  <a:pt x="452" y="382"/>
                </a:cubicBezTo>
                <a:cubicBezTo>
                  <a:pt x="450" y="380"/>
                  <a:pt x="447" y="381"/>
                  <a:pt x="444" y="382"/>
                </a:cubicBezTo>
                <a:cubicBezTo>
                  <a:pt x="431" y="387"/>
                  <a:pt x="420" y="402"/>
                  <a:pt x="411" y="415"/>
                </a:cubicBezTo>
                <a:cubicBezTo>
                  <a:pt x="400" y="432"/>
                  <a:pt x="384" y="468"/>
                  <a:pt x="387" y="474"/>
                </a:cubicBezTo>
                <a:cubicBezTo>
                  <a:pt x="390" y="480"/>
                  <a:pt x="428" y="456"/>
                  <a:pt x="443" y="435"/>
                </a:cubicBezTo>
                <a:cubicBezTo>
                  <a:pt x="451" y="424"/>
                  <a:pt x="466" y="402"/>
                  <a:pt x="457" y="387"/>
                </a:cubicBezTo>
                <a:cubicBezTo>
                  <a:pt x="456" y="385"/>
                  <a:pt x="455" y="383"/>
                  <a:pt x="453" y="382"/>
                </a:cubicBezTo>
                <a:close/>
                <a:moveTo>
                  <a:pt x="453" y="1091"/>
                </a:moveTo>
                <a:cubicBezTo>
                  <a:pt x="453" y="1091"/>
                  <a:pt x="452" y="1090"/>
                  <a:pt x="452" y="1090"/>
                </a:cubicBezTo>
                <a:cubicBezTo>
                  <a:pt x="450" y="1089"/>
                  <a:pt x="447" y="1089"/>
                  <a:pt x="444" y="1090"/>
                </a:cubicBezTo>
                <a:cubicBezTo>
                  <a:pt x="431" y="1095"/>
                  <a:pt x="420" y="1110"/>
                  <a:pt x="411" y="1123"/>
                </a:cubicBezTo>
                <a:cubicBezTo>
                  <a:pt x="400" y="1140"/>
                  <a:pt x="384" y="1176"/>
                  <a:pt x="387" y="1183"/>
                </a:cubicBezTo>
                <a:cubicBezTo>
                  <a:pt x="390" y="1189"/>
                  <a:pt x="428" y="1164"/>
                  <a:pt x="443" y="1144"/>
                </a:cubicBezTo>
                <a:cubicBezTo>
                  <a:pt x="451" y="1133"/>
                  <a:pt x="466" y="1111"/>
                  <a:pt x="457" y="1095"/>
                </a:cubicBezTo>
                <a:cubicBezTo>
                  <a:pt x="456" y="1093"/>
                  <a:pt x="455" y="1092"/>
                  <a:pt x="453" y="1091"/>
                </a:cubicBezTo>
                <a:close/>
                <a:moveTo>
                  <a:pt x="453" y="1794"/>
                </a:moveTo>
                <a:cubicBezTo>
                  <a:pt x="453" y="1794"/>
                  <a:pt x="452" y="1794"/>
                  <a:pt x="452" y="1794"/>
                </a:cubicBezTo>
                <a:cubicBezTo>
                  <a:pt x="450" y="1793"/>
                  <a:pt x="447" y="1793"/>
                  <a:pt x="444" y="1794"/>
                </a:cubicBezTo>
                <a:cubicBezTo>
                  <a:pt x="431" y="1799"/>
                  <a:pt x="420" y="1814"/>
                  <a:pt x="411" y="1827"/>
                </a:cubicBezTo>
                <a:cubicBezTo>
                  <a:pt x="400" y="1844"/>
                  <a:pt x="384" y="1880"/>
                  <a:pt x="387" y="1886"/>
                </a:cubicBezTo>
                <a:cubicBezTo>
                  <a:pt x="390" y="1893"/>
                  <a:pt x="428" y="1868"/>
                  <a:pt x="443" y="1847"/>
                </a:cubicBezTo>
                <a:cubicBezTo>
                  <a:pt x="451" y="1836"/>
                  <a:pt x="466" y="1815"/>
                  <a:pt x="457" y="1799"/>
                </a:cubicBezTo>
                <a:cubicBezTo>
                  <a:pt x="456" y="1797"/>
                  <a:pt x="455" y="1796"/>
                  <a:pt x="453" y="1794"/>
                </a:cubicBezTo>
                <a:close/>
                <a:moveTo>
                  <a:pt x="837" y="1444"/>
                </a:moveTo>
                <a:cubicBezTo>
                  <a:pt x="837" y="1443"/>
                  <a:pt x="836" y="1443"/>
                  <a:pt x="836" y="1443"/>
                </a:cubicBezTo>
                <a:cubicBezTo>
                  <a:pt x="834" y="1442"/>
                  <a:pt x="831" y="1442"/>
                  <a:pt x="828" y="1443"/>
                </a:cubicBezTo>
                <a:cubicBezTo>
                  <a:pt x="815" y="1448"/>
                  <a:pt x="804" y="1463"/>
                  <a:pt x="795" y="1476"/>
                </a:cubicBezTo>
                <a:cubicBezTo>
                  <a:pt x="784" y="1493"/>
                  <a:pt x="768" y="1529"/>
                  <a:pt x="771" y="1536"/>
                </a:cubicBezTo>
                <a:cubicBezTo>
                  <a:pt x="774" y="1542"/>
                  <a:pt x="812" y="1517"/>
                  <a:pt x="827" y="1497"/>
                </a:cubicBezTo>
                <a:cubicBezTo>
                  <a:pt x="835" y="1485"/>
                  <a:pt x="850" y="1464"/>
                  <a:pt x="841" y="1448"/>
                </a:cubicBezTo>
                <a:cubicBezTo>
                  <a:pt x="840" y="1446"/>
                  <a:pt x="839" y="1445"/>
                  <a:pt x="837" y="1444"/>
                </a:cubicBezTo>
                <a:close/>
                <a:moveTo>
                  <a:pt x="837" y="738"/>
                </a:moveTo>
                <a:cubicBezTo>
                  <a:pt x="837" y="738"/>
                  <a:pt x="836" y="738"/>
                  <a:pt x="836" y="737"/>
                </a:cubicBezTo>
                <a:cubicBezTo>
                  <a:pt x="834" y="736"/>
                  <a:pt x="831" y="736"/>
                  <a:pt x="828" y="737"/>
                </a:cubicBezTo>
                <a:cubicBezTo>
                  <a:pt x="815" y="743"/>
                  <a:pt x="804" y="757"/>
                  <a:pt x="795" y="770"/>
                </a:cubicBezTo>
                <a:cubicBezTo>
                  <a:pt x="784" y="788"/>
                  <a:pt x="768" y="824"/>
                  <a:pt x="771" y="830"/>
                </a:cubicBezTo>
                <a:cubicBezTo>
                  <a:pt x="774" y="836"/>
                  <a:pt x="812" y="811"/>
                  <a:pt x="827" y="791"/>
                </a:cubicBezTo>
                <a:cubicBezTo>
                  <a:pt x="835" y="780"/>
                  <a:pt x="850" y="758"/>
                  <a:pt x="841" y="742"/>
                </a:cubicBezTo>
                <a:cubicBezTo>
                  <a:pt x="840" y="741"/>
                  <a:pt x="839" y="739"/>
                  <a:pt x="837" y="738"/>
                </a:cubicBezTo>
                <a:close/>
                <a:moveTo>
                  <a:pt x="832" y="2073"/>
                </a:moveTo>
                <a:cubicBezTo>
                  <a:pt x="832" y="2070"/>
                  <a:pt x="831" y="2067"/>
                  <a:pt x="830" y="2065"/>
                </a:cubicBezTo>
                <a:cubicBezTo>
                  <a:pt x="827" y="2062"/>
                  <a:pt x="824" y="2062"/>
                  <a:pt x="821" y="2063"/>
                </a:cubicBezTo>
                <a:cubicBezTo>
                  <a:pt x="814" y="2065"/>
                  <a:pt x="810" y="2071"/>
                  <a:pt x="806" y="2077"/>
                </a:cubicBezTo>
                <a:cubicBezTo>
                  <a:pt x="801" y="2085"/>
                  <a:pt x="796" y="2092"/>
                  <a:pt x="793" y="2101"/>
                </a:cubicBezTo>
                <a:cubicBezTo>
                  <a:pt x="787" y="2116"/>
                  <a:pt x="783" y="2131"/>
                  <a:pt x="778" y="2146"/>
                </a:cubicBezTo>
                <a:cubicBezTo>
                  <a:pt x="777" y="2150"/>
                  <a:pt x="776" y="2154"/>
                  <a:pt x="774" y="2159"/>
                </a:cubicBezTo>
                <a:cubicBezTo>
                  <a:pt x="797" y="2159"/>
                  <a:pt x="797" y="2159"/>
                  <a:pt x="797" y="2159"/>
                </a:cubicBezTo>
                <a:cubicBezTo>
                  <a:pt x="800" y="2155"/>
                  <a:pt x="802" y="2152"/>
                  <a:pt x="804" y="2149"/>
                </a:cubicBezTo>
                <a:cubicBezTo>
                  <a:pt x="811" y="2137"/>
                  <a:pt x="817" y="2125"/>
                  <a:pt x="823" y="2113"/>
                </a:cubicBezTo>
                <a:cubicBezTo>
                  <a:pt x="828" y="2100"/>
                  <a:pt x="834" y="2088"/>
                  <a:pt x="832" y="2073"/>
                </a:cubicBezTo>
                <a:close/>
                <a:moveTo>
                  <a:pt x="782" y="2035"/>
                </a:moveTo>
                <a:cubicBezTo>
                  <a:pt x="783" y="2021"/>
                  <a:pt x="784" y="1998"/>
                  <a:pt x="772" y="1991"/>
                </a:cubicBezTo>
                <a:cubicBezTo>
                  <a:pt x="767" y="1988"/>
                  <a:pt x="760" y="1990"/>
                  <a:pt x="756" y="1995"/>
                </a:cubicBezTo>
                <a:cubicBezTo>
                  <a:pt x="752" y="2000"/>
                  <a:pt x="750" y="2008"/>
                  <a:pt x="749" y="2015"/>
                </a:cubicBezTo>
                <a:cubicBezTo>
                  <a:pt x="750" y="2040"/>
                  <a:pt x="753" y="2065"/>
                  <a:pt x="756" y="2090"/>
                </a:cubicBezTo>
                <a:cubicBezTo>
                  <a:pt x="758" y="2100"/>
                  <a:pt x="759" y="2109"/>
                  <a:pt x="761" y="2119"/>
                </a:cubicBezTo>
                <a:cubicBezTo>
                  <a:pt x="762" y="2122"/>
                  <a:pt x="765" y="2141"/>
                  <a:pt x="769" y="2133"/>
                </a:cubicBezTo>
                <a:cubicBezTo>
                  <a:pt x="771" y="2128"/>
                  <a:pt x="772" y="2122"/>
                  <a:pt x="773" y="2117"/>
                </a:cubicBezTo>
                <a:cubicBezTo>
                  <a:pt x="775" y="2107"/>
                  <a:pt x="776" y="2097"/>
                  <a:pt x="777" y="2086"/>
                </a:cubicBezTo>
                <a:cubicBezTo>
                  <a:pt x="780" y="2069"/>
                  <a:pt x="782" y="2052"/>
                  <a:pt x="782" y="2035"/>
                </a:cubicBezTo>
                <a:close/>
                <a:moveTo>
                  <a:pt x="837" y="2149"/>
                </a:moveTo>
                <a:cubicBezTo>
                  <a:pt x="837" y="2149"/>
                  <a:pt x="836" y="2149"/>
                  <a:pt x="836" y="2148"/>
                </a:cubicBezTo>
                <a:cubicBezTo>
                  <a:pt x="834" y="2147"/>
                  <a:pt x="831" y="2147"/>
                  <a:pt x="828" y="2148"/>
                </a:cubicBezTo>
                <a:cubicBezTo>
                  <a:pt x="823" y="2151"/>
                  <a:pt x="818" y="2154"/>
                  <a:pt x="813" y="2159"/>
                </a:cubicBezTo>
                <a:cubicBezTo>
                  <a:pt x="843" y="2159"/>
                  <a:pt x="843" y="2159"/>
                  <a:pt x="843" y="2159"/>
                </a:cubicBezTo>
                <a:cubicBezTo>
                  <a:pt x="842" y="2157"/>
                  <a:pt x="842" y="2155"/>
                  <a:pt x="841" y="2153"/>
                </a:cubicBezTo>
                <a:cubicBezTo>
                  <a:pt x="840" y="2152"/>
                  <a:pt x="839" y="2150"/>
                  <a:pt x="837" y="2149"/>
                </a:cubicBezTo>
                <a:close/>
                <a:moveTo>
                  <a:pt x="744" y="2106"/>
                </a:moveTo>
                <a:cubicBezTo>
                  <a:pt x="740" y="2091"/>
                  <a:pt x="734" y="2068"/>
                  <a:pt x="720" y="2063"/>
                </a:cubicBezTo>
                <a:cubicBezTo>
                  <a:pt x="716" y="2061"/>
                  <a:pt x="711" y="2062"/>
                  <a:pt x="708" y="2067"/>
                </a:cubicBezTo>
                <a:cubicBezTo>
                  <a:pt x="704" y="2072"/>
                  <a:pt x="704" y="2081"/>
                  <a:pt x="706" y="2088"/>
                </a:cubicBezTo>
                <a:cubicBezTo>
                  <a:pt x="712" y="2109"/>
                  <a:pt x="720" y="2129"/>
                  <a:pt x="730" y="2148"/>
                </a:cubicBezTo>
                <a:cubicBezTo>
                  <a:pt x="732" y="2151"/>
                  <a:pt x="734" y="2155"/>
                  <a:pt x="737" y="2159"/>
                </a:cubicBezTo>
                <a:cubicBezTo>
                  <a:pt x="758" y="2159"/>
                  <a:pt x="758" y="2159"/>
                  <a:pt x="758" y="2159"/>
                </a:cubicBezTo>
                <a:cubicBezTo>
                  <a:pt x="758" y="2158"/>
                  <a:pt x="757" y="2157"/>
                  <a:pt x="757" y="2157"/>
                </a:cubicBezTo>
                <a:cubicBezTo>
                  <a:pt x="754" y="2139"/>
                  <a:pt x="749" y="2122"/>
                  <a:pt x="744" y="2106"/>
                </a:cubicBezTo>
                <a:close/>
                <a:moveTo>
                  <a:pt x="14" y="2035"/>
                </a:moveTo>
                <a:cubicBezTo>
                  <a:pt x="15" y="2021"/>
                  <a:pt x="16" y="1998"/>
                  <a:pt x="4" y="1991"/>
                </a:cubicBezTo>
                <a:cubicBezTo>
                  <a:pt x="3" y="1991"/>
                  <a:pt x="2" y="1990"/>
                  <a:pt x="2" y="1990"/>
                </a:cubicBezTo>
                <a:cubicBezTo>
                  <a:pt x="2" y="2131"/>
                  <a:pt x="2" y="2131"/>
                  <a:pt x="2" y="2131"/>
                </a:cubicBezTo>
                <a:cubicBezTo>
                  <a:pt x="3" y="2127"/>
                  <a:pt x="4" y="2121"/>
                  <a:pt x="5" y="2117"/>
                </a:cubicBezTo>
                <a:cubicBezTo>
                  <a:pt x="7" y="2107"/>
                  <a:pt x="8" y="2097"/>
                  <a:pt x="9" y="2086"/>
                </a:cubicBezTo>
                <a:cubicBezTo>
                  <a:pt x="12" y="2069"/>
                  <a:pt x="14" y="2052"/>
                  <a:pt x="14" y="2035"/>
                </a:cubicBezTo>
                <a:close/>
                <a:moveTo>
                  <a:pt x="64" y="2073"/>
                </a:moveTo>
                <a:cubicBezTo>
                  <a:pt x="64" y="2070"/>
                  <a:pt x="63" y="2067"/>
                  <a:pt x="62" y="2065"/>
                </a:cubicBezTo>
                <a:cubicBezTo>
                  <a:pt x="59" y="2062"/>
                  <a:pt x="56" y="2062"/>
                  <a:pt x="53" y="2063"/>
                </a:cubicBezTo>
                <a:cubicBezTo>
                  <a:pt x="46" y="2065"/>
                  <a:pt x="42" y="2071"/>
                  <a:pt x="38" y="2077"/>
                </a:cubicBezTo>
                <a:cubicBezTo>
                  <a:pt x="33" y="2085"/>
                  <a:pt x="28" y="2092"/>
                  <a:pt x="25" y="2101"/>
                </a:cubicBezTo>
                <a:cubicBezTo>
                  <a:pt x="19" y="2116"/>
                  <a:pt x="15" y="2131"/>
                  <a:pt x="10" y="2146"/>
                </a:cubicBezTo>
                <a:cubicBezTo>
                  <a:pt x="9" y="2150"/>
                  <a:pt x="8" y="2154"/>
                  <a:pt x="6" y="2159"/>
                </a:cubicBezTo>
                <a:cubicBezTo>
                  <a:pt x="30" y="2159"/>
                  <a:pt x="30" y="2159"/>
                  <a:pt x="30" y="2159"/>
                </a:cubicBezTo>
                <a:cubicBezTo>
                  <a:pt x="32" y="2155"/>
                  <a:pt x="34" y="2152"/>
                  <a:pt x="36" y="2149"/>
                </a:cubicBezTo>
                <a:cubicBezTo>
                  <a:pt x="43" y="2137"/>
                  <a:pt x="49" y="2125"/>
                  <a:pt x="55" y="2113"/>
                </a:cubicBezTo>
                <a:cubicBezTo>
                  <a:pt x="60" y="2100"/>
                  <a:pt x="66" y="2088"/>
                  <a:pt x="64" y="2073"/>
                </a:cubicBezTo>
                <a:close/>
                <a:moveTo>
                  <a:pt x="403" y="1819"/>
                </a:moveTo>
                <a:cubicBezTo>
                  <a:pt x="409" y="1811"/>
                  <a:pt x="415" y="1803"/>
                  <a:pt x="420" y="1794"/>
                </a:cubicBezTo>
                <a:cubicBezTo>
                  <a:pt x="427" y="1783"/>
                  <a:pt x="433" y="1771"/>
                  <a:pt x="439" y="1758"/>
                </a:cubicBezTo>
                <a:cubicBezTo>
                  <a:pt x="444" y="1746"/>
                  <a:pt x="450" y="1733"/>
                  <a:pt x="448" y="1718"/>
                </a:cubicBezTo>
                <a:cubicBezTo>
                  <a:pt x="448" y="1715"/>
                  <a:pt x="447" y="1712"/>
                  <a:pt x="446" y="1710"/>
                </a:cubicBezTo>
                <a:cubicBezTo>
                  <a:pt x="443" y="1707"/>
                  <a:pt x="440" y="1707"/>
                  <a:pt x="437" y="1708"/>
                </a:cubicBezTo>
                <a:cubicBezTo>
                  <a:pt x="430" y="1710"/>
                  <a:pt x="426" y="1716"/>
                  <a:pt x="422" y="1723"/>
                </a:cubicBezTo>
                <a:cubicBezTo>
                  <a:pt x="417" y="1730"/>
                  <a:pt x="412" y="1738"/>
                  <a:pt x="409" y="1747"/>
                </a:cubicBezTo>
                <a:cubicBezTo>
                  <a:pt x="403" y="1761"/>
                  <a:pt x="399" y="1777"/>
                  <a:pt x="394" y="1792"/>
                </a:cubicBezTo>
                <a:cubicBezTo>
                  <a:pt x="390" y="1807"/>
                  <a:pt x="381" y="1833"/>
                  <a:pt x="385" y="1837"/>
                </a:cubicBezTo>
                <a:cubicBezTo>
                  <a:pt x="388" y="1841"/>
                  <a:pt x="398" y="1826"/>
                  <a:pt x="403" y="1819"/>
                </a:cubicBezTo>
                <a:close/>
                <a:moveTo>
                  <a:pt x="69" y="2149"/>
                </a:moveTo>
                <a:cubicBezTo>
                  <a:pt x="69" y="2149"/>
                  <a:pt x="68" y="2149"/>
                  <a:pt x="68" y="2148"/>
                </a:cubicBezTo>
                <a:cubicBezTo>
                  <a:pt x="66" y="2147"/>
                  <a:pt x="63" y="2147"/>
                  <a:pt x="60" y="2148"/>
                </a:cubicBezTo>
                <a:cubicBezTo>
                  <a:pt x="55" y="2151"/>
                  <a:pt x="50" y="2154"/>
                  <a:pt x="45" y="2159"/>
                </a:cubicBezTo>
                <a:cubicBezTo>
                  <a:pt x="75" y="2159"/>
                  <a:pt x="75" y="2159"/>
                  <a:pt x="75" y="2159"/>
                </a:cubicBezTo>
                <a:cubicBezTo>
                  <a:pt x="74" y="2157"/>
                  <a:pt x="74" y="2155"/>
                  <a:pt x="73" y="2153"/>
                </a:cubicBezTo>
                <a:cubicBezTo>
                  <a:pt x="72" y="2152"/>
                  <a:pt x="71" y="2150"/>
                  <a:pt x="69" y="2149"/>
                </a:cubicBezTo>
                <a:close/>
                <a:moveTo>
                  <a:pt x="19" y="1468"/>
                </a:moveTo>
                <a:cubicBezTo>
                  <a:pt x="25" y="1460"/>
                  <a:pt x="31" y="1452"/>
                  <a:pt x="36" y="1443"/>
                </a:cubicBezTo>
                <a:cubicBezTo>
                  <a:pt x="43" y="1432"/>
                  <a:pt x="49" y="1420"/>
                  <a:pt x="55" y="1407"/>
                </a:cubicBezTo>
                <a:cubicBezTo>
                  <a:pt x="60" y="1395"/>
                  <a:pt x="66" y="1382"/>
                  <a:pt x="64" y="1368"/>
                </a:cubicBezTo>
                <a:cubicBezTo>
                  <a:pt x="64" y="1364"/>
                  <a:pt x="63" y="1361"/>
                  <a:pt x="62" y="1359"/>
                </a:cubicBezTo>
                <a:cubicBezTo>
                  <a:pt x="59" y="1356"/>
                  <a:pt x="56" y="1356"/>
                  <a:pt x="53" y="1357"/>
                </a:cubicBezTo>
                <a:cubicBezTo>
                  <a:pt x="46" y="1359"/>
                  <a:pt x="42" y="1365"/>
                  <a:pt x="38" y="1372"/>
                </a:cubicBezTo>
                <a:cubicBezTo>
                  <a:pt x="33" y="1379"/>
                  <a:pt x="28" y="1387"/>
                  <a:pt x="25" y="1396"/>
                </a:cubicBezTo>
                <a:cubicBezTo>
                  <a:pt x="19" y="1411"/>
                  <a:pt x="15" y="1426"/>
                  <a:pt x="10" y="1441"/>
                </a:cubicBezTo>
                <a:cubicBezTo>
                  <a:pt x="8" y="1449"/>
                  <a:pt x="4" y="1461"/>
                  <a:pt x="2" y="1471"/>
                </a:cubicBezTo>
                <a:cubicBezTo>
                  <a:pt x="2" y="1487"/>
                  <a:pt x="2" y="1487"/>
                  <a:pt x="2" y="1487"/>
                </a:cubicBezTo>
                <a:cubicBezTo>
                  <a:pt x="6" y="1488"/>
                  <a:pt x="14" y="1474"/>
                  <a:pt x="19" y="1468"/>
                </a:cubicBezTo>
                <a:close/>
                <a:moveTo>
                  <a:pt x="9" y="1381"/>
                </a:moveTo>
                <a:cubicBezTo>
                  <a:pt x="12" y="1364"/>
                  <a:pt x="14" y="1347"/>
                  <a:pt x="14" y="1330"/>
                </a:cubicBezTo>
                <a:cubicBezTo>
                  <a:pt x="15" y="1316"/>
                  <a:pt x="16" y="1293"/>
                  <a:pt x="4" y="1285"/>
                </a:cubicBezTo>
                <a:cubicBezTo>
                  <a:pt x="3" y="1285"/>
                  <a:pt x="2" y="1285"/>
                  <a:pt x="2" y="1285"/>
                </a:cubicBezTo>
                <a:cubicBezTo>
                  <a:pt x="2" y="1425"/>
                  <a:pt x="2" y="1425"/>
                  <a:pt x="2" y="1425"/>
                </a:cubicBezTo>
                <a:cubicBezTo>
                  <a:pt x="3" y="1421"/>
                  <a:pt x="4" y="1416"/>
                  <a:pt x="5" y="1411"/>
                </a:cubicBezTo>
                <a:cubicBezTo>
                  <a:pt x="7" y="1401"/>
                  <a:pt x="8" y="1391"/>
                  <a:pt x="9" y="1381"/>
                </a:cubicBezTo>
                <a:close/>
                <a:moveTo>
                  <a:pt x="360" y="1751"/>
                </a:moveTo>
                <a:cubicBezTo>
                  <a:pt x="356" y="1736"/>
                  <a:pt x="350" y="1713"/>
                  <a:pt x="337" y="1708"/>
                </a:cubicBezTo>
                <a:cubicBezTo>
                  <a:pt x="332" y="1706"/>
                  <a:pt x="327" y="1708"/>
                  <a:pt x="324" y="1712"/>
                </a:cubicBezTo>
                <a:cubicBezTo>
                  <a:pt x="320" y="1718"/>
                  <a:pt x="320" y="1726"/>
                  <a:pt x="322" y="1733"/>
                </a:cubicBezTo>
                <a:cubicBezTo>
                  <a:pt x="328" y="1754"/>
                  <a:pt x="336" y="1774"/>
                  <a:pt x="346" y="1793"/>
                </a:cubicBezTo>
                <a:cubicBezTo>
                  <a:pt x="351" y="1802"/>
                  <a:pt x="357" y="1811"/>
                  <a:pt x="362" y="1820"/>
                </a:cubicBezTo>
                <a:cubicBezTo>
                  <a:pt x="365" y="1824"/>
                  <a:pt x="379" y="1848"/>
                  <a:pt x="379" y="1838"/>
                </a:cubicBezTo>
                <a:cubicBezTo>
                  <a:pt x="379" y="1826"/>
                  <a:pt x="376" y="1813"/>
                  <a:pt x="373" y="1802"/>
                </a:cubicBezTo>
                <a:cubicBezTo>
                  <a:pt x="370" y="1785"/>
                  <a:pt x="365" y="1768"/>
                  <a:pt x="360" y="1751"/>
                </a:cubicBezTo>
                <a:close/>
                <a:moveTo>
                  <a:pt x="69" y="1444"/>
                </a:moveTo>
                <a:cubicBezTo>
                  <a:pt x="69" y="1443"/>
                  <a:pt x="68" y="1443"/>
                  <a:pt x="68" y="1443"/>
                </a:cubicBezTo>
                <a:cubicBezTo>
                  <a:pt x="66" y="1442"/>
                  <a:pt x="63" y="1442"/>
                  <a:pt x="60" y="1443"/>
                </a:cubicBezTo>
                <a:cubicBezTo>
                  <a:pt x="47" y="1448"/>
                  <a:pt x="36" y="1463"/>
                  <a:pt x="27" y="1476"/>
                </a:cubicBezTo>
                <a:cubicBezTo>
                  <a:pt x="16" y="1493"/>
                  <a:pt x="0" y="1529"/>
                  <a:pt x="3" y="1536"/>
                </a:cubicBezTo>
                <a:cubicBezTo>
                  <a:pt x="6" y="1542"/>
                  <a:pt x="44" y="1517"/>
                  <a:pt x="59" y="1497"/>
                </a:cubicBezTo>
                <a:cubicBezTo>
                  <a:pt x="67" y="1485"/>
                  <a:pt x="82" y="1464"/>
                  <a:pt x="73" y="1448"/>
                </a:cubicBezTo>
                <a:cubicBezTo>
                  <a:pt x="72" y="1446"/>
                  <a:pt x="71" y="1445"/>
                  <a:pt x="69" y="1444"/>
                </a:cubicBezTo>
                <a:close/>
                <a:moveTo>
                  <a:pt x="362" y="1841"/>
                </a:moveTo>
                <a:cubicBezTo>
                  <a:pt x="356" y="1827"/>
                  <a:pt x="349" y="1814"/>
                  <a:pt x="340" y="1802"/>
                </a:cubicBezTo>
                <a:cubicBezTo>
                  <a:pt x="337" y="1797"/>
                  <a:pt x="333" y="1793"/>
                  <a:pt x="328" y="1791"/>
                </a:cubicBezTo>
                <a:cubicBezTo>
                  <a:pt x="323" y="1789"/>
                  <a:pt x="317" y="1791"/>
                  <a:pt x="314" y="1796"/>
                </a:cubicBezTo>
                <a:cubicBezTo>
                  <a:pt x="312" y="1800"/>
                  <a:pt x="311" y="1804"/>
                  <a:pt x="312" y="1808"/>
                </a:cubicBezTo>
                <a:cubicBezTo>
                  <a:pt x="312" y="1812"/>
                  <a:pt x="313" y="1816"/>
                  <a:pt x="314" y="1820"/>
                </a:cubicBezTo>
                <a:cubicBezTo>
                  <a:pt x="325" y="1849"/>
                  <a:pt x="345" y="1869"/>
                  <a:pt x="365" y="1886"/>
                </a:cubicBezTo>
                <a:cubicBezTo>
                  <a:pt x="367" y="1887"/>
                  <a:pt x="369" y="1889"/>
                  <a:pt x="371" y="1890"/>
                </a:cubicBezTo>
                <a:cubicBezTo>
                  <a:pt x="372" y="1890"/>
                  <a:pt x="373" y="1890"/>
                  <a:pt x="374" y="1890"/>
                </a:cubicBezTo>
                <a:cubicBezTo>
                  <a:pt x="375" y="1890"/>
                  <a:pt x="376" y="1889"/>
                  <a:pt x="377" y="1888"/>
                </a:cubicBezTo>
                <a:cubicBezTo>
                  <a:pt x="381" y="1883"/>
                  <a:pt x="375" y="1869"/>
                  <a:pt x="374" y="1865"/>
                </a:cubicBezTo>
                <a:cubicBezTo>
                  <a:pt x="370" y="1856"/>
                  <a:pt x="366" y="1849"/>
                  <a:pt x="362" y="1841"/>
                </a:cubicBezTo>
                <a:close/>
                <a:moveTo>
                  <a:pt x="69" y="738"/>
                </a:moveTo>
                <a:cubicBezTo>
                  <a:pt x="69" y="738"/>
                  <a:pt x="68" y="738"/>
                  <a:pt x="68" y="737"/>
                </a:cubicBezTo>
                <a:cubicBezTo>
                  <a:pt x="66" y="736"/>
                  <a:pt x="63" y="736"/>
                  <a:pt x="60" y="737"/>
                </a:cubicBezTo>
                <a:cubicBezTo>
                  <a:pt x="47" y="743"/>
                  <a:pt x="36" y="757"/>
                  <a:pt x="27" y="770"/>
                </a:cubicBezTo>
                <a:cubicBezTo>
                  <a:pt x="16" y="788"/>
                  <a:pt x="0" y="824"/>
                  <a:pt x="3" y="830"/>
                </a:cubicBezTo>
                <a:cubicBezTo>
                  <a:pt x="6" y="836"/>
                  <a:pt x="44" y="811"/>
                  <a:pt x="59" y="791"/>
                </a:cubicBezTo>
                <a:cubicBezTo>
                  <a:pt x="67" y="780"/>
                  <a:pt x="82" y="758"/>
                  <a:pt x="73" y="742"/>
                </a:cubicBezTo>
                <a:cubicBezTo>
                  <a:pt x="72" y="741"/>
                  <a:pt x="71" y="739"/>
                  <a:pt x="69" y="738"/>
                </a:cubicBezTo>
                <a:close/>
                <a:moveTo>
                  <a:pt x="69" y="32"/>
                </a:moveTo>
                <a:cubicBezTo>
                  <a:pt x="69" y="32"/>
                  <a:pt x="68" y="32"/>
                  <a:pt x="68" y="32"/>
                </a:cubicBezTo>
                <a:cubicBezTo>
                  <a:pt x="66" y="31"/>
                  <a:pt x="63" y="31"/>
                  <a:pt x="60" y="32"/>
                </a:cubicBezTo>
                <a:cubicBezTo>
                  <a:pt x="47" y="37"/>
                  <a:pt x="36" y="52"/>
                  <a:pt x="27" y="65"/>
                </a:cubicBezTo>
                <a:cubicBezTo>
                  <a:pt x="16" y="82"/>
                  <a:pt x="0" y="118"/>
                  <a:pt x="3" y="124"/>
                </a:cubicBezTo>
                <a:cubicBezTo>
                  <a:pt x="6" y="131"/>
                  <a:pt x="44" y="106"/>
                  <a:pt x="59" y="85"/>
                </a:cubicBezTo>
                <a:cubicBezTo>
                  <a:pt x="67" y="74"/>
                  <a:pt x="82" y="52"/>
                  <a:pt x="73" y="37"/>
                </a:cubicBezTo>
                <a:cubicBezTo>
                  <a:pt x="72" y="35"/>
                  <a:pt x="71" y="33"/>
                  <a:pt x="69" y="32"/>
                </a:cubicBezTo>
                <a:close/>
              </a:path>
            </a:pathLst>
          </a:custGeom>
          <a:solidFill>
            <a:schemeClr val="accent2">
              <a:lumMod val="40000"/>
              <a:lumOff val="60000"/>
              <a:alpha val="75000"/>
            </a:schemeClr>
          </a:solidFill>
          <a:ln>
            <a:noFill/>
          </a:ln>
        </p:spPr>
      </p:sp>
      <p:sp>
        <p:nvSpPr>
          <p:cNvPr id="2" name="Title 1"/>
          <p:cNvSpPr>
            <a:spLocks noGrp="1"/>
          </p:cNvSpPr>
          <p:nvPr>
            <p:ph type="title"/>
          </p:nvPr>
        </p:nvSpPr>
        <p:spPr>
          <a:xfrm>
            <a:off x="8476488" y="1503907"/>
            <a:ext cx="3227715" cy="1687924"/>
          </a:xfrm>
        </p:spPr>
        <p:txBody>
          <a:bodyPr anchor="b">
            <a:normAutofit/>
          </a:bodyPr>
          <a:lstStyle>
            <a:lvl1pPr>
              <a:lnSpc>
                <a:spcPct val="104000"/>
              </a:lnSpc>
              <a:defRPr sz="3400"/>
            </a:lvl1pPr>
          </a:lstStyle>
          <a:p>
            <a:r>
              <a:rPr lang="en-US"/>
              <a:t>Click to edit Master title style</a:t>
            </a:r>
            <a:endParaRPr lang="en-US" dirty="0"/>
          </a:p>
        </p:txBody>
      </p:sp>
      <p:sp>
        <p:nvSpPr>
          <p:cNvPr id="3" name="Content Placeholder 2"/>
          <p:cNvSpPr>
            <a:spLocks noGrp="1"/>
          </p:cNvSpPr>
          <p:nvPr>
            <p:ph idx="1"/>
          </p:nvPr>
        </p:nvSpPr>
        <p:spPr>
          <a:xfrm>
            <a:off x="487730" y="441414"/>
            <a:ext cx="7597040" cy="5654586"/>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76488" y="3223803"/>
            <a:ext cx="3227715" cy="2872197"/>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476555" y="6286500"/>
            <a:ext cx="3227715" cy="365125"/>
          </a:xfrm>
        </p:spPr>
        <p:txBody>
          <a:bodyPr/>
          <a:lstStyle>
            <a:lvl1pPr algn="l">
              <a:defRPr/>
            </a:lvl1pPr>
          </a:lstStyle>
          <a:p>
            <a:fld id="{4C422A38-08B9-4DDF-963F-91DFD44F44CD}" type="datetimeFigureOut">
              <a:rPr lang="en-US" smtClean="0"/>
              <a:t>9/19/2019</a:t>
            </a:fld>
            <a:endParaRPr lang="en-US" dirty="0"/>
          </a:p>
        </p:txBody>
      </p:sp>
      <p:sp>
        <p:nvSpPr>
          <p:cNvPr id="6" name="Footer Placeholder 5"/>
          <p:cNvSpPr>
            <a:spLocks noGrp="1"/>
          </p:cNvSpPr>
          <p:nvPr>
            <p:ph type="ftr" sz="quarter" idx="11"/>
          </p:nvPr>
        </p:nvSpPr>
        <p:spPr>
          <a:xfrm>
            <a:off x="487730" y="6286500"/>
            <a:ext cx="7597040" cy="365125"/>
          </a:xfrm>
        </p:spPr>
        <p:txBody>
          <a:bodyPr/>
          <a:lstStyle>
            <a:lvl1pPr algn="l">
              <a:defRPr/>
            </a:lvl1pPr>
          </a:lstStyle>
          <a:p>
            <a:endParaRPr lang="en-US" dirty="0"/>
          </a:p>
        </p:txBody>
      </p:sp>
      <p:sp>
        <p:nvSpPr>
          <p:cNvPr id="7" name="Slide Number Placeholder 6"/>
          <p:cNvSpPr>
            <a:spLocks noGrp="1"/>
          </p:cNvSpPr>
          <p:nvPr>
            <p:ph type="sldNum" sz="quarter" idx="12"/>
          </p:nvPr>
        </p:nvSpPr>
        <p:spPr>
          <a:xfrm>
            <a:off x="8476488" y="373604"/>
            <a:ext cx="3227715" cy="816481"/>
          </a:xfrm>
        </p:spPr>
        <p:txBody>
          <a:bodyPr anchor="t"/>
          <a:lstStyle>
            <a:lvl1pPr algn="l">
              <a:defRPr sz="4400"/>
            </a:lvl1pPr>
          </a:lstStyle>
          <a:p>
            <a:fld id="{370F9C83-6623-46BE-BB21-52222C45B3D6}" type="slidenum">
              <a:rPr lang="en-US" smtClean="0"/>
              <a:t>‹#›</a:t>
            </a:fld>
            <a:endParaRPr lang="en-US" dirty="0"/>
          </a:p>
        </p:txBody>
      </p:sp>
    </p:spTree>
    <p:extLst>
      <p:ext uri="{BB962C8B-B14F-4D97-AF65-F5344CB8AC3E}">
        <p14:creationId xmlns:p14="http://schemas.microsoft.com/office/powerpoint/2010/main" val="2917638804"/>
      </p:ext>
    </p:extLst>
  </p:cSld>
  <p:clrMapOvr>
    <a:masterClrMapping/>
  </p:clrMapOvr>
  <p:extLst>
    <p:ext uri="{DCECCB84-F9BA-43D5-87BE-67443E8EF086}">
      <p15:sldGuideLst xmlns:p15="http://schemas.microsoft.com/office/powerpoint/2012/main">
        <p15:guide id="1" pos="540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Freeform 9"/>
          <p:cNvSpPr>
            <a:spLocks noEditPoints="1"/>
          </p:cNvSpPr>
          <p:nvPr/>
        </p:nvSpPr>
        <p:spPr bwMode="auto">
          <a:xfrm flipH="1">
            <a:off x="9497351" y="1"/>
            <a:ext cx="2706681" cy="6858000"/>
          </a:xfrm>
          <a:custGeom>
            <a:avLst/>
            <a:gdLst/>
            <a:ahLst/>
            <a:cxnLst/>
            <a:rect l="0" t="0" r="r" b="b"/>
            <a:pathLst>
              <a:path w="850" h="2159">
                <a:moveTo>
                  <a:pt x="385" y="1133"/>
                </a:moveTo>
                <a:cubicBezTo>
                  <a:pt x="388" y="1137"/>
                  <a:pt x="398" y="1122"/>
                  <a:pt x="403" y="1115"/>
                </a:cubicBezTo>
                <a:cubicBezTo>
                  <a:pt x="409" y="1107"/>
                  <a:pt x="415" y="1099"/>
                  <a:pt x="420" y="1090"/>
                </a:cubicBezTo>
                <a:cubicBezTo>
                  <a:pt x="427" y="1079"/>
                  <a:pt x="433" y="1067"/>
                  <a:pt x="439" y="1054"/>
                </a:cubicBezTo>
                <a:cubicBezTo>
                  <a:pt x="444" y="1042"/>
                  <a:pt x="450" y="1030"/>
                  <a:pt x="448" y="1015"/>
                </a:cubicBezTo>
                <a:cubicBezTo>
                  <a:pt x="448" y="1012"/>
                  <a:pt x="447" y="1008"/>
                  <a:pt x="446" y="1006"/>
                </a:cubicBezTo>
                <a:cubicBezTo>
                  <a:pt x="443" y="1003"/>
                  <a:pt x="440" y="1003"/>
                  <a:pt x="437" y="1004"/>
                </a:cubicBezTo>
                <a:cubicBezTo>
                  <a:pt x="430" y="1006"/>
                  <a:pt x="426" y="1012"/>
                  <a:pt x="422" y="1019"/>
                </a:cubicBezTo>
                <a:cubicBezTo>
                  <a:pt x="417" y="1026"/>
                  <a:pt x="412" y="1034"/>
                  <a:pt x="409" y="1043"/>
                </a:cubicBezTo>
                <a:cubicBezTo>
                  <a:pt x="403" y="1058"/>
                  <a:pt x="399" y="1073"/>
                  <a:pt x="394" y="1088"/>
                </a:cubicBezTo>
                <a:cubicBezTo>
                  <a:pt x="390" y="1103"/>
                  <a:pt x="381" y="1129"/>
                  <a:pt x="385" y="1133"/>
                </a:cubicBezTo>
                <a:close/>
                <a:moveTo>
                  <a:pt x="360" y="1047"/>
                </a:moveTo>
                <a:cubicBezTo>
                  <a:pt x="356" y="1033"/>
                  <a:pt x="350" y="1009"/>
                  <a:pt x="337" y="1004"/>
                </a:cubicBezTo>
                <a:cubicBezTo>
                  <a:pt x="332" y="1003"/>
                  <a:pt x="327" y="1004"/>
                  <a:pt x="324" y="1008"/>
                </a:cubicBezTo>
                <a:cubicBezTo>
                  <a:pt x="320" y="1014"/>
                  <a:pt x="320" y="1022"/>
                  <a:pt x="322" y="1029"/>
                </a:cubicBezTo>
                <a:cubicBezTo>
                  <a:pt x="328" y="1050"/>
                  <a:pt x="336" y="1071"/>
                  <a:pt x="346" y="1089"/>
                </a:cubicBezTo>
                <a:cubicBezTo>
                  <a:pt x="351" y="1098"/>
                  <a:pt x="357" y="1107"/>
                  <a:pt x="362" y="1116"/>
                </a:cubicBezTo>
                <a:cubicBezTo>
                  <a:pt x="365" y="1120"/>
                  <a:pt x="379" y="1144"/>
                  <a:pt x="379" y="1134"/>
                </a:cubicBezTo>
                <a:cubicBezTo>
                  <a:pt x="379" y="1122"/>
                  <a:pt x="376" y="1110"/>
                  <a:pt x="373" y="1098"/>
                </a:cubicBezTo>
                <a:cubicBezTo>
                  <a:pt x="370" y="1081"/>
                  <a:pt x="365" y="1064"/>
                  <a:pt x="360" y="1047"/>
                </a:cubicBezTo>
                <a:close/>
                <a:moveTo>
                  <a:pt x="385" y="425"/>
                </a:moveTo>
                <a:cubicBezTo>
                  <a:pt x="388" y="429"/>
                  <a:pt x="398" y="414"/>
                  <a:pt x="403" y="406"/>
                </a:cubicBezTo>
                <a:cubicBezTo>
                  <a:pt x="409" y="399"/>
                  <a:pt x="415" y="390"/>
                  <a:pt x="420" y="382"/>
                </a:cubicBezTo>
                <a:cubicBezTo>
                  <a:pt x="427" y="370"/>
                  <a:pt x="433" y="358"/>
                  <a:pt x="439" y="346"/>
                </a:cubicBezTo>
                <a:cubicBezTo>
                  <a:pt x="444" y="333"/>
                  <a:pt x="450" y="321"/>
                  <a:pt x="448" y="306"/>
                </a:cubicBezTo>
                <a:cubicBezTo>
                  <a:pt x="448" y="303"/>
                  <a:pt x="447" y="300"/>
                  <a:pt x="446" y="298"/>
                </a:cubicBezTo>
                <a:cubicBezTo>
                  <a:pt x="443" y="295"/>
                  <a:pt x="440" y="295"/>
                  <a:pt x="437" y="296"/>
                </a:cubicBezTo>
                <a:cubicBezTo>
                  <a:pt x="430" y="298"/>
                  <a:pt x="426" y="304"/>
                  <a:pt x="422" y="310"/>
                </a:cubicBezTo>
                <a:cubicBezTo>
                  <a:pt x="417" y="318"/>
                  <a:pt x="412" y="326"/>
                  <a:pt x="409" y="335"/>
                </a:cubicBezTo>
                <a:cubicBezTo>
                  <a:pt x="403" y="349"/>
                  <a:pt x="399" y="364"/>
                  <a:pt x="394" y="380"/>
                </a:cubicBezTo>
                <a:cubicBezTo>
                  <a:pt x="390" y="394"/>
                  <a:pt x="381" y="421"/>
                  <a:pt x="385" y="425"/>
                </a:cubicBezTo>
                <a:close/>
                <a:moveTo>
                  <a:pt x="377" y="352"/>
                </a:moveTo>
                <a:cubicBezTo>
                  <a:pt x="378" y="355"/>
                  <a:pt x="381" y="374"/>
                  <a:pt x="385" y="366"/>
                </a:cubicBezTo>
                <a:cubicBezTo>
                  <a:pt x="387" y="361"/>
                  <a:pt x="388" y="355"/>
                  <a:pt x="389" y="350"/>
                </a:cubicBezTo>
                <a:cubicBezTo>
                  <a:pt x="391" y="340"/>
                  <a:pt x="392" y="330"/>
                  <a:pt x="393" y="320"/>
                </a:cubicBezTo>
                <a:cubicBezTo>
                  <a:pt x="396" y="303"/>
                  <a:pt x="398" y="286"/>
                  <a:pt x="398" y="268"/>
                </a:cubicBezTo>
                <a:cubicBezTo>
                  <a:pt x="399" y="254"/>
                  <a:pt x="400" y="232"/>
                  <a:pt x="388" y="224"/>
                </a:cubicBezTo>
                <a:cubicBezTo>
                  <a:pt x="383" y="221"/>
                  <a:pt x="376" y="223"/>
                  <a:pt x="372" y="228"/>
                </a:cubicBezTo>
                <a:cubicBezTo>
                  <a:pt x="368" y="233"/>
                  <a:pt x="366" y="241"/>
                  <a:pt x="365" y="248"/>
                </a:cubicBezTo>
                <a:cubicBezTo>
                  <a:pt x="366" y="273"/>
                  <a:pt x="369" y="298"/>
                  <a:pt x="372" y="323"/>
                </a:cubicBezTo>
                <a:cubicBezTo>
                  <a:pt x="374" y="333"/>
                  <a:pt x="375" y="343"/>
                  <a:pt x="377" y="352"/>
                </a:cubicBezTo>
                <a:close/>
                <a:moveTo>
                  <a:pt x="388" y="933"/>
                </a:moveTo>
                <a:cubicBezTo>
                  <a:pt x="383" y="930"/>
                  <a:pt x="376" y="932"/>
                  <a:pt x="372" y="937"/>
                </a:cubicBezTo>
                <a:cubicBezTo>
                  <a:pt x="368" y="942"/>
                  <a:pt x="366" y="949"/>
                  <a:pt x="365" y="956"/>
                </a:cubicBezTo>
                <a:cubicBezTo>
                  <a:pt x="366" y="982"/>
                  <a:pt x="369" y="1006"/>
                  <a:pt x="372" y="1031"/>
                </a:cubicBezTo>
                <a:cubicBezTo>
                  <a:pt x="374" y="1041"/>
                  <a:pt x="375" y="1051"/>
                  <a:pt x="377" y="1061"/>
                </a:cubicBezTo>
                <a:cubicBezTo>
                  <a:pt x="378" y="1064"/>
                  <a:pt x="381" y="1082"/>
                  <a:pt x="385" y="1074"/>
                </a:cubicBezTo>
                <a:cubicBezTo>
                  <a:pt x="387" y="1070"/>
                  <a:pt x="388" y="1063"/>
                  <a:pt x="389" y="1058"/>
                </a:cubicBezTo>
                <a:cubicBezTo>
                  <a:pt x="391" y="1048"/>
                  <a:pt x="392" y="1038"/>
                  <a:pt x="393" y="1028"/>
                </a:cubicBezTo>
                <a:cubicBezTo>
                  <a:pt x="396" y="1011"/>
                  <a:pt x="398" y="994"/>
                  <a:pt x="398" y="977"/>
                </a:cubicBezTo>
                <a:cubicBezTo>
                  <a:pt x="399" y="963"/>
                  <a:pt x="400" y="940"/>
                  <a:pt x="388" y="933"/>
                </a:cubicBezTo>
                <a:close/>
                <a:moveTo>
                  <a:pt x="314" y="408"/>
                </a:moveTo>
                <a:cubicBezTo>
                  <a:pt x="325" y="437"/>
                  <a:pt x="345" y="457"/>
                  <a:pt x="365" y="474"/>
                </a:cubicBezTo>
                <a:cubicBezTo>
                  <a:pt x="367" y="475"/>
                  <a:pt x="369" y="477"/>
                  <a:pt x="371" y="478"/>
                </a:cubicBezTo>
                <a:cubicBezTo>
                  <a:pt x="372" y="478"/>
                  <a:pt x="373" y="478"/>
                  <a:pt x="374" y="478"/>
                </a:cubicBezTo>
                <a:cubicBezTo>
                  <a:pt x="375" y="478"/>
                  <a:pt x="376" y="477"/>
                  <a:pt x="377" y="476"/>
                </a:cubicBezTo>
                <a:cubicBezTo>
                  <a:pt x="381" y="471"/>
                  <a:pt x="375" y="457"/>
                  <a:pt x="374" y="453"/>
                </a:cubicBezTo>
                <a:cubicBezTo>
                  <a:pt x="370" y="444"/>
                  <a:pt x="366" y="436"/>
                  <a:pt x="362" y="429"/>
                </a:cubicBezTo>
                <a:cubicBezTo>
                  <a:pt x="356" y="415"/>
                  <a:pt x="349" y="402"/>
                  <a:pt x="340" y="390"/>
                </a:cubicBezTo>
                <a:cubicBezTo>
                  <a:pt x="337" y="385"/>
                  <a:pt x="333" y="381"/>
                  <a:pt x="328" y="379"/>
                </a:cubicBezTo>
                <a:cubicBezTo>
                  <a:pt x="323" y="377"/>
                  <a:pt x="317" y="379"/>
                  <a:pt x="314" y="384"/>
                </a:cubicBezTo>
                <a:cubicBezTo>
                  <a:pt x="312" y="387"/>
                  <a:pt x="311" y="392"/>
                  <a:pt x="312" y="396"/>
                </a:cubicBezTo>
                <a:cubicBezTo>
                  <a:pt x="312" y="400"/>
                  <a:pt x="313" y="404"/>
                  <a:pt x="314" y="408"/>
                </a:cubicBezTo>
                <a:close/>
                <a:moveTo>
                  <a:pt x="9" y="675"/>
                </a:moveTo>
                <a:cubicBezTo>
                  <a:pt x="12" y="658"/>
                  <a:pt x="14" y="641"/>
                  <a:pt x="14" y="624"/>
                </a:cubicBezTo>
                <a:cubicBezTo>
                  <a:pt x="15" y="610"/>
                  <a:pt x="16" y="587"/>
                  <a:pt x="4" y="580"/>
                </a:cubicBezTo>
                <a:cubicBezTo>
                  <a:pt x="3" y="579"/>
                  <a:pt x="2" y="579"/>
                  <a:pt x="2" y="579"/>
                </a:cubicBezTo>
                <a:cubicBezTo>
                  <a:pt x="2" y="720"/>
                  <a:pt x="2" y="720"/>
                  <a:pt x="2" y="720"/>
                </a:cubicBezTo>
                <a:cubicBezTo>
                  <a:pt x="3" y="715"/>
                  <a:pt x="4" y="710"/>
                  <a:pt x="5" y="706"/>
                </a:cubicBezTo>
                <a:cubicBezTo>
                  <a:pt x="7" y="696"/>
                  <a:pt x="8" y="685"/>
                  <a:pt x="9" y="675"/>
                </a:cubicBezTo>
                <a:close/>
                <a:moveTo>
                  <a:pt x="19" y="56"/>
                </a:moveTo>
                <a:cubicBezTo>
                  <a:pt x="25" y="49"/>
                  <a:pt x="31" y="41"/>
                  <a:pt x="36" y="32"/>
                </a:cubicBezTo>
                <a:cubicBezTo>
                  <a:pt x="42" y="22"/>
                  <a:pt x="48" y="11"/>
                  <a:pt x="53" y="0"/>
                </a:cubicBezTo>
                <a:cubicBezTo>
                  <a:pt x="19" y="0"/>
                  <a:pt x="19" y="0"/>
                  <a:pt x="19" y="0"/>
                </a:cubicBezTo>
                <a:cubicBezTo>
                  <a:pt x="16" y="10"/>
                  <a:pt x="13" y="20"/>
                  <a:pt x="10" y="30"/>
                </a:cubicBezTo>
                <a:cubicBezTo>
                  <a:pt x="8" y="38"/>
                  <a:pt x="4" y="50"/>
                  <a:pt x="2" y="59"/>
                </a:cubicBezTo>
                <a:cubicBezTo>
                  <a:pt x="2" y="76"/>
                  <a:pt x="2" y="76"/>
                  <a:pt x="2" y="76"/>
                </a:cubicBezTo>
                <a:cubicBezTo>
                  <a:pt x="6" y="77"/>
                  <a:pt x="14" y="63"/>
                  <a:pt x="19" y="56"/>
                </a:cubicBezTo>
                <a:close/>
                <a:moveTo>
                  <a:pt x="314" y="1116"/>
                </a:moveTo>
                <a:cubicBezTo>
                  <a:pt x="325" y="1146"/>
                  <a:pt x="345" y="1165"/>
                  <a:pt x="365" y="1182"/>
                </a:cubicBezTo>
                <a:cubicBezTo>
                  <a:pt x="367" y="1184"/>
                  <a:pt x="369" y="1185"/>
                  <a:pt x="371" y="1186"/>
                </a:cubicBezTo>
                <a:cubicBezTo>
                  <a:pt x="372" y="1186"/>
                  <a:pt x="373" y="1186"/>
                  <a:pt x="374" y="1186"/>
                </a:cubicBezTo>
                <a:cubicBezTo>
                  <a:pt x="375" y="1186"/>
                  <a:pt x="376" y="1185"/>
                  <a:pt x="377" y="1184"/>
                </a:cubicBezTo>
                <a:cubicBezTo>
                  <a:pt x="381" y="1179"/>
                  <a:pt x="375" y="1166"/>
                  <a:pt x="374" y="1161"/>
                </a:cubicBezTo>
                <a:cubicBezTo>
                  <a:pt x="370" y="1153"/>
                  <a:pt x="366" y="1145"/>
                  <a:pt x="362" y="1137"/>
                </a:cubicBezTo>
                <a:cubicBezTo>
                  <a:pt x="356" y="1124"/>
                  <a:pt x="349" y="1110"/>
                  <a:pt x="340" y="1099"/>
                </a:cubicBezTo>
                <a:cubicBezTo>
                  <a:pt x="337" y="1094"/>
                  <a:pt x="333" y="1089"/>
                  <a:pt x="328" y="1087"/>
                </a:cubicBezTo>
                <a:cubicBezTo>
                  <a:pt x="323" y="1086"/>
                  <a:pt x="317" y="1087"/>
                  <a:pt x="314" y="1093"/>
                </a:cubicBezTo>
                <a:cubicBezTo>
                  <a:pt x="312" y="1096"/>
                  <a:pt x="311" y="1100"/>
                  <a:pt x="312" y="1104"/>
                </a:cubicBezTo>
                <a:cubicBezTo>
                  <a:pt x="312" y="1109"/>
                  <a:pt x="313" y="1112"/>
                  <a:pt x="314" y="1116"/>
                </a:cubicBezTo>
                <a:close/>
                <a:moveTo>
                  <a:pt x="346" y="381"/>
                </a:moveTo>
                <a:cubicBezTo>
                  <a:pt x="351" y="390"/>
                  <a:pt x="357" y="399"/>
                  <a:pt x="362" y="407"/>
                </a:cubicBezTo>
                <a:cubicBezTo>
                  <a:pt x="365" y="411"/>
                  <a:pt x="379" y="436"/>
                  <a:pt x="379" y="426"/>
                </a:cubicBezTo>
                <a:cubicBezTo>
                  <a:pt x="379" y="414"/>
                  <a:pt x="376" y="401"/>
                  <a:pt x="373" y="390"/>
                </a:cubicBezTo>
                <a:cubicBezTo>
                  <a:pt x="370" y="373"/>
                  <a:pt x="365" y="355"/>
                  <a:pt x="360" y="339"/>
                </a:cubicBezTo>
                <a:cubicBezTo>
                  <a:pt x="356" y="324"/>
                  <a:pt x="350" y="301"/>
                  <a:pt x="337" y="296"/>
                </a:cubicBezTo>
                <a:cubicBezTo>
                  <a:pt x="332" y="294"/>
                  <a:pt x="327" y="296"/>
                  <a:pt x="324" y="300"/>
                </a:cubicBezTo>
                <a:cubicBezTo>
                  <a:pt x="320" y="305"/>
                  <a:pt x="320" y="314"/>
                  <a:pt x="322" y="321"/>
                </a:cubicBezTo>
                <a:cubicBezTo>
                  <a:pt x="328" y="342"/>
                  <a:pt x="336" y="362"/>
                  <a:pt x="346" y="381"/>
                </a:cubicBezTo>
                <a:close/>
                <a:moveTo>
                  <a:pt x="698" y="764"/>
                </a:moveTo>
                <a:cubicBezTo>
                  <a:pt x="709" y="793"/>
                  <a:pt x="729" y="813"/>
                  <a:pt x="749" y="829"/>
                </a:cubicBezTo>
                <a:cubicBezTo>
                  <a:pt x="751" y="831"/>
                  <a:pt x="753" y="833"/>
                  <a:pt x="755" y="833"/>
                </a:cubicBezTo>
                <a:cubicBezTo>
                  <a:pt x="756" y="833"/>
                  <a:pt x="757" y="834"/>
                  <a:pt x="758" y="833"/>
                </a:cubicBezTo>
                <a:cubicBezTo>
                  <a:pt x="759" y="833"/>
                  <a:pt x="760" y="833"/>
                  <a:pt x="761" y="831"/>
                </a:cubicBezTo>
                <a:cubicBezTo>
                  <a:pt x="765" y="826"/>
                  <a:pt x="759" y="813"/>
                  <a:pt x="758" y="808"/>
                </a:cubicBezTo>
                <a:cubicBezTo>
                  <a:pt x="754" y="800"/>
                  <a:pt x="750" y="792"/>
                  <a:pt x="746" y="784"/>
                </a:cubicBezTo>
                <a:cubicBezTo>
                  <a:pt x="740" y="771"/>
                  <a:pt x="733" y="758"/>
                  <a:pt x="724" y="746"/>
                </a:cubicBezTo>
                <a:cubicBezTo>
                  <a:pt x="721" y="741"/>
                  <a:pt x="717" y="736"/>
                  <a:pt x="712" y="735"/>
                </a:cubicBezTo>
                <a:cubicBezTo>
                  <a:pt x="707" y="733"/>
                  <a:pt x="701" y="734"/>
                  <a:pt x="698" y="740"/>
                </a:cubicBezTo>
                <a:cubicBezTo>
                  <a:pt x="696" y="743"/>
                  <a:pt x="695" y="747"/>
                  <a:pt x="696" y="752"/>
                </a:cubicBezTo>
                <a:cubicBezTo>
                  <a:pt x="696" y="756"/>
                  <a:pt x="697" y="760"/>
                  <a:pt x="698" y="764"/>
                </a:cubicBezTo>
                <a:close/>
                <a:moveTo>
                  <a:pt x="2" y="0"/>
                </a:moveTo>
                <a:cubicBezTo>
                  <a:pt x="2" y="14"/>
                  <a:pt x="2" y="14"/>
                  <a:pt x="2" y="14"/>
                </a:cubicBezTo>
                <a:cubicBezTo>
                  <a:pt x="3" y="10"/>
                  <a:pt x="4" y="5"/>
                  <a:pt x="5" y="0"/>
                </a:cubicBezTo>
                <a:lnTo>
                  <a:pt x="2" y="0"/>
                </a:lnTo>
                <a:close/>
                <a:moveTo>
                  <a:pt x="769" y="1486"/>
                </a:moveTo>
                <a:cubicBezTo>
                  <a:pt x="772" y="1490"/>
                  <a:pt x="782" y="1475"/>
                  <a:pt x="787" y="1468"/>
                </a:cubicBezTo>
                <a:cubicBezTo>
                  <a:pt x="793" y="1460"/>
                  <a:pt x="799" y="1452"/>
                  <a:pt x="804" y="1443"/>
                </a:cubicBezTo>
                <a:cubicBezTo>
                  <a:pt x="811" y="1432"/>
                  <a:pt x="817" y="1420"/>
                  <a:pt x="823" y="1407"/>
                </a:cubicBezTo>
                <a:cubicBezTo>
                  <a:pt x="828" y="1395"/>
                  <a:pt x="834" y="1382"/>
                  <a:pt x="832" y="1368"/>
                </a:cubicBezTo>
                <a:cubicBezTo>
                  <a:pt x="832" y="1364"/>
                  <a:pt x="831" y="1361"/>
                  <a:pt x="830" y="1359"/>
                </a:cubicBezTo>
                <a:cubicBezTo>
                  <a:pt x="827" y="1356"/>
                  <a:pt x="824" y="1356"/>
                  <a:pt x="821" y="1357"/>
                </a:cubicBezTo>
                <a:cubicBezTo>
                  <a:pt x="814" y="1359"/>
                  <a:pt x="810" y="1365"/>
                  <a:pt x="806" y="1372"/>
                </a:cubicBezTo>
                <a:cubicBezTo>
                  <a:pt x="801" y="1379"/>
                  <a:pt x="796" y="1387"/>
                  <a:pt x="793" y="1396"/>
                </a:cubicBezTo>
                <a:cubicBezTo>
                  <a:pt x="787" y="1411"/>
                  <a:pt x="783" y="1426"/>
                  <a:pt x="778" y="1441"/>
                </a:cubicBezTo>
                <a:cubicBezTo>
                  <a:pt x="774" y="1456"/>
                  <a:pt x="765" y="1482"/>
                  <a:pt x="769" y="1486"/>
                </a:cubicBezTo>
                <a:close/>
                <a:moveTo>
                  <a:pt x="744" y="1400"/>
                </a:moveTo>
                <a:cubicBezTo>
                  <a:pt x="740" y="1385"/>
                  <a:pt x="734" y="1362"/>
                  <a:pt x="720" y="1357"/>
                </a:cubicBezTo>
                <a:cubicBezTo>
                  <a:pt x="716" y="1356"/>
                  <a:pt x="711" y="1357"/>
                  <a:pt x="708" y="1361"/>
                </a:cubicBezTo>
                <a:cubicBezTo>
                  <a:pt x="704" y="1367"/>
                  <a:pt x="704" y="1375"/>
                  <a:pt x="706" y="1382"/>
                </a:cubicBezTo>
                <a:cubicBezTo>
                  <a:pt x="712" y="1403"/>
                  <a:pt x="720" y="1423"/>
                  <a:pt x="730" y="1442"/>
                </a:cubicBezTo>
                <a:cubicBezTo>
                  <a:pt x="735" y="1451"/>
                  <a:pt x="741" y="1460"/>
                  <a:pt x="746" y="1469"/>
                </a:cubicBezTo>
                <a:cubicBezTo>
                  <a:pt x="749" y="1473"/>
                  <a:pt x="763" y="1497"/>
                  <a:pt x="763" y="1487"/>
                </a:cubicBezTo>
                <a:cubicBezTo>
                  <a:pt x="763" y="1475"/>
                  <a:pt x="760" y="1462"/>
                  <a:pt x="757" y="1451"/>
                </a:cubicBezTo>
                <a:cubicBezTo>
                  <a:pt x="754" y="1434"/>
                  <a:pt x="749" y="1417"/>
                  <a:pt x="744" y="1400"/>
                </a:cubicBezTo>
                <a:close/>
                <a:moveTo>
                  <a:pt x="698" y="58"/>
                </a:moveTo>
                <a:cubicBezTo>
                  <a:pt x="709" y="87"/>
                  <a:pt x="729" y="107"/>
                  <a:pt x="749" y="124"/>
                </a:cubicBezTo>
                <a:cubicBezTo>
                  <a:pt x="751" y="125"/>
                  <a:pt x="753" y="127"/>
                  <a:pt x="755" y="128"/>
                </a:cubicBezTo>
                <a:cubicBezTo>
                  <a:pt x="756" y="128"/>
                  <a:pt x="757" y="128"/>
                  <a:pt x="758" y="128"/>
                </a:cubicBezTo>
                <a:cubicBezTo>
                  <a:pt x="759" y="128"/>
                  <a:pt x="760" y="127"/>
                  <a:pt x="761" y="126"/>
                </a:cubicBezTo>
                <a:cubicBezTo>
                  <a:pt x="765" y="121"/>
                  <a:pt x="759" y="107"/>
                  <a:pt x="758" y="103"/>
                </a:cubicBezTo>
                <a:cubicBezTo>
                  <a:pt x="754" y="94"/>
                  <a:pt x="750" y="87"/>
                  <a:pt x="746" y="79"/>
                </a:cubicBezTo>
                <a:cubicBezTo>
                  <a:pt x="740" y="65"/>
                  <a:pt x="733" y="52"/>
                  <a:pt x="724" y="40"/>
                </a:cubicBezTo>
                <a:cubicBezTo>
                  <a:pt x="721" y="35"/>
                  <a:pt x="717" y="31"/>
                  <a:pt x="712" y="29"/>
                </a:cubicBezTo>
                <a:cubicBezTo>
                  <a:pt x="707" y="27"/>
                  <a:pt x="701" y="29"/>
                  <a:pt x="698" y="34"/>
                </a:cubicBezTo>
                <a:cubicBezTo>
                  <a:pt x="696" y="37"/>
                  <a:pt x="695" y="42"/>
                  <a:pt x="696" y="46"/>
                </a:cubicBezTo>
                <a:cubicBezTo>
                  <a:pt x="696" y="50"/>
                  <a:pt x="697" y="54"/>
                  <a:pt x="698" y="58"/>
                </a:cubicBezTo>
                <a:close/>
                <a:moveTo>
                  <a:pt x="720" y="652"/>
                </a:moveTo>
                <a:cubicBezTo>
                  <a:pt x="716" y="650"/>
                  <a:pt x="711" y="651"/>
                  <a:pt x="708" y="656"/>
                </a:cubicBezTo>
                <a:cubicBezTo>
                  <a:pt x="704" y="661"/>
                  <a:pt x="704" y="669"/>
                  <a:pt x="706" y="676"/>
                </a:cubicBezTo>
                <a:cubicBezTo>
                  <a:pt x="712" y="698"/>
                  <a:pt x="720" y="718"/>
                  <a:pt x="730" y="736"/>
                </a:cubicBezTo>
                <a:cubicBezTo>
                  <a:pt x="735" y="746"/>
                  <a:pt x="741" y="755"/>
                  <a:pt x="746" y="763"/>
                </a:cubicBezTo>
                <a:cubicBezTo>
                  <a:pt x="749" y="767"/>
                  <a:pt x="763" y="791"/>
                  <a:pt x="763" y="781"/>
                </a:cubicBezTo>
                <a:cubicBezTo>
                  <a:pt x="763" y="769"/>
                  <a:pt x="760" y="757"/>
                  <a:pt x="757" y="746"/>
                </a:cubicBezTo>
                <a:cubicBezTo>
                  <a:pt x="754" y="728"/>
                  <a:pt x="749" y="711"/>
                  <a:pt x="744" y="694"/>
                </a:cubicBezTo>
                <a:cubicBezTo>
                  <a:pt x="740" y="680"/>
                  <a:pt x="734" y="656"/>
                  <a:pt x="720" y="652"/>
                </a:cubicBezTo>
                <a:close/>
                <a:moveTo>
                  <a:pt x="795" y="65"/>
                </a:moveTo>
                <a:cubicBezTo>
                  <a:pt x="784" y="82"/>
                  <a:pt x="768" y="118"/>
                  <a:pt x="771" y="124"/>
                </a:cubicBezTo>
                <a:cubicBezTo>
                  <a:pt x="774" y="131"/>
                  <a:pt x="812" y="106"/>
                  <a:pt x="827" y="85"/>
                </a:cubicBezTo>
                <a:cubicBezTo>
                  <a:pt x="835" y="74"/>
                  <a:pt x="850" y="52"/>
                  <a:pt x="841" y="37"/>
                </a:cubicBezTo>
                <a:cubicBezTo>
                  <a:pt x="840" y="35"/>
                  <a:pt x="839" y="33"/>
                  <a:pt x="837" y="32"/>
                </a:cubicBezTo>
                <a:cubicBezTo>
                  <a:pt x="837" y="32"/>
                  <a:pt x="836" y="32"/>
                  <a:pt x="836" y="32"/>
                </a:cubicBezTo>
                <a:cubicBezTo>
                  <a:pt x="834" y="31"/>
                  <a:pt x="831" y="31"/>
                  <a:pt x="828" y="32"/>
                </a:cubicBezTo>
                <a:cubicBezTo>
                  <a:pt x="815" y="37"/>
                  <a:pt x="804" y="52"/>
                  <a:pt x="795" y="65"/>
                </a:cubicBezTo>
                <a:close/>
                <a:moveTo>
                  <a:pt x="772" y="1285"/>
                </a:moveTo>
                <a:cubicBezTo>
                  <a:pt x="767" y="1282"/>
                  <a:pt x="760" y="1285"/>
                  <a:pt x="756" y="1290"/>
                </a:cubicBezTo>
                <a:cubicBezTo>
                  <a:pt x="752" y="1295"/>
                  <a:pt x="750" y="1302"/>
                  <a:pt x="749" y="1309"/>
                </a:cubicBezTo>
                <a:cubicBezTo>
                  <a:pt x="750" y="1334"/>
                  <a:pt x="753" y="1359"/>
                  <a:pt x="756" y="1384"/>
                </a:cubicBezTo>
                <a:cubicBezTo>
                  <a:pt x="758" y="1394"/>
                  <a:pt x="759" y="1404"/>
                  <a:pt x="761" y="1414"/>
                </a:cubicBezTo>
                <a:cubicBezTo>
                  <a:pt x="762" y="1417"/>
                  <a:pt x="765" y="1435"/>
                  <a:pt x="769" y="1427"/>
                </a:cubicBezTo>
                <a:cubicBezTo>
                  <a:pt x="771" y="1423"/>
                  <a:pt x="772" y="1416"/>
                  <a:pt x="773" y="1411"/>
                </a:cubicBezTo>
                <a:cubicBezTo>
                  <a:pt x="775" y="1401"/>
                  <a:pt x="776" y="1391"/>
                  <a:pt x="777" y="1381"/>
                </a:cubicBezTo>
                <a:cubicBezTo>
                  <a:pt x="780" y="1364"/>
                  <a:pt x="782" y="1347"/>
                  <a:pt x="782" y="1330"/>
                </a:cubicBezTo>
                <a:cubicBezTo>
                  <a:pt x="783" y="1316"/>
                  <a:pt x="784" y="1293"/>
                  <a:pt x="772" y="1285"/>
                </a:cubicBezTo>
                <a:close/>
                <a:moveTo>
                  <a:pt x="746" y="58"/>
                </a:moveTo>
                <a:cubicBezTo>
                  <a:pt x="749" y="62"/>
                  <a:pt x="763" y="86"/>
                  <a:pt x="763" y="76"/>
                </a:cubicBezTo>
                <a:cubicBezTo>
                  <a:pt x="763" y="64"/>
                  <a:pt x="760" y="51"/>
                  <a:pt x="757" y="40"/>
                </a:cubicBezTo>
                <a:cubicBezTo>
                  <a:pt x="754" y="27"/>
                  <a:pt x="751" y="13"/>
                  <a:pt x="748" y="0"/>
                </a:cubicBezTo>
                <a:cubicBezTo>
                  <a:pt x="716" y="0"/>
                  <a:pt x="716" y="0"/>
                  <a:pt x="716" y="0"/>
                </a:cubicBezTo>
                <a:cubicBezTo>
                  <a:pt x="720" y="11"/>
                  <a:pt x="725" y="21"/>
                  <a:pt x="730" y="31"/>
                </a:cubicBezTo>
                <a:cubicBezTo>
                  <a:pt x="735" y="40"/>
                  <a:pt x="741" y="49"/>
                  <a:pt x="746" y="58"/>
                </a:cubicBezTo>
                <a:close/>
                <a:moveTo>
                  <a:pt x="769" y="16"/>
                </a:moveTo>
                <a:cubicBezTo>
                  <a:pt x="771" y="11"/>
                  <a:pt x="772" y="5"/>
                  <a:pt x="773" y="0"/>
                </a:cubicBezTo>
                <a:cubicBezTo>
                  <a:pt x="761" y="0"/>
                  <a:pt x="761" y="0"/>
                  <a:pt x="761" y="0"/>
                </a:cubicBezTo>
                <a:cubicBezTo>
                  <a:pt x="761" y="1"/>
                  <a:pt x="761" y="2"/>
                  <a:pt x="761" y="3"/>
                </a:cubicBezTo>
                <a:cubicBezTo>
                  <a:pt x="762" y="5"/>
                  <a:pt x="765" y="24"/>
                  <a:pt x="769" y="16"/>
                </a:cubicBezTo>
                <a:close/>
                <a:moveTo>
                  <a:pt x="769" y="75"/>
                </a:moveTo>
                <a:cubicBezTo>
                  <a:pt x="772" y="79"/>
                  <a:pt x="782" y="64"/>
                  <a:pt x="787" y="56"/>
                </a:cubicBezTo>
                <a:cubicBezTo>
                  <a:pt x="793" y="49"/>
                  <a:pt x="799" y="41"/>
                  <a:pt x="804" y="32"/>
                </a:cubicBezTo>
                <a:cubicBezTo>
                  <a:pt x="810" y="22"/>
                  <a:pt x="816" y="11"/>
                  <a:pt x="821" y="0"/>
                </a:cubicBezTo>
                <a:cubicBezTo>
                  <a:pt x="787" y="0"/>
                  <a:pt x="787" y="0"/>
                  <a:pt x="787" y="0"/>
                </a:cubicBezTo>
                <a:cubicBezTo>
                  <a:pt x="784" y="10"/>
                  <a:pt x="781" y="20"/>
                  <a:pt x="778" y="30"/>
                </a:cubicBezTo>
                <a:cubicBezTo>
                  <a:pt x="774" y="44"/>
                  <a:pt x="765" y="71"/>
                  <a:pt x="769" y="75"/>
                </a:cubicBezTo>
                <a:close/>
                <a:moveTo>
                  <a:pt x="787" y="762"/>
                </a:moveTo>
                <a:cubicBezTo>
                  <a:pt x="793" y="754"/>
                  <a:pt x="799" y="746"/>
                  <a:pt x="804" y="738"/>
                </a:cubicBezTo>
                <a:cubicBezTo>
                  <a:pt x="811" y="726"/>
                  <a:pt x="817" y="714"/>
                  <a:pt x="823" y="702"/>
                </a:cubicBezTo>
                <a:cubicBezTo>
                  <a:pt x="828" y="689"/>
                  <a:pt x="834" y="677"/>
                  <a:pt x="832" y="662"/>
                </a:cubicBezTo>
                <a:cubicBezTo>
                  <a:pt x="832" y="659"/>
                  <a:pt x="831" y="656"/>
                  <a:pt x="830" y="653"/>
                </a:cubicBezTo>
                <a:cubicBezTo>
                  <a:pt x="827" y="651"/>
                  <a:pt x="824" y="651"/>
                  <a:pt x="821" y="651"/>
                </a:cubicBezTo>
                <a:cubicBezTo>
                  <a:pt x="814" y="653"/>
                  <a:pt x="810" y="659"/>
                  <a:pt x="806" y="666"/>
                </a:cubicBezTo>
                <a:cubicBezTo>
                  <a:pt x="801" y="674"/>
                  <a:pt x="796" y="681"/>
                  <a:pt x="793" y="690"/>
                </a:cubicBezTo>
                <a:cubicBezTo>
                  <a:pt x="787" y="705"/>
                  <a:pt x="783" y="720"/>
                  <a:pt x="778" y="735"/>
                </a:cubicBezTo>
                <a:cubicBezTo>
                  <a:pt x="774" y="750"/>
                  <a:pt x="765" y="776"/>
                  <a:pt x="769" y="781"/>
                </a:cubicBezTo>
                <a:cubicBezTo>
                  <a:pt x="772" y="785"/>
                  <a:pt x="782" y="769"/>
                  <a:pt x="787" y="762"/>
                </a:cubicBezTo>
                <a:close/>
                <a:moveTo>
                  <a:pt x="769" y="721"/>
                </a:moveTo>
                <a:cubicBezTo>
                  <a:pt x="771" y="717"/>
                  <a:pt x="772" y="711"/>
                  <a:pt x="773" y="706"/>
                </a:cubicBezTo>
                <a:cubicBezTo>
                  <a:pt x="775" y="696"/>
                  <a:pt x="776" y="685"/>
                  <a:pt x="777" y="675"/>
                </a:cubicBezTo>
                <a:cubicBezTo>
                  <a:pt x="780" y="658"/>
                  <a:pt x="782" y="641"/>
                  <a:pt x="782" y="624"/>
                </a:cubicBezTo>
                <a:cubicBezTo>
                  <a:pt x="783" y="610"/>
                  <a:pt x="784" y="587"/>
                  <a:pt x="772" y="580"/>
                </a:cubicBezTo>
                <a:cubicBezTo>
                  <a:pt x="767" y="577"/>
                  <a:pt x="760" y="579"/>
                  <a:pt x="756" y="584"/>
                </a:cubicBezTo>
                <a:cubicBezTo>
                  <a:pt x="752" y="589"/>
                  <a:pt x="750" y="596"/>
                  <a:pt x="749" y="604"/>
                </a:cubicBezTo>
                <a:cubicBezTo>
                  <a:pt x="750" y="629"/>
                  <a:pt x="753" y="654"/>
                  <a:pt x="756" y="679"/>
                </a:cubicBezTo>
                <a:cubicBezTo>
                  <a:pt x="758" y="688"/>
                  <a:pt x="759" y="698"/>
                  <a:pt x="761" y="708"/>
                </a:cubicBezTo>
                <a:cubicBezTo>
                  <a:pt x="762" y="711"/>
                  <a:pt x="765" y="730"/>
                  <a:pt x="769" y="721"/>
                </a:cubicBezTo>
                <a:close/>
                <a:moveTo>
                  <a:pt x="385" y="1778"/>
                </a:moveTo>
                <a:cubicBezTo>
                  <a:pt x="387" y="1773"/>
                  <a:pt x="388" y="1767"/>
                  <a:pt x="389" y="1762"/>
                </a:cubicBezTo>
                <a:cubicBezTo>
                  <a:pt x="391" y="1752"/>
                  <a:pt x="392" y="1742"/>
                  <a:pt x="393" y="1732"/>
                </a:cubicBezTo>
                <a:cubicBezTo>
                  <a:pt x="396" y="1715"/>
                  <a:pt x="398" y="1698"/>
                  <a:pt x="398" y="1681"/>
                </a:cubicBezTo>
                <a:cubicBezTo>
                  <a:pt x="399" y="1666"/>
                  <a:pt x="400" y="1644"/>
                  <a:pt x="388" y="1636"/>
                </a:cubicBezTo>
                <a:cubicBezTo>
                  <a:pt x="383" y="1633"/>
                  <a:pt x="376" y="1635"/>
                  <a:pt x="372" y="1640"/>
                </a:cubicBezTo>
                <a:cubicBezTo>
                  <a:pt x="368" y="1645"/>
                  <a:pt x="366" y="1653"/>
                  <a:pt x="365" y="1660"/>
                </a:cubicBezTo>
                <a:cubicBezTo>
                  <a:pt x="366" y="1685"/>
                  <a:pt x="369" y="1710"/>
                  <a:pt x="372" y="1735"/>
                </a:cubicBezTo>
                <a:cubicBezTo>
                  <a:pt x="374" y="1745"/>
                  <a:pt x="375" y="1755"/>
                  <a:pt x="377" y="1765"/>
                </a:cubicBezTo>
                <a:cubicBezTo>
                  <a:pt x="378" y="1768"/>
                  <a:pt x="381" y="1786"/>
                  <a:pt x="385" y="1778"/>
                </a:cubicBezTo>
                <a:close/>
                <a:moveTo>
                  <a:pt x="19" y="762"/>
                </a:moveTo>
                <a:cubicBezTo>
                  <a:pt x="25" y="754"/>
                  <a:pt x="31" y="746"/>
                  <a:pt x="36" y="738"/>
                </a:cubicBezTo>
                <a:cubicBezTo>
                  <a:pt x="43" y="726"/>
                  <a:pt x="49" y="714"/>
                  <a:pt x="55" y="702"/>
                </a:cubicBezTo>
                <a:cubicBezTo>
                  <a:pt x="60" y="689"/>
                  <a:pt x="66" y="677"/>
                  <a:pt x="64" y="662"/>
                </a:cubicBezTo>
                <a:cubicBezTo>
                  <a:pt x="64" y="659"/>
                  <a:pt x="63" y="656"/>
                  <a:pt x="62" y="653"/>
                </a:cubicBezTo>
                <a:cubicBezTo>
                  <a:pt x="59" y="651"/>
                  <a:pt x="56" y="651"/>
                  <a:pt x="53" y="651"/>
                </a:cubicBezTo>
                <a:cubicBezTo>
                  <a:pt x="46" y="653"/>
                  <a:pt x="42" y="659"/>
                  <a:pt x="38" y="666"/>
                </a:cubicBezTo>
                <a:cubicBezTo>
                  <a:pt x="33" y="674"/>
                  <a:pt x="28" y="681"/>
                  <a:pt x="25" y="690"/>
                </a:cubicBezTo>
                <a:cubicBezTo>
                  <a:pt x="19" y="705"/>
                  <a:pt x="15" y="720"/>
                  <a:pt x="10" y="735"/>
                </a:cubicBezTo>
                <a:cubicBezTo>
                  <a:pt x="8" y="744"/>
                  <a:pt x="4" y="755"/>
                  <a:pt x="2" y="765"/>
                </a:cubicBezTo>
                <a:cubicBezTo>
                  <a:pt x="2" y="781"/>
                  <a:pt x="2" y="781"/>
                  <a:pt x="2" y="781"/>
                </a:cubicBezTo>
                <a:cubicBezTo>
                  <a:pt x="6" y="782"/>
                  <a:pt x="14" y="769"/>
                  <a:pt x="19" y="762"/>
                </a:cubicBezTo>
                <a:close/>
                <a:moveTo>
                  <a:pt x="712" y="2146"/>
                </a:moveTo>
                <a:cubicBezTo>
                  <a:pt x="707" y="2144"/>
                  <a:pt x="701" y="2146"/>
                  <a:pt x="698" y="2151"/>
                </a:cubicBezTo>
                <a:cubicBezTo>
                  <a:pt x="697" y="2153"/>
                  <a:pt x="696" y="2156"/>
                  <a:pt x="696" y="2159"/>
                </a:cubicBezTo>
                <a:cubicBezTo>
                  <a:pt x="726" y="2159"/>
                  <a:pt x="726" y="2159"/>
                  <a:pt x="726" y="2159"/>
                </a:cubicBezTo>
                <a:cubicBezTo>
                  <a:pt x="725" y="2158"/>
                  <a:pt x="725" y="2158"/>
                  <a:pt x="724" y="2157"/>
                </a:cubicBezTo>
                <a:cubicBezTo>
                  <a:pt x="721" y="2152"/>
                  <a:pt x="717" y="2148"/>
                  <a:pt x="712" y="2146"/>
                </a:cubicBezTo>
                <a:close/>
                <a:moveTo>
                  <a:pt x="749" y="1535"/>
                </a:moveTo>
                <a:cubicBezTo>
                  <a:pt x="751" y="1537"/>
                  <a:pt x="753" y="1538"/>
                  <a:pt x="755" y="1539"/>
                </a:cubicBezTo>
                <a:cubicBezTo>
                  <a:pt x="756" y="1539"/>
                  <a:pt x="757" y="1539"/>
                  <a:pt x="758" y="1539"/>
                </a:cubicBezTo>
                <a:cubicBezTo>
                  <a:pt x="759" y="1539"/>
                  <a:pt x="760" y="1538"/>
                  <a:pt x="761" y="1537"/>
                </a:cubicBezTo>
                <a:cubicBezTo>
                  <a:pt x="765" y="1532"/>
                  <a:pt x="759" y="1519"/>
                  <a:pt x="758" y="1514"/>
                </a:cubicBezTo>
                <a:cubicBezTo>
                  <a:pt x="754" y="1505"/>
                  <a:pt x="750" y="1498"/>
                  <a:pt x="746" y="1490"/>
                </a:cubicBezTo>
                <a:cubicBezTo>
                  <a:pt x="740" y="1476"/>
                  <a:pt x="733" y="1463"/>
                  <a:pt x="724" y="1451"/>
                </a:cubicBezTo>
                <a:cubicBezTo>
                  <a:pt x="721" y="1447"/>
                  <a:pt x="717" y="1442"/>
                  <a:pt x="712" y="1440"/>
                </a:cubicBezTo>
                <a:cubicBezTo>
                  <a:pt x="707" y="1438"/>
                  <a:pt x="701" y="1440"/>
                  <a:pt x="698" y="1445"/>
                </a:cubicBezTo>
                <a:cubicBezTo>
                  <a:pt x="696" y="1449"/>
                  <a:pt x="695" y="1453"/>
                  <a:pt x="696" y="1457"/>
                </a:cubicBezTo>
                <a:cubicBezTo>
                  <a:pt x="696" y="1461"/>
                  <a:pt x="697" y="1465"/>
                  <a:pt x="698" y="1469"/>
                </a:cubicBezTo>
                <a:cubicBezTo>
                  <a:pt x="709" y="1498"/>
                  <a:pt x="729" y="1518"/>
                  <a:pt x="749" y="1535"/>
                </a:cubicBezTo>
                <a:close/>
                <a:moveTo>
                  <a:pt x="453" y="382"/>
                </a:moveTo>
                <a:cubicBezTo>
                  <a:pt x="453" y="382"/>
                  <a:pt x="452" y="382"/>
                  <a:pt x="452" y="382"/>
                </a:cubicBezTo>
                <a:cubicBezTo>
                  <a:pt x="450" y="380"/>
                  <a:pt x="447" y="381"/>
                  <a:pt x="444" y="382"/>
                </a:cubicBezTo>
                <a:cubicBezTo>
                  <a:pt x="431" y="387"/>
                  <a:pt x="420" y="402"/>
                  <a:pt x="411" y="415"/>
                </a:cubicBezTo>
                <a:cubicBezTo>
                  <a:pt x="400" y="432"/>
                  <a:pt x="384" y="468"/>
                  <a:pt x="387" y="474"/>
                </a:cubicBezTo>
                <a:cubicBezTo>
                  <a:pt x="390" y="480"/>
                  <a:pt x="428" y="456"/>
                  <a:pt x="443" y="435"/>
                </a:cubicBezTo>
                <a:cubicBezTo>
                  <a:pt x="451" y="424"/>
                  <a:pt x="466" y="402"/>
                  <a:pt x="457" y="387"/>
                </a:cubicBezTo>
                <a:cubicBezTo>
                  <a:pt x="456" y="385"/>
                  <a:pt x="455" y="383"/>
                  <a:pt x="453" y="382"/>
                </a:cubicBezTo>
                <a:close/>
                <a:moveTo>
                  <a:pt x="453" y="1091"/>
                </a:moveTo>
                <a:cubicBezTo>
                  <a:pt x="453" y="1091"/>
                  <a:pt x="452" y="1090"/>
                  <a:pt x="452" y="1090"/>
                </a:cubicBezTo>
                <a:cubicBezTo>
                  <a:pt x="450" y="1089"/>
                  <a:pt x="447" y="1089"/>
                  <a:pt x="444" y="1090"/>
                </a:cubicBezTo>
                <a:cubicBezTo>
                  <a:pt x="431" y="1095"/>
                  <a:pt x="420" y="1110"/>
                  <a:pt x="411" y="1123"/>
                </a:cubicBezTo>
                <a:cubicBezTo>
                  <a:pt x="400" y="1140"/>
                  <a:pt x="384" y="1176"/>
                  <a:pt x="387" y="1183"/>
                </a:cubicBezTo>
                <a:cubicBezTo>
                  <a:pt x="390" y="1189"/>
                  <a:pt x="428" y="1164"/>
                  <a:pt x="443" y="1144"/>
                </a:cubicBezTo>
                <a:cubicBezTo>
                  <a:pt x="451" y="1133"/>
                  <a:pt x="466" y="1111"/>
                  <a:pt x="457" y="1095"/>
                </a:cubicBezTo>
                <a:cubicBezTo>
                  <a:pt x="456" y="1093"/>
                  <a:pt x="455" y="1092"/>
                  <a:pt x="453" y="1091"/>
                </a:cubicBezTo>
                <a:close/>
                <a:moveTo>
                  <a:pt x="453" y="1794"/>
                </a:moveTo>
                <a:cubicBezTo>
                  <a:pt x="453" y="1794"/>
                  <a:pt x="452" y="1794"/>
                  <a:pt x="452" y="1794"/>
                </a:cubicBezTo>
                <a:cubicBezTo>
                  <a:pt x="450" y="1793"/>
                  <a:pt x="447" y="1793"/>
                  <a:pt x="444" y="1794"/>
                </a:cubicBezTo>
                <a:cubicBezTo>
                  <a:pt x="431" y="1799"/>
                  <a:pt x="420" y="1814"/>
                  <a:pt x="411" y="1827"/>
                </a:cubicBezTo>
                <a:cubicBezTo>
                  <a:pt x="400" y="1844"/>
                  <a:pt x="384" y="1880"/>
                  <a:pt x="387" y="1886"/>
                </a:cubicBezTo>
                <a:cubicBezTo>
                  <a:pt x="390" y="1893"/>
                  <a:pt x="428" y="1868"/>
                  <a:pt x="443" y="1847"/>
                </a:cubicBezTo>
                <a:cubicBezTo>
                  <a:pt x="451" y="1836"/>
                  <a:pt x="466" y="1815"/>
                  <a:pt x="457" y="1799"/>
                </a:cubicBezTo>
                <a:cubicBezTo>
                  <a:pt x="456" y="1797"/>
                  <a:pt x="455" y="1796"/>
                  <a:pt x="453" y="1794"/>
                </a:cubicBezTo>
                <a:close/>
                <a:moveTo>
                  <a:pt x="837" y="1444"/>
                </a:moveTo>
                <a:cubicBezTo>
                  <a:pt x="837" y="1443"/>
                  <a:pt x="836" y="1443"/>
                  <a:pt x="836" y="1443"/>
                </a:cubicBezTo>
                <a:cubicBezTo>
                  <a:pt x="834" y="1442"/>
                  <a:pt x="831" y="1442"/>
                  <a:pt x="828" y="1443"/>
                </a:cubicBezTo>
                <a:cubicBezTo>
                  <a:pt x="815" y="1448"/>
                  <a:pt x="804" y="1463"/>
                  <a:pt x="795" y="1476"/>
                </a:cubicBezTo>
                <a:cubicBezTo>
                  <a:pt x="784" y="1493"/>
                  <a:pt x="768" y="1529"/>
                  <a:pt x="771" y="1536"/>
                </a:cubicBezTo>
                <a:cubicBezTo>
                  <a:pt x="774" y="1542"/>
                  <a:pt x="812" y="1517"/>
                  <a:pt x="827" y="1497"/>
                </a:cubicBezTo>
                <a:cubicBezTo>
                  <a:pt x="835" y="1485"/>
                  <a:pt x="850" y="1464"/>
                  <a:pt x="841" y="1448"/>
                </a:cubicBezTo>
                <a:cubicBezTo>
                  <a:pt x="840" y="1446"/>
                  <a:pt x="839" y="1445"/>
                  <a:pt x="837" y="1444"/>
                </a:cubicBezTo>
                <a:close/>
                <a:moveTo>
                  <a:pt x="837" y="738"/>
                </a:moveTo>
                <a:cubicBezTo>
                  <a:pt x="837" y="738"/>
                  <a:pt x="836" y="738"/>
                  <a:pt x="836" y="737"/>
                </a:cubicBezTo>
                <a:cubicBezTo>
                  <a:pt x="834" y="736"/>
                  <a:pt x="831" y="736"/>
                  <a:pt x="828" y="737"/>
                </a:cubicBezTo>
                <a:cubicBezTo>
                  <a:pt x="815" y="743"/>
                  <a:pt x="804" y="757"/>
                  <a:pt x="795" y="770"/>
                </a:cubicBezTo>
                <a:cubicBezTo>
                  <a:pt x="784" y="788"/>
                  <a:pt x="768" y="824"/>
                  <a:pt x="771" y="830"/>
                </a:cubicBezTo>
                <a:cubicBezTo>
                  <a:pt x="774" y="836"/>
                  <a:pt x="812" y="811"/>
                  <a:pt x="827" y="791"/>
                </a:cubicBezTo>
                <a:cubicBezTo>
                  <a:pt x="835" y="780"/>
                  <a:pt x="850" y="758"/>
                  <a:pt x="841" y="742"/>
                </a:cubicBezTo>
                <a:cubicBezTo>
                  <a:pt x="840" y="741"/>
                  <a:pt x="839" y="739"/>
                  <a:pt x="837" y="738"/>
                </a:cubicBezTo>
                <a:close/>
                <a:moveTo>
                  <a:pt x="832" y="2073"/>
                </a:moveTo>
                <a:cubicBezTo>
                  <a:pt x="832" y="2070"/>
                  <a:pt x="831" y="2067"/>
                  <a:pt x="830" y="2065"/>
                </a:cubicBezTo>
                <a:cubicBezTo>
                  <a:pt x="827" y="2062"/>
                  <a:pt x="824" y="2062"/>
                  <a:pt x="821" y="2063"/>
                </a:cubicBezTo>
                <a:cubicBezTo>
                  <a:pt x="814" y="2065"/>
                  <a:pt x="810" y="2071"/>
                  <a:pt x="806" y="2077"/>
                </a:cubicBezTo>
                <a:cubicBezTo>
                  <a:pt x="801" y="2085"/>
                  <a:pt x="796" y="2092"/>
                  <a:pt x="793" y="2101"/>
                </a:cubicBezTo>
                <a:cubicBezTo>
                  <a:pt x="787" y="2116"/>
                  <a:pt x="783" y="2131"/>
                  <a:pt x="778" y="2146"/>
                </a:cubicBezTo>
                <a:cubicBezTo>
                  <a:pt x="777" y="2150"/>
                  <a:pt x="776" y="2154"/>
                  <a:pt x="774" y="2159"/>
                </a:cubicBezTo>
                <a:cubicBezTo>
                  <a:pt x="797" y="2159"/>
                  <a:pt x="797" y="2159"/>
                  <a:pt x="797" y="2159"/>
                </a:cubicBezTo>
                <a:cubicBezTo>
                  <a:pt x="800" y="2155"/>
                  <a:pt x="802" y="2152"/>
                  <a:pt x="804" y="2149"/>
                </a:cubicBezTo>
                <a:cubicBezTo>
                  <a:pt x="811" y="2137"/>
                  <a:pt x="817" y="2125"/>
                  <a:pt x="823" y="2113"/>
                </a:cubicBezTo>
                <a:cubicBezTo>
                  <a:pt x="828" y="2100"/>
                  <a:pt x="834" y="2088"/>
                  <a:pt x="832" y="2073"/>
                </a:cubicBezTo>
                <a:close/>
                <a:moveTo>
                  <a:pt x="782" y="2035"/>
                </a:moveTo>
                <a:cubicBezTo>
                  <a:pt x="783" y="2021"/>
                  <a:pt x="784" y="1998"/>
                  <a:pt x="772" y="1991"/>
                </a:cubicBezTo>
                <a:cubicBezTo>
                  <a:pt x="767" y="1988"/>
                  <a:pt x="760" y="1990"/>
                  <a:pt x="756" y="1995"/>
                </a:cubicBezTo>
                <a:cubicBezTo>
                  <a:pt x="752" y="2000"/>
                  <a:pt x="750" y="2008"/>
                  <a:pt x="749" y="2015"/>
                </a:cubicBezTo>
                <a:cubicBezTo>
                  <a:pt x="750" y="2040"/>
                  <a:pt x="753" y="2065"/>
                  <a:pt x="756" y="2090"/>
                </a:cubicBezTo>
                <a:cubicBezTo>
                  <a:pt x="758" y="2100"/>
                  <a:pt x="759" y="2109"/>
                  <a:pt x="761" y="2119"/>
                </a:cubicBezTo>
                <a:cubicBezTo>
                  <a:pt x="762" y="2122"/>
                  <a:pt x="765" y="2141"/>
                  <a:pt x="769" y="2133"/>
                </a:cubicBezTo>
                <a:cubicBezTo>
                  <a:pt x="771" y="2128"/>
                  <a:pt x="772" y="2122"/>
                  <a:pt x="773" y="2117"/>
                </a:cubicBezTo>
                <a:cubicBezTo>
                  <a:pt x="775" y="2107"/>
                  <a:pt x="776" y="2097"/>
                  <a:pt x="777" y="2086"/>
                </a:cubicBezTo>
                <a:cubicBezTo>
                  <a:pt x="780" y="2069"/>
                  <a:pt x="782" y="2052"/>
                  <a:pt x="782" y="2035"/>
                </a:cubicBezTo>
                <a:close/>
                <a:moveTo>
                  <a:pt x="837" y="2149"/>
                </a:moveTo>
                <a:cubicBezTo>
                  <a:pt x="837" y="2149"/>
                  <a:pt x="836" y="2149"/>
                  <a:pt x="836" y="2148"/>
                </a:cubicBezTo>
                <a:cubicBezTo>
                  <a:pt x="834" y="2147"/>
                  <a:pt x="831" y="2147"/>
                  <a:pt x="828" y="2148"/>
                </a:cubicBezTo>
                <a:cubicBezTo>
                  <a:pt x="823" y="2151"/>
                  <a:pt x="818" y="2154"/>
                  <a:pt x="813" y="2159"/>
                </a:cubicBezTo>
                <a:cubicBezTo>
                  <a:pt x="843" y="2159"/>
                  <a:pt x="843" y="2159"/>
                  <a:pt x="843" y="2159"/>
                </a:cubicBezTo>
                <a:cubicBezTo>
                  <a:pt x="842" y="2157"/>
                  <a:pt x="842" y="2155"/>
                  <a:pt x="841" y="2153"/>
                </a:cubicBezTo>
                <a:cubicBezTo>
                  <a:pt x="840" y="2152"/>
                  <a:pt x="839" y="2150"/>
                  <a:pt x="837" y="2149"/>
                </a:cubicBezTo>
                <a:close/>
                <a:moveTo>
                  <a:pt x="744" y="2106"/>
                </a:moveTo>
                <a:cubicBezTo>
                  <a:pt x="740" y="2091"/>
                  <a:pt x="734" y="2068"/>
                  <a:pt x="720" y="2063"/>
                </a:cubicBezTo>
                <a:cubicBezTo>
                  <a:pt x="716" y="2061"/>
                  <a:pt x="711" y="2062"/>
                  <a:pt x="708" y="2067"/>
                </a:cubicBezTo>
                <a:cubicBezTo>
                  <a:pt x="704" y="2072"/>
                  <a:pt x="704" y="2081"/>
                  <a:pt x="706" y="2088"/>
                </a:cubicBezTo>
                <a:cubicBezTo>
                  <a:pt x="712" y="2109"/>
                  <a:pt x="720" y="2129"/>
                  <a:pt x="730" y="2148"/>
                </a:cubicBezTo>
                <a:cubicBezTo>
                  <a:pt x="732" y="2151"/>
                  <a:pt x="734" y="2155"/>
                  <a:pt x="737" y="2159"/>
                </a:cubicBezTo>
                <a:cubicBezTo>
                  <a:pt x="758" y="2159"/>
                  <a:pt x="758" y="2159"/>
                  <a:pt x="758" y="2159"/>
                </a:cubicBezTo>
                <a:cubicBezTo>
                  <a:pt x="758" y="2158"/>
                  <a:pt x="757" y="2157"/>
                  <a:pt x="757" y="2157"/>
                </a:cubicBezTo>
                <a:cubicBezTo>
                  <a:pt x="754" y="2139"/>
                  <a:pt x="749" y="2122"/>
                  <a:pt x="744" y="2106"/>
                </a:cubicBezTo>
                <a:close/>
                <a:moveTo>
                  <a:pt x="14" y="2035"/>
                </a:moveTo>
                <a:cubicBezTo>
                  <a:pt x="15" y="2021"/>
                  <a:pt x="16" y="1998"/>
                  <a:pt x="4" y="1991"/>
                </a:cubicBezTo>
                <a:cubicBezTo>
                  <a:pt x="3" y="1991"/>
                  <a:pt x="2" y="1990"/>
                  <a:pt x="2" y="1990"/>
                </a:cubicBezTo>
                <a:cubicBezTo>
                  <a:pt x="2" y="2131"/>
                  <a:pt x="2" y="2131"/>
                  <a:pt x="2" y="2131"/>
                </a:cubicBezTo>
                <a:cubicBezTo>
                  <a:pt x="3" y="2127"/>
                  <a:pt x="4" y="2121"/>
                  <a:pt x="5" y="2117"/>
                </a:cubicBezTo>
                <a:cubicBezTo>
                  <a:pt x="7" y="2107"/>
                  <a:pt x="8" y="2097"/>
                  <a:pt x="9" y="2086"/>
                </a:cubicBezTo>
                <a:cubicBezTo>
                  <a:pt x="12" y="2069"/>
                  <a:pt x="14" y="2052"/>
                  <a:pt x="14" y="2035"/>
                </a:cubicBezTo>
                <a:close/>
                <a:moveTo>
                  <a:pt x="64" y="2073"/>
                </a:moveTo>
                <a:cubicBezTo>
                  <a:pt x="64" y="2070"/>
                  <a:pt x="63" y="2067"/>
                  <a:pt x="62" y="2065"/>
                </a:cubicBezTo>
                <a:cubicBezTo>
                  <a:pt x="59" y="2062"/>
                  <a:pt x="56" y="2062"/>
                  <a:pt x="53" y="2063"/>
                </a:cubicBezTo>
                <a:cubicBezTo>
                  <a:pt x="46" y="2065"/>
                  <a:pt x="42" y="2071"/>
                  <a:pt x="38" y="2077"/>
                </a:cubicBezTo>
                <a:cubicBezTo>
                  <a:pt x="33" y="2085"/>
                  <a:pt x="28" y="2092"/>
                  <a:pt x="25" y="2101"/>
                </a:cubicBezTo>
                <a:cubicBezTo>
                  <a:pt x="19" y="2116"/>
                  <a:pt x="15" y="2131"/>
                  <a:pt x="10" y="2146"/>
                </a:cubicBezTo>
                <a:cubicBezTo>
                  <a:pt x="9" y="2150"/>
                  <a:pt x="8" y="2154"/>
                  <a:pt x="6" y="2159"/>
                </a:cubicBezTo>
                <a:cubicBezTo>
                  <a:pt x="30" y="2159"/>
                  <a:pt x="30" y="2159"/>
                  <a:pt x="30" y="2159"/>
                </a:cubicBezTo>
                <a:cubicBezTo>
                  <a:pt x="32" y="2155"/>
                  <a:pt x="34" y="2152"/>
                  <a:pt x="36" y="2149"/>
                </a:cubicBezTo>
                <a:cubicBezTo>
                  <a:pt x="43" y="2137"/>
                  <a:pt x="49" y="2125"/>
                  <a:pt x="55" y="2113"/>
                </a:cubicBezTo>
                <a:cubicBezTo>
                  <a:pt x="60" y="2100"/>
                  <a:pt x="66" y="2088"/>
                  <a:pt x="64" y="2073"/>
                </a:cubicBezTo>
                <a:close/>
                <a:moveTo>
                  <a:pt x="403" y="1819"/>
                </a:moveTo>
                <a:cubicBezTo>
                  <a:pt x="409" y="1811"/>
                  <a:pt x="415" y="1803"/>
                  <a:pt x="420" y="1794"/>
                </a:cubicBezTo>
                <a:cubicBezTo>
                  <a:pt x="427" y="1783"/>
                  <a:pt x="433" y="1771"/>
                  <a:pt x="439" y="1758"/>
                </a:cubicBezTo>
                <a:cubicBezTo>
                  <a:pt x="444" y="1746"/>
                  <a:pt x="450" y="1733"/>
                  <a:pt x="448" y="1718"/>
                </a:cubicBezTo>
                <a:cubicBezTo>
                  <a:pt x="448" y="1715"/>
                  <a:pt x="447" y="1712"/>
                  <a:pt x="446" y="1710"/>
                </a:cubicBezTo>
                <a:cubicBezTo>
                  <a:pt x="443" y="1707"/>
                  <a:pt x="440" y="1707"/>
                  <a:pt x="437" y="1708"/>
                </a:cubicBezTo>
                <a:cubicBezTo>
                  <a:pt x="430" y="1710"/>
                  <a:pt x="426" y="1716"/>
                  <a:pt x="422" y="1723"/>
                </a:cubicBezTo>
                <a:cubicBezTo>
                  <a:pt x="417" y="1730"/>
                  <a:pt x="412" y="1738"/>
                  <a:pt x="409" y="1747"/>
                </a:cubicBezTo>
                <a:cubicBezTo>
                  <a:pt x="403" y="1761"/>
                  <a:pt x="399" y="1777"/>
                  <a:pt x="394" y="1792"/>
                </a:cubicBezTo>
                <a:cubicBezTo>
                  <a:pt x="390" y="1807"/>
                  <a:pt x="381" y="1833"/>
                  <a:pt x="385" y="1837"/>
                </a:cubicBezTo>
                <a:cubicBezTo>
                  <a:pt x="388" y="1841"/>
                  <a:pt x="398" y="1826"/>
                  <a:pt x="403" y="1819"/>
                </a:cubicBezTo>
                <a:close/>
                <a:moveTo>
                  <a:pt x="69" y="2149"/>
                </a:moveTo>
                <a:cubicBezTo>
                  <a:pt x="69" y="2149"/>
                  <a:pt x="68" y="2149"/>
                  <a:pt x="68" y="2148"/>
                </a:cubicBezTo>
                <a:cubicBezTo>
                  <a:pt x="66" y="2147"/>
                  <a:pt x="63" y="2147"/>
                  <a:pt x="60" y="2148"/>
                </a:cubicBezTo>
                <a:cubicBezTo>
                  <a:pt x="55" y="2151"/>
                  <a:pt x="50" y="2154"/>
                  <a:pt x="45" y="2159"/>
                </a:cubicBezTo>
                <a:cubicBezTo>
                  <a:pt x="75" y="2159"/>
                  <a:pt x="75" y="2159"/>
                  <a:pt x="75" y="2159"/>
                </a:cubicBezTo>
                <a:cubicBezTo>
                  <a:pt x="74" y="2157"/>
                  <a:pt x="74" y="2155"/>
                  <a:pt x="73" y="2153"/>
                </a:cubicBezTo>
                <a:cubicBezTo>
                  <a:pt x="72" y="2152"/>
                  <a:pt x="71" y="2150"/>
                  <a:pt x="69" y="2149"/>
                </a:cubicBezTo>
                <a:close/>
                <a:moveTo>
                  <a:pt x="19" y="1468"/>
                </a:moveTo>
                <a:cubicBezTo>
                  <a:pt x="25" y="1460"/>
                  <a:pt x="31" y="1452"/>
                  <a:pt x="36" y="1443"/>
                </a:cubicBezTo>
                <a:cubicBezTo>
                  <a:pt x="43" y="1432"/>
                  <a:pt x="49" y="1420"/>
                  <a:pt x="55" y="1407"/>
                </a:cubicBezTo>
                <a:cubicBezTo>
                  <a:pt x="60" y="1395"/>
                  <a:pt x="66" y="1382"/>
                  <a:pt x="64" y="1368"/>
                </a:cubicBezTo>
                <a:cubicBezTo>
                  <a:pt x="64" y="1364"/>
                  <a:pt x="63" y="1361"/>
                  <a:pt x="62" y="1359"/>
                </a:cubicBezTo>
                <a:cubicBezTo>
                  <a:pt x="59" y="1356"/>
                  <a:pt x="56" y="1356"/>
                  <a:pt x="53" y="1357"/>
                </a:cubicBezTo>
                <a:cubicBezTo>
                  <a:pt x="46" y="1359"/>
                  <a:pt x="42" y="1365"/>
                  <a:pt x="38" y="1372"/>
                </a:cubicBezTo>
                <a:cubicBezTo>
                  <a:pt x="33" y="1379"/>
                  <a:pt x="28" y="1387"/>
                  <a:pt x="25" y="1396"/>
                </a:cubicBezTo>
                <a:cubicBezTo>
                  <a:pt x="19" y="1411"/>
                  <a:pt x="15" y="1426"/>
                  <a:pt x="10" y="1441"/>
                </a:cubicBezTo>
                <a:cubicBezTo>
                  <a:pt x="8" y="1449"/>
                  <a:pt x="4" y="1461"/>
                  <a:pt x="2" y="1471"/>
                </a:cubicBezTo>
                <a:cubicBezTo>
                  <a:pt x="2" y="1487"/>
                  <a:pt x="2" y="1487"/>
                  <a:pt x="2" y="1487"/>
                </a:cubicBezTo>
                <a:cubicBezTo>
                  <a:pt x="6" y="1488"/>
                  <a:pt x="14" y="1474"/>
                  <a:pt x="19" y="1468"/>
                </a:cubicBezTo>
                <a:close/>
                <a:moveTo>
                  <a:pt x="9" y="1381"/>
                </a:moveTo>
                <a:cubicBezTo>
                  <a:pt x="12" y="1364"/>
                  <a:pt x="14" y="1347"/>
                  <a:pt x="14" y="1330"/>
                </a:cubicBezTo>
                <a:cubicBezTo>
                  <a:pt x="15" y="1316"/>
                  <a:pt x="16" y="1293"/>
                  <a:pt x="4" y="1285"/>
                </a:cubicBezTo>
                <a:cubicBezTo>
                  <a:pt x="3" y="1285"/>
                  <a:pt x="2" y="1285"/>
                  <a:pt x="2" y="1285"/>
                </a:cubicBezTo>
                <a:cubicBezTo>
                  <a:pt x="2" y="1425"/>
                  <a:pt x="2" y="1425"/>
                  <a:pt x="2" y="1425"/>
                </a:cubicBezTo>
                <a:cubicBezTo>
                  <a:pt x="3" y="1421"/>
                  <a:pt x="4" y="1416"/>
                  <a:pt x="5" y="1411"/>
                </a:cubicBezTo>
                <a:cubicBezTo>
                  <a:pt x="7" y="1401"/>
                  <a:pt x="8" y="1391"/>
                  <a:pt x="9" y="1381"/>
                </a:cubicBezTo>
                <a:close/>
                <a:moveTo>
                  <a:pt x="360" y="1751"/>
                </a:moveTo>
                <a:cubicBezTo>
                  <a:pt x="356" y="1736"/>
                  <a:pt x="350" y="1713"/>
                  <a:pt x="337" y="1708"/>
                </a:cubicBezTo>
                <a:cubicBezTo>
                  <a:pt x="332" y="1706"/>
                  <a:pt x="327" y="1708"/>
                  <a:pt x="324" y="1712"/>
                </a:cubicBezTo>
                <a:cubicBezTo>
                  <a:pt x="320" y="1718"/>
                  <a:pt x="320" y="1726"/>
                  <a:pt x="322" y="1733"/>
                </a:cubicBezTo>
                <a:cubicBezTo>
                  <a:pt x="328" y="1754"/>
                  <a:pt x="336" y="1774"/>
                  <a:pt x="346" y="1793"/>
                </a:cubicBezTo>
                <a:cubicBezTo>
                  <a:pt x="351" y="1802"/>
                  <a:pt x="357" y="1811"/>
                  <a:pt x="362" y="1820"/>
                </a:cubicBezTo>
                <a:cubicBezTo>
                  <a:pt x="365" y="1824"/>
                  <a:pt x="379" y="1848"/>
                  <a:pt x="379" y="1838"/>
                </a:cubicBezTo>
                <a:cubicBezTo>
                  <a:pt x="379" y="1826"/>
                  <a:pt x="376" y="1813"/>
                  <a:pt x="373" y="1802"/>
                </a:cubicBezTo>
                <a:cubicBezTo>
                  <a:pt x="370" y="1785"/>
                  <a:pt x="365" y="1768"/>
                  <a:pt x="360" y="1751"/>
                </a:cubicBezTo>
                <a:close/>
                <a:moveTo>
                  <a:pt x="69" y="1444"/>
                </a:moveTo>
                <a:cubicBezTo>
                  <a:pt x="69" y="1443"/>
                  <a:pt x="68" y="1443"/>
                  <a:pt x="68" y="1443"/>
                </a:cubicBezTo>
                <a:cubicBezTo>
                  <a:pt x="66" y="1442"/>
                  <a:pt x="63" y="1442"/>
                  <a:pt x="60" y="1443"/>
                </a:cubicBezTo>
                <a:cubicBezTo>
                  <a:pt x="47" y="1448"/>
                  <a:pt x="36" y="1463"/>
                  <a:pt x="27" y="1476"/>
                </a:cubicBezTo>
                <a:cubicBezTo>
                  <a:pt x="16" y="1493"/>
                  <a:pt x="0" y="1529"/>
                  <a:pt x="3" y="1536"/>
                </a:cubicBezTo>
                <a:cubicBezTo>
                  <a:pt x="6" y="1542"/>
                  <a:pt x="44" y="1517"/>
                  <a:pt x="59" y="1497"/>
                </a:cubicBezTo>
                <a:cubicBezTo>
                  <a:pt x="67" y="1485"/>
                  <a:pt x="82" y="1464"/>
                  <a:pt x="73" y="1448"/>
                </a:cubicBezTo>
                <a:cubicBezTo>
                  <a:pt x="72" y="1446"/>
                  <a:pt x="71" y="1445"/>
                  <a:pt x="69" y="1444"/>
                </a:cubicBezTo>
                <a:close/>
                <a:moveTo>
                  <a:pt x="362" y="1841"/>
                </a:moveTo>
                <a:cubicBezTo>
                  <a:pt x="356" y="1827"/>
                  <a:pt x="349" y="1814"/>
                  <a:pt x="340" y="1802"/>
                </a:cubicBezTo>
                <a:cubicBezTo>
                  <a:pt x="337" y="1797"/>
                  <a:pt x="333" y="1793"/>
                  <a:pt x="328" y="1791"/>
                </a:cubicBezTo>
                <a:cubicBezTo>
                  <a:pt x="323" y="1789"/>
                  <a:pt x="317" y="1791"/>
                  <a:pt x="314" y="1796"/>
                </a:cubicBezTo>
                <a:cubicBezTo>
                  <a:pt x="312" y="1800"/>
                  <a:pt x="311" y="1804"/>
                  <a:pt x="312" y="1808"/>
                </a:cubicBezTo>
                <a:cubicBezTo>
                  <a:pt x="312" y="1812"/>
                  <a:pt x="313" y="1816"/>
                  <a:pt x="314" y="1820"/>
                </a:cubicBezTo>
                <a:cubicBezTo>
                  <a:pt x="325" y="1849"/>
                  <a:pt x="345" y="1869"/>
                  <a:pt x="365" y="1886"/>
                </a:cubicBezTo>
                <a:cubicBezTo>
                  <a:pt x="367" y="1887"/>
                  <a:pt x="369" y="1889"/>
                  <a:pt x="371" y="1890"/>
                </a:cubicBezTo>
                <a:cubicBezTo>
                  <a:pt x="372" y="1890"/>
                  <a:pt x="373" y="1890"/>
                  <a:pt x="374" y="1890"/>
                </a:cubicBezTo>
                <a:cubicBezTo>
                  <a:pt x="375" y="1890"/>
                  <a:pt x="376" y="1889"/>
                  <a:pt x="377" y="1888"/>
                </a:cubicBezTo>
                <a:cubicBezTo>
                  <a:pt x="381" y="1883"/>
                  <a:pt x="375" y="1869"/>
                  <a:pt x="374" y="1865"/>
                </a:cubicBezTo>
                <a:cubicBezTo>
                  <a:pt x="370" y="1856"/>
                  <a:pt x="366" y="1849"/>
                  <a:pt x="362" y="1841"/>
                </a:cubicBezTo>
                <a:close/>
                <a:moveTo>
                  <a:pt x="69" y="738"/>
                </a:moveTo>
                <a:cubicBezTo>
                  <a:pt x="69" y="738"/>
                  <a:pt x="68" y="738"/>
                  <a:pt x="68" y="737"/>
                </a:cubicBezTo>
                <a:cubicBezTo>
                  <a:pt x="66" y="736"/>
                  <a:pt x="63" y="736"/>
                  <a:pt x="60" y="737"/>
                </a:cubicBezTo>
                <a:cubicBezTo>
                  <a:pt x="47" y="743"/>
                  <a:pt x="36" y="757"/>
                  <a:pt x="27" y="770"/>
                </a:cubicBezTo>
                <a:cubicBezTo>
                  <a:pt x="16" y="788"/>
                  <a:pt x="0" y="824"/>
                  <a:pt x="3" y="830"/>
                </a:cubicBezTo>
                <a:cubicBezTo>
                  <a:pt x="6" y="836"/>
                  <a:pt x="44" y="811"/>
                  <a:pt x="59" y="791"/>
                </a:cubicBezTo>
                <a:cubicBezTo>
                  <a:pt x="67" y="780"/>
                  <a:pt x="82" y="758"/>
                  <a:pt x="73" y="742"/>
                </a:cubicBezTo>
                <a:cubicBezTo>
                  <a:pt x="72" y="741"/>
                  <a:pt x="71" y="739"/>
                  <a:pt x="69" y="738"/>
                </a:cubicBezTo>
                <a:close/>
                <a:moveTo>
                  <a:pt x="69" y="32"/>
                </a:moveTo>
                <a:cubicBezTo>
                  <a:pt x="69" y="32"/>
                  <a:pt x="68" y="32"/>
                  <a:pt x="68" y="32"/>
                </a:cubicBezTo>
                <a:cubicBezTo>
                  <a:pt x="66" y="31"/>
                  <a:pt x="63" y="31"/>
                  <a:pt x="60" y="32"/>
                </a:cubicBezTo>
                <a:cubicBezTo>
                  <a:pt x="47" y="37"/>
                  <a:pt x="36" y="52"/>
                  <a:pt x="27" y="65"/>
                </a:cubicBezTo>
                <a:cubicBezTo>
                  <a:pt x="16" y="82"/>
                  <a:pt x="0" y="118"/>
                  <a:pt x="3" y="124"/>
                </a:cubicBezTo>
                <a:cubicBezTo>
                  <a:pt x="6" y="131"/>
                  <a:pt x="44" y="106"/>
                  <a:pt x="59" y="85"/>
                </a:cubicBezTo>
                <a:cubicBezTo>
                  <a:pt x="67" y="74"/>
                  <a:pt x="82" y="52"/>
                  <a:pt x="73" y="37"/>
                </a:cubicBezTo>
                <a:cubicBezTo>
                  <a:pt x="72" y="35"/>
                  <a:pt x="71" y="33"/>
                  <a:pt x="69" y="32"/>
                </a:cubicBezTo>
                <a:close/>
              </a:path>
            </a:pathLst>
          </a:custGeom>
          <a:solidFill>
            <a:schemeClr val="accent2">
              <a:lumMod val="40000"/>
              <a:lumOff val="60000"/>
              <a:alpha val="75000"/>
            </a:schemeClr>
          </a:solidFill>
          <a:ln>
            <a:noFill/>
          </a:ln>
        </p:spPr>
      </p:sp>
      <p:sp>
        <p:nvSpPr>
          <p:cNvPr id="2" name="Title 1"/>
          <p:cNvSpPr>
            <a:spLocks noGrp="1"/>
          </p:cNvSpPr>
          <p:nvPr>
            <p:ph type="title"/>
          </p:nvPr>
        </p:nvSpPr>
        <p:spPr>
          <a:xfrm>
            <a:off x="8476488" y="1503910"/>
            <a:ext cx="3230625" cy="1687924"/>
          </a:xfrm>
        </p:spPr>
        <p:txBody>
          <a:bodyPr anchor="b">
            <a:noAutofit/>
          </a:bodyPr>
          <a:lstStyle>
            <a:lvl1pPr>
              <a:lnSpc>
                <a:spcPct val="104000"/>
              </a:lnSpc>
              <a:defRPr sz="3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102651"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8476488" y="3223806"/>
            <a:ext cx="3227832" cy="2872194"/>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476488" y="6291072"/>
            <a:ext cx="3227832" cy="365125"/>
          </a:xfrm>
        </p:spPr>
        <p:txBody>
          <a:bodyPr/>
          <a:lstStyle>
            <a:lvl1pPr algn="l">
              <a:defRPr/>
            </a:lvl1pPr>
          </a:lstStyle>
          <a:p>
            <a:fld id="{4C422A38-08B9-4DDF-963F-91DFD44F44CD}" type="datetimeFigureOut">
              <a:rPr lang="en-US" smtClean="0"/>
              <a:t>9/19/2019</a:t>
            </a:fld>
            <a:endParaRPr lang="en-US" dirty="0"/>
          </a:p>
        </p:txBody>
      </p:sp>
      <p:sp>
        <p:nvSpPr>
          <p:cNvPr id="6" name="Footer Placeholder 5"/>
          <p:cNvSpPr>
            <a:spLocks noGrp="1"/>
          </p:cNvSpPr>
          <p:nvPr>
            <p:ph type="ftr" sz="quarter" idx="11"/>
          </p:nvPr>
        </p:nvSpPr>
        <p:spPr>
          <a:xfrm>
            <a:off x="487731" y="6291072"/>
            <a:ext cx="7598664" cy="365125"/>
          </a:xfrm>
        </p:spPr>
        <p:txBody>
          <a:bodyPr/>
          <a:lstStyle>
            <a:lvl1pPr algn="l">
              <a:defRPr/>
            </a:lvl1pPr>
          </a:lstStyle>
          <a:p>
            <a:endParaRPr lang="en-US" dirty="0"/>
          </a:p>
        </p:txBody>
      </p:sp>
      <p:sp>
        <p:nvSpPr>
          <p:cNvPr id="7" name="Slide Number Placeholder 6"/>
          <p:cNvSpPr>
            <a:spLocks noGrp="1"/>
          </p:cNvSpPr>
          <p:nvPr>
            <p:ph type="sldNum" sz="quarter" idx="12"/>
          </p:nvPr>
        </p:nvSpPr>
        <p:spPr>
          <a:xfrm>
            <a:off x="8476488" y="373607"/>
            <a:ext cx="3227832" cy="816482"/>
          </a:xfrm>
        </p:spPr>
        <p:txBody>
          <a:bodyPr anchor="t"/>
          <a:lstStyle>
            <a:lvl1pPr algn="l">
              <a:defRPr sz="4400"/>
            </a:lvl1pPr>
          </a:lstStyle>
          <a:p>
            <a:fld id="{370F9C83-6623-46BE-BB21-52222C45B3D6}" type="slidenum">
              <a:rPr lang="en-US" smtClean="0"/>
              <a:t>‹#›</a:t>
            </a:fld>
            <a:endParaRPr lang="en-US" dirty="0"/>
          </a:p>
        </p:txBody>
      </p:sp>
    </p:spTree>
    <p:extLst>
      <p:ext uri="{BB962C8B-B14F-4D97-AF65-F5344CB8AC3E}">
        <p14:creationId xmlns:p14="http://schemas.microsoft.com/office/powerpoint/2010/main" val="2059381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7" name="Freeform 9"/>
          <p:cNvSpPr>
            <a:spLocks noEditPoints="1"/>
          </p:cNvSpPr>
          <p:nvPr/>
        </p:nvSpPr>
        <p:spPr bwMode="auto">
          <a:xfrm>
            <a:off x="0" y="1"/>
            <a:ext cx="2706681" cy="6858000"/>
          </a:xfrm>
          <a:custGeom>
            <a:avLst/>
            <a:gdLst/>
            <a:ahLst/>
            <a:cxnLst/>
            <a:rect l="0" t="0" r="r" b="b"/>
            <a:pathLst>
              <a:path w="850" h="2159">
                <a:moveTo>
                  <a:pt x="385" y="1133"/>
                </a:moveTo>
                <a:cubicBezTo>
                  <a:pt x="388" y="1137"/>
                  <a:pt x="398" y="1122"/>
                  <a:pt x="403" y="1115"/>
                </a:cubicBezTo>
                <a:cubicBezTo>
                  <a:pt x="409" y="1107"/>
                  <a:pt x="415" y="1099"/>
                  <a:pt x="420" y="1090"/>
                </a:cubicBezTo>
                <a:cubicBezTo>
                  <a:pt x="427" y="1079"/>
                  <a:pt x="433" y="1067"/>
                  <a:pt x="439" y="1054"/>
                </a:cubicBezTo>
                <a:cubicBezTo>
                  <a:pt x="444" y="1042"/>
                  <a:pt x="450" y="1030"/>
                  <a:pt x="448" y="1015"/>
                </a:cubicBezTo>
                <a:cubicBezTo>
                  <a:pt x="448" y="1012"/>
                  <a:pt x="447" y="1008"/>
                  <a:pt x="446" y="1006"/>
                </a:cubicBezTo>
                <a:cubicBezTo>
                  <a:pt x="443" y="1003"/>
                  <a:pt x="440" y="1003"/>
                  <a:pt x="437" y="1004"/>
                </a:cubicBezTo>
                <a:cubicBezTo>
                  <a:pt x="430" y="1006"/>
                  <a:pt x="426" y="1012"/>
                  <a:pt x="422" y="1019"/>
                </a:cubicBezTo>
                <a:cubicBezTo>
                  <a:pt x="417" y="1026"/>
                  <a:pt x="412" y="1034"/>
                  <a:pt x="409" y="1043"/>
                </a:cubicBezTo>
                <a:cubicBezTo>
                  <a:pt x="403" y="1058"/>
                  <a:pt x="399" y="1073"/>
                  <a:pt x="394" y="1088"/>
                </a:cubicBezTo>
                <a:cubicBezTo>
                  <a:pt x="390" y="1103"/>
                  <a:pt x="381" y="1129"/>
                  <a:pt x="385" y="1133"/>
                </a:cubicBezTo>
                <a:close/>
                <a:moveTo>
                  <a:pt x="360" y="1047"/>
                </a:moveTo>
                <a:cubicBezTo>
                  <a:pt x="356" y="1033"/>
                  <a:pt x="350" y="1009"/>
                  <a:pt x="337" y="1004"/>
                </a:cubicBezTo>
                <a:cubicBezTo>
                  <a:pt x="332" y="1003"/>
                  <a:pt x="327" y="1004"/>
                  <a:pt x="324" y="1008"/>
                </a:cubicBezTo>
                <a:cubicBezTo>
                  <a:pt x="320" y="1014"/>
                  <a:pt x="320" y="1022"/>
                  <a:pt x="322" y="1029"/>
                </a:cubicBezTo>
                <a:cubicBezTo>
                  <a:pt x="328" y="1050"/>
                  <a:pt x="336" y="1071"/>
                  <a:pt x="346" y="1089"/>
                </a:cubicBezTo>
                <a:cubicBezTo>
                  <a:pt x="351" y="1098"/>
                  <a:pt x="357" y="1107"/>
                  <a:pt x="362" y="1116"/>
                </a:cubicBezTo>
                <a:cubicBezTo>
                  <a:pt x="365" y="1120"/>
                  <a:pt x="379" y="1144"/>
                  <a:pt x="379" y="1134"/>
                </a:cubicBezTo>
                <a:cubicBezTo>
                  <a:pt x="379" y="1122"/>
                  <a:pt x="376" y="1110"/>
                  <a:pt x="373" y="1098"/>
                </a:cubicBezTo>
                <a:cubicBezTo>
                  <a:pt x="370" y="1081"/>
                  <a:pt x="365" y="1064"/>
                  <a:pt x="360" y="1047"/>
                </a:cubicBezTo>
                <a:close/>
                <a:moveTo>
                  <a:pt x="385" y="425"/>
                </a:moveTo>
                <a:cubicBezTo>
                  <a:pt x="388" y="429"/>
                  <a:pt x="398" y="414"/>
                  <a:pt x="403" y="406"/>
                </a:cubicBezTo>
                <a:cubicBezTo>
                  <a:pt x="409" y="399"/>
                  <a:pt x="415" y="390"/>
                  <a:pt x="420" y="382"/>
                </a:cubicBezTo>
                <a:cubicBezTo>
                  <a:pt x="427" y="370"/>
                  <a:pt x="433" y="358"/>
                  <a:pt x="439" y="346"/>
                </a:cubicBezTo>
                <a:cubicBezTo>
                  <a:pt x="444" y="333"/>
                  <a:pt x="450" y="321"/>
                  <a:pt x="448" y="306"/>
                </a:cubicBezTo>
                <a:cubicBezTo>
                  <a:pt x="448" y="303"/>
                  <a:pt x="447" y="300"/>
                  <a:pt x="446" y="298"/>
                </a:cubicBezTo>
                <a:cubicBezTo>
                  <a:pt x="443" y="295"/>
                  <a:pt x="440" y="295"/>
                  <a:pt x="437" y="296"/>
                </a:cubicBezTo>
                <a:cubicBezTo>
                  <a:pt x="430" y="298"/>
                  <a:pt x="426" y="304"/>
                  <a:pt x="422" y="310"/>
                </a:cubicBezTo>
                <a:cubicBezTo>
                  <a:pt x="417" y="318"/>
                  <a:pt x="412" y="326"/>
                  <a:pt x="409" y="335"/>
                </a:cubicBezTo>
                <a:cubicBezTo>
                  <a:pt x="403" y="349"/>
                  <a:pt x="399" y="364"/>
                  <a:pt x="394" y="380"/>
                </a:cubicBezTo>
                <a:cubicBezTo>
                  <a:pt x="390" y="394"/>
                  <a:pt x="381" y="421"/>
                  <a:pt x="385" y="425"/>
                </a:cubicBezTo>
                <a:close/>
                <a:moveTo>
                  <a:pt x="377" y="352"/>
                </a:moveTo>
                <a:cubicBezTo>
                  <a:pt x="378" y="355"/>
                  <a:pt x="381" y="374"/>
                  <a:pt x="385" y="366"/>
                </a:cubicBezTo>
                <a:cubicBezTo>
                  <a:pt x="387" y="361"/>
                  <a:pt x="388" y="355"/>
                  <a:pt x="389" y="350"/>
                </a:cubicBezTo>
                <a:cubicBezTo>
                  <a:pt x="391" y="340"/>
                  <a:pt x="392" y="330"/>
                  <a:pt x="393" y="320"/>
                </a:cubicBezTo>
                <a:cubicBezTo>
                  <a:pt x="396" y="303"/>
                  <a:pt x="398" y="286"/>
                  <a:pt x="398" y="268"/>
                </a:cubicBezTo>
                <a:cubicBezTo>
                  <a:pt x="399" y="254"/>
                  <a:pt x="400" y="232"/>
                  <a:pt x="388" y="224"/>
                </a:cubicBezTo>
                <a:cubicBezTo>
                  <a:pt x="383" y="221"/>
                  <a:pt x="376" y="223"/>
                  <a:pt x="372" y="228"/>
                </a:cubicBezTo>
                <a:cubicBezTo>
                  <a:pt x="368" y="233"/>
                  <a:pt x="366" y="241"/>
                  <a:pt x="365" y="248"/>
                </a:cubicBezTo>
                <a:cubicBezTo>
                  <a:pt x="366" y="273"/>
                  <a:pt x="369" y="298"/>
                  <a:pt x="372" y="323"/>
                </a:cubicBezTo>
                <a:cubicBezTo>
                  <a:pt x="374" y="333"/>
                  <a:pt x="375" y="343"/>
                  <a:pt x="377" y="352"/>
                </a:cubicBezTo>
                <a:close/>
                <a:moveTo>
                  <a:pt x="388" y="933"/>
                </a:moveTo>
                <a:cubicBezTo>
                  <a:pt x="383" y="930"/>
                  <a:pt x="376" y="932"/>
                  <a:pt x="372" y="937"/>
                </a:cubicBezTo>
                <a:cubicBezTo>
                  <a:pt x="368" y="942"/>
                  <a:pt x="366" y="949"/>
                  <a:pt x="365" y="956"/>
                </a:cubicBezTo>
                <a:cubicBezTo>
                  <a:pt x="366" y="982"/>
                  <a:pt x="369" y="1006"/>
                  <a:pt x="372" y="1031"/>
                </a:cubicBezTo>
                <a:cubicBezTo>
                  <a:pt x="374" y="1041"/>
                  <a:pt x="375" y="1051"/>
                  <a:pt x="377" y="1061"/>
                </a:cubicBezTo>
                <a:cubicBezTo>
                  <a:pt x="378" y="1064"/>
                  <a:pt x="381" y="1082"/>
                  <a:pt x="385" y="1074"/>
                </a:cubicBezTo>
                <a:cubicBezTo>
                  <a:pt x="387" y="1070"/>
                  <a:pt x="388" y="1063"/>
                  <a:pt x="389" y="1058"/>
                </a:cubicBezTo>
                <a:cubicBezTo>
                  <a:pt x="391" y="1048"/>
                  <a:pt x="392" y="1038"/>
                  <a:pt x="393" y="1028"/>
                </a:cubicBezTo>
                <a:cubicBezTo>
                  <a:pt x="396" y="1011"/>
                  <a:pt x="398" y="994"/>
                  <a:pt x="398" y="977"/>
                </a:cubicBezTo>
                <a:cubicBezTo>
                  <a:pt x="399" y="963"/>
                  <a:pt x="400" y="940"/>
                  <a:pt x="388" y="933"/>
                </a:cubicBezTo>
                <a:close/>
                <a:moveTo>
                  <a:pt x="314" y="408"/>
                </a:moveTo>
                <a:cubicBezTo>
                  <a:pt x="325" y="437"/>
                  <a:pt x="345" y="457"/>
                  <a:pt x="365" y="474"/>
                </a:cubicBezTo>
                <a:cubicBezTo>
                  <a:pt x="367" y="475"/>
                  <a:pt x="369" y="477"/>
                  <a:pt x="371" y="478"/>
                </a:cubicBezTo>
                <a:cubicBezTo>
                  <a:pt x="372" y="478"/>
                  <a:pt x="373" y="478"/>
                  <a:pt x="374" y="478"/>
                </a:cubicBezTo>
                <a:cubicBezTo>
                  <a:pt x="375" y="478"/>
                  <a:pt x="376" y="477"/>
                  <a:pt x="377" y="476"/>
                </a:cubicBezTo>
                <a:cubicBezTo>
                  <a:pt x="381" y="471"/>
                  <a:pt x="375" y="457"/>
                  <a:pt x="374" y="453"/>
                </a:cubicBezTo>
                <a:cubicBezTo>
                  <a:pt x="370" y="444"/>
                  <a:pt x="366" y="436"/>
                  <a:pt x="362" y="429"/>
                </a:cubicBezTo>
                <a:cubicBezTo>
                  <a:pt x="356" y="415"/>
                  <a:pt x="349" y="402"/>
                  <a:pt x="340" y="390"/>
                </a:cubicBezTo>
                <a:cubicBezTo>
                  <a:pt x="337" y="385"/>
                  <a:pt x="333" y="381"/>
                  <a:pt x="328" y="379"/>
                </a:cubicBezTo>
                <a:cubicBezTo>
                  <a:pt x="323" y="377"/>
                  <a:pt x="317" y="379"/>
                  <a:pt x="314" y="384"/>
                </a:cubicBezTo>
                <a:cubicBezTo>
                  <a:pt x="312" y="387"/>
                  <a:pt x="311" y="392"/>
                  <a:pt x="312" y="396"/>
                </a:cubicBezTo>
                <a:cubicBezTo>
                  <a:pt x="312" y="400"/>
                  <a:pt x="313" y="404"/>
                  <a:pt x="314" y="408"/>
                </a:cubicBezTo>
                <a:close/>
                <a:moveTo>
                  <a:pt x="9" y="675"/>
                </a:moveTo>
                <a:cubicBezTo>
                  <a:pt x="12" y="658"/>
                  <a:pt x="14" y="641"/>
                  <a:pt x="14" y="624"/>
                </a:cubicBezTo>
                <a:cubicBezTo>
                  <a:pt x="15" y="610"/>
                  <a:pt x="16" y="587"/>
                  <a:pt x="4" y="580"/>
                </a:cubicBezTo>
                <a:cubicBezTo>
                  <a:pt x="3" y="579"/>
                  <a:pt x="2" y="579"/>
                  <a:pt x="2" y="579"/>
                </a:cubicBezTo>
                <a:cubicBezTo>
                  <a:pt x="2" y="720"/>
                  <a:pt x="2" y="720"/>
                  <a:pt x="2" y="720"/>
                </a:cubicBezTo>
                <a:cubicBezTo>
                  <a:pt x="3" y="715"/>
                  <a:pt x="4" y="710"/>
                  <a:pt x="5" y="706"/>
                </a:cubicBezTo>
                <a:cubicBezTo>
                  <a:pt x="7" y="696"/>
                  <a:pt x="8" y="685"/>
                  <a:pt x="9" y="675"/>
                </a:cubicBezTo>
                <a:close/>
                <a:moveTo>
                  <a:pt x="19" y="56"/>
                </a:moveTo>
                <a:cubicBezTo>
                  <a:pt x="25" y="49"/>
                  <a:pt x="31" y="41"/>
                  <a:pt x="36" y="32"/>
                </a:cubicBezTo>
                <a:cubicBezTo>
                  <a:pt x="42" y="22"/>
                  <a:pt x="48" y="11"/>
                  <a:pt x="53" y="0"/>
                </a:cubicBezTo>
                <a:cubicBezTo>
                  <a:pt x="19" y="0"/>
                  <a:pt x="19" y="0"/>
                  <a:pt x="19" y="0"/>
                </a:cubicBezTo>
                <a:cubicBezTo>
                  <a:pt x="16" y="10"/>
                  <a:pt x="13" y="20"/>
                  <a:pt x="10" y="30"/>
                </a:cubicBezTo>
                <a:cubicBezTo>
                  <a:pt x="8" y="38"/>
                  <a:pt x="4" y="50"/>
                  <a:pt x="2" y="59"/>
                </a:cubicBezTo>
                <a:cubicBezTo>
                  <a:pt x="2" y="76"/>
                  <a:pt x="2" y="76"/>
                  <a:pt x="2" y="76"/>
                </a:cubicBezTo>
                <a:cubicBezTo>
                  <a:pt x="6" y="77"/>
                  <a:pt x="14" y="63"/>
                  <a:pt x="19" y="56"/>
                </a:cubicBezTo>
                <a:close/>
                <a:moveTo>
                  <a:pt x="314" y="1116"/>
                </a:moveTo>
                <a:cubicBezTo>
                  <a:pt x="325" y="1146"/>
                  <a:pt x="345" y="1165"/>
                  <a:pt x="365" y="1182"/>
                </a:cubicBezTo>
                <a:cubicBezTo>
                  <a:pt x="367" y="1184"/>
                  <a:pt x="369" y="1185"/>
                  <a:pt x="371" y="1186"/>
                </a:cubicBezTo>
                <a:cubicBezTo>
                  <a:pt x="372" y="1186"/>
                  <a:pt x="373" y="1186"/>
                  <a:pt x="374" y="1186"/>
                </a:cubicBezTo>
                <a:cubicBezTo>
                  <a:pt x="375" y="1186"/>
                  <a:pt x="376" y="1185"/>
                  <a:pt x="377" y="1184"/>
                </a:cubicBezTo>
                <a:cubicBezTo>
                  <a:pt x="381" y="1179"/>
                  <a:pt x="375" y="1166"/>
                  <a:pt x="374" y="1161"/>
                </a:cubicBezTo>
                <a:cubicBezTo>
                  <a:pt x="370" y="1153"/>
                  <a:pt x="366" y="1145"/>
                  <a:pt x="362" y="1137"/>
                </a:cubicBezTo>
                <a:cubicBezTo>
                  <a:pt x="356" y="1124"/>
                  <a:pt x="349" y="1110"/>
                  <a:pt x="340" y="1099"/>
                </a:cubicBezTo>
                <a:cubicBezTo>
                  <a:pt x="337" y="1094"/>
                  <a:pt x="333" y="1089"/>
                  <a:pt x="328" y="1087"/>
                </a:cubicBezTo>
                <a:cubicBezTo>
                  <a:pt x="323" y="1086"/>
                  <a:pt x="317" y="1087"/>
                  <a:pt x="314" y="1093"/>
                </a:cubicBezTo>
                <a:cubicBezTo>
                  <a:pt x="312" y="1096"/>
                  <a:pt x="311" y="1100"/>
                  <a:pt x="312" y="1104"/>
                </a:cubicBezTo>
                <a:cubicBezTo>
                  <a:pt x="312" y="1109"/>
                  <a:pt x="313" y="1112"/>
                  <a:pt x="314" y="1116"/>
                </a:cubicBezTo>
                <a:close/>
                <a:moveTo>
                  <a:pt x="346" y="381"/>
                </a:moveTo>
                <a:cubicBezTo>
                  <a:pt x="351" y="390"/>
                  <a:pt x="357" y="399"/>
                  <a:pt x="362" y="407"/>
                </a:cubicBezTo>
                <a:cubicBezTo>
                  <a:pt x="365" y="411"/>
                  <a:pt x="379" y="436"/>
                  <a:pt x="379" y="426"/>
                </a:cubicBezTo>
                <a:cubicBezTo>
                  <a:pt x="379" y="414"/>
                  <a:pt x="376" y="401"/>
                  <a:pt x="373" y="390"/>
                </a:cubicBezTo>
                <a:cubicBezTo>
                  <a:pt x="370" y="373"/>
                  <a:pt x="365" y="355"/>
                  <a:pt x="360" y="339"/>
                </a:cubicBezTo>
                <a:cubicBezTo>
                  <a:pt x="356" y="324"/>
                  <a:pt x="350" y="301"/>
                  <a:pt x="337" y="296"/>
                </a:cubicBezTo>
                <a:cubicBezTo>
                  <a:pt x="332" y="294"/>
                  <a:pt x="327" y="296"/>
                  <a:pt x="324" y="300"/>
                </a:cubicBezTo>
                <a:cubicBezTo>
                  <a:pt x="320" y="305"/>
                  <a:pt x="320" y="314"/>
                  <a:pt x="322" y="321"/>
                </a:cubicBezTo>
                <a:cubicBezTo>
                  <a:pt x="328" y="342"/>
                  <a:pt x="336" y="362"/>
                  <a:pt x="346" y="381"/>
                </a:cubicBezTo>
                <a:close/>
                <a:moveTo>
                  <a:pt x="698" y="764"/>
                </a:moveTo>
                <a:cubicBezTo>
                  <a:pt x="709" y="793"/>
                  <a:pt x="729" y="813"/>
                  <a:pt x="749" y="829"/>
                </a:cubicBezTo>
                <a:cubicBezTo>
                  <a:pt x="751" y="831"/>
                  <a:pt x="753" y="833"/>
                  <a:pt x="755" y="833"/>
                </a:cubicBezTo>
                <a:cubicBezTo>
                  <a:pt x="756" y="833"/>
                  <a:pt x="757" y="834"/>
                  <a:pt x="758" y="833"/>
                </a:cubicBezTo>
                <a:cubicBezTo>
                  <a:pt x="759" y="833"/>
                  <a:pt x="760" y="833"/>
                  <a:pt x="761" y="831"/>
                </a:cubicBezTo>
                <a:cubicBezTo>
                  <a:pt x="765" y="826"/>
                  <a:pt x="759" y="813"/>
                  <a:pt x="758" y="808"/>
                </a:cubicBezTo>
                <a:cubicBezTo>
                  <a:pt x="754" y="800"/>
                  <a:pt x="750" y="792"/>
                  <a:pt x="746" y="784"/>
                </a:cubicBezTo>
                <a:cubicBezTo>
                  <a:pt x="740" y="771"/>
                  <a:pt x="733" y="758"/>
                  <a:pt x="724" y="746"/>
                </a:cubicBezTo>
                <a:cubicBezTo>
                  <a:pt x="721" y="741"/>
                  <a:pt x="717" y="736"/>
                  <a:pt x="712" y="735"/>
                </a:cubicBezTo>
                <a:cubicBezTo>
                  <a:pt x="707" y="733"/>
                  <a:pt x="701" y="734"/>
                  <a:pt x="698" y="740"/>
                </a:cubicBezTo>
                <a:cubicBezTo>
                  <a:pt x="696" y="743"/>
                  <a:pt x="695" y="747"/>
                  <a:pt x="696" y="752"/>
                </a:cubicBezTo>
                <a:cubicBezTo>
                  <a:pt x="696" y="756"/>
                  <a:pt x="697" y="760"/>
                  <a:pt x="698" y="764"/>
                </a:cubicBezTo>
                <a:close/>
                <a:moveTo>
                  <a:pt x="2" y="0"/>
                </a:moveTo>
                <a:cubicBezTo>
                  <a:pt x="2" y="14"/>
                  <a:pt x="2" y="14"/>
                  <a:pt x="2" y="14"/>
                </a:cubicBezTo>
                <a:cubicBezTo>
                  <a:pt x="3" y="10"/>
                  <a:pt x="4" y="5"/>
                  <a:pt x="5" y="0"/>
                </a:cubicBezTo>
                <a:lnTo>
                  <a:pt x="2" y="0"/>
                </a:lnTo>
                <a:close/>
                <a:moveTo>
                  <a:pt x="769" y="1486"/>
                </a:moveTo>
                <a:cubicBezTo>
                  <a:pt x="772" y="1490"/>
                  <a:pt x="782" y="1475"/>
                  <a:pt x="787" y="1468"/>
                </a:cubicBezTo>
                <a:cubicBezTo>
                  <a:pt x="793" y="1460"/>
                  <a:pt x="799" y="1452"/>
                  <a:pt x="804" y="1443"/>
                </a:cubicBezTo>
                <a:cubicBezTo>
                  <a:pt x="811" y="1432"/>
                  <a:pt x="817" y="1420"/>
                  <a:pt x="823" y="1407"/>
                </a:cubicBezTo>
                <a:cubicBezTo>
                  <a:pt x="828" y="1395"/>
                  <a:pt x="834" y="1382"/>
                  <a:pt x="832" y="1368"/>
                </a:cubicBezTo>
                <a:cubicBezTo>
                  <a:pt x="832" y="1364"/>
                  <a:pt x="831" y="1361"/>
                  <a:pt x="830" y="1359"/>
                </a:cubicBezTo>
                <a:cubicBezTo>
                  <a:pt x="827" y="1356"/>
                  <a:pt x="824" y="1356"/>
                  <a:pt x="821" y="1357"/>
                </a:cubicBezTo>
                <a:cubicBezTo>
                  <a:pt x="814" y="1359"/>
                  <a:pt x="810" y="1365"/>
                  <a:pt x="806" y="1372"/>
                </a:cubicBezTo>
                <a:cubicBezTo>
                  <a:pt x="801" y="1379"/>
                  <a:pt x="796" y="1387"/>
                  <a:pt x="793" y="1396"/>
                </a:cubicBezTo>
                <a:cubicBezTo>
                  <a:pt x="787" y="1411"/>
                  <a:pt x="783" y="1426"/>
                  <a:pt x="778" y="1441"/>
                </a:cubicBezTo>
                <a:cubicBezTo>
                  <a:pt x="774" y="1456"/>
                  <a:pt x="765" y="1482"/>
                  <a:pt x="769" y="1486"/>
                </a:cubicBezTo>
                <a:close/>
                <a:moveTo>
                  <a:pt x="744" y="1400"/>
                </a:moveTo>
                <a:cubicBezTo>
                  <a:pt x="740" y="1385"/>
                  <a:pt x="734" y="1362"/>
                  <a:pt x="720" y="1357"/>
                </a:cubicBezTo>
                <a:cubicBezTo>
                  <a:pt x="716" y="1356"/>
                  <a:pt x="711" y="1357"/>
                  <a:pt x="708" y="1361"/>
                </a:cubicBezTo>
                <a:cubicBezTo>
                  <a:pt x="704" y="1367"/>
                  <a:pt x="704" y="1375"/>
                  <a:pt x="706" y="1382"/>
                </a:cubicBezTo>
                <a:cubicBezTo>
                  <a:pt x="712" y="1403"/>
                  <a:pt x="720" y="1423"/>
                  <a:pt x="730" y="1442"/>
                </a:cubicBezTo>
                <a:cubicBezTo>
                  <a:pt x="735" y="1451"/>
                  <a:pt x="741" y="1460"/>
                  <a:pt x="746" y="1469"/>
                </a:cubicBezTo>
                <a:cubicBezTo>
                  <a:pt x="749" y="1473"/>
                  <a:pt x="763" y="1497"/>
                  <a:pt x="763" y="1487"/>
                </a:cubicBezTo>
                <a:cubicBezTo>
                  <a:pt x="763" y="1475"/>
                  <a:pt x="760" y="1462"/>
                  <a:pt x="757" y="1451"/>
                </a:cubicBezTo>
                <a:cubicBezTo>
                  <a:pt x="754" y="1434"/>
                  <a:pt x="749" y="1417"/>
                  <a:pt x="744" y="1400"/>
                </a:cubicBezTo>
                <a:close/>
                <a:moveTo>
                  <a:pt x="698" y="58"/>
                </a:moveTo>
                <a:cubicBezTo>
                  <a:pt x="709" y="87"/>
                  <a:pt x="729" y="107"/>
                  <a:pt x="749" y="124"/>
                </a:cubicBezTo>
                <a:cubicBezTo>
                  <a:pt x="751" y="125"/>
                  <a:pt x="753" y="127"/>
                  <a:pt x="755" y="128"/>
                </a:cubicBezTo>
                <a:cubicBezTo>
                  <a:pt x="756" y="128"/>
                  <a:pt x="757" y="128"/>
                  <a:pt x="758" y="128"/>
                </a:cubicBezTo>
                <a:cubicBezTo>
                  <a:pt x="759" y="128"/>
                  <a:pt x="760" y="127"/>
                  <a:pt x="761" y="126"/>
                </a:cubicBezTo>
                <a:cubicBezTo>
                  <a:pt x="765" y="121"/>
                  <a:pt x="759" y="107"/>
                  <a:pt x="758" y="103"/>
                </a:cubicBezTo>
                <a:cubicBezTo>
                  <a:pt x="754" y="94"/>
                  <a:pt x="750" y="87"/>
                  <a:pt x="746" y="79"/>
                </a:cubicBezTo>
                <a:cubicBezTo>
                  <a:pt x="740" y="65"/>
                  <a:pt x="733" y="52"/>
                  <a:pt x="724" y="40"/>
                </a:cubicBezTo>
                <a:cubicBezTo>
                  <a:pt x="721" y="35"/>
                  <a:pt x="717" y="31"/>
                  <a:pt x="712" y="29"/>
                </a:cubicBezTo>
                <a:cubicBezTo>
                  <a:pt x="707" y="27"/>
                  <a:pt x="701" y="29"/>
                  <a:pt x="698" y="34"/>
                </a:cubicBezTo>
                <a:cubicBezTo>
                  <a:pt x="696" y="37"/>
                  <a:pt x="695" y="42"/>
                  <a:pt x="696" y="46"/>
                </a:cubicBezTo>
                <a:cubicBezTo>
                  <a:pt x="696" y="50"/>
                  <a:pt x="697" y="54"/>
                  <a:pt x="698" y="58"/>
                </a:cubicBezTo>
                <a:close/>
                <a:moveTo>
                  <a:pt x="720" y="652"/>
                </a:moveTo>
                <a:cubicBezTo>
                  <a:pt x="716" y="650"/>
                  <a:pt x="711" y="651"/>
                  <a:pt x="708" y="656"/>
                </a:cubicBezTo>
                <a:cubicBezTo>
                  <a:pt x="704" y="661"/>
                  <a:pt x="704" y="669"/>
                  <a:pt x="706" y="676"/>
                </a:cubicBezTo>
                <a:cubicBezTo>
                  <a:pt x="712" y="698"/>
                  <a:pt x="720" y="718"/>
                  <a:pt x="730" y="736"/>
                </a:cubicBezTo>
                <a:cubicBezTo>
                  <a:pt x="735" y="746"/>
                  <a:pt x="741" y="755"/>
                  <a:pt x="746" y="763"/>
                </a:cubicBezTo>
                <a:cubicBezTo>
                  <a:pt x="749" y="767"/>
                  <a:pt x="763" y="791"/>
                  <a:pt x="763" y="781"/>
                </a:cubicBezTo>
                <a:cubicBezTo>
                  <a:pt x="763" y="769"/>
                  <a:pt x="760" y="757"/>
                  <a:pt x="757" y="746"/>
                </a:cubicBezTo>
                <a:cubicBezTo>
                  <a:pt x="754" y="728"/>
                  <a:pt x="749" y="711"/>
                  <a:pt x="744" y="694"/>
                </a:cubicBezTo>
                <a:cubicBezTo>
                  <a:pt x="740" y="680"/>
                  <a:pt x="734" y="656"/>
                  <a:pt x="720" y="652"/>
                </a:cubicBezTo>
                <a:close/>
                <a:moveTo>
                  <a:pt x="795" y="65"/>
                </a:moveTo>
                <a:cubicBezTo>
                  <a:pt x="784" y="82"/>
                  <a:pt x="768" y="118"/>
                  <a:pt x="771" y="124"/>
                </a:cubicBezTo>
                <a:cubicBezTo>
                  <a:pt x="774" y="131"/>
                  <a:pt x="812" y="106"/>
                  <a:pt x="827" y="85"/>
                </a:cubicBezTo>
                <a:cubicBezTo>
                  <a:pt x="835" y="74"/>
                  <a:pt x="850" y="52"/>
                  <a:pt x="841" y="37"/>
                </a:cubicBezTo>
                <a:cubicBezTo>
                  <a:pt x="840" y="35"/>
                  <a:pt x="839" y="33"/>
                  <a:pt x="837" y="32"/>
                </a:cubicBezTo>
                <a:cubicBezTo>
                  <a:pt x="837" y="32"/>
                  <a:pt x="836" y="32"/>
                  <a:pt x="836" y="32"/>
                </a:cubicBezTo>
                <a:cubicBezTo>
                  <a:pt x="834" y="31"/>
                  <a:pt x="831" y="31"/>
                  <a:pt x="828" y="32"/>
                </a:cubicBezTo>
                <a:cubicBezTo>
                  <a:pt x="815" y="37"/>
                  <a:pt x="804" y="52"/>
                  <a:pt x="795" y="65"/>
                </a:cubicBezTo>
                <a:close/>
                <a:moveTo>
                  <a:pt x="772" y="1285"/>
                </a:moveTo>
                <a:cubicBezTo>
                  <a:pt x="767" y="1282"/>
                  <a:pt x="760" y="1285"/>
                  <a:pt x="756" y="1290"/>
                </a:cubicBezTo>
                <a:cubicBezTo>
                  <a:pt x="752" y="1295"/>
                  <a:pt x="750" y="1302"/>
                  <a:pt x="749" y="1309"/>
                </a:cubicBezTo>
                <a:cubicBezTo>
                  <a:pt x="750" y="1334"/>
                  <a:pt x="753" y="1359"/>
                  <a:pt x="756" y="1384"/>
                </a:cubicBezTo>
                <a:cubicBezTo>
                  <a:pt x="758" y="1394"/>
                  <a:pt x="759" y="1404"/>
                  <a:pt x="761" y="1414"/>
                </a:cubicBezTo>
                <a:cubicBezTo>
                  <a:pt x="762" y="1417"/>
                  <a:pt x="765" y="1435"/>
                  <a:pt x="769" y="1427"/>
                </a:cubicBezTo>
                <a:cubicBezTo>
                  <a:pt x="771" y="1423"/>
                  <a:pt x="772" y="1416"/>
                  <a:pt x="773" y="1411"/>
                </a:cubicBezTo>
                <a:cubicBezTo>
                  <a:pt x="775" y="1401"/>
                  <a:pt x="776" y="1391"/>
                  <a:pt x="777" y="1381"/>
                </a:cubicBezTo>
                <a:cubicBezTo>
                  <a:pt x="780" y="1364"/>
                  <a:pt x="782" y="1347"/>
                  <a:pt x="782" y="1330"/>
                </a:cubicBezTo>
                <a:cubicBezTo>
                  <a:pt x="783" y="1316"/>
                  <a:pt x="784" y="1293"/>
                  <a:pt x="772" y="1285"/>
                </a:cubicBezTo>
                <a:close/>
                <a:moveTo>
                  <a:pt x="746" y="58"/>
                </a:moveTo>
                <a:cubicBezTo>
                  <a:pt x="749" y="62"/>
                  <a:pt x="763" y="86"/>
                  <a:pt x="763" y="76"/>
                </a:cubicBezTo>
                <a:cubicBezTo>
                  <a:pt x="763" y="64"/>
                  <a:pt x="760" y="51"/>
                  <a:pt x="757" y="40"/>
                </a:cubicBezTo>
                <a:cubicBezTo>
                  <a:pt x="754" y="27"/>
                  <a:pt x="751" y="13"/>
                  <a:pt x="748" y="0"/>
                </a:cubicBezTo>
                <a:cubicBezTo>
                  <a:pt x="716" y="0"/>
                  <a:pt x="716" y="0"/>
                  <a:pt x="716" y="0"/>
                </a:cubicBezTo>
                <a:cubicBezTo>
                  <a:pt x="720" y="11"/>
                  <a:pt x="725" y="21"/>
                  <a:pt x="730" y="31"/>
                </a:cubicBezTo>
                <a:cubicBezTo>
                  <a:pt x="735" y="40"/>
                  <a:pt x="741" y="49"/>
                  <a:pt x="746" y="58"/>
                </a:cubicBezTo>
                <a:close/>
                <a:moveTo>
                  <a:pt x="769" y="16"/>
                </a:moveTo>
                <a:cubicBezTo>
                  <a:pt x="771" y="11"/>
                  <a:pt x="772" y="5"/>
                  <a:pt x="773" y="0"/>
                </a:cubicBezTo>
                <a:cubicBezTo>
                  <a:pt x="761" y="0"/>
                  <a:pt x="761" y="0"/>
                  <a:pt x="761" y="0"/>
                </a:cubicBezTo>
                <a:cubicBezTo>
                  <a:pt x="761" y="1"/>
                  <a:pt x="761" y="2"/>
                  <a:pt x="761" y="3"/>
                </a:cubicBezTo>
                <a:cubicBezTo>
                  <a:pt x="762" y="5"/>
                  <a:pt x="765" y="24"/>
                  <a:pt x="769" y="16"/>
                </a:cubicBezTo>
                <a:close/>
                <a:moveTo>
                  <a:pt x="769" y="75"/>
                </a:moveTo>
                <a:cubicBezTo>
                  <a:pt x="772" y="79"/>
                  <a:pt x="782" y="64"/>
                  <a:pt x="787" y="56"/>
                </a:cubicBezTo>
                <a:cubicBezTo>
                  <a:pt x="793" y="49"/>
                  <a:pt x="799" y="41"/>
                  <a:pt x="804" y="32"/>
                </a:cubicBezTo>
                <a:cubicBezTo>
                  <a:pt x="810" y="22"/>
                  <a:pt x="816" y="11"/>
                  <a:pt x="821" y="0"/>
                </a:cubicBezTo>
                <a:cubicBezTo>
                  <a:pt x="787" y="0"/>
                  <a:pt x="787" y="0"/>
                  <a:pt x="787" y="0"/>
                </a:cubicBezTo>
                <a:cubicBezTo>
                  <a:pt x="784" y="10"/>
                  <a:pt x="781" y="20"/>
                  <a:pt x="778" y="30"/>
                </a:cubicBezTo>
                <a:cubicBezTo>
                  <a:pt x="774" y="44"/>
                  <a:pt x="765" y="71"/>
                  <a:pt x="769" y="75"/>
                </a:cubicBezTo>
                <a:close/>
                <a:moveTo>
                  <a:pt x="787" y="762"/>
                </a:moveTo>
                <a:cubicBezTo>
                  <a:pt x="793" y="754"/>
                  <a:pt x="799" y="746"/>
                  <a:pt x="804" y="738"/>
                </a:cubicBezTo>
                <a:cubicBezTo>
                  <a:pt x="811" y="726"/>
                  <a:pt x="817" y="714"/>
                  <a:pt x="823" y="702"/>
                </a:cubicBezTo>
                <a:cubicBezTo>
                  <a:pt x="828" y="689"/>
                  <a:pt x="834" y="677"/>
                  <a:pt x="832" y="662"/>
                </a:cubicBezTo>
                <a:cubicBezTo>
                  <a:pt x="832" y="659"/>
                  <a:pt x="831" y="656"/>
                  <a:pt x="830" y="653"/>
                </a:cubicBezTo>
                <a:cubicBezTo>
                  <a:pt x="827" y="651"/>
                  <a:pt x="824" y="651"/>
                  <a:pt x="821" y="651"/>
                </a:cubicBezTo>
                <a:cubicBezTo>
                  <a:pt x="814" y="653"/>
                  <a:pt x="810" y="659"/>
                  <a:pt x="806" y="666"/>
                </a:cubicBezTo>
                <a:cubicBezTo>
                  <a:pt x="801" y="674"/>
                  <a:pt x="796" y="681"/>
                  <a:pt x="793" y="690"/>
                </a:cubicBezTo>
                <a:cubicBezTo>
                  <a:pt x="787" y="705"/>
                  <a:pt x="783" y="720"/>
                  <a:pt x="778" y="735"/>
                </a:cubicBezTo>
                <a:cubicBezTo>
                  <a:pt x="774" y="750"/>
                  <a:pt x="765" y="776"/>
                  <a:pt x="769" y="781"/>
                </a:cubicBezTo>
                <a:cubicBezTo>
                  <a:pt x="772" y="785"/>
                  <a:pt x="782" y="769"/>
                  <a:pt x="787" y="762"/>
                </a:cubicBezTo>
                <a:close/>
                <a:moveTo>
                  <a:pt x="769" y="721"/>
                </a:moveTo>
                <a:cubicBezTo>
                  <a:pt x="771" y="717"/>
                  <a:pt x="772" y="711"/>
                  <a:pt x="773" y="706"/>
                </a:cubicBezTo>
                <a:cubicBezTo>
                  <a:pt x="775" y="696"/>
                  <a:pt x="776" y="685"/>
                  <a:pt x="777" y="675"/>
                </a:cubicBezTo>
                <a:cubicBezTo>
                  <a:pt x="780" y="658"/>
                  <a:pt x="782" y="641"/>
                  <a:pt x="782" y="624"/>
                </a:cubicBezTo>
                <a:cubicBezTo>
                  <a:pt x="783" y="610"/>
                  <a:pt x="784" y="587"/>
                  <a:pt x="772" y="580"/>
                </a:cubicBezTo>
                <a:cubicBezTo>
                  <a:pt x="767" y="577"/>
                  <a:pt x="760" y="579"/>
                  <a:pt x="756" y="584"/>
                </a:cubicBezTo>
                <a:cubicBezTo>
                  <a:pt x="752" y="589"/>
                  <a:pt x="750" y="596"/>
                  <a:pt x="749" y="604"/>
                </a:cubicBezTo>
                <a:cubicBezTo>
                  <a:pt x="750" y="629"/>
                  <a:pt x="753" y="654"/>
                  <a:pt x="756" y="679"/>
                </a:cubicBezTo>
                <a:cubicBezTo>
                  <a:pt x="758" y="688"/>
                  <a:pt x="759" y="698"/>
                  <a:pt x="761" y="708"/>
                </a:cubicBezTo>
                <a:cubicBezTo>
                  <a:pt x="762" y="711"/>
                  <a:pt x="765" y="730"/>
                  <a:pt x="769" y="721"/>
                </a:cubicBezTo>
                <a:close/>
                <a:moveTo>
                  <a:pt x="385" y="1778"/>
                </a:moveTo>
                <a:cubicBezTo>
                  <a:pt x="387" y="1773"/>
                  <a:pt x="388" y="1767"/>
                  <a:pt x="389" y="1762"/>
                </a:cubicBezTo>
                <a:cubicBezTo>
                  <a:pt x="391" y="1752"/>
                  <a:pt x="392" y="1742"/>
                  <a:pt x="393" y="1732"/>
                </a:cubicBezTo>
                <a:cubicBezTo>
                  <a:pt x="396" y="1715"/>
                  <a:pt x="398" y="1698"/>
                  <a:pt x="398" y="1681"/>
                </a:cubicBezTo>
                <a:cubicBezTo>
                  <a:pt x="399" y="1666"/>
                  <a:pt x="400" y="1644"/>
                  <a:pt x="388" y="1636"/>
                </a:cubicBezTo>
                <a:cubicBezTo>
                  <a:pt x="383" y="1633"/>
                  <a:pt x="376" y="1635"/>
                  <a:pt x="372" y="1640"/>
                </a:cubicBezTo>
                <a:cubicBezTo>
                  <a:pt x="368" y="1645"/>
                  <a:pt x="366" y="1653"/>
                  <a:pt x="365" y="1660"/>
                </a:cubicBezTo>
                <a:cubicBezTo>
                  <a:pt x="366" y="1685"/>
                  <a:pt x="369" y="1710"/>
                  <a:pt x="372" y="1735"/>
                </a:cubicBezTo>
                <a:cubicBezTo>
                  <a:pt x="374" y="1745"/>
                  <a:pt x="375" y="1755"/>
                  <a:pt x="377" y="1765"/>
                </a:cubicBezTo>
                <a:cubicBezTo>
                  <a:pt x="378" y="1768"/>
                  <a:pt x="381" y="1786"/>
                  <a:pt x="385" y="1778"/>
                </a:cubicBezTo>
                <a:close/>
                <a:moveTo>
                  <a:pt x="19" y="762"/>
                </a:moveTo>
                <a:cubicBezTo>
                  <a:pt x="25" y="754"/>
                  <a:pt x="31" y="746"/>
                  <a:pt x="36" y="738"/>
                </a:cubicBezTo>
                <a:cubicBezTo>
                  <a:pt x="43" y="726"/>
                  <a:pt x="49" y="714"/>
                  <a:pt x="55" y="702"/>
                </a:cubicBezTo>
                <a:cubicBezTo>
                  <a:pt x="60" y="689"/>
                  <a:pt x="66" y="677"/>
                  <a:pt x="64" y="662"/>
                </a:cubicBezTo>
                <a:cubicBezTo>
                  <a:pt x="64" y="659"/>
                  <a:pt x="63" y="656"/>
                  <a:pt x="62" y="653"/>
                </a:cubicBezTo>
                <a:cubicBezTo>
                  <a:pt x="59" y="651"/>
                  <a:pt x="56" y="651"/>
                  <a:pt x="53" y="651"/>
                </a:cubicBezTo>
                <a:cubicBezTo>
                  <a:pt x="46" y="653"/>
                  <a:pt x="42" y="659"/>
                  <a:pt x="38" y="666"/>
                </a:cubicBezTo>
                <a:cubicBezTo>
                  <a:pt x="33" y="674"/>
                  <a:pt x="28" y="681"/>
                  <a:pt x="25" y="690"/>
                </a:cubicBezTo>
                <a:cubicBezTo>
                  <a:pt x="19" y="705"/>
                  <a:pt x="15" y="720"/>
                  <a:pt x="10" y="735"/>
                </a:cubicBezTo>
                <a:cubicBezTo>
                  <a:pt x="8" y="744"/>
                  <a:pt x="4" y="755"/>
                  <a:pt x="2" y="765"/>
                </a:cubicBezTo>
                <a:cubicBezTo>
                  <a:pt x="2" y="781"/>
                  <a:pt x="2" y="781"/>
                  <a:pt x="2" y="781"/>
                </a:cubicBezTo>
                <a:cubicBezTo>
                  <a:pt x="6" y="782"/>
                  <a:pt x="14" y="769"/>
                  <a:pt x="19" y="762"/>
                </a:cubicBezTo>
                <a:close/>
                <a:moveTo>
                  <a:pt x="712" y="2146"/>
                </a:moveTo>
                <a:cubicBezTo>
                  <a:pt x="707" y="2144"/>
                  <a:pt x="701" y="2146"/>
                  <a:pt x="698" y="2151"/>
                </a:cubicBezTo>
                <a:cubicBezTo>
                  <a:pt x="697" y="2153"/>
                  <a:pt x="696" y="2156"/>
                  <a:pt x="696" y="2159"/>
                </a:cubicBezTo>
                <a:cubicBezTo>
                  <a:pt x="726" y="2159"/>
                  <a:pt x="726" y="2159"/>
                  <a:pt x="726" y="2159"/>
                </a:cubicBezTo>
                <a:cubicBezTo>
                  <a:pt x="725" y="2158"/>
                  <a:pt x="725" y="2158"/>
                  <a:pt x="724" y="2157"/>
                </a:cubicBezTo>
                <a:cubicBezTo>
                  <a:pt x="721" y="2152"/>
                  <a:pt x="717" y="2148"/>
                  <a:pt x="712" y="2146"/>
                </a:cubicBezTo>
                <a:close/>
                <a:moveTo>
                  <a:pt x="749" y="1535"/>
                </a:moveTo>
                <a:cubicBezTo>
                  <a:pt x="751" y="1537"/>
                  <a:pt x="753" y="1538"/>
                  <a:pt x="755" y="1539"/>
                </a:cubicBezTo>
                <a:cubicBezTo>
                  <a:pt x="756" y="1539"/>
                  <a:pt x="757" y="1539"/>
                  <a:pt x="758" y="1539"/>
                </a:cubicBezTo>
                <a:cubicBezTo>
                  <a:pt x="759" y="1539"/>
                  <a:pt x="760" y="1538"/>
                  <a:pt x="761" y="1537"/>
                </a:cubicBezTo>
                <a:cubicBezTo>
                  <a:pt x="765" y="1532"/>
                  <a:pt x="759" y="1519"/>
                  <a:pt x="758" y="1514"/>
                </a:cubicBezTo>
                <a:cubicBezTo>
                  <a:pt x="754" y="1505"/>
                  <a:pt x="750" y="1498"/>
                  <a:pt x="746" y="1490"/>
                </a:cubicBezTo>
                <a:cubicBezTo>
                  <a:pt x="740" y="1476"/>
                  <a:pt x="733" y="1463"/>
                  <a:pt x="724" y="1451"/>
                </a:cubicBezTo>
                <a:cubicBezTo>
                  <a:pt x="721" y="1447"/>
                  <a:pt x="717" y="1442"/>
                  <a:pt x="712" y="1440"/>
                </a:cubicBezTo>
                <a:cubicBezTo>
                  <a:pt x="707" y="1438"/>
                  <a:pt x="701" y="1440"/>
                  <a:pt x="698" y="1445"/>
                </a:cubicBezTo>
                <a:cubicBezTo>
                  <a:pt x="696" y="1449"/>
                  <a:pt x="695" y="1453"/>
                  <a:pt x="696" y="1457"/>
                </a:cubicBezTo>
                <a:cubicBezTo>
                  <a:pt x="696" y="1461"/>
                  <a:pt x="697" y="1465"/>
                  <a:pt x="698" y="1469"/>
                </a:cubicBezTo>
                <a:cubicBezTo>
                  <a:pt x="709" y="1498"/>
                  <a:pt x="729" y="1518"/>
                  <a:pt x="749" y="1535"/>
                </a:cubicBezTo>
                <a:close/>
                <a:moveTo>
                  <a:pt x="453" y="382"/>
                </a:moveTo>
                <a:cubicBezTo>
                  <a:pt x="453" y="382"/>
                  <a:pt x="452" y="382"/>
                  <a:pt x="452" y="382"/>
                </a:cubicBezTo>
                <a:cubicBezTo>
                  <a:pt x="450" y="380"/>
                  <a:pt x="447" y="381"/>
                  <a:pt x="444" y="382"/>
                </a:cubicBezTo>
                <a:cubicBezTo>
                  <a:pt x="431" y="387"/>
                  <a:pt x="420" y="402"/>
                  <a:pt x="411" y="415"/>
                </a:cubicBezTo>
                <a:cubicBezTo>
                  <a:pt x="400" y="432"/>
                  <a:pt x="384" y="468"/>
                  <a:pt x="387" y="474"/>
                </a:cubicBezTo>
                <a:cubicBezTo>
                  <a:pt x="390" y="480"/>
                  <a:pt x="428" y="456"/>
                  <a:pt x="443" y="435"/>
                </a:cubicBezTo>
                <a:cubicBezTo>
                  <a:pt x="451" y="424"/>
                  <a:pt x="466" y="402"/>
                  <a:pt x="457" y="387"/>
                </a:cubicBezTo>
                <a:cubicBezTo>
                  <a:pt x="456" y="385"/>
                  <a:pt x="455" y="383"/>
                  <a:pt x="453" y="382"/>
                </a:cubicBezTo>
                <a:close/>
                <a:moveTo>
                  <a:pt x="453" y="1091"/>
                </a:moveTo>
                <a:cubicBezTo>
                  <a:pt x="453" y="1091"/>
                  <a:pt x="452" y="1090"/>
                  <a:pt x="452" y="1090"/>
                </a:cubicBezTo>
                <a:cubicBezTo>
                  <a:pt x="450" y="1089"/>
                  <a:pt x="447" y="1089"/>
                  <a:pt x="444" y="1090"/>
                </a:cubicBezTo>
                <a:cubicBezTo>
                  <a:pt x="431" y="1095"/>
                  <a:pt x="420" y="1110"/>
                  <a:pt x="411" y="1123"/>
                </a:cubicBezTo>
                <a:cubicBezTo>
                  <a:pt x="400" y="1140"/>
                  <a:pt x="384" y="1176"/>
                  <a:pt x="387" y="1183"/>
                </a:cubicBezTo>
                <a:cubicBezTo>
                  <a:pt x="390" y="1189"/>
                  <a:pt x="428" y="1164"/>
                  <a:pt x="443" y="1144"/>
                </a:cubicBezTo>
                <a:cubicBezTo>
                  <a:pt x="451" y="1133"/>
                  <a:pt x="466" y="1111"/>
                  <a:pt x="457" y="1095"/>
                </a:cubicBezTo>
                <a:cubicBezTo>
                  <a:pt x="456" y="1093"/>
                  <a:pt x="455" y="1092"/>
                  <a:pt x="453" y="1091"/>
                </a:cubicBezTo>
                <a:close/>
                <a:moveTo>
                  <a:pt x="453" y="1794"/>
                </a:moveTo>
                <a:cubicBezTo>
                  <a:pt x="453" y="1794"/>
                  <a:pt x="452" y="1794"/>
                  <a:pt x="452" y="1794"/>
                </a:cubicBezTo>
                <a:cubicBezTo>
                  <a:pt x="450" y="1793"/>
                  <a:pt x="447" y="1793"/>
                  <a:pt x="444" y="1794"/>
                </a:cubicBezTo>
                <a:cubicBezTo>
                  <a:pt x="431" y="1799"/>
                  <a:pt x="420" y="1814"/>
                  <a:pt x="411" y="1827"/>
                </a:cubicBezTo>
                <a:cubicBezTo>
                  <a:pt x="400" y="1844"/>
                  <a:pt x="384" y="1880"/>
                  <a:pt x="387" y="1886"/>
                </a:cubicBezTo>
                <a:cubicBezTo>
                  <a:pt x="390" y="1893"/>
                  <a:pt x="428" y="1868"/>
                  <a:pt x="443" y="1847"/>
                </a:cubicBezTo>
                <a:cubicBezTo>
                  <a:pt x="451" y="1836"/>
                  <a:pt x="466" y="1815"/>
                  <a:pt x="457" y="1799"/>
                </a:cubicBezTo>
                <a:cubicBezTo>
                  <a:pt x="456" y="1797"/>
                  <a:pt x="455" y="1796"/>
                  <a:pt x="453" y="1794"/>
                </a:cubicBezTo>
                <a:close/>
                <a:moveTo>
                  <a:pt x="837" y="1444"/>
                </a:moveTo>
                <a:cubicBezTo>
                  <a:pt x="837" y="1443"/>
                  <a:pt x="836" y="1443"/>
                  <a:pt x="836" y="1443"/>
                </a:cubicBezTo>
                <a:cubicBezTo>
                  <a:pt x="834" y="1442"/>
                  <a:pt x="831" y="1442"/>
                  <a:pt x="828" y="1443"/>
                </a:cubicBezTo>
                <a:cubicBezTo>
                  <a:pt x="815" y="1448"/>
                  <a:pt x="804" y="1463"/>
                  <a:pt x="795" y="1476"/>
                </a:cubicBezTo>
                <a:cubicBezTo>
                  <a:pt x="784" y="1493"/>
                  <a:pt x="768" y="1529"/>
                  <a:pt x="771" y="1536"/>
                </a:cubicBezTo>
                <a:cubicBezTo>
                  <a:pt x="774" y="1542"/>
                  <a:pt x="812" y="1517"/>
                  <a:pt x="827" y="1497"/>
                </a:cubicBezTo>
                <a:cubicBezTo>
                  <a:pt x="835" y="1485"/>
                  <a:pt x="850" y="1464"/>
                  <a:pt x="841" y="1448"/>
                </a:cubicBezTo>
                <a:cubicBezTo>
                  <a:pt x="840" y="1446"/>
                  <a:pt x="839" y="1445"/>
                  <a:pt x="837" y="1444"/>
                </a:cubicBezTo>
                <a:close/>
                <a:moveTo>
                  <a:pt x="837" y="738"/>
                </a:moveTo>
                <a:cubicBezTo>
                  <a:pt x="837" y="738"/>
                  <a:pt x="836" y="738"/>
                  <a:pt x="836" y="737"/>
                </a:cubicBezTo>
                <a:cubicBezTo>
                  <a:pt x="834" y="736"/>
                  <a:pt x="831" y="736"/>
                  <a:pt x="828" y="737"/>
                </a:cubicBezTo>
                <a:cubicBezTo>
                  <a:pt x="815" y="743"/>
                  <a:pt x="804" y="757"/>
                  <a:pt x="795" y="770"/>
                </a:cubicBezTo>
                <a:cubicBezTo>
                  <a:pt x="784" y="788"/>
                  <a:pt x="768" y="824"/>
                  <a:pt x="771" y="830"/>
                </a:cubicBezTo>
                <a:cubicBezTo>
                  <a:pt x="774" y="836"/>
                  <a:pt x="812" y="811"/>
                  <a:pt x="827" y="791"/>
                </a:cubicBezTo>
                <a:cubicBezTo>
                  <a:pt x="835" y="780"/>
                  <a:pt x="850" y="758"/>
                  <a:pt x="841" y="742"/>
                </a:cubicBezTo>
                <a:cubicBezTo>
                  <a:pt x="840" y="741"/>
                  <a:pt x="839" y="739"/>
                  <a:pt x="837" y="738"/>
                </a:cubicBezTo>
                <a:close/>
                <a:moveTo>
                  <a:pt x="832" y="2073"/>
                </a:moveTo>
                <a:cubicBezTo>
                  <a:pt x="832" y="2070"/>
                  <a:pt x="831" y="2067"/>
                  <a:pt x="830" y="2065"/>
                </a:cubicBezTo>
                <a:cubicBezTo>
                  <a:pt x="827" y="2062"/>
                  <a:pt x="824" y="2062"/>
                  <a:pt x="821" y="2063"/>
                </a:cubicBezTo>
                <a:cubicBezTo>
                  <a:pt x="814" y="2065"/>
                  <a:pt x="810" y="2071"/>
                  <a:pt x="806" y="2077"/>
                </a:cubicBezTo>
                <a:cubicBezTo>
                  <a:pt x="801" y="2085"/>
                  <a:pt x="796" y="2092"/>
                  <a:pt x="793" y="2101"/>
                </a:cubicBezTo>
                <a:cubicBezTo>
                  <a:pt x="787" y="2116"/>
                  <a:pt x="783" y="2131"/>
                  <a:pt x="778" y="2146"/>
                </a:cubicBezTo>
                <a:cubicBezTo>
                  <a:pt x="777" y="2150"/>
                  <a:pt x="776" y="2154"/>
                  <a:pt x="774" y="2159"/>
                </a:cubicBezTo>
                <a:cubicBezTo>
                  <a:pt x="797" y="2159"/>
                  <a:pt x="797" y="2159"/>
                  <a:pt x="797" y="2159"/>
                </a:cubicBezTo>
                <a:cubicBezTo>
                  <a:pt x="800" y="2155"/>
                  <a:pt x="802" y="2152"/>
                  <a:pt x="804" y="2149"/>
                </a:cubicBezTo>
                <a:cubicBezTo>
                  <a:pt x="811" y="2137"/>
                  <a:pt x="817" y="2125"/>
                  <a:pt x="823" y="2113"/>
                </a:cubicBezTo>
                <a:cubicBezTo>
                  <a:pt x="828" y="2100"/>
                  <a:pt x="834" y="2088"/>
                  <a:pt x="832" y="2073"/>
                </a:cubicBezTo>
                <a:close/>
                <a:moveTo>
                  <a:pt x="782" y="2035"/>
                </a:moveTo>
                <a:cubicBezTo>
                  <a:pt x="783" y="2021"/>
                  <a:pt x="784" y="1998"/>
                  <a:pt x="772" y="1991"/>
                </a:cubicBezTo>
                <a:cubicBezTo>
                  <a:pt x="767" y="1988"/>
                  <a:pt x="760" y="1990"/>
                  <a:pt x="756" y="1995"/>
                </a:cubicBezTo>
                <a:cubicBezTo>
                  <a:pt x="752" y="2000"/>
                  <a:pt x="750" y="2008"/>
                  <a:pt x="749" y="2015"/>
                </a:cubicBezTo>
                <a:cubicBezTo>
                  <a:pt x="750" y="2040"/>
                  <a:pt x="753" y="2065"/>
                  <a:pt x="756" y="2090"/>
                </a:cubicBezTo>
                <a:cubicBezTo>
                  <a:pt x="758" y="2100"/>
                  <a:pt x="759" y="2109"/>
                  <a:pt x="761" y="2119"/>
                </a:cubicBezTo>
                <a:cubicBezTo>
                  <a:pt x="762" y="2122"/>
                  <a:pt x="765" y="2141"/>
                  <a:pt x="769" y="2133"/>
                </a:cubicBezTo>
                <a:cubicBezTo>
                  <a:pt x="771" y="2128"/>
                  <a:pt x="772" y="2122"/>
                  <a:pt x="773" y="2117"/>
                </a:cubicBezTo>
                <a:cubicBezTo>
                  <a:pt x="775" y="2107"/>
                  <a:pt x="776" y="2097"/>
                  <a:pt x="777" y="2086"/>
                </a:cubicBezTo>
                <a:cubicBezTo>
                  <a:pt x="780" y="2069"/>
                  <a:pt x="782" y="2052"/>
                  <a:pt x="782" y="2035"/>
                </a:cubicBezTo>
                <a:close/>
                <a:moveTo>
                  <a:pt x="837" y="2149"/>
                </a:moveTo>
                <a:cubicBezTo>
                  <a:pt x="837" y="2149"/>
                  <a:pt x="836" y="2149"/>
                  <a:pt x="836" y="2148"/>
                </a:cubicBezTo>
                <a:cubicBezTo>
                  <a:pt x="834" y="2147"/>
                  <a:pt x="831" y="2147"/>
                  <a:pt x="828" y="2148"/>
                </a:cubicBezTo>
                <a:cubicBezTo>
                  <a:pt x="823" y="2151"/>
                  <a:pt x="818" y="2154"/>
                  <a:pt x="813" y="2159"/>
                </a:cubicBezTo>
                <a:cubicBezTo>
                  <a:pt x="843" y="2159"/>
                  <a:pt x="843" y="2159"/>
                  <a:pt x="843" y="2159"/>
                </a:cubicBezTo>
                <a:cubicBezTo>
                  <a:pt x="842" y="2157"/>
                  <a:pt x="842" y="2155"/>
                  <a:pt x="841" y="2153"/>
                </a:cubicBezTo>
                <a:cubicBezTo>
                  <a:pt x="840" y="2152"/>
                  <a:pt x="839" y="2150"/>
                  <a:pt x="837" y="2149"/>
                </a:cubicBezTo>
                <a:close/>
                <a:moveTo>
                  <a:pt x="744" y="2106"/>
                </a:moveTo>
                <a:cubicBezTo>
                  <a:pt x="740" y="2091"/>
                  <a:pt x="734" y="2068"/>
                  <a:pt x="720" y="2063"/>
                </a:cubicBezTo>
                <a:cubicBezTo>
                  <a:pt x="716" y="2061"/>
                  <a:pt x="711" y="2062"/>
                  <a:pt x="708" y="2067"/>
                </a:cubicBezTo>
                <a:cubicBezTo>
                  <a:pt x="704" y="2072"/>
                  <a:pt x="704" y="2081"/>
                  <a:pt x="706" y="2088"/>
                </a:cubicBezTo>
                <a:cubicBezTo>
                  <a:pt x="712" y="2109"/>
                  <a:pt x="720" y="2129"/>
                  <a:pt x="730" y="2148"/>
                </a:cubicBezTo>
                <a:cubicBezTo>
                  <a:pt x="732" y="2151"/>
                  <a:pt x="734" y="2155"/>
                  <a:pt x="737" y="2159"/>
                </a:cubicBezTo>
                <a:cubicBezTo>
                  <a:pt x="758" y="2159"/>
                  <a:pt x="758" y="2159"/>
                  <a:pt x="758" y="2159"/>
                </a:cubicBezTo>
                <a:cubicBezTo>
                  <a:pt x="758" y="2158"/>
                  <a:pt x="757" y="2157"/>
                  <a:pt x="757" y="2157"/>
                </a:cubicBezTo>
                <a:cubicBezTo>
                  <a:pt x="754" y="2139"/>
                  <a:pt x="749" y="2122"/>
                  <a:pt x="744" y="2106"/>
                </a:cubicBezTo>
                <a:close/>
                <a:moveTo>
                  <a:pt x="14" y="2035"/>
                </a:moveTo>
                <a:cubicBezTo>
                  <a:pt x="15" y="2021"/>
                  <a:pt x="16" y="1998"/>
                  <a:pt x="4" y="1991"/>
                </a:cubicBezTo>
                <a:cubicBezTo>
                  <a:pt x="3" y="1991"/>
                  <a:pt x="2" y="1990"/>
                  <a:pt x="2" y="1990"/>
                </a:cubicBezTo>
                <a:cubicBezTo>
                  <a:pt x="2" y="2131"/>
                  <a:pt x="2" y="2131"/>
                  <a:pt x="2" y="2131"/>
                </a:cubicBezTo>
                <a:cubicBezTo>
                  <a:pt x="3" y="2127"/>
                  <a:pt x="4" y="2121"/>
                  <a:pt x="5" y="2117"/>
                </a:cubicBezTo>
                <a:cubicBezTo>
                  <a:pt x="7" y="2107"/>
                  <a:pt x="8" y="2097"/>
                  <a:pt x="9" y="2086"/>
                </a:cubicBezTo>
                <a:cubicBezTo>
                  <a:pt x="12" y="2069"/>
                  <a:pt x="14" y="2052"/>
                  <a:pt x="14" y="2035"/>
                </a:cubicBezTo>
                <a:close/>
                <a:moveTo>
                  <a:pt x="64" y="2073"/>
                </a:moveTo>
                <a:cubicBezTo>
                  <a:pt x="64" y="2070"/>
                  <a:pt x="63" y="2067"/>
                  <a:pt x="62" y="2065"/>
                </a:cubicBezTo>
                <a:cubicBezTo>
                  <a:pt x="59" y="2062"/>
                  <a:pt x="56" y="2062"/>
                  <a:pt x="53" y="2063"/>
                </a:cubicBezTo>
                <a:cubicBezTo>
                  <a:pt x="46" y="2065"/>
                  <a:pt x="42" y="2071"/>
                  <a:pt x="38" y="2077"/>
                </a:cubicBezTo>
                <a:cubicBezTo>
                  <a:pt x="33" y="2085"/>
                  <a:pt x="28" y="2092"/>
                  <a:pt x="25" y="2101"/>
                </a:cubicBezTo>
                <a:cubicBezTo>
                  <a:pt x="19" y="2116"/>
                  <a:pt x="15" y="2131"/>
                  <a:pt x="10" y="2146"/>
                </a:cubicBezTo>
                <a:cubicBezTo>
                  <a:pt x="9" y="2150"/>
                  <a:pt x="8" y="2154"/>
                  <a:pt x="6" y="2159"/>
                </a:cubicBezTo>
                <a:cubicBezTo>
                  <a:pt x="30" y="2159"/>
                  <a:pt x="30" y="2159"/>
                  <a:pt x="30" y="2159"/>
                </a:cubicBezTo>
                <a:cubicBezTo>
                  <a:pt x="32" y="2155"/>
                  <a:pt x="34" y="2152"/>
                  <a:pt x="36" y="2149"/>
                </a:cubicBezTo>
                <a:cubicBezTo>
                  <a:pt x="43" y="2137"/>
                  <a:pt x="49" y="2125"/>
                  <a:pt x="55" y="2113"/>
                </a:cubicBezTo>
                <a:cubicBezTo>
                  <a:pt x="60" y="2100"/>
                  <a:pt x="66" y="2088"/>
                  <a:pt x="64" y="2073"/>
                </a:cubicBezTo>
                <a:close/>
                <a:moveTo>
                  <a:pt x="403" y="1819"/>
                </a:moveTo>
                <a:cubicBezTo>
                  <a:pt x="409" y="1811"/>
                  <a:pt x="415" y="1803"/>
                  <a:pt x="420" y="1794"/>
                </a:cubicBezTo>
                <a:cubicBezTo>
                  <a:pt x="427" y="1783"/>
                  <a:pt x="433" y="1771"/>
                  <a:pt x="439" y="1758"/>
                </a:cubicBezTo>
                <a:cubicBezTo>
                  <a:pt x="444" y="1746"/>
                  <a:pt x="450" y="1733"/>
                  <a:pt x="448" y="1718"/>
                </a:cubicBezTo>
                <a:cubicBezTo>
                  <a:pt x="448" y="1715"/>
                  <a:pt x="447" y="1712"/>
                  <a:pt x="446" y="1710"/>
                </a:cubicBezTo>
                <a:cubicBezTo>
                  <a:pt x="443" y="1707"/>
                  <a:pt x="440" y="1707"/>
                  <a:pt x="437" y="1708"/>
                </a:cubicBezTo>
                <a:cubicBezTo>
                  <a:pt x="430" y="1710"/>
                  <a:pt x="426" y="1716"/>
                  <a:pt x="422" y="1723"/>
                </a:cubicBezTo>
                <a:cubicBezTo>
                  <a:pt x="417" y="1730"/>
                  <a:pt x="412" y="1738"/>
                  <a:pt x="409" y="1747"/>
                </a:cubicBezTo>
                <a:cubicBezTo>
                  <a:pt x="403" y="1761"/>
                  <a:pt x="399" y="1777"/>
                  <a:pt x="394" y="1792"/>
                </a:cubicBezTo>
                <a:cubicBezTo>
                  <a:pt x="390" y="1807"/>
                  <a:pt x="381" y="1833"/>
                  <a:pt x="385" y="1837"/>
                </a:cubicBezTo>
                <a:cubicBezTo>
                  <a:pt x="388" y="1841"/>
                  <a:pt x="398" y="1826"/>
                  <a:pt x="403" y="1819"/>
                </a:cubicBezTo>
                <a:close/>
                <a:moveTo>
                  <a:pt x="69" y="2149"/>
                </a:moveTo>
                <a:cubicBezTo>
                  <a:pt x="69" y="2149"/>
                  <a:pt x="68" y="2149"/>
                  <a:pt x="68" y="2148"/>
                </a:cubicBezTo>
                <a:cubicBezTo>
                  <a:pt x="66" y="2147"/>
                  <a:pt x="63" y="2147"/>
                  <a:pt x="60" y="2148"/>
                </a:cubicBezTo>
                <a:cubicBezTo>
                  <a:pt x="55" y="2151"/>
                  <a:pt x="50" y="2154"/>
                  <a:pt x="45" y="2159"/>
                </a:cubicBezTo>
                <a:cubicBezTo>
                  <a:pt x="75" y="2159"/>
                  <a:pt x="75" y="2159"/>
                  <a:pt x="75" y="2159"/>
                </a:cubicBezTo>
                <a:cubicBezTo>
                  <a:pt x="74" y="2157"/>
                  <a:pt x="74" y="2155"/>
                  <a:pt x="73" y="2153"/>
                </a:cubicBezTo>
                <a:cubicBezTo>
                  <a:pt x="72" y="2152"/>
                  <a:pt x="71" y="2150"/>
                  <a:pt x="69" y="2149"/>
                </a:cubicBezTo>
                <a:close/>
                <a:moveTo>
                  <a:pt x="19" y="1468"/>
                </a:moveTo>
                <a:cubicBezTo>
                  <a:pt x="25" y="1460"/>
                  <a:pt x="31" y="1452"/>
                  <a:pt x="36" y="1443"/>
                </a:cubicBezTo>
                <a:cubicBezTo>
                  <a:pt x="43" y="1432"/>
                  <a:pt x="49" y="1420"/>
                  <a:pt x="55" y="1407"/>
                </a:cubicBezTo>
                <a:cubicBezTo>
                  <a:pt x="60" y="1395"/>
                  <a:pt x="66" y="1382"/>
                  <a:pt x="64" y="1368"/>
                </a:cubicBezTo>
                <a:cubicBezTo>
                  <a:pt x="64" y="1364"/>
                  <a:pt x="63" y="1361"/>
                  <a:pt x="62" y="1359"/>
                </a:cubicBezTo>
                <a:cubicBezTo>
                  <a:pt x="59" y="1356"/>
                  <a:pt x="56" y="1356"/>
                  <a:pt x="53" y="1357"/>
                </a:cubicBezTo>
                <a:cubicBezTo>
                  <a:pt x="46" y="1359"/>
                  <a:pt x="42" y="1365"/>
                  <a:pt x="38" y="1372"/>
                </a:cubicBezTo>
                <a:cubicBezTo>
                  <a:pt x="33" y="1379"/>
                  <a:pt x="28" y="1387"/>
                  <a:pt x="25" y="1396"/>
                </a:cubicBezTo>
                <a:cubicBezTo>
                  <a:pt x="19" y="1411"/>
                  <a:pt x="15" y="1426"/>
                  <a:pt x="10" y="1441"/>
                </a:cubicBezTo>
                <a:cubicBezTo>
                  <a:pt x="8" y="1449"/>
                  <a:pt x="4" y="1461"/>
                  <a:pt x="2" y="1471"/>
                </a:cubicBezTo>
                <a:cubicBezTo>
                  <a:pt x="2" y="1487"/>
                  <a:pt x="2" y="1487"/>
                  <a:pt x="2" y="1487"/>
                </a:cubicBezTo>
                <a:cubicBezTo>
                  <a:pt x="6" y="1488"/>
                  <a:pt x="14" y="1474"/>
                  <a:pt x="19" y="1468"/>
                </a:cubicBezTo>
                <a:close/>
                <a:moveTo>
                  <a:pt x="9" y="1381"/>
                </a:moveTo>
                <a:cubicBezTo>
                  <a:pt x="12" y="1364"/>
                  <a:pt x="14" y="1347"/>
                  <a:pt x="14" y="1330"/>
                </a:cubicBezTo>
                <a:cubicBezTo>
                  <a:pt x="15" y="1316"/>
                  <a:pt x="16" y="1293"/>
                  <a:pt x="4" y="1285"/>
                </a:cubicBezTo>
                <a:cubicBezTo>
                  <a:pt x="3" y="1285"/>
                  <a:pt x="2" y="1285"/>
                  <a:pt x="2" y="1285"/>
                </a:cubicBezTo>
                <a:cubicBezTo>
                  <a:pt x="2" y="1425"/>
                  <a:pt x="2" y="1425"/>
                  <a:pt x="2" y="1425"/>
                </a:cubicBezTo>
                <a:cubicBezTo>
                  <a:pt x="3" y="1421"/>
                  <a:pt x="4" y="1416"/>
                  <a:pt x="5" y="1411"/>
                </a:cubicBezTo>
                <a:cubicBezTo>
                  <a:pt x="7" y="1401"/>
                  <a:pt x="8" y="1391"/>
                  <a:pt x="9" y="1381"/>
                </a:cubicBezTo>
                <a:close/>
                <a:moveTo>
                  <a:pt x="360" y="1751"/>
                </a:moveTo>
                <a:cubicBezTo>
                  <a:pt x="356" y="1736"/>
                  <a:pt x="350" y="1713"/>
                  <a:pt x="337" y="1708"/>
                </a:cubicBezTo>
                <a:cubicBezTo>
                  <a:pt x="332" y="1706"/>
                  <a:pt x="327" y="1708"/>
                  <a:pt x="324" y="1712"/>
                </a:cubicBezTo>
                <a:cubicBezTo>
                  <a:pt x="320" y="1718"/>
                  <a:pt x="320" y="1726"/>
                  <a:pt x="322" y="1733"/>
                </a:cubicBezTo>
                <a:cubicBezTo>
                  <a:pt x="328" y="1754"/>
                  <a:pt x="336" y="1774"/>
                  <a:pt x="346" y="1793"/>
                </a:cubicBezTo>
                <a:cubicBezTo>
                  <a:pt x="351" y="1802"/>
                  <a:pt x="357" y="1811"/>
                  <a:pt x="362" y="1820"/>
                </a:cubicBezTo>
                <a:cubicBezTo>
                  <a:pt x="365" y="1824"/>
                  <a:pt x="379" y="1848"/>
                  <a:pt x="379" y="1838"/>
                </a:cubicBezTo>
                <a:cubicBezTo>
                  <a:pt x="379" y="1826"/>
                  <a:pt x="376" y="1813"/>
                  <a:pt x="373" y="1802"/>
                </a:cubicBezTo>
                <a:cubicBezTo>
                  <a:pt x="370" y="1785"/>
                  <a:pt x="365" y="1768"/>
                  <a:pt x="360" y="1751"/>
                </a:cubicBezTo>
                <a:close/>
                <a:moveTo>
                  <a:pt x="69" y="1444"/>
                </a:moveTo>
                <a:cubicBezTo>
                  <a:pt x="69" y="1443"/>
                  <a:pt x="68" y="1443"/>
                  <a:pt x="68" y="1443"/>
                </a:cubicBezTo>
                <a:cubicBezTo>
                  <a:pt x="66" y="1442"/>
                  <a:pt x="63" y="1442"/>
                  <a:pt x="60" y="1443"/>
                </a:cubicBezTo>
                <a:cubicBezTo>
                  <a:pt x="47" y="1448"/>
                  <a:pt x="36" y="1463"/>
                  <a:pt x="27" y="1476"/>
                </a:cubicBezTo>
                <a:cubicBezTo>
                  <a:pt x="16" y="1493"/>
                  <a:pt x="0" y="1529"/>
                  <a:pt x="3" y="1536"/>
                </a:cubicBezTo>
                <a:cubicBezTo>
                  <a:pt x="6" y="1542"/>
                  <a:pt x="44" y="1517"/>
                  <a:pt x="59" y="1497"/>
                </a:cubicBezTo>
                <a:cubicBezTo>
                  <a:pt x="67" y="1485"/>
                  <a:pt x="82" y="1464"/>
                  <a:pt x="73" y="1448"/>
                </a:cubicBezTo>
                <a:cubicBezTo>
                  <a:pt x="72" y="1446"/>
                  <a:pt x="71" y="1445"/>
                  <a:pt x="69" y="1444"/>
                </a:cubicBezTo>
                <a:close/>
                <a:moveTo>
                  <a:pt x="362" y="1841"/>
                </a:moveTo>
                <a:cubicBezTo>
                  <a:pt x="356" y="1827"/>
                  <a:pt x="349" y="1814"/>
                  <a:pt x="340" y="1802"/>
                </a:cubicBezTo>
                <a:cubicBezTo>
                  <a:pt x="337" y="1797"/>
                  <a:pt x="333" y="1793"/>
                  <a:pt x="328" y="1791"/>
                </a:cubicBezTo>
                <a:cubicBezTo>
                  <a:pt x="323" y="1789"/>
                  <a:pt x="317" y="1791"/>
                  <a:pt x="314" y="1796"/>
                </a:cubicBezTo>
                <a:cubicBezTo>
                  <a:pt x="312" y="1800"/>
                  <a:pt x="311" y="1804"/>
                  <a:pt x="312" y="1808"/>
                </a:cubicBezTo>
                <a:cubicBezTo>
                  <a:pt x="312" y="1812"/>
                  <a:pt x="313" y="1816"/>
                  <a:pt x="314" y="1820"/>
                </a:cubicBezTo>
                <a:cubicBezTo>
                  <a:pt x="325" y="1849"/>
                  <a:pt x="345" y="1869"/>
                  <a:pt x="365" y="1886"/>
                </a:cubicBezTo>
                <a:cubicBezTo>
                  <a:pt x="367" y="1887"/>
                  <a:pt x="369" y="1889"/>
                  <a:pt x="371" y="1890"/>
                </a:cubicBezTo>
                <a:cubicBezTo>
                  <a:pt x="372" y="1890"/>
                  <a:pt x="373" y="1890"/>
                  <a:pt x="374" y="1890"/>
                </a:cubicBezTo>
                <a:cubicBezTo>
                  <a:pt x="375" y="1890"/>
                  <a:pt x="376" y="1889"/>
                  <a:pt x="377" y="1888"/>
                </a:cubicBezTo>
                <a:cubicBezTo>
                  <a:pt x="381" y="1883"/>
                  <a:pt x="375" y="1869"/>
                  <a:pt x="374" y="1865"/>
                </a:cubicBezTo>
                <a:cubicBezTo>
                  <a:pt x="370" y="1856"/>
                  <a:pt x="366" y="1849"/>
                  <a:pt x="362" y="1841"/>
                </a:cubicBezTo>
                <a:close/>
                <a:moveTo>
                  <a:pt x="69" y="738"/>
                </a:moveTo>
                <a:cubicBezTo>
                  <a:pt x="69" y="738"/>
                  <a:pt x="68" y="738"/>
                  <a:pt x="68" y="737"/>
                </a:cubicBezTo>
                <a:cubicBezTo>
                  <a:pt x="66" y="736"/>
                  <a:pt x="63" y="736"/>
                  <a:pt x="60" y="737"/>
                </a:cubicBezTo>
                <a:cubicBezTo>
                  <a:pt x="47" y="743"/>
                  <a:pt x="36" y="757"/>
                  <a:pt x="27" y="770"/>
                </a:cubicBezTo>
                <a:cubicBezTo>
                  <a:pt x="16" y="788"/>
                  <a:pt x="0" y="824"/>
                  <a:pt x="3" y="830"/>
                </a:cubicBezTo>
                <a:cubicBezTo>
                  <a:pt x="6" y="836"/>
                  <a:pt x="44" y="811"/>
                  <a:pt x="59" y="791"/>
                </a:cubicBezTo>
                <a:cubicBezTo>
                  <a:pt x="67" y="780"/>
                  <a:pt x="82" y="758"/>
                  <a:pt x="73" y="742"/>
                </a:cubicBezTo>
                <a:cubicBezTo>
                  <a:pt x="72" y="741"/>
                  <a:pt x="71" y="739"/>
                  <a:pt x="69" y="738"/>
                </a:cubicBezTo>
                <a:close/>
                <a:moveTo>
                  <a:pt x="69" y="32"/>
                </a:moveTo>
                <a:cubicBezTo>
                  <a:pt x="69" y="32"/>
                  <a:pt x="68" y="32"/>
                  <a:pt x="68" y="32"/>
                </a:cubicBezTo>
                <a:cubicBezTo>
                  <a:pt x="66" y="31"/>
                  <a:pt x="63" y="31"/>
                  <a:pt x="60" y="32"/>
                </a:cubicBezTo>
                <a:cubicBezTo>
                  <a:pt x="47" y="37"/>
                  <a:pt x="36" y="52"/>
                  <a:pt x="27" y="65"/>
                </a:cubicBezTo>
                <a:cubicBezTo>
                  <a:pt x="16" y="82"/>
                  <a:pt x="0" y="118"/>
                  <a:pt x="3" y="124"/>
                </a:cubicBezTo>
                <a:cubicBezTo>
                  <a:pt x="6" y="131"/>
                  <a:pt x="44" y="106"/>
                  <a:pt x="59" y="85"/>
                </a:cubicBezTo>
                <a:cubicBezTo>
                  <a:pt x="67" y="74"/>
                  <a:pt x="82" y="52"/>
                  <a:pt x="73" y="37"/>
                </a:cubicBezTo>
                <a:cubicBezTo>
                  <a:pt x="72" y="35"/>
                  <a:pt x="71" y="33"/>
                  <a:pt x="69" y="32"/>
                </a:cubicBezTo>
                <a:close/>
              </a:path>
            </a:pathLst>
          </a:custGeom>
          <a:solidFill>
            <a:schemeClr val="accent2">
              <a:lumMod val="40000"/>
              <a:lumOff val="60000"/>
              <a:alpha val="75000"/>
            </a:schemeClr>
          </a:solidFill>
          <a:ln>
            <a:noFill/>
          </a:ln>
        </p:spPr>
      </p:sp>
      <p:sp>
        <p:nvSpPr>
          <p:cNvPr id="2" name="Title Placeholder 1"/>
          <p:cNvSpPr>
            <a:spLocks noGrp="1"/>
          </p:cNvSpPr>
          <p:nvPr>
            <p:ph type="title"/>
          </p:nvPr>
        </p:nvSpPr>
        <p:spPr>
          <a:xfrm>
            <a:off x="2806706" y="568345"/>
            <a:ext cx="8897565" cy="156071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933700" y="2438400"/>
            <a:ext cx="8770571" cy="3651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961071" y="6296615"/>
            <a:ext cx="2743200" cy="365125"/>
          </a:xfrm>
          <a:prstGeom prst="rect">
            <a:avLst/>
          </a:prstGeom>
        </p:spPr>
        <p:txBody>
          <a:bodyPr vert="horz" lIns="91440" tIns="45720" rIns="91440" bIns="45720" rtlCol="0" anchor="ctr"/>
          <a:lstStyle>
            <a:lvl1pPr algn="r">
              <a:defRPr sz="1200" baseline="0">
                <a:solidFill>
                  <a:schemeClr val="bg2">
                    <a:lumMod val="25000"/>
                  </a:schemeClr>
                </a:solidFill>
                <a:latin typeface="+mj-lt"/>
              </a:defRPr>
            </a:lvl1pPr>
          </a:lstStyle>
          <a:p>
            <a:fld id="{4C422A38-08B9-4DDF-963F-91DFD44F44CD}" type="datetimeFigureOut">
              <a:rPr lang="en-US" smtClean="0"/>
              <a:t>9/19/2019</a:t>
            </a:fld>
            <a:endParaRPr lang="en-US" dirty="0"/>
          </a:p>
        </p:txBody>
      </p:sp>
      <p:sp>
        <p:nvSpPr>
          <p:cNvPr id="5" name="Footer Placeholder 4"/>
          <p:cNvSpPr>
            <a:spLocks noGrp="1"/>
          </p:cNvSpPr>
          <p:nvPr>
            <p:ph type="ftr" sz="quarter" idx="3"/>
          </p:nvPr>
        </p:nvSpPr>
        <p:spPr>
          <a:xfrm>
            <a:off x="2933699" y="6296615"/>
            <a:ext cx="5667375" cy="365125"/>
          </a:xfrm>
          <a:prstGeom prst="rect">
            <a:avLst/>
          </a:prstGeom>
        </p:spPr>
        <p:txBody>
          <a:bodyPr vert="horz" lIns="91440" tIns="45720" rIns="91440" bIns="45720" rtlCol="0" anchor="ctr"/>
          <a:lstStyle>
            <a:lvl1pPr algn="l">
              <a:defRPr sz="1200" baseline="0">
                <a:solidFill>
                  <a:schemeClr val="bg2">
                    <a:lumMod val="25000"/>
                  </a:schemeClr>
                </a:solidFill>
                <a:latin typeface="+mj-lt"/>
              </a:defRPr>
            </a:lvl1pPr>
          </a:lstStyle>
          <a:p>
            <a:endParaRPr lang="en-US" dirty="0"/>
          </a:p>
        </p:txBody>
      </p:sp>
      <p:sp>
        <p:nvSpPr>
          <p:cNvPr id="6" name="Slide Number Placeholder 5"/>
          <p:cNvSpPr>
            <a:spLocks noGrp="1"/>
          </p:cNvSpPr>
          <p:nvPr>
            <p:ph type="sldNum" sz="quarter" idx="4"/>
          </p:nvPr>
        </p:nvSpPr>
        <p:spPr>
          <a:xfrm>
            <a:off x="512999" y="723328"/>
            <a:ext cx="1884348" cy="604269"/>
          </a:xfrm>
          <a:prstGeom prst="rect">
            <a:avLst/>
          </a:prstGeom>
        </p:spPr>
        <p:txBody>
          <a:bodyPr vert="horz" lIns="91440" tIns="45720" rIns="91440" bIns="45720" rtlCol="0" anchor="b"/>
          <a:lstStyle>
            <a:lvl1pPr algn="r">
              <a:defRPr sz="4400" baseline="0">
                <a:solidFill>
                  <a:schemeClr val="bg2">
                    <a:lumMod val="25000"/>
                  </a:schemeClr>
                </a:solidFill>
                <a:latin typeface="+mj-lt"/>
              </a:defRPr>
            </a:lvl1pPr>
          </a:lstStyle>
          <a:p>
            <a:fld id="{370F9C83-6623-46BE-BB21-52222C45B3D6}" type="slidenum">
              <a:rPr lang="en-US" smtClean="0"/>
              <a:t>‹#›</a:t>
            </a:fld>
            <a:endParaRPr lang="en-US" dirty="0"/>
          </a:p>
        </p:txBody>
      </p:sp>
      <p:cxnSp>
        <p:nvCxnSpPr>
          <p:cNvPr id="9" name="Straight Connector 8" title="Rule Line"/>
          <p:cNvCxnSpPr/>
          <p:nvPr/>
        </p:nvCxnSpPr>
        <p:spPr>
          <a:xfrm>
            <a:off x="2933700" y="2176009"/>
            <a:ext cx="8770571"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9852730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9000"/>
        </a:lnSpc>
        <a:spcBef>
          <a:spcPct val="0"/>
        </a:spcBef>
        <a:buNone/>
        <a:defRPr sz="4400" kern="1200">
          <a:solidFill>
            <a:schemeClr val="bg2">
              <a:lumMod val="25000"/>
            </a:schemeClr>
          </a:solidFill>
          <a:latin typeface="+mj-lt"/>
          <a:ea typeface="+mj-ea"/>
          <a:cs typeface="+mj-cs"/>
        </a:defRPr>
      </a:lvl1pPr>
    </p:titleStyle>
    <p:bodyStyle>
      <a:lvl1pPr marL="320040" indent="-320040" algn="l" defTabSz="914400" rtl="0" eaLnBrk="1" latinLnBrk="0" hangingPunct="1">
        <a:lnSpc>
          <a:spcPct val="111000"/>
        </a:lnSpc>
        <a:spcBef>
          <a:spcPts val="930"/>
        </a:spcBef>
        <a:buFont typeface="Corbel" panose="020B0503020204020204" pitchFamily="34" charset="0"/>
        <a:buChar char="–"/>
        <a:defRPr sz="2000" kern="1200">
          <a:solidFill>
            <a:schemeClr val="bg2">
              <a:lumMod val="25000"/>
            </a:schemeClr>
          </a:solidFill>
          <a:latin typeface="+mn-lt"/>
          <a:ea typeface="+mn-ea"/>
          <a:cs typeface="+mn-cs"/>
        </a:defRPr>
      </a:lvl1pPr>
      <a:lvl2pPr marL="640080" indent="-320040" algn="l" defTabSz="914400" rtl="0" eaLnBrk="1" latinLnBrk="0" hangingPunct="1">
        <a:lnSpc>
          <a:spcPct val="111000"/>
        </a:lnSpc>
        <a:spcBef>
          <a:spcPts val="930"/>
        </a:spcBef>
        <a:buFont typeface="Corbel" panose="020B0503020204020204" pitchFamily="34" charset="0"/>
        <a:buChar char="–"/>
        <a:defRPr sz="1800" kern="1200">
          <a:solidFill>
            <a:schemeClr val="bg2">
              <a:lumMod val="25000"/>
            </a:schemeClr>
          </a:solidFill>
          <a:latin typeface="+mn-lt"/>
          <a:ea typeface="+mn-ea"/>
          <a:cs typeface="+mn-cs"/>
        </a:defRPr>
      </a:lvl2pPr>
      <a:lvl3pPr marL="960120" indent="-320040" algn="l" defTabSz="914400" rtl="0" eaLnBrk="1" latinLnBrk="0" hangingPunct="1">
        <a:lnSpc>
          <a:spcPct val="111000"/>
        </a:lnSpc>
        <a:spcBef>
          <a:spcPts val="930"/>
        </a:spcBef>
        <a:buFont typeface="Corbel" panose="020B0503020204020204" pitchFamily="34" charset="0"/>
        <a:buChar char="–"/>
        <a:defRPr sz="1600" i="1" kern="1200">
          <a:solidFill>
            <a:schemeClr val="bg2">
              <a:lumMod val="25000"/>
            </a:schemeClr>
          </a:solidFill>
          <a:latin typeface="+mn-lt"/>
          <a:ea typeface="+mn-ea"/>
          <a:cs typeface="+mn-cs"/>
        </a:defRPr>
      </a:lvl3pPr>
      <a:lvl4pPr marL="1280160" indent="-320040" algn="l" defTabSz="914400" rtl="0" eaLnBrk="1" latinLnBrk="0" hangingPunct="1">
        <a:lnSpc>
          <a:spcPct val="111000"/>
        </a:lnSpc>
        <a:spcBef>
          <a:spcPts val="930"/>
        </a:spcBef>
        <a:buFont typeface="Corbel" panose="020B0503020204020204" pitchFamily="34" charset="0"/>
        <a:buChar char="–"/>
        <a:defRPr sz="1400" kern="1200">
          <a:solidFill>
            <a:schemeClr val="bg2">
              <a:lumMod val="25000"/>
            </a:schemeClr>
          </a:solidFill>
          <a:latin typeface="+mn-lt"/>
          <a:ea typeface="+mn-ea"/>
          <a:cs typeface="+mn-cs"/>
        </a:defRPr>
      </a:lvl4pPr>
      <a:lvl5pPr marL="1600200" indent="-320040" algn="l" defTabSz="914400" rtl="0" eaLnBrk="1" latinLnBrk="0" hangingPunct="1">
        <a:lnSpc>
          <a:spcPct val="111000"/>
        </a:lnSpc>
        <a:spcBef>
          <a:spcPts val="930"/>
        </a:spcBef>
        <a:buFont typeface="Corbel" panose="020B0503020204020204" pitchFamily="34" charset="0"/>
        <a:buChar char="–"/>
        <a:defRPr sz="1400" i="1" kern="1200">
          <a:solidFill>
            <a:schemeClr val="bg2">
              <a:lumMod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1848">
          <p15:clr>
            <a:srgbClr val="F26B43"/>
          </p15:clr>
        </p15:guide>
        <p15:guide id="2" orient="horz" pos="3960">
          <p15:clr>
            <a:srgbClr val="F26B43"/>
          </p15:clr>
        </p15:guide>
        <p15:guide id="3" orient="horz" pos="1536">
          <p15:clr>
            <a:srgbClr val="F26B43"/>
          </p15:clr>
        </p15:guide>
        <p15:guide id="4" orient="horz" pos="3840">
          <p15:clr>
            <a:srgbClr val="F26B43"/>
          </p15:clr>
        </p15:guide>
        <p15:guide id="5" pos="4416">
          <p15:clr>
            <a:srgbClr val="F26B43"/>
          </p15:clr>
        </p15:guide>
        <p15:guide id="6" pos="4800">
          <p15:clr>
            <a:srgbClr val="F26B43"/>
          </p15:clr>
        </p15:guide>
        <p15:guide id="7" orient="horz" pos="360">
          <p15:clr>
            <a:srgbClr val="F26B43"/>
          </p15:clr>
        </p15:guide>
        <p15:guide id="8" pos="7368">
          <p15:clr>
            <a:srgbClr val="F26B43"/>
          </p15:clr>
        </p15:guide>
        <p15:guide id="9"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20.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D342BAD-05CA-46E9-8DDC-7B83F8D1F96F}"/>
              </a:ext>
            </a:extLst>
          </p:cNvPr>
          <p:cNvSpPr txBox="1">
            <a:spLocks/>
          </p:cNvSpPr>
          <p:nvPr/>
        </p:nvSpPr>
        <p:spPr>
          <a:xfrm>
            <a:off x="8073152" y="1176267"/>
            <a:ext cx="3793678" cy="3349641"/>
          </a:xfrm>
          <a:prstGeom prst="rect">
            <a:avLst/>
          </a:prstGeom>
        </p:spPr>
        <p:txBody>
          <a:bodyPr vert="horz" lIns="91440" tIns="45720" rIns="91440" bIns="45720" rtlCol="0" anchor="t">
            <a:normAutofit/>
          </a:bodyPr>
          <a:lstStyle>
            <a:lvl1pPr algn="l" defTabSz="914400" rtl="0" eaLnBrk="1" latinLnBrk="0" hangingPunct="1">
              <a:lnSpc>
                <a:spcPct val="105000"/>
              </a:lnSpc>
              <a:spcBef>
                <a:spcPct val="0"/>
              </a:spcBef>
              <a:buNone/>
              <a:defRPr sz="3900" kern="1200" baseline="0">
                <a:solidFill>
                  <a:schemeClr val="accent1">
                    <a:lumMod val="40000"/>
                    <a:lumOff val="60000"/>
                  </a:schemeClr>
                </a:solidFill>
                <a:latin typeface="+mj-lt"/>
                <a:ea typeface="+mj-ea"/>
                <a:cs typeface="+mj-cs"/>
              </a:defRPr>
            </a:lvl1pPr>
          </a:lstStyle>
          <a:p>
            <a:pPr algn="ctr"/>
            <a:r>
              <a:rPr lang="en-US" dirty="0">
                <a:latin typeface="Algerian" panose="04020705040A02060702" pitchFamily="82" charset="0"/>
              </a:rPr>
              <a:t>       Presentation2</a:t>
            </a:r>
          </a:p>
        </p:txBody>
      </p:sp>
      <p:sp>
        <p:nvSpPr>
          <p:cNvPr id="5" name="Subtitle 2">
            <a:extLst>
              <a:ext uri="{FF2B5EF4-FFF2-40B4-BE49-F238E27FC236}">
                <a16:creationId xmlns:a16="http://schemas.microsoft.com/office/drawing/2014/main" id="{13DD145C-34E8-4E05-895C-4FB0CE0AF826}"/>
              </a:ext>
            </a:extLst>
          </p:cNvPr>
          <p:cNvSpPr txBox="1">
            <a:spLocks/>
          </p:cNvSpPr>
          <p:nvPr/>
        </p:nvSpPr>
        <p:spPr>
          <a:xfrm>
            <a:off x="8073152" y="4796373"/>
            <a:ext cx="3793678" cy="1037760"/>
          </a:xfrm>
          <a:prstGeom prst="rect">
            <a:avLst/>
          </a:prstGeom>
        </p:spPr>
        <p:txBody>
          <a:bodyPr vert="horz" lIns="91440" tIns="45720" rIns="91440" bIns="45720" rtlCol="0" anchor="t">
            <a:normAutofit fontScale="92500" lnSpcReduction="10000"/>
          </a:bodyPr>
          <a:lstStyle>
            <a:lvl1pPr marL="0" indent="0" algn="l" defTabSz="914400" rtl="0" eaLnBrk="1" latinLnBrk="0" hangingPunct="1">
              <a:lnSpc>
                <a:spcPct val="130000"/>
              </a:lnSpc>
              <a:spcBef>
                <a:spcPts val="930"/>
              </a:spcBef>
              <a:buFont typeface="Corbel" panose="020B0503020204020204" pitchFamily="34" charset="0"/>
              <a:buNone/>
              <a:defRPr sz="2000" kern="1200" baseline="0">
                <a:solidFill>
                  <a:schemeClr val="accent1">
                    <a:lumMod val="40000"/>
                    <a:lumOff val="60000"/>
                  </a:schemeClr>
                </a:solidFill>
                <a:latin typeface="+mn-lt"/>
                <a:ea typeface="+mn-ea"/>
                <a:cs typeface="+mn-cs"/>
              </a:defRPr>
            </a:lvl1pPr>
            <a:lvl2pPr marL="457200" indent="0" algn="ctr" defTabSz="914400" rtl="0" eaLnBrk="1" latinLnBrk="0" hangingPunct="1">
              <a:lnSpc>
                <a:spcPct val="111000"/>
              </a:lnSpc>
              <a:spcBef>
                <a:spcPts val="930"/>
              </a:spcBef>
              <a:buFont typeface="Corbel" panose="020B0503020204020204" pitchFamily="34" charset="0"/>
              <a:buNone/>
              <a:defRPr sz="2000" kern="1200">
                <a:solidFill>
                  <a:schemeClr val="bg2">
                    <a:lumMod val="25000"/>
                  </a:schemeClr>
                </a:solidFill>
                <a:latin typeface="+mn-lt"/>
                <a:ea typeface="+mn-ea"/>
                <a:cs typeface="+mn-cs"/>
              </a:defRPr>
            </a:lvl2pPr>
            <a:lvl3pPr marL="914400" indent="0" algn="ctr" defTabSz="914400" rtl="0" eaLnBrk="1" latinLnBrk="0" hangingPunct="1">
              <a:lnSpc>
                <a:spcPct val="111000"/>
              </a:lnSpc>
              <a:spcBef>
                <a:spcPts val="930"/>
              </a:spcBef>
              <a:buFont typeface="Corbel" panose="020B0503020204020204" pitchFamily="34" charset="0"/>
              <a:buNone/>
              <a:defRPr sz="1800" i="1" kern="1200">
                <a:solidFill>
                  <a:schemeClr val="bg2">
                    <a:lumMod val="25000"/>
                  </a:schemeClr>
                </a:solidFill>
                <a:latin typeface="+mn-lt"/>
                <a:ea typeface="+mn-ea"/>
                <a:cs typeface="+mn-cs"/>
              </a:defRPr>
            </a:lvl3pPr>
            <a:lvl4pPr marL="1371600" indent="0" algn="ctr" defTabSz="914400" rtl="0" eaLnBrk="1" latinLnBrk="0" hangingPunct="1">
              <a:lnSpc>
                <a:spcPct val="111000"/>
              </a:lnSpc>
              <a:spcBef>
                <a:spcPts val="930"/>
              </a:spcBef>
              <a:buFont typeface="Corbel" panose="020B0503020204020204" pitchFamily="34" charset="0"/>
              <a:buNone/>
              <a:defRPr sz="1600" kern="1200">
                <a:solidFill>
                  <a:schemeClr val="bg2">
                    <a:lumMod val="25000"/>
                  </a:schemeClr>
                </a:solidFill>
                <a:latin typeface="+mn-lt"/>
                <a:ea typeface="+mn-ea"/>
                <a:cs typeface="+mn-cs"/>
              </a:defRPr>
            </a:lvl4pPr>
            <a:lvl5pPr marL="1828800" indent="0" algn="ctr" defTabSz="914400" rtl="0" eaLnBrk="1" latinLnBrk="0" hangingPunct="1">
              <a:lnSpc>
                <a:spcPct val="111000"/>
              </a:lnSpc>
              <a:spcBef>
                <a:spcPts val="930"/>
              </a:spcBef>
              <a:buFont typeface="Corbel" panose="020B0503020204020204" pitchFamily="34" charset="0"/>
              <a:buNone/>
              <a:defRPr sz="1600" i="1" kern="1200">
                <a:solidFill>
                  <a:schemeClr val="bg2">
                    <a:lumMod val="25000"/>
                  </a:schemeClr>
                </a:solidFill>
                <a:latin typeface="+mn-lt"/>
                <a:ea typeface="+mn-ea"/>
                <a:cs typeface="+mn-cs"/>
              </a:defRPr>
            </a:lvl5pPr>
            <a:lvl6pPr marL="2286000" indent="0" algn="ctr" defTabSz="914400" rtl="0" eaLnBrk="1" latinLnBrk="0" hangingPunct="1">
              <a:lnSpc>
                <a:spcPct val="111000"/>
              </a:lnSpc>
              <a:spcBef>
                <a:spcPts val="930"/>
              </a:spcBef>
              <a:buFont typeface="Corbel" panose="020B0503020204020204" pitchFamily="34" charset="0"/>
              <a:buNone/>
              <a:defRPr sz="1600" kern="1200">
                <a:solidFill>
                  <a:schemeClr val="accent1">
                    <a:lumMod val="75000"/>
                  </a:schemeClr>
                </a:solidFill>
                <a:latin typeface="+mn-lt"/>
                <a:ea typeface="+mn-ea"/>
                <a:cs typeface="+mn-cs"/>
              </a:defRPr>
            </a:lvl6pPr>
            <a:lvl7pPr marL="2743200" indent="0" algn="ctr" defTabSz="914400" rtl="0" eaLnBrk="1" latinLnBrk="0" hangingPunct="1">
              <a:lnSpc>
                <a:spcPct val="111000"/>
              </a:lnSpc>
              <a:spcBef>
                <a:spcPts val="930"/>
              </a:spcBef>
              <a:buFont typeface="Corbel" panose="020B0503020204020204" pitchFamily="34" charset="0"/>
              <a:buNone/>
              <a:defRPr sz="1600" i="1" kern="1200">
                <a:solidFill>
                  <a:schemeClr val="accent1">
                    <a:lumMod val="75000"/>
                  </a:schemeClr>
                </a:solidFill>
                <a:latin typeface="+mn-lt"/>
                <a:ea typeface="+mn-ea"/>
                <a:cs typeface="+mn-cs"/>
              </a:defRPr>
            </a:lvl7pPr>
            <a:lvl8pPr marL="3200400" indent="0" algn="ctr" defTabSz="914400" rtl="0" eaLnBrk="1" latinLnBrk="0" hangingPunct="1">
              <a:lnSpc>
                <a:spcPct val="111000"/>
              </a:lnSpc>
              <a:spcBef>
                <a:spcPts val="930"/>
              </a:spcBef>
              <a:buFont typeface="Corbel" panose="020B0503020204020204" pitchFamily="34" charset="0"/>
              <a:buNone/>
              <a:defRPr sz="1600" kern="1200">
                <a:solidFill>
                  <a:schemeClr val="accent1">
                    <a:lumMod val="75000"/>
                  </a:schemeClr>
                </a:solidFill>
                <a:latin typeface="+mn-lt"/>
                <a:ea typeface="+mn-ea"/>
                <a:cs typeface="+mn-cs"/>
              </a:defRPr>
            </a:lvl8pPr>
            <a:lvl9pPr marL="3657600" indent="0" algn="ctr" defTabSz="914400" rtl="0" eaLnBrk="1" latinLnBrk="0" hangingPunct="1">
              <a:lnSpc>
                <a:spcPct val="111000"/>
              </a:lnSpc>
              <a:spcBef>
                <a:spcPts val="930"/>
              </a:spcBef>
              <a:buFont typeface="Corbel" panose="020B0503020204020204" pitchFamily="34" charset="0"/>
              <a:buNone/>
              <a:defRPr sz="1600" i="1" kern="1200">
                <a:solidFill>
                  <a:schemeClr val="accent1">
                    <a:lumMod val="75000"/>
                  </a:schemeClr>
                </a:solidFill>
                <a:latin typeface="+mn-lt"/>
                <a:ea typeface="+mn-ea"/>
                <a:cs typeface="+mn-cs"/>
              </a:defRPr>
            </a:lvl9pPr>
          </a:lstStyle>
          <a:p>
            <a:pPr algn="ctr"/>
            <a:r>
              <a:rPr lang="en-US" sz="2800" dirty="0">
                <a:solidFill>
                  <a:schemeClr val="accent5">
                    <a:lumMod val="20000"/>
                    <a:lumOff val="80000"/>
                  </a:schemeClr>
                </a:solidFill>
                <a:latin typeface="Algerian" panose="04020705040A02060702" pitchFamily="82" charset="0"/>
              </a:rPr>
              <a:t> Information gathering </a:t>
            </a:r>
          </a:p>
        </p:txBody>
      </p:sp>
    </p:spTree>
    <p:extLst>
      <p:ext uri="{BB962C8B-B14F-4D97-AF65-F5344CB8AC3E}">
        <p14:creationId xmlns:p14="http://schemas.microsoft.com/office/powerpoint/2010/main" val="30767070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925170" y="1519554"/>
            <a:ext cx="8909538" cy="3262432"/>
          </a:xfrm>
          <a:prstGeom prst="rect">
            <a:avLst/>
          </a:prstGeom>
        </p:spPr>
        <p:txBody>
          <a:bodyPr wrap="square">
            <a:spAutoFit/>
          </a:bodyPr>
          <a:lstStyle/>
          <a:p>
            <a:r>
              <a:rPr lang="en-US" sz="2000" dirty="0">
                <a:latin typeface="Arial Rounded MT Bold" panose="020F0704030504030204" pitchFamily="34" charset="0"/>
              </a:rPr>
              <a:t>Question 11: We know that many coaching center use leaflets or arrange a meeting with teacher and guardian to know about them, how do you think if we do something like that?</a:t>
            </a:r>
          </a:p>
          <a:p>
            <a:r>
              <a:rPr lang="en-US" dirty="0">
                <a:latin typeface="Arial" panose="020B0604020202020204" pitchFamily="34" charset="0"/>
                <a:cs typeface="Arial" panose="020B0604020202020204" pitchFamily="34" charset="0"/>
              </a:rPr>
              <a:t>Answer: You can do workshop in some school. It will help in both advertisement and make everyone understand our project.</a:t>
            </a:r>
          </a:p>
          <a:p>
            <a:endParaRPr lang="en-US" dirty="0"/>
          </a:p>
          <a:p>
            <a:r>
              <a:rPr lang="en-US" dirty="0"/>
              <a:t> </a:t>
            </a:r>
          </a:p>
          <a:p>
            <a:r>
              <a:rPr lang="en-US" sz="2000" dirty="0">
                <a:latin typeface="Arial Rounded MT Bold" panose="020F0704030504030204" pitchFamily="34" charset="0"/>
              </a:rPr>
              <a:t>Question 12: What is your own opinion about our project?</a:t>
            </a:r>
          </a:p>
          <a:p>
            <a:r>
              <a:rPr lang="en-US" dirty="0">
                <a:latin typeface="Arial" panose="020B0604020202020204" pitchFamily="34" charset="0"/>
                <a:cs typeface="Arial" panose="020B0604020202020204" pitchFamily="34" charset="0"/>
              </a:rPr>
              <a:t>Answer: From the deep of my heart I would like to say that you are doing a great project. It is unique and wish that it will be beneficial in nowadays children’s study. Carry on. Best of luck.</a:t>
            </a:r>
          </a:p>
        </p:txBody>
      </p:sp>
    </p:spTree>
    <p:extLst>
      <p:ext uri="{BB962C8B-B14F-4D97-AF65-F5344CB8AC3E}">
        <p14:creationId xmlns:p14="http://schemas.microsoft.com/office/powerpoint/2010/main" val="32258239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bg>
      <p:bgPr>
        <a:gradFill>
          <a:gsLst>
            <a:gs pos="14000">
              <a:schemeClr val="accent2">
                <a:lumMod val="60000"/>
                <a:lumOff val="4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2FB7B8-B8E1-472D-997F-F3168AF29223}"/>
              </a:ext>
            </a:extLst>
          </p:cNvPr>
          <p:cNvSpPr>
            <a:spLocks noGrp="1"/>
          </p:cNvSpPr>
          <p:nvPr>
            <p:ph type="title"/>
          </p:nvPr>
        </p:nvSpPr>
        <p:spPr>
          <a:xfrm>
            <a:off x="404700" y="254447"/>
            <a:ext cx="8897565" cy="960204"/>
          </a:xfrm>
        </p:spPr>
        <p:txBody>
          <a:bodyPr/>
          <a:lstStyle/>
          <a:p>
            <a:r>
              <a:rPr lang="en-US" u="sng" dirty="0">
                <a:solidFill>
                  <a:schemeClr val="bg1"/>
                </a:solidFill>
                <a:latin typeface="Algerian" panose="04020705040A02060702" pitchFamily="82" charset="0"/>
              </a:rPr>
              <a:t>Questionnaire</a:t>
            </a:r>
            <a:r>
              <a:rPr lang="en-US" dirty="0">
                <a:solidFill>
                  <a:schemeClr val="bg1"/>
                </a:solidFill>
                <a:latin typeface="Algerian" panose="04020705040A02060702" pitchFamily="82" charset="0"/>
              </a:rPr>
              <a:t>:</a:t>
            </a:r>
            <a:endParaRPr lang="en-US" dirty="0">
              <a:solidFill>
                <a:schemeClr val="bg1"/>
              </a:solidFill>
            </a:endParaRPr>
          </a:p>
        </p:txBody>
      </p:sp>
      <p:pic>
        <p:nvPicPr>
          <p:cNvPr id="3" name="Picture 2">
            <a:extLst>
              <a:ext uri="{FF2B5EF4-FFF2-40B4-BE49-F238E27FC236}">
                <a16:creationId xmlns:a16="http://schemas.microsoft.com/office/drawing/2014/main" id="{44AE85B4-2533-43AA-9472-F478A906CB6F}"/>
              </a:ext>
            </a:extLst>
          </p:cNvPr>
          <p:cNvPicPr/>
          <p:nvPr/>
        </p:nvPicPr>
        <p:blipFill>
          <a:blip r:embed="rId2">
            <a:extLst>
              <a:ext uri="{28A0092B-C50C-407E-A947-70E740481C1C}">
                <a14:useLocalDpi xmlns:a14="http://schemas.microsoft.com/office/drawing/2010/main" val="0"/>
              </a:ext>
            </a:extLst>
          </a:blip>
          <a:stretch>
            <a:fillRect/>
          </a:stretch>
        </p:blipFill>
        <p:spPr>
          <a:xfrm>
            <a:off x="1094095" y="1214651"/>
            <a:ext cx="10003809" cy="5308978"/>
          </a:xfrm>
          <a:prstGeom prst="rect">
            <a:avLst/>
          </a:prstGeom>
        </p:spPr>
      </p:pic>
    </p:spTree>
    <p:extLst>
      <p:ext uri="{BB962C8B-B14F-4D97-AF65-F5344CB8AC3E}">
        <p14:creationId xmlns:p14="http://schemas.microsoft.com/office/powerpoint/2010/main" val="28863539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bg>
      <p:bgPr>
        <a:gradFill>
          <a:gsLst>
            <a:gs pos="14000">
              <a:schemeClr val="accent2">
                <a:lumMod val="60000"/>
                <a:lumOff val="4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31BC1F-0573-4926-8B0C-79B95B4006FD}"/>
              </a:ext>
            </a:extLst>
          </p:cNvPr>
          <p:cNvSpPr>
            <a:spLocks noGrp="1"/>
          </p:cNvSpPr>
          <p:nvPr>
            <p:ph type="title"/>
          </p:nvPr>
        </p:nvSpPr>
        <p:spPr>
          <a:xfrm>
            <a:off x="254575" y="404573"/>
            <a:ext cx="8897565" cy="1219512"/>
          </a:xfrm>
        </p:spPr>
        <p:txBody>
          <a:bodyPr/>
          <a:lstStyle/>
          <a:p>
            <a:r>
              <a:rPr lang="en-US" u="sng" dirty="0">
                <a:solidFill>
                  <a:schemeClr val="bg1"/>
                </a:solidFill>
                <a:latin typeface="Algerian" panose="04020705040A02060702" pitchFamily="82" charset="0"/>
              </a:rPr>
              <a:t>Questionnaire</a:t>
            </a:r>
            <a:r>
              <a:rPr lang="en-US" dirty="0">
                <a:solidFill>
                  <a:schemeClr val="bg1"/>
                </a:solidFill>
                <a:latin typeface="Algerian" panose="04020705040A02060702" pitchFamily="82" charset="0"/>
              </a:rPr>
              <a:t>:</a:t>
            </a:r>
          </a:p>
        </p:txBody>
      </p:sp>
      <p:pic>
        <p:nvPicPr>
          <p:cNvPr id="3" name="Picture 2">
            <a:extLst>
              <a:ext uri="{FF2B5EF4-FFF2-40B4-BE49-F238E27FC236}">
                <a16:creationId xmlns:a16="http://schemas.microsoft.com/office/drawing/2014/main" id="{D4A0E01D-A219-4E91-B65A-DB0768B3AF3E}"/>
              </a:ext>
            </a:extLst>
          </p:cNvPr>
          <p:cNvPicPr/>
          <p:nvPr/>
        </p:nvPicPr>
        <p:blipFill>
          <a:blip r:embed="rId2">
            <a:extLst>
              <a:ext uri="{28A0092B-C50C-407E-A947-70E740481C1C}">
                <a14:useLocalDpi xmlns:a14="http://schemas.microsoft.com/office/drawing/2010/main" val="0"/>
              </a:ext>
            </a:extLst>
          </a:blip>
          <a:stretch>
            <a:fillRect/>
          </a:stretch>
        </p:blipFill>
        <p:spPr>
          <a:xfrm>
            <a:off x="344305" y="1413634"/>
            <a:ext cx="6006152" cy="5172315"/>
          </a:xfrm>
          <a:prstGeom prst="rect">
            <a:avLst/>
          </a:prstGeom>
        </p:spPr>
      </p:pic>
      <p:pic>
        <p:nvPicPr>
          <p:cNvPr id="4" name="Picture 3">
            <a:extLst>
              <a:ext uri="{FF2B5EF4-FFF2-40B4-BE49-F238E27FC236}">
                <a16:creationId xmlns:a16="http://schemas.microsoft.com/office/drawing/2014/main" id="{49157C85-F951-49EA-BF17-3713B23DAFA6}"/>
              </a:ext>
            </a:extLst>
          </p:cNvPr>
          <p:cNvPicPr/>
          <p:nvPr/>
        </p:nvPicPr>
        <p:blipFill>
          <a:blip r:embed="rId3">
            <a:extLst>
              <a:ext uri="{28A0092B-C50C-407E-A947-70E740481C1C}">
                <a14:useLocalDpi xmlns:a14="http://schemas.microsoft.com/office/drawing/2010/main" val="0"/>
              </a:ext>
            </a:extLst>
          </a:blip>
          <a:stretch>
            <a:fillRect/>
          </a:stretch>
        </p:blipFill>
        <p:spPr>
          <a:xfrm>
            <a:off x="6588636" y="1411856"/>
            <a:ext cx="5448690" cy="4769582"/>
          </a:xfrm>
          <a:prstGeom prst="rect">
            <a:avLst/>
          </a:prstGeom>
          <a:no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pic>
    </p:spTree>
    <p:extLst>
      <p:ext uri="{BB962C8B-B14F-4D97-AF65-F5344CB8AC3E}">
        <p14:creationId xmlns:p14="http://schemas.microsoft.com/office/powerpoint/2010/main" val="28214648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a:extLst>
              <a:ext uri="{FF2B5EF4-FFF2-40B4-BE49-F238E27FC236}">
                <a16:creationId xmlns:a16="http://schemas.microsoft.com/office/drawing/2014/main" id="{3B1511EE-B71A-46A2-86B7-FE9CCB29D3A6}"/>
              </a:ext>
            </a:extLst>
          </p:cNvPr>
          <p:cNvGraphicFramePr/>
          <p:nvPr>
            <p:extLst>
              <p:ext uri="{D42A27DB-BD31-4B8C-83A1-F6EECF244321}">
                <p14:modId xmlns:p14="http://schemas.microsoft.com/office/powerpoint/2010/main" val="1624390499"/>
              </p:ext>
            </p:extLst>
          </p:nvPr>
        </p:nvGraphicFramePr>
        <p:xfrm>
          <a:off x="3245598" y="563860"/>
          <a:ext cx="8840385" cy="597673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4030409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Chart 7">
            <a:extLst>
              <a:ext uri="{FF2B5EF4-FFF2-40B4-BE49-F238E27FC236}">
                <a16:creationId xmlns:a16="http://schemas.microsoft.com/office/drawing/2014/main" id="{BBC77F0E-17E5-459C-8B52-3C622CDD2C27}"/>
              </a:ext>
            </a:extLst>
          </p:cNvPr>
          <p:cNvGraphicFramePr/>
          <p:nvPr>
            <p:extLst>
              <p:ext uri="{D42A27DB-BD31-4B8C-83A1-F6EECF244321}">
                <p14:modId xmlns:p14="http://schemas.microsoft.com/office/powerpoint/2010/main" val="2090217110"/>
              </p:ext>
            </p:extLst>
          </p:nvPr>
        </p:nvGraphicFramePr>
        <p:xfrm>
          <a:off x="3355833" y="719666"/>
          <a:ext cx="8128000" cy="561289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0357083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hart 6">
            <a:extLst>
              <a:ext uri="{FF2B5EF4-FFF2-40B4-BE49-F238E27FC236}">
                <a16:creationId xmlns:a16="http://schemas.microsoft.com/office/drawing/2014/main" id="{8883F008-CA26-421A-8F6B-CFBA55435B37}"/>
              </a:ext>
            </a:extLst>
          </p:cNvPr>
          <p:cNvGraphicFramePr/>
          <p:nvPr>
            <p:extLst>
              <p:ext uri="{D42A27DB-BD31-4B8C-83A1-F6EECF244321}">
                <p14:modId xmlns:p14="http://schemas.microsoft.com/office/powerpoint/2010/main" val="1698271383"/>
              </p:ext>
            </p:extLst>
          </p:nvPr>
        </p:nvGraphicFramePr>
        <p:xfrm>
          <a:off x="3104659" y="805217"/>
          <a:ext cx="8659711" cy="483885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104565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Chart 8">
            <a:extLst>
              <a:ext uri="{FF2B5EF4-FFF2-40B4-BE49-F238E27FC236}">
                <a16:creationId xmlns:a16="http://schemas.microsoft.com/office/drawing/2014/main" id="{8638E7D0-82BA-47F5-9C85-43F7ABBF4189}"/>
              </a:ext>
            </a:extLst>
          </p:cNvPr>
          <p:cNvGraphicFramePr/>
          <p:nvPr>
            <p:extLst>
              <p:ext uri="{D42A27DB-BD31-4B8C-83A1-F6EECF244321}">
                <p14:modId xmlns:p14="http://schemas.microsoft.com/office/powerpoint/2010/main" val="619229890"/>
              </p:ext>
            </p:extLst>
          </p:nvPr>
        </p:nvGraphicFramePr>
        <p:xfrm>
          <a:off x="2829899" y="332782"/>
          <a:ext cx="8128000" cy="541866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6123541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a:extLst>
              <a:ext uri="{FF2B5EF4-FFF2-40B4-BE49-F238E27FC236}">
                <a16:creationId xmlns:a16="http://schemas.microsoft.com/office/drawing/2014/main" id="{3F951B0C-F66B-4689-8335-F1A461EFEF29}"/>
              </a:ext>
            </a:extLst>
          </p:cNvPr>
          <p:cNvGraphicFramePr/>
          <p:nvPr>
            <p:extLst>
              <p:ext uri="{D42A27DB-BD31-4B8C-83A1-F6EECF244321}">
                <p14:modId xmlns:p14="http://schemas.microsoft.com/office/powerpoint/2010/main" val="2524203329"/>
              </p:ext>
            </p:extLst>
          </p:nvPr>
        </p:nvGraphicFramePr>
        <p:xfrm>
          <a:off x="3069230" y="719666"/>
          <a:ext cx="8128000" cy="541866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7157482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hart 6">
            <a:extLst>
              <a:ext uri="{FF2B5EF4-FFF2-40B4-BE49-F238E27FC236}">
                <a16:creationId xmlns:a16="http://schemas.microsoft.com/office/drawing/2014/main" id="{33242A50-95E4-4894-8034-AA5878E72E5A}"/>
              </a:ext>
            </a:extLst>
          </p:cNvPr>
          <p:cNvGraphicFramePr/>
          <p:nvPr>
            <p:extLst>
              <p:ext uri="{D42A27DB-BD31-4B8C-83A1-F6EECF244321}">
                <p14:modId xmlns:p14="http://schemas.microsoft.com/office/powerpoint/2010/main" val="1096618964"/>
              </p:ext>
            </p:extLst>
          </p:nvPr>
        </p:nvGraphicFramePr>
        <p:xfrm>
          <a:off x="3214806" y="840225"/>
          <a:ext cx="8357704" cy="517755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1299631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a:extLst>
              <a:ext uri="{FF2B5EF4-FFF2-40B4-BE49-F238E27FC236}">
                <a16:creationId xmlns:a16="http://schemas.microsoft.com/office/drawing/2014/main" id="{F2F2A971-8133-4278-A8D9-A690B0559963}"/>
              </a:ext>
            </a:extLst>
          </p:cNvPr>
          <p:cNvGraphicFramePr/>
          <p:nvPr>
            <p:extLst>
              <p:ext uri="{D42A27DB-BD31-4B8C-83A1-F6EECF244321}">
                <p14:modId xmlns:p14="http://schemas.microsoft.com/office/powerpoint/2010/main" val="3849436841"/>
              </p:ext>
            </p:extLst>
          </p:nvPr>
        </p:nvGraphicFramePr>
        <p:xfrm>
          <a:off x="3219355" y="610483"/>
          <a:ext cx="8128000" cy="541866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5896243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useBgFill="1">
        <p:nvSpPr>
          <p:cNvPr id="2" name="Title 1">
            <a:extLst>
              <a:ext uri="{FF2B5EF4-FFF2-40B4-BE49-F238E27FC236}">
                <a16:creationId xmlns:a16="http://schemas.microsoft.com/office/drawing/2014/main" id="{6CFD188A-3D9B-4A1C-B391-85C1FCD59131}"/>
              </a:ext>
            </a:extLst>
          </p:cNvPr>
          <p:cNvSpPr>
            <a:spLocks noGrp="1"/>
          </p:cNvSpPr>
          <p:nvPr>
            <p:ph type="title"/>
          </p:nvPr>
        </p:nvSpPr>
        <p:spPr>
          <a:xfrm>
            <a:off x="163204" y="254447"/>
            <a:ext cx="8897565" cy="1560716"/>
          </a:xfrm>
        </p:spPr>
        <p:txBody>
          <a:bodyPr/>
          <a:lstStyle/>
          <a:p>
            <a:r>
              <a:rPr lang="en-US" dirty="0">
                <a:latin typeface="Algerian" panose="04020705040A02060702" pitchFamily="82" charset="0"/>
              </a:rPr>
              <a:t>Group Name: Tierce</a:t>
            </a:r>
            <a:endParaRPr lang="en-US" dirty="0"/>
          </a:p>
        </p:txBody>
      </p:sp>
      <p:pic>
        <p:nvPicPr>
          <p:cNvPr id="4" name="Content Placeholder 3">
            <a:extLst>
              <a:ext uri="{FF2B5EF4-FFF2-40B4-BE49-F238E27FC236}">
                <a16:creationId xmlns:a16="http://schemas.microsoft.com/office/drawing/2014/main" id="{AD494967-28FF-48AE-BE1B-000E2DE592F1}"/>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7424" r="17482" b="14304"/>
          <a:stretch/>
        </p:blipFill>
        <p:spPr>
          <a:xfrm>
            <a:off x="570366" y="1250258"/>
            <a:ext cx="2690193" cy="2937428"/>
          </a:xfrm>
        </p:spPr>
      </p:pic>
      <p:pic>
        <p:nvPicPr>
          <p:cNvPr id="11" name="Picture 10">
            <a:extLst>
              <a:ext uri="{FF2B5EF4-FFF2-40B4-BE49-F238E27FC236}">
                <a16:creationId xmlns:a16="http://schemas.microsoft.com/office/drawing/2014/main" id="{3EF602A1-3093-4B58-AEFE-C4DB69FD40F9}"/>
              </a:ext>
            </a:extLst>
          </p:cNvPr>
          <p:cNvPicPr>
            <a:picLocks noChangeAspect="1"/>
          </p:cNvPicPr>
          <p:nvPr/>
        </p:nvPicPr>
        <p:blipFill rotWithShape="1">
          <a:blip r:embed="rId3">
            <a:extLst>
              <a:ext uri="{28A0092B-C50C-407E-A947-70E740481C1C}">
                <a14:useLocalDpi xmlns:a14="http://schemas.microsoft.com/office/drawing/2010/main" val="0"/>
              </a:ext>
            </a:extLst>
          </a:blip>
          <a:srcRect l="414" t="11719" r="-414" b="24319"/>
          <a:stretch/>
        </p:blipFill>
        <p:spPr>
          <a:xfrm>
            <a:off x="4290234" y="1235764"/>
            <a:ext cx="3199841" cy="2951922"/>
          </a:xfrm>
          <a:prstGeom prst="rect">
            <a:avLst/>
          </a:prstGeom>
        </p:spPr>
      </p:pic>
      <p:pic>
        <p:nvPicPr>
          <p:cNvPr id="13" name="Picture 12">
            <a:extLst>
              <a:ext uri="{FF2B5EF4-FFF2-40B4-BE49-F238E27FC236}">
                <a16:creationId xmlns:a16="http://schemas.microsoft.com/office/drawing/2014/main" id="{8F7CEC24-6BF9-46B2-A404-AE0F0BB36C16}"/>
              </a:ext>
            </a:extLst>
          </p:cNvPr>
          <p:cNvPicPr>
            <a:picLocks noChangeAspect="1"/>
          </p:cNvPicPr>
          <p:nvPr/>
        </p:nvPicPr>
        <p:blipFill rotWithShape="1">
          <a:blip r:embed="rId4">
            <a:extLst>
              <a:ext uri="{28A0092B-C50C-407E-A947-70E740481C1C}">
                <a14:useLocalDpi xmlns:a14="http://schemas.microsoft.com/office/drawing/2010/main" val="0"/>
              </a:ext>
            </a:extLst>
          </a:blip>
          <a:srcRect l="-651" r="16578" b="6316"/>
          <a:stretch/>
        </p:blipFill>
        <p:spPr>
          <a:xfrm>
            <a:off x="8519751" y="1261233"/>
            <a:ext cx="2937805" cy="2926453"/>
          </a:xfrm>
          <a:prstGeom prst="rect">
            <a:avLst/>
          </a:prstGeom>
        </p:spPr>
      </p:pic>
      <p:sp>
        <p:nvSpPr>
          <p:cNvPr id="14" name="Rectangle 13">
            <a:extLst>
              <a:ext uri="{FF2B5EF4-FFF2-40B4-BE49-F238E27FC236}">
                <a16:creationId xmlns:a16="http://schemas.microsoft.com/office/drawing/2014/main" id="{70405505-CD3C-466C-934A-020DB732D360}"/>
              </a:ext>
            </a:extLst>
          </p:cNvPr>
          <p:cNvSpPr/>
          <p:nvPr/>
        </p:nvSpPr>
        <p:spPr>
          <a:xfrm>
            <a:off x="-23948" y="4706443"/>
            <a:ext cx="3878819" cy="954107"/>
          </a:xfrm>
          <a:prstGeom prst="rect">
            <a:avLst/>
          </a:prstGeom>
          <a:noFill/>
        </p:spPr>
        <p:txBody>
          <a:bodyPr wrap="none" lIns="91440" tIns="45720" rIns="91440" bIns="45720">
            <a:spAutoFit/>
          </a:bodyPr>
          <a:lstStyle/>
          <a:p>
            <a:pPr algn="ctr"/>
            <a:r>
              <a:rPr lang="en-US" sz="2800" b="0" cap="none" spc="0" dirty="0">
                <a:ln w="0"/>
                <a:solidFill>
                  <a:schemeClr val="accent1">
                    <a:lumMod val="10000"/>
                  </a:schemeClr>
                </a:solidFill>
                <a:effectLst>
                  <a:outerShdw blurRad="38100" dist="19050" dir="2700000" algn="tl" rotWithShape="0">
                    <a:schemeClr val="dk1">
                      <a:alpha val="40000"/>
                    </a:schemeClr>
                  </a:outerShdw>
                </a:effectLst>
                <a:latin typeface="Arial Rounded MT Bold" panose="020F0704030504030204" pitchFamily="34" charset="0"/>
              </a:rPr>
              <a:t>Nafisa Lubaba Rafisa</a:t>
            </a:r>
          </a:p>
          <a:p>
            <a:pPr algn="ctr"/>
            <a:r>
              <a:rPr lang="en-US" sz="2800" dirty="0">
                <a:ln w="0"/>
                <a:solidFill>
                  <a:schemeClr val="accent1">
                    <a:lumMod val="10000"/>
                  </a:schemeClr>
                </a:solidFill>
                <a:effectLst>
                  <a:outerShdw blurRad="38100" dist="19050" dir="2700000" algn="tl" rotWithShape="0">
                    <a:schemeClr val="dk1">
                      <a:alpha val="40000"/>
                    </a:schemeClr>
                  </a:outerShdw>
                </a:effectLst>
                <a:latin typeface="Arial Rounded MT Bold" panose="020F0704030504030204" pitchFamily="34" charset="0"/>
              </a:rPr>
              <a:t>CSE 063 07432</a:t>
            </a:r>
            <a:endParaRPr lang="en-US" sz="2800" b="0" cap="none" spc="0" dirty="0">
              <a:ln w="0"/>
              <a:solidFill>
                <a:schemeClr val="accent1">
                  <a:lumMod val="10000"/>
                </a:schemeClr>
              </a:solidFill>
              <a:effectLst>
                <a:outerShdw blurRad="38100" dist="19050" dir="2700000" algn="tl" rotWithShape="0">
                  <a:schemeClr val="dk1">
                    <a:alpha val="40000"/>
                  </a:schemeClr>
                </a:outerShdw>
              </a:effectLst>
              <a:latin typeface="Arial Rounded MT Bold" panose="020F0704030504030204" pitchFamily="34" charset="0"/>
            </a:endParaRPr>
          </a:p>
        </p:txBody>
      </p:sp>
      <p:sp>
        <p:nvSpPr>
          <p:cNvPr id="15" name="Rectangle 14">
            <a:extLst>
              <a:ext uri="{FF2B5EF4-FFF2-40B4-BE49-F238E27FC236}">
                <a16:creationId xmlns:a16="http://schemas.microsoft.com/office/drawing/2014/main" id="{AD5CD9C1-5436-4F06-9392-080CB944FAA3}"/>
              </a:ext>
            </a:extLst>
          </p:cNvPr>
          <p:cNvSpPr/>
          <p:nvPr/>
        </p:nvSpPr>
        <p:spPr>
          <a:xfrm>
            <a:off x="3934614" y="4708364"/>
            <a:ext cx="3878819" cy="954107"/>
          </a:xfrm>
          <a:prstGeom prst="rect">
            <a:avLst/>
          </a:prstGeom>
        </p:spPr>
        <p:txBody>
          <a:bodyPr wrap="square">
            <a:spAutoFit/>
          </a:bodyPr>
          <a:lstStyle/>
          <a:p>
            <a:pPr algn="ctr"/>
            <a:r>
              <a:rPr lang="en-US" sz="2800" dirty="0">
                <a:ln w="0"/>
                <a:solidFill>
                  <a:schemeClr val="accent1">
                    <a:lumMod val="10000"/>
                  </a:schemeClr>
                </a:solidFill>
                <a:effectLst>
                  <a:outerShdw blurRad="38100" dist="19050" dir="2700000" algn="tl" rotWithShape="0">
                    <a:schemeClr val="dk1">
                      <a:alpha val="40000"/>
                    </a:schemeClr>
                  </a:outerShdw>
                </a:effectLst>
                <a:latin typeface="Arial Rounded MT Bold" panose="020F0704030504030204" pitchFamily="34" charset="0"/>
              </a:rPr>
              <a:t>Naimul Islam</a:t>
            </a:r>
          </a:p>
          <a:p>
            <a:pPr algn="ctr"/>
            <a:r>
              <a:rPr lang="en-US" sz="2800" dirty="0">
                <a:ln w="0"/>
                <a:solidFill>
                  <a:schemeClr val="accent1">
                    <a:lumMod val="10000"/>
                  </a:schemeClr>
                </a:solidFill>
                <a:effectLst>
                  <a:outerShdw blurRad="38100" dist="19050" dir="2700000" algn="tl" rotWithShape="0">
                    <a:schemeClr val="dk1">
                      <a:alpha val="40000"/>
                    </a:schemeClr>
                  </a:outerShdw>
                </a:effectLst>
                <a:latin typeface="Arial Rounded MT Bold" panose="020F0704030504030204" pitchFamily="34" charset="0"/>
              </a:rPr>
              <a:t>CSE 063 07444</a:t>
            </a:r>
          </a:p>
        </p:txBody>
      </p:sp>
      <p:sp>
        <p:nvSpPr>
          <p:cNvPr id="16" name="Rectangle 15">
            <a:extLst>
              <a:ext uri="{FF2B5EF4-FFF2-40B4-BE49-F238E27FC236}">
                <a16:creationId xmlns:a16="http://schemas.microsoft.com/office/drawing/2014/main" id="{ADF63270-30A2-4C22-B1EC-A8B7F337A072}"/>
              </a:ext>
            </a:extLst>
          </p:cNvPr>
          <p:cNvSpPr/>
          <p:nvPr/>
        </p:nvSpPr>
        <p:spPr>
          <a:xfrm>
            <a:off x="6811617" y="4717418"/>
            <a:ext cx="6096000" cy="954107"/>
          </a:xfrm>
          <a:prstGeom prst="rect">
            <a:avLst/>
          </a:prstGeom>
        </p:spPr>
        <p:txBody>
          <a:bodyPr>
            <a:spAutoFit/>
          </a:bodyPr>
          <a:lstStyle/>
          <a:p>
            <a:pPr algn="ctr"/>
            <a:r>
              <a:rPr lang="en-US" sz="2800" dirty="0">
                <a:ln w="0"/>
                <a:solidFill>
                  <a:schemeClr val="accent1">
                    <a:lumMod val="10000"/>
                  </a:schemeClr>
                </a:solidFill>
                <a:effectLst>
                  <a:outerShdw blurRad="38100" dist="19050" dir="2700000" algn="tl" rotWithShape="0">
                    <a:schemeClr val="dk1">
                      <a:alpha val="40000"/>
                    </a:schemeClr>
                  </a:outerShdw>
                </a:effectLst>
                <a:latin typeface="Arial Rounded MT Bold" panose="020F0704030504030204" pitchFamily="34" charset="0"/>
              </a:rPr>
              <a:t>Rezwana Karim</a:t>
            </a:r>
          </a:p>
          <a:p>
            <a:pPr algn="ctr"/>
            <a:r>
              <a:rPr lang="en-US" sz="2800" dirty="0">
                <a:ln w="0"/>
                <a:solidFill>
                  <a:schemeClr val="accent1">
                    <a:lumMod val="10000"/>
                  </a:schemeClr>
                </a:solidFill>
                <a:effectLst>
                  <a:outerShdw blurRad="38100" dist="19050" dir="2700000" algn="tl" rotWithShape="0">
                    <a:schemeClr val="dk1">
                      <a:alpha val="40000"/>
                    </a:schemeClr>
                  </a:outerShdw>
                </a:effectLst>
                <a:latin typeface="Arial Rounded MT Bold" panose="020F0704030504030204" pitchFamily="34" charset="0"/>
              </a:rPr>
              <a:t>CSE 063 07453</a:t>
            </a:r>
          </a:p>
        </p:txBody>
      </p:sp>
    </p:spTree>
    <p:extLst>
      <p:ext uri="{BB962C8B-B14F-4D97-AF65-F5344CB8AC3E}">
        <p14:creationId xmlns:p14="http://schemas.microsoft.com/office/powerpoint/2010/main" val="40978128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a:extLst>
              <a:ext uri="{FF2B5EF4-FFF2-40B4-BE49-F238E27FC236}">
                <a16:creationId xmlns:a16="http://schemas.microsoft.com/office/drawing/2014/main" id="{5B43B4A8-8EC9-42C6-A768-322B90FA72C5}"/>
              </a:ext>
            </a:extLst>
          </p:cNvPr>
          <p:cNvGraphicFramePr/>
          <p:nvPr>
            <p:extLst>
              <p:ext uri="{D42A27DB-BD31-4B8C-83A1-F6EECF244321}">
                <p14:modId xmlns:p14="http://schemas.microsoft.com/office/powerpoint/2010/main" val="4164013792"/>
              </p:ext>
            </p:extLst>
          </p:nvPr>
        </p:nvGraphicFramePr>
        <p:xfrm>
          <a:off x="3096525" y="624132"/>
          <a:ext cx="8128000" cy="541866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6650734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2862900-5CE2-4BD6-8F11-A72BFA7B6FFB}"/>
              </a:ext>
            </a:extLst>
          </p:cNvPr>
          <p:cNvSpPr/>
          <p:nvPr/>
        </p:nvSpPr>
        <p:spPr>
          <a:xfrm>
            <a:off x="136478" y="191069"/>
            <a:ext cx="4476466" cy="545910"/>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sz="3600" dirty="0">
                <a:latin typeface="Arial Rounded MT Bold" panose="020F0704030504030204" pitchFamily="34" charset="0"/>
              </a:rPr>
              <a:t>View’s on project:</a:t>
            </a:r>
          </a:p>
        </p:txBody>
      </p:sp>
      <p:pic>
        <p:nvPicPr>
          <p:cNvPr id="3" name="Picture 2">
            <a:extLst>
              <a:ext uri="{FF2B5EF4-FFF2-40B4-BE49-F238E27FC236}">
                <a16:creationId xmlns:a16="http://schemas.microsoft.com/office/drawing/2014/main" id="{50202CE0-6FD3-4CAC-B4BD-C97FF90DD831}"/>
              </a:ext>
            </a:extLst>
          </p:cNvPr>
          <p:cNvPicPr/>
          <p:nvPr/>
        </p:nvPicPr>
        <p:blipFill>
          <a:blip r:embed="rId2">
            <a:extLst>
              <a:ext uri="{28A0092B-C50C-407E-A947-70E740481C1C}">
                <a14:useLocalDpi xmlns:a14="http://schemas.microsoft.com/office/drawing/2010/main" val="0"/>
              </a:ext>
            </a:extLst>
          </a:blip>
          <a:stretch>
            <a:fillRect/>
          </a:stretch>
        </p:blipFill>
        <p:spPr>
          <a:xfrm>
            <a:off x="1126435" y="925081"/>
            <a:ext cx="9939129" cy="5075583"/>
          </a:xfrm>
          <a:prstGeom prst="rect">
            <a:avLst/>
          </a:prstGeom>
        </p:spPr>
      </p:pic>
    </p:spTree>
    <p:extLst>
      <p:ext uri="{BB962C8B-B14F-4D97-AF65-F5344CB8AC3E}">
        <p14:creationId xmlns:p14="http://schemas.microsoft.com/office/powerpoint/2010/main" val="1800071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7F53134-181A-4E23-9AEB-37B5AB99C493}"/>
              </a:ext>
            </a:extLst>
          </p:cNvPr>
          <p:cNvSpPr/>
          <p:nvPr/>
        </p:nvSpPr>
        <p:spPr>
          <a:xfrm>
            <a:off x="136478" y="191069"/>
            <a:ext cx="4476466" cy="545910"/>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sz="3600" dirty="0">
                <a:latin typeface="Arial Rounded MT Bold" panose="020F0704030504030204" pitchFamily="34" charset="0"/>
              </a:rPr>
              <a:t>View’s on project:</a:t>
            </a:r>
          </a:p>
        </p:txBody>
      </p:sp>
      <p:pic>
        <p:nvPicPr>
          <p:cNvPr id="3" name="Picture 2">
            <a:extLst>
              <a:ext uri="{FF2B5EF4-FFF2-40B4-BE49-F238E27FC236}">
                <a16:creationId xmlns:a16="http://schemas.microsoft.com/office/drawing/2014/main" id="{403DD605-B39F-4A44-BF36-F16AA1671794}"/>
              </a:ext>
            </a:extLst>
          </p:cNvPr>
          <p:cNvPicPr/>
          <p:nvPr/>
        </p:nvPicPr>
        <p:blipFill>
          <a:blip r:embed="rId2">
            <a:extLst>
              <a:ext uri="{28A0092B-C50C-407E-A947-70E740481C1C}">
                <a14:useLocalDpi xmlns:a14="http://schemas.microsoft.com/office/drawing/2010/main" val="0"/>
              </a:ext>
            </a:extLst>
          </a:blip>
          <a:stretch>
            <a:fillRect/>
          </a:stretch>
        </p:blipFill>
        <p:spPr>
          <a:xfrm>
            <a:off x="832513" y="955344"/>
            <a:ext cx="10290412" cy="5336274"/>
          </a:xfrm>
          <a:prstGeom prst="rect">
            <a:avLst/>
          </a:prstGeom>
        </p:spPr>
      </p:pic>
    </p:spTree>
    <p:extLst>
      <p:ext uri="{BB962C8B-B14F-4D97-AF65-F5344CB8AC3E}">
        <p14:creationId xmlns:p14="http://schemas.microsoft.com/office/powerpoint/2010/main" val="37287532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7F53134-181A-4E23-9AEB-37B5AB99C493}"/>
              </a:ext>
            </a:extLst>
          </p:cNvPr>
          <p:cNvSpPr/>
          <p:nvPr/>
        </p:nvSpPr>
        <p:spPr>
          <a:xfrm>
            <a:off x="136478" y="191069"/>
            <a:ext cx="4476466" cy="545910"/>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sz="3600" dirty="0">
                <a:latin typeface="Arial Rounded MT Bold" panose="020F0704030504030204" pitchFamily="34" charset="0"/>
              </a:rPr>
              <a:t>View’s on project:</a:t>
            </a:r>
          </a:p>
        </p:txBody>
      </p:sp>
      <p:pic>
        <p:nvPicPr>
          <p:cNvPr id="3" name="Picture 2">
            <a:extLst>
              <a:ext uri="{FF2B5EF4-FFF2-40B4-BE49-F238E27FC236}">
                <a16:creationId xmlns:a16="http://schemas.microsoft.com/office/drawing/2014/main" id="{1008B3F1-FD21-4397-BCFC-02F567F78684}"/>
              </a:ext>
            </a:extLst>
          </p:cNvPr>
          <p:cNvPicPr/>
          <p:nvPr/>
        </p:nvPicPr>
        <p:blipFill>
          <a:blip r:embed="rId2">
            <a:extLst>
              <a:ext uri="{28A0092B-C50C-407E-A947-70E740481C1C}">
                <a14:useLocalDpi xmlns:a14="http://schemas.microsoft.com/office/drawing/2010/main" val="0"/>
              </a:ext>
            </a:extLst>
          </a:blip>
          <a:stretch>
            <a:fillRect/>
          </a:stretch>
        </p:blipFill>
        <p:spPr>
          <a:xfrm>
            <a:off x="846161" y="1078173"/>
            <a:ext cx="10208526" cy="5186149"/>
          </a:xfrm>
          <a:prstGeom prst="rect">
            <a:avLst/>
          </a:prstGeom>
        </p:spPr>
      </p:pic>
    </p:spTree>
    <p:extLst>
      <p:ext uri="{BB962C8B-B14F-4D97-AF65-F5344CB8AC3E}">
        <p14:creationId xmlns:p14="http://schemas.microsoft.com/office/powerpoint/2010/main" val="40273591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23FD0-AE9C-43E6-A5BC-1C02FA6E6B7C}"/>
              </a:ext>
            </a:extLst>
          </p:cNvPr>
          <p:cNvSpPr>
            <a:spLocks noGrp="1"/>
          </p:cNvSpPr>
          <p:nvPr>
            <p:ph type="title"/>
          </p:nvPr>
        </p:nvSpPr>
        <p:spPr/>
        <p:txBody>
          <a:bodyPr>
            <a:normAutofit fontScale="90000"/>
          </a:bodyPr>
          <a:lstStyle/>
          <a:p>
            <a:r>
              <a:rPr lang="en-US" sz="5400" u="sng" dirty="0">
                <a:latin typeface="Algerian" panose="04020705040A02060702" pitchFamily="82" charset="0"/>
              </a:rPr>
              <a:t>Investigation:</a:t>
            </a:r>
            <a:br>
              <a:rPr lang="en-US" dirty="0"/>
            </a:br>
            <a:endParaRPr lang="en-US" dirty="0"/>
          </a:p>
        </p:txBody>
      </p:sp>
      <p:sp>
        <p:nvSpPr>
          <p:cNvPr id="3" name="Content Placeholder 2">
            <a:extLst>
              <a:ext uri="{FF2B5EF4-FFF2-40B4-BE49-F238E27FC236}">
                <a16:creationId xmlns:a16="http://schemas.microsoft.com/office/drawing/2014/main" id="{0D10EABD-5EE9-4871-9210-21D76D043D92}"/>
              </a:ext>
            </a:extLst>
          </p:cNvPr>
          <p:cNvSpPr>
            <a:spLocks noGrp="1"/>
          </p:cNvSpPr>
          <p:nvPr>
            <p:ph idx="1"/>
          </p:nvPr>
        </p:nvSpPr>
        <p:spPr/>
        <p:txBody>
          <a:bodyPr>
            <a:normAutofit/>
          </a:bodyPr>
          <a:lstStyle/>
          <a:p>
            <a:pPr lvl="0"/>
            <a:r>
              <a:rPr lang="en-US" dirty="0"/>
              <a:t>BYJU’S-The Learning App is the highest rated app (for apps with over 10 million downloads) across categories with a 4.7 rating.</a:t>
            </a:r>
          </a:p>
          <a:p>
            <a:pPr lvl="0"/>
            <a:r>
              <a:rPr lang="en-US" dirty="0"/>
              <a:t>Today, BYJU’S has over 12 million downloads, 700,000 annual paid subscriptions and sees an addition of 40,000 students every month.</a:t>
            </a:r>
          </a:p>
          <a:p>
            <a:pPr lvl="0"/>
            <a:r>
              <a:rPr lang="en-US" dirty="0"/>
              <a:t>With an average time of 51 minutes being spent by a student on the app every day from 1700+ cities, the BYJU’S app is making learning enjoyable and effective.</a:t>
            </a:r>
          </a:p>
          <a:p>
            <a:pPr lvl="0"/>
            <a:r>
              <a:rPr lang="en-US" dirty="0"/>
              <a:t>Annual renewal rates are as high as 90%, which is a validation of its effectiveness.</a:t>
            </a:r>
          </a:p>
          <a:p>
            <a:endParaRPr lang="en-US" dirty="0"/>
          </a:p>
        </p:txBody>
      </p:sp>
    </p:spTree>
    <p:extLst>
      <p:ext uri="{BB962C8B-B14F-4D97-AF65-F5344CB8AC3E}">
        <p14:creationId xmlns:p14="http://schemas.microsoft.com/office/powerpoint/2010/main" val="23115568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41CA87-21E0-4400-8E44-6C68738F1000}"/>
              </a:ext>
            </a:extLst>
          </p:cNvPr>
          <p:cNvSpPr>
            <a:spLocks noGrp="1"/>
          </p:cNvSpPr>
          <p:nvPr>
            <p:ph type="title"/>
          </p:nvPr>
        </p:nvSpPr>
        <p:spPr/>
        <p:txBody>
          <a:bodyPr>
            <a:normAutofit fontScale="90000"/>
          </a:bodyPr>
          <a:lstStyle/>
          <a:p>
            <a:r>
              <a:rPr lang="en-US" sz="4900" u="sng" dirty="0">
                <a:latin typeface="Algerian" panose="04020705040A02060702" pitchFamily="82" charset="0"/>
                <a:ea typeface="Calibri" panose="020F0502020204030204" pitchFamily="34" charset="0"/>
                <a:cs typeface="Arial" panose="020B0604020202020204" pitchFamily="34" charset="0"/>
              </a:rPr>
              <a:t>Revised Requirement Analysis:</a:t>
            </a:r>
            <a:br>
              <a:rPr lang="en-US" u="sng" dirty="0">
                <a:latin typeface="Arial Rounded MT Bold" panose="020F0704030504030204" pitchFamily="34" charset="0"/>
                <a:ea typeface="Calibri" panose="020F0502020204030204" pitchFamily="34" charset="0"/>
                <a:cs typeface="Arial" panose="020B0604020202020204" pitchFamily="34" charset="0"/>
              </a:rPr>
            </a:br>
            <a:endParaRPr lang="en-US" dirty="0"/>
          </a:p>
        </p:txBody>
      </p:sp>
      <p:sp>
        <p:nvSpPr>
          <p:cNvPr id="3" name="Content Placeholder 2">
            <a:extLst>
              <a:ext uri="{FF2B5EF4-FFF2-40B4-BE49-F238E27FC236}">
                <a16:creationId xmlns:a16="http://schemas.microsoft.com/office/drawing/2014/main" id="{DCAF086E-B75C-43DA-82F9-ED8ACB33B8B0}"/>
              </a:ext>
            </a:extLst>
          </p:cNvPr>
          <p:cNvSpPr>
            <a:spLocks noGrp="1"/>
          </p:cNvSpPr>
          <p:nvPr>
            <p:ph idx="1"/>
          </p:nvPr>
        </p:nvSpPr>
        <p:spPr/>
        <p:txBody>
          <a:bodyPr/>
          <a:lstStyle/>
          <a:p>
            <a:pPr marL="342900" marR="0" lvl="0" indent="-342900" algn="just">
              <a:lnSpc>
                <a:spcPct val="107000"/>
              </a:lnSpc>
              <a:spcBef>
                <a:spcPts val="0"/>
              </a:spcBef>
              <a:spcAft>
                <a:spcPts val="0"/>
              </a:spcAft>
              <a:buFont typeface="Symbol" panose="05050102010706020507" pitchFamily="18" charset="2"/>
              <a:buChar char=""/>
            </a:pPr>
            <a:r>
              <a:rPr lang="en-US" dirty="0">
                <a:latin typeface="Arial" panose="020B0604020202020204" pitchFamily="34" charset="0"/>
                <a:ea typeface="Calibri" panose="020F0502020204030204" pitchFamily="34" charset="0"/>
                <a:cs typeface="Times New Roman" panose="02020603050405020304" pitchFamily="18" charset="0"/>
              </a:rPr>
              <a:t>Animation will be the best to make textbooks interesting</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Symbol" panose="05050102010706020507" pitchFamily="18" charset="2"/>
              <a:buChar char=""/>
            </a:pPr>
            <a:r>
              <a:rPr lang="en-US" dirty="0">
                <a:latin typeface="Arial" panose="020B0604020202020204" pitchFamily="34" charset="0"/>
                <a:ea typeface="Calibri" panose="020F0502020204030204" pitchFamily="34" charset="0"/>
                <a:cs typeface="Times New Roman" panose="02020603050405020304" pitchFamily="18" charset="0"/>
              </a:rPr>
              <a:t>Features may be added.</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800"/>
              </a:spcAft>
              <a:buFont typeface="Symbol" panose="05050102010706020507" pitchFamily="18" charset="2"/>
              <a:buChar char=""/>
            </a:pPr>
            <a:r>
              <a:rPr lang="en-US" sz="1800" dirty="0">
                <a:latin typeface="Arial" panose="020B0604020202020204" pitchFamily="34" charset="0"/>
                <a:ea typeface="Calibri" panose="020F0502020204030204" pitchFamily="34" charset="0"/>
                <a:cs typeface="Times New Roman" panose="02020603050405020304" pitchFamily="18" charset="0"/>
              </a:rPr>
              <a:t>Parent’s will let their children to use our software after a trial.</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28313265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D10803F-BF21-4282-9053-51A61D6B8051}"/>
              </a:ext>
            </a:extLst>
          </p:cNvPr>
          <p:cNvSpPr/>
          <p:nvPr/>
        </p:nvSpPr>
        <p:spPr>
          <a:xfrm>
            <a:off x="3047999" y="1904673"/>
            <a:ext cx="8362123" cy="3048655"/>
          </a:xfrm>
          <a:prstGeom prst="rect">
            <a:avLst/>
          </a:prstGeom>
        </p:spPr>
        <p:txBody>
          <a:bodyPr wrap="square">
            <a:spAutoFit/>
          </a:bodyPr>
          <a:lstStyle/>
          <a:p>
            <a:pPr algn="just">
              <a:lnSpc>
                <a:spcPct val="107000"/>
              </a:lnSpc>
              <a:spcAft>
                <a:spcPts val="800"/>
              </a:spcAft>
            </a:pPr>
            <a:r>
              <a:rPr lang="en-US" sz="2400" u="sng" dirty="0">
                <a:latin typeface="Arial Rounded MT Bold" panose="020F0704030504030204" pitchFamily="34" charset="0"/>
                <a:ea typeface="Calibri" panose="020F0502020204030204" pitchFamily="34" charset="0"/>
                <a:cs typeface="Arial" panose="020B0604020202020204" pitchFamily="34" charset="0"/>
              </a:rPr>
              <a:t>Summary:</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dirty="0">
                <a:solidFill>
                  <a:srgbClr val="222222"/>
                </a:solidFill>
                <a:latin typeface="Arial" panose="020B0604020202020204" pitchFamily="34" charset="0"/>
                <a:ea typeface="Times New Roman" panose="02020603050405020304" pitchFamily="18" charset="0"/>
                <a:cs typeface="Times New Roman" panose="02020603050405020304" pitchFamily="18" charset="0"/>
              </a:rPr>
              <a:t>Although not much changes were found, the following points should be kept in mind:</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Symbol" panose="05050102010706020507" pitchFamily="18" charset="2"/>
              <a:buChar char=""/>
            </a:pPr>
            <a:r>
              <a:rPr lang="en-US" dirty="0">
                <a:latin typeface="Arial" panose="020B0604020202020204" pitchFamily="34" charset="0"/>
                <a:ea typeface="Calibri" panose="020F0502020204030204" pitchFamily="34" charset="0"/>
                <a:cs typeface="Times New Roman" panose="02020603050405020304" pitchFamily="18" charset="0"/>
              </a:rPr>
              <a:t>We have found a majority of using animation content. So we will be featuring that content.</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Symbol" panose="05050102010706020507" pitchFamily="18" charset="2"/>
              <a:buChar char=""/>
            </a:pPr>
            <a:r>
              <a:rPr lang="en-US" dirty="0">
                <a:latin typeface="Arial" panose="020B0604020202020204" pitchFamily="34" charset="0"/>
                <a:ea typeface="Calibri" panose="020F0502020204030204" pitchFamily="34" charset="0"/>
                <a:cs typeface="Times New Roman" panose="02020603050405020304" pitchFamily="18" charset="0"/>
              </a:rPr>
              <a:t>We have to be concern about parents thinking for let their children to use our software.</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800"/>
              </a:spcAft>
              <a:buFont typeface="Symbol" panose="05050102010706020507" pitchFamily="18" charset="2"/>
              <a:buChar char=""/>
            </a:pPr>
            <a:r>
              <a:rPr lang="en-US" dirty="0">
                <a:latin typeface="Arial" panose="020B0604020202020204" pitchFamily="34" charset="0"/>
                <a:ea typeface="Calibri" panose="020F0502020204030204" pitchFamily="34" charset="0"/>
                <a:cs typeface="Times New Roman" panose="02020603050405020304" pitchFamily="18" charset="0"/>
              </a:rPr>
              <a:t>We are going to advertise through social media because 84.5% agreed with this.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2445273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52267C-16DD-4DDC-B20F-B9B4B036C712}"/>
              </a:ext>
            </a:extLst>
          </p:cNvPr>
          <p:cNvSpPr>
            <a:spLocks noGrp="1"/>
          </p:cNvSpPr>
          <p:nvPr>
            <p:ph type="title"/>
          </p:nvPr>
        </p:nvSpPr>
        <p:spPr/>
        <p:txBody>
          <a:bodyPr/>
          <a:lstStyle/>
          <a:p>
            <a:r>
              <a:rPr lang="en-US" sz="4800" u="sng" dirty="0">
                <a:latin typeface="Algerian" panose="04020705040A02060702" pitchFamily="82" charset="0"/>
                <a:ea typeface="Calibri" panose="020F0502020204030204" pitchFamily="34" charset="0"/>
                <a:cs typeface="Arial" panose="020B0604020202020204" pitchFamily="34" charset="0"/>
              </a:rPr>
              <a:t>Summary:</a:t>
            </a:r>
            <a:br>
              <a:rPr lang="en-US" sz="3200" dirty="0">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01E18407-FBBB-41C7-8EC9-8B6A39656466}"/>
              </a:ext>
            </a:extLst>
          </p:cNvPr>
          <p:cNvSpPr>
            <a:spLocks noGrp="1"/>
          </p:cNvSpPr>
          <p:nvPr>
            <p:ph idx="1"/>
          </p:nvPr>
        </p:nvSpPr>
        <p:spPr/>
        <p:txBody>
          <a:bodyPr/>
          <a:lstStyle/>
          <a:p>
            <a:pPr marL="342900" marR="0" lvl="0" indent="-342900" algn="just">
              <a:lnSpc>
                <a:spcPct val="107000"/>
              </a:lnSpc>
              <a:spcBef>
                <a:spcPts val="0"/>
              </a:spcBef>
              <a:spcAft>
                <a:spcPts val="0"/>
              </a:spcAft>
              <a:buFont typeface="Symbol" panose="05050102010706020507" pitchFamily="18" charset="2"/>
              <a:buChar char=""/>
            </a:pPr>
            <a:r>
              <a:rPr lang="en-US" dirty="0">
                <a:latin typeface="Arial" panose="020B0604020202020204" pitchFamily="34" charset="0"/>
                <a:ea typeface="Calibri" panose="020F0502020204030204" pitchFamily="34" charset="0"/>
                <a:cs typeface="Times New Roman" panose="02020603050405020304" pitchFamily="18" charset="0"/>
              </a:rPr>
              <a:t>We have found a majority of using animation content. So, have to give much importance in this.</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Symbol" panose="05050102010706020507" pitchFamily="18" charset="2"/>
              <a:buChar char=""/>
            </a:pPr>
            <a:r>
              <a:rPr lang="en-US" dirty="0">
                <a:latin typeface="Arial" panose="020B0604020202020204" pitchFamily="34" charset="0"/>
                <a:ea typeface="Calibri" panose="020F0502020204030204" pitchFamily="34" charset="0"/>
                <a:cs typeface="Times New Roman" panose="02020603050405020304" pitchFamily="18" charset="0"/>
              </a:rPr>
              <a:t>We have to be concern about parents thinking for let their children to use our software.</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800"/>
              </a:spcAft>
              <a:buFont typeface="Symbol" panose="05050102010706020507" pitchFamily="18" charset="2"/>
              <a:buChar char=""/>
            </a:pPr>
            <a:r>
              <a:rPr lang="en-US" dirty="0">
                <a:latin typeface="Arial" panose="020B0604020202020204" pitchFamily="34" charset="0"/>
                <a:ea typeface="Calibri" panose="020F0502020204030204" pitchFamily="34" charset="0"/>
                <a:cs typeface="Times New Roman" panose="02020603050405020304" pitchFamily="18" charset="0"/>
              </a:rPr>
              <a:t>We are going to advertise through social media because 84.5% agreed with this.</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3078932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6CCD5CC-96D5-47D7-B5F1-3B8C009A1D64}"/>
              </a:ext>
            </a:extLst>
          </p:cNvPr>
          <p:cNvSpPr/>
          <p:nvPr/>
        </p:nvSpPr>
        <p:spPr>
          <a:xfrm>
            <a:off x="3345548" y="2105943"/>
            <a:ext cx="6349046" cy="1569660"/>
          </a:xfrm>
          <a:prstGeom prst="rect">
            <a:avLst/>
          </a:prstGeom>
          <a:noFill/>
        </p:spPr>
        <p:txBody>
          <a:bodyPr wrap="none" lIns="91440" tIns="45720" rIns="91440" bIns="45720">
            <a:spAutoFit/>
          </a:bodyPr>
          <a:lstStyle/>
          <a:p>
            <a:pPr algn="ctr"/>
            <a:r>
              <a:rPr lang="en-US" sz="96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al Rounded MT Bold" panose="020F0704030504030204" pitchFamily="34" charset="0"/>
              </a:rPr>
              <a:t>Thank You</a:t>
            </a:r>
          </a:p>
        </p:txBody>
      </p:sp>
    </p:spTree>
    <p:extLst>
      <p:ext uri="{BB962C8B-B14F-4D97-AF65-F5344CB8AC3E}">
        <p14:creationId xmlns:p14="http://schemas.microsoft.com/office/powerpoint/2010/main" val="13900938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029EB3-F92D-41C7-BF4A-DE4DE4DFE3B9}"/>
              </a:ext>
            </a:extLst>
          </p:cNvPr>
          <p:cNvSpPr>
            <a:spLocks noGrp="1"/>
          </p:cNvSpPr>
          <p:nvPr>
            <p:ph type="title"/>
          </p:nvPr>
        </p:nvSpPr>
        <p:spPr>
          <a:xfrm>
            <a:off x="2933700" y="422571"/>
            <a:ext cx="8897565" cy="1560716"/>
          </a:xfrm>
        </p:spPr>
        <p:txBody>
          <a:bodyPr/>
          <a:lstStyle/>
          <a:p>
            <a:r>
              <a:rPr lang="en-US" u="sng" dirty="0">
                <a:latin typeface="Algerian" panose="04020705040A02060702" pitchFamily="82" charset="0"/>
              </a:rPr>
              <a:t>Objectives:</a:t>
            </a:r>
            <a:endParaRPr lang="en-US" dirty="0">
              <a:latin typeface="Algerian" panose="04020705040A02060702" pitchFamily="82" charset="0"/>
            </a:endParaRPr>
          </a:p>
        </p:txBody>
      </p:sp>
      <p:sp>
        <p:nvSpPr>
          <p:cNvPr id="3" name="Content Placeholder 2">
            <a:extLst>
              <a:ext uri="{FF2B5EF4-FFF2-40B4-BE49-F238E27FC236}">
                <a16:creationId xmlns:a16="http://schemas.microsoft.com/office/drawing/2014/main" id="{3E52B2F1-411C-4BA8-AE48-0471798E7E42}"/>
              </a:ext>
            </a:extLst>
          </p:cNvPr>
          <p:cNvSpPr>
            <a:spLocks noGrp="1"/>
          </p:cNvSpPr>
          <p:nvPr>
            <p:ph idx="1"/>
          </p:nvPr>
        </p:nvSpPr>
        <p:spPr/>
        <p:txBody>
          <a:bodyPr/>
          <a:lstStyle/>
          <a:p>
            <a:pPr lvl="0"/>
            <a:r>
              <a:rPr lang="en-US" dirty="0"/>
              <a:t>Making simple but significant questions.</a:t>
            </a:r>
          </a:p>
          <a:p>
            <a:pPr lvl="0"/>
            <a:r>
              <a:rPr lang="en-US" dirty="0"/>
              <a:t>Understanding the peoples view.</a:t>
            </a:r>
          </a:p>
          <a:p>
            <a:pPr lvl="0"/>
            <a:r>
              <a:rPr lang="en-US" dirty="0"/>
              <a:t>Understanding the needs for our project.</a:t>
            </a:r>
          </a:p>
          <a:p>
            <a:pPr lvl="0"/>
            <a:r>
              <a:rPr lang="en-US" dirty="0"/>
              <a:t>Requirement analysis.</a:t>
            </a:r>
          </a:p>
          <a:p>
            <a:pPr lvl="0"/>
            <a:r>
              <a:rPr lang="en-US" dirty="0"/>
              <a:t>Analyzing features.</a:t>
            </a:r>
          </a:p>
          <a:p>
            <a:endParaRPr lang="en-US" dirty="0"/>
          </a:p>
        </p:txBody>
      </p:sp>
    </p:spTree>
    <p:extLst>
      <p:ext uri="{BB962C8B-B14F-4D97-AF65-F5344CB8AC3E}">
        <p14:creationId xmlns:p14="http://schemas.microsoft.com/office/powerpoint/2010/main" val="14799841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BEBEDC-72D2-48BB-9EF6-A862FF29FED3}"/>
              </a:ext>
            </a:extLst>
          </p:cNvPr>
          <p:cNvSpPr>
            <a:spLocks noGrp="1"/>
          </p:cNvSpPr>
          <p:nvPr>
            <p:ph type="title"/>
          </p:nvPr>
        </p:nvSpPr>
        <p:spPr>
          <a:xfrm>
            <a:off x="0" y="0"/>
            <a:ext cx="8897565" cy="1560716"/>
          </a:xfrm>
        </p:spPr>
        <p:txBody>
          <a:bodyPr>
            <a:normAutofit/>
          </a:bodyPr>
          <a:lstStyle/>
          <a:p>
            <a:r>
              <a:rPr lang="en-US" sz="4800" u="sng" dirty="0">
                <a:latin typeface="Algerian" panose="04020705040A02060702" pitchFamily="82" charset="0"/>
              </a:rPr>
              <a:t>Pattern:</a:t>
            </a:r>
          </a:p>
        </p:txBody>
      </p:sp>
      <p:sp>
        <p:nvSpPr>
          <p:cNvPr id="4" name="Flowchart: Terminator 3">
            <a:extLst>
              <a:ext uri="{FF2B5EF4-FFF2-40B4-BE49-F238E27FC236}">
                <a16:creationId xmlns:a16="http://schemas.microsoft.com/office/drawing/2014/main" id="{3467EE24-74DB-4F48-9CBE-39DE39909EED}"/>
              </a:ext>
            </a:extLst>
          </p:cNvPr>
          <p:cNvSpPr/>
          <p:nvPr/>
        </p:nvSpPr>
        <p:spPr>
          <a:xfrm>
            <a:off x="750239" y="1307258"/>
            <a:ext cx="3698543" cy="1214650"/>
          </a:xfrm>
          <a:prstGeom prst="flowChartTerminator">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3600" dirty="0">
                <a:latin typeface="Arial Rounded MT Bold" panose="020F0704030504030204" pitchFamily="34" charset="0"/>
              </a:rPr>
              <a:t>Interview</a:t>
            </a:r>
            <a:r>
              <a:rPr lang="en-US" sz="4400" dirty="0">
                <a:latin typeface="Arial Rounded MT Bold" panose="020F0704030504030204" pitchFamily="34" charset="0"/>
              </a:rPr>
              <a:t> </a:t>
            </a:r>
          </a:p>
        </p:txBody>
      </p:sp>
      <p:sp>
        <p:nvSpPr>
          <p:cNvPr id="5" name="Flowchart: Terminator 4">
            <a:extLst>
              <a:ext uri="{FF2B5EF4-FFF2-40B4-BE49-F238E27FC236}">
                <a16:creationId xmlns:a16="http://schemas.microsoft.com/office/drawing/2014/main" id="{C8F5ACAF-6CE1-492C-BCAF-6323625329C1}"/>
              </a:ext>
            </a:extLst>
          </p:cNvPr>
          <p:cNvSpPr/>
          <p:nvPr/>
        </p:nvSpPr>
        <p:spPr>
          <a:xfrm>
            <a:off x="4005618" y="3191626"/>
            <a:ext cx="3698543" cy="1214650"/>
          </a:xfrm>
          <a:prstGeom prst="flowChartTerminator">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3600" dirty="0">
                <a:solidFill>
                  <a:schemeClr val="bg1"/>
                </a:solidFill>
                <a:latin typeface="Arial Rounded MT Bold" panose="020F0704030504030204" pitchFamily="34" charset="0"/>
              </a:rPr>
              <a:t>Questionnaire</a:t>
            </a:r>
            <a:endParaRPr lang="en-US" dirty="0">
              <a:latin typeface="Arial Rounded MT Bold" panose="020F0704030504030204" pitchFamily="34" charset="0"/>
            </a:endParaRPr>
          </a:p>
        </p:txBody>
      </p:sp>
      <p:sp>
        <p:nvSpPr>
          <p:cNvPr id="6" name="Flowchart: Terminator 5">
            <a:extLst>
              <a:ext uri="{FF2B5EF4-FFF2-40B4-BE49-F238E27FC236}">
                <a16:creationId xmlns:a16="http://schemas.microsoft.com/office/drawing/2014/main" id="{306BEE12-50C0-4F14-9CD3-9B062DE79F64}"/>
              </a:ext>
            </a:extLst>
          </p:cNvPr>
          <p:cNvSpPr/>
          <p:nvPr/>
        </p:nvSpPr>
        <p:spPr>
          <a:xfrm>
            <a:off x="7424382" y="5223192"/>
            <a:ext cx="3698543" cy="1214650"/>
          </a:xfrm>
          <a:prstGeom prst="flowChartTerminator">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3600" dirty="0">
                <a:latin typeface="Arial Rounded MT Bold" panose="020F0704030504030204" pitchFamily="34" charset="0"/>
              </a:rPr>
              <a:t>Investigation</a:t>
            </a:r>
            <a:r>
              <a:rPr lang="en-US" dirty="0"/>
              <a:t> </a:t>
            </a:r>
          </a:p>
        </p:txBody>
      </p:sp>
      <p:cxnSp>
        <p:nvCxnSpPr>
          <p:cNvPr id="8" name="Connector: Elbow 7">
            <a:extLst>
              <a:ext uri="{FF2B5EF4-FFF2-40B4-BE49-F238E27FC236}">
                <a16:creationId xmlns:a16="http://schemas.microsoft.com/office/drawing/2014/main" id="{5F612D1F-2701-457C-88B9-97B68DF58399}"/>
              </a:ext>
            </a:extLst>
          </p:cNvPr>
          <p:cNvCxnSpPr>
            <a:stCxn id="4" idx="3"/>
            <a:endCxn id="5" idx="1"/>
          </p:cNvCxnSpPr>
          <p:nvPr/>
        </p:nvCxnSpPr>
        <p:spPr>
          <a:xfrm flipH="1">
            <a:off x="4005618" y="1914583"/>
            <a:ext cx="443164" cy="1884368"/>
          </a:xfrm>
          <a:prstGeom prst="bentConnector5">
            <a:avLst>
              <a:gd name="adj1" fmla="val -51584"/>
              <a:gd name="adj2" fmla="val 50000"/>
              <a:gd name="adj3" fmla="val 151584"/>
            </a:avLst>
          </a:prstGeom>
          <a:ln>
            <a:solidFill>
              <a:schemeClr val="accent3">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 name="Connector: Elbow 12">
            <a:extLst>
              <a:ext uri="{FF2B5EF4-FFF2-40B4-BE49-F238E27FC236}">
                <a16:creationId xmlns:a16="http://schemas.microsoft.com/office/drawing/2014/main" id="{DA43341E-8102-44E6-AF5F-494015AD296C}"/>
              </a:ext>
            </a:extLst>
          </p:cNvPr>
          <p:cNvCxnSpPr/>
          <p:nvPr/>
        </p:nvCxnSpPr>
        <p:spPr>
          <a:xfrm flipH="1">
            <a:off x="7424382" y="3798951"/>
            <a:ext cx="279779" cy="2031566"/>
          </a:xfrm>
          <a:prstGeom prst="bentConnector5">
            <a:avLst>
              <a:gd name="adj1" fmla="val -81707"/>
              <a:gd name="adj2" fmla="val 50000"/>
              <a:gd name="adj3" fmla="val 181707"/>
            </a:avLst>
          </a:prstGeom>
          <a:ln>
            <a:solidFill>
              <a:schemeClr val="accent3">
                <a:lumMod val="5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75261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lgerian" panose="04020705040A02060702" pitchFamily="82" charset="0"/>
              </a:rPr>
              <a:t>Interview information</a:t>
            </a:r>
          </a:p>
        </p:txBody>
      </p:sp>
      <p:sp>
        <p:nvSpPr>
          <p:cNvPr id="3" name="Content Placeholder 2"/>
          <p:cNvSpPr>
            <a:spLocks noGrp="1"/>
          </p:cNvSpPr>
          <p:nvPr>
            <p:ph idx="1"/>
          </p:nvPr>
        </p:nvSpPr>
        <p:spPr>
          <a:xfrm>
            <a:off x="2933700" y="2438400"/>
            <a:ext cx="8770571" cy="3651504"/>
          </a:xfrm>
        </p:spPr>
        <p:txBody>
          <a:bodyPr>
            <a:normAutofit/>
          </a:bodyPr>
          <a:lstStyle/>
          <a:p>
            <a:pPr marL="0" indent="0">
              <a:buNone/>
            </a:pPr>
            <a:r>
              <a:rPr lang="en-US" sz="2400" b="1" dirty="0">
                <a:solidFill>
                  <a:schemeClr val="tx1"/>
                </a:solidFill>
                <a:latin typeface="Arial" panose="020B0604020202020204" pitchFamily="34" charset="0"/>
                <a:cs typeface="Arial" panose="020B0604020202020204" pitchFamily="34" charset="0"/>
              </a:rPr>
              <a:t>Participants: </a:t>
            </a:r>
            <a:r>
              <a:rPr lang="en-US" sz="2400" dirty="0">
                <a:solidFill>
                  <a:schemeClr val="tx1"/>
                </a:solidFill>
                <a:latin typeface="Arial" panose="020B0604020202020204" pitchFamily="34" charset="0"/>
                <a:cs typeface="Arial" panose="020B0604020202020204" pitchFamily="34" charset="0"/>
              </a:rPr>
              <a:t>Mrs. Afroza Akhter</a:t>
            </a:r>
          </a:p>
          <a:p>
            <a:pPr marL="0" indent="0">
              <a:buNone/>
            </a:pPr>
            <a:r>
              <a:rPr lang="en-US" sz="2400" b="1" dirty="0">
                <a:solidFill>
                  <a:schemeClr val="tx1"/>
                </a:solidFill>
                <a:latin typeface="Arial" panose="020B0604020202020204" pitchFamily="34" charset="0"/>
                <a:cs typeface="Arial" panose="020B0604020202020204" pitchFamily="34" charset="0"/>
              </a:rPr>
              <a:t>Designation: </a:t>
            </a:r>
            <a:r>
              <a:rPr lang="en-US" sz="2400" dirty="0">
                <a:solidFill>
                  <a:schemeClr val="tx1"/>
                </a:solidFill>
                <a:latin typeface="Arial" panose="020B0604020202020204" pitchFamily="34" charset="0"/>
                <a:cs typeface="Arial" panose="020B0604020202020204" pitchFamily="34" charset="0"/>
              </a:rPr>
              <a:t>Assistant teacher </a:t>
            </a:r>
          </a:p>
          <a:p>
            <a:pPr marL="0" indent="0">
              <a:buNone/>
            </a:pPr>
            <a:r>
              <a:rPr lang="en-US" sz="2400" dirty="0">
                <a:solidFill>
                  <a:schemeClr val="tx1"/>
                </a:solidFill>
                <a:latin typeface="Arial" panose="020B0604020202020204" pitchFamily="34" charset="0"/>
                <a:cs typeface="Arial" panose="020B0604020202020204" pitchFamily="34" charset="0"/>
              </a:rPr>
              <a:t>KPB School and College</a:t>
            </a:r>
          </a:p>
          <a:p>
            <a:pPr marL="0" indent="0">
              <a:buNone/>
            </a:pPr>
            <a:r>
              <a:rPr lang="en-US" sz="2400" b="1" dirty="0">
                <a:solidFill>
                  <a:schemeClr val="tx1"/>
                </a:solidFill>
                <a:latin typeface="Arial" panose="020B0604020202020204" pitchFamily="34" charset="0"/>
                <a:cs typeface="Arial" panose="020B0604020202020204" pitchFamily="34" charset="0"/>
              </a:rPr>
              <a:t>Date:</a:t>
            </a:r>
            <a:r>
              <a:rPr lang="en-US" sz="2400" dirty="0">
                <a:solidFill>
                  <a:schemeClr val="tx1"/>
                </a:solidFill>
                <a:latin typeface="Arial" panose="020B0604020202020204" pitchFamily="34" charset="0"/>
                <a:cs typeface="Arial" panose="020B0604020202020204" pitchFamily="34" charset="0"/>
              </a:rPr>
              <a:t> 10-9-2019</a:t>
            </a:r>
          </a:p>
          <a:p>
            <a:pPr marL="0" indent="0">
              <a:buNone/>
            </a:pPr>
            <a:r>
              <a:rPr lang="en-US" sz="2400" b="1" dirty="0">
                <a:solidFill>
                  <a:schemeClr val="tx1"/>
                </a:solidFill>
                <a:latin typeface="Arial" panose="020B0604020202020204" pitchFamily="34" charset="0"/>
                <a:cs typeface="Arial" panose="020B0604020202020204" pitchFamily="34" charset="0"/>
              </a:rPr>
              <a:t>Duration: </a:t>
            </a:r>
            <a:r>
              <a:rPr lang="en-US" sz="2400" dirty="0">
                <a:solidFill>
                  <a:schemeClr val="tx1"/>
                </a:solidFill>
                <a:latin typeface="Arial" panose="020B0604020202020204" pitchFamily="34" charset="0"/>
                <a:cs typeface="Arial" panose="020B0604020202020204" pitchFamily="34" charset="0"/>
              </a:rPr>
              <a:t>13 mins.</a:t>
            </a:r>
          </a:p>
          <a:p>
            <a:pPr marL="0" indent="0">
              <a:buNone/>
            </a:pPr>
            <a:endParaRPr lang="en-US" dirty="0"/>
          </a:p>
        </p:txBody>
      </p:sp>
    </p:spTree>
    <p:extLst>
      <p:ext uri="{BB962C8B-B14F-4D97-AF65-F5344CB8AC3E}">
        <p14:creationId xmlns:p14="http://schemas.microsoft.com/office/powerpoint/2010/main" val="11162426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lgerian" panose="04020705040A02060702" pitchFamily="82" charset="0"/>
              </a:rPr>
              <a:t>Total interview procedure </a:t>
            </a:r>
          </a:p>
        </p:txBody>
      </p:sp>
      <p:sp>
        <p:nvSpPr>
          <p:cNvPr id="3" name="Content Placeholder 2"/>
          <p:cNvSpPr>
            <a:spLocks noGrp="1"/>
          </p:cNvSpPr>
          <p:nvPr>
            <p:ph idx="1"/>
          </p:nvPr>
        </p:nvSpPr>
        <p:spPr/>
        <p:txBody>
          <a:bodyPr>
            <a:normAutofit/>
          </a:bodyPr>
          <a:lstStyle/>
          <a:p>
            <a:r>
              <a:rPr lang="en-US" dirty="0">
                <a:latin typeface="Arial Rounded MT Bold" panose="020F0704030504030204" pitchFamily="34" charset="0"/>
              </a:rPr>
              <a:t>Question 01: There are many kinds of students in your class, which kind of problem you faces in the class during teaching and how you manage them?</a:t>
            </a:r>
          </a:p>
          <a:p>
            <a:r>
              <a:rPr lang="en-US" dirty="0">
                <a:latin typeface="Arial" panose="020B0604020202020204" pitchFamily="34" charset="0"/>
                <a:cs typeface="Arial" panose="020B0604020202020204" pitchFamily="34" charset="0"/>
              </a:rPr>
              <a:t>Answer: There are many kinds of children but some children are with extra special demand, so to earn their concentration on study I use some educational instruments. Like I let them to write on the board with the marker, that’s why they enjoy it so much to write like me on the board.</a:t>
            </a:r>
          </a:p>
        </p:txBody>
      </p:sp>
    </p:spTree>
    <p:extLst>
      <p:ext uri="{BB962C8B-B14F-4D97-AF65-F5344CB8AC3E}">
        <p14:creationId xmlns:p14="http://schemas.microsoft.com/office/powerpoint/2010/main" val="12672870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7999" y="929598"/>
            <a:ext cx="8614117" cy="5570756"/>
          </a:xfrm>
          <a:prstGeom prst="rect">
            <a:avLst/>
          </a:prstGeom>
        </p:spPr>
        <p:txBody>
          <a:bodyPr wrap="square">
            <a:spAutoFit/>
          </a:bodyPr>
          <a:lstStyle/>
          <a:p>
            <a:r>
              <a:rPr lang="en-US" sz="2000" dirty="0">
                <a:latin typeface="Arial Rounded MT Bold" panose="020F0704030504030204" pitchFamily="34" charset="0"/>
              </a:rPr>
              <a:t>Question 02: If we let the children to learn and understand their study in their own way, then will they be able to learn better?</a:t>
            </a:r>
          </a:p>
          <a:p>
            <a:r>
              <a:rPr lang="en-US" dirty="0">
                <a:latin typeface="Arial" panose="020B0604020202020204" pitchFamily="34" charset="0"/>
                <a:cs typeface="Arial" panose="020B0604020202020204" pitchFamily="34" charset="0"/>
              </a:rPr>
              <a:t>Answer: Some children are exceptional; they learn their lesson very fast from textbook but maximum children wants to enjoy and they understand their lesson better if we let them to learn and understand in their own way.</a:t>
            </a:r>
          </a:p>
          <a:p>
            <a:endParaRPr lang="en-US" dirty="0">
              <a:latin typeface="Arial" panose="020B0604020202020204" pitchFamily="34" charset="0"/>
              <a:cs typeface="Arial" panose="020B0604020202020204" pitchFamily="34" charset="0"/>
            </a:endParaRPr>
          </a:p>
          <a:p>
            <a:r>
              <a:rPr lang="en-US" sz="2000" dirty="0">
                <a:latin typeface="Arial Rounded MT Bold" panose="020F0704030504030204" pitchFamily="34" charset="0"/>
              </a:rPr>
              <a:t>Question 03: Do you support digitalization process in education?</a:t>
            </a:r>
          </a:p>
          <a:p>
            <a:r>
              <a:rPr lang="en-US" dirty="0">
                <a:latin typeface="Arial" panose="020B0604020202020204" pitchFamily="34" charset="0"/>
                <a:cs typeface="Arial" panose="020B0604020202020204" pitchFamily="34" charset="0"/>
              </a:rPr>
              <a:t>Answer: Yes. We have digital process for teach our students. We have a computer lab and, in this lab, we take a special class called MM (Multimedia) class for teach the students with digitalization and children’s enjoyment.</a:t>
            </a:r>
          </a:p>
          <a:p>
            <a:endParaRPr lang="en-US" dirty="0">
              <a:latin typeface="Arial" panose="020B0604020202020204" pitchFamily="34" charset="0"/>
              <a:cs typeface="Arial" panose="020B0604020202020204" pitchFamily="34" charset="0"/>
            </a:endParaRPr>
          </a:p>
          <a:p>
            <a:r>
              <a:rPr lang="en-US" sz="2000" dirty="0">
                <a:latin typeface="Arial Rounded MT Bold" panose="020F0704030504030204" pitchFamily="34" charset="0"/>
              </a:rPr>
              <a:t>Question 04: In present situation parents and teachers often says that children are very much involved with internet, mobile phone, laptop etc. so if we use this opportunity to move them toward study with fun, then what is your opinion about it?</a:t>
            </a:r>
          </a:p>
          <a:p>
            <a:r>
              <a:rPr lang="en-US" dirty="0">
                <a:latin typeface="Arial" panose="020B0604020202020204" pitchFamily="34" charset="0"/>
                <a:cs typeface="Arial" panose="020B0604020202020204" pitchFamily="34" charset="0"/>
              </a:rPr>
              <a:t>Answer: I’m also a mother and I have two children. I saw that if they get a free time then they start using internet or playing game. So I think if you create something interesting for them to learn their study then it will be a great work.</a:t>
            </a:r>
          </a:p>
          <a:p>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423796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6740" y="228123"/>
            <a:ext cx="8825132" cy="6401753"/>
          </a:xfrm>
          <a:prstGeom prst="rect">
            <a:avLst/>
          </a:prstGeom>
        </p:spPr>
        <p:txBody>
          <a:bodyPr wrap="square">
            <a:spAutoFit/>
          </a:bodyPr>
          <a:lstStyle/>
          <a:p>
            <a:r>
              <a:rPr lang="en-US" sz="2000" dirty="0">
                <a:latin typeface="Arial Rounded MT Bold" panose="020F0704030504030204" pitchFamily="34" charset="0"/>
              </a:rPr>
              <a:t>Question 05: To get children’s attention on their study we will add video based content and some animation content in our project. So what do you think we should add something new feature in it?</a:t>
            </a:r>
          </a:p>
          <a:p>
            <a:r>
              <a:rPr lang="en-US" dirty="0">
                <a:latin typeface="Arial" panose="020B0604020202020204" pitchFamily="34" charset="0"/>
                <a:cs typeface="Arial" panose="020B0604020202020204" pitchFamily="34" charset="0"/>
              </a:rPr>
              <a:t>Answer: If you start video and animation-based content for children’s study at starting of your project that maybe work but if you add something interesting and enjoyable content like “Meena Mithu”, “Doraemon” to get the children’s attraction on your project then it will must be work. Or though children’s loves new things if you can create a new character for them it will be a great success.</a:t>
            </a:r>
          </a:p>
          <a:p>
            <a:r>
              <a:rPr lang="en-US" dirty="0"/>
              <a:t> </a:t>
            </a:r>
          </a:p>
          <a:p>
            <a:r>
              <a:rPr lang="en-US" sz="2000" dirty="0">
                <a:latin typeface="Arial Rounded MT Bold" panose="020F0704030504030204" pitchFamily="34" charset="0"/>
              </a:rPr>
              <a:t>Question 06: As a guardian what is your opinion about our project? Will you allow your child to use our software for their study?</a:t>
            </a:r>
          </a:p>
          <a:p>
            <a:r>
              <a:rPr lang="en-US" dirty="0">
                <a:latin typeface="Arial" panose="020B0604020202020204" pitchFamily="34" charset="0"/>
                <a:cs typeface="Arial" panose="020B0604020202020204" pitchFamily="34" charset="0"/>
              </a:rPr>
              <a:t>Answer: In NCTB book’s their have many cartoons wise picture for children’s study. So it is important to study the NCTB book. But if I see that your project have something teachable for children then I’ll recommend my children to use it beside the NCTB book. And if they find something interesting in your project then they will use it must.</a:t>
            </a:r>
          </a:p>
          <a:p>
            <a:endParaRPr lang="en-US" dirty="0"/>
          </a:p>
          <a:p>
            <a:r>
              <a:rPr lang="en-US" sz="2000" dirty="0">
                <a:latin typeface="Arial Rounded MT Bold" panose="020F0704030504030204" pitchFamily="34" charset="0"/>
              </a:rPr>
              <a:t>Question 07</a:t>
            </a:r>
            <a:r>
              <a:rPr lang="en-US" sz="2000">
                <a:latin typeface="Arial Rounded MT Bold" panose="020F0704030504030204" pitchFamily="34" charset="0"/>
              </a:rPr>
              <a:t>: What </a:t>
            </a:r>
            <a:r>
              <a:rPr lang="en-US" sz="2000" dirty="0">
                <a:latin typeface="Arial Rounded MT Bold" panose="020F0704030504030204" pitchFamily="34" charset="0"/>
              </a:rPr>
              <a:t>will be the impact of our project on nowadays children?</a:t>
            </a:r>
          </a:p>
          <a:p>
            <a:r>
              <a:rPr lang="en-US" dirty="0">
                <a:latin typeface="Arial" panose="020B0604020202020204" pitchFamily="34" charset="0"/>
                <a:cs typeface="Arial" panose="020B0604020202020204" pitchFamily="34" charset="0"/>
              </a:rPr>
              <a:t>Answer: If you create a new and interesting character like “Doraemon” and “Meena Mithu” to get the attention of children’s and if you try your best honestly then I expect that it will be a great project.</a:t>
            </a:r>
          </a:p>
        </p:txBody>
      </p:sp>
    </p:spTree>
    <p:extLst>
      <p:ext uri="{BB962C8B-B14F-4D97-AF65-F5344CB8AC3E}">
        <p14:creationId xmlns:p14="http://schemas.microsoft.com/office/powerpoint/2010/main" val="2675865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116238" y="985517"/>
            <a:ext cx="8923606" cy="5016758"/>
          </a:xfrm>
          <a:prstGeom prst="rect">
            <a:avLst/>
          </a:prstGeom>
        </p:spPr>
        <p:txBody>
          <a:bodyPr wrap="square">
            <a:spAutoFit/>
          </a:bodyPr>
          <a:lstStyle/>
          <a:p>
            <a:r>
              <a:rPr lang="en-US" sz="2000" dirty="0">
                <a:latin typeface="Arial Rounded MT Bold" panose="020F0704030504030204" pitchFamily="34" charset="0"/>
              </a:rPr>
              <a:t>Question 08: As in the school, after finishing a chapter teacher take a test on this chapter, we wanted to add a test feature like that and also add a feature for parents to send their feedback about their children, what do you think this feature will be good or bad?</a:t>
            </a:r>
          </a:p>
          <a:p>
            <a:r>
              <a:rPr lang="en-US" dirty="0">
                <a:latin typeface="Arial" panose="020B0604020202020204" pitchFamily="34" charset="0"/>
                <a:cs typeface="Arial" panose="020B0604020202020204" pitchFamily="34" charset="0"/>
              </a:rPr>
              <a:t>Answer: If you add this kind of feature that will be very best process in your project. Practically when I teach my students and take tests then I saw them in front of my eye. So, I can take their feedback instantly. If you wanted to do something like that then you must add this features. Parents will also like this idea of your project.</a:t>
            </a:r>
          </a:p>
          <a:p>
            <a:endParaRPr lang="en-US" dirty="0">
              <a:latin typeface="Arial" panose="020B0604020202020204" pitchFamily="34" charset="0"/>
              <a:cs typeface="Arial" panose="020B0604020202020204" pitchFamily="34" charset="0"/>
            </a:endParaRPr>
          </a:p>
          <a:p>
            <a:r>
              <a:rPr lang="en-US" sz="2000" dirty="0">
                <a:latin typeface="Arial Rounded MT Bold" panose="020F0704030504030204" pitchFamily="34" charset="0"/>
              </a:rPr>
              <a:t>Question 09: What could be the hurdle/barrier of our project?</a:t>
            </a:r>
          </a:p>
          <a:p>
            <a:r>
              <a:rPr lang="en-US" dirty="0">
                <a:latin typeface="Arial" panose="020B0604020202020204" pitchFamily="34" charset="0"/>
                <a:cs typeface="Arial" panose="020B0604020202020204" pitchFamily="34" charset="0"/>
              </a:rPr>
              <a:t>Answer: One barrier maybe you will face, which is parents may not understand about your project good or bad.</a:t>
            </a:r>
          </a:p>
          <a:p>
            <a:endParaRPr lang="en-US" dirty="0">
              <a:latin typeface="Arial" panose="020B0604020202020204" pitchFamily="34" charset="0"/>
              <a:cs typeface="Arial" panose="020B0604020202020204" pitchFamily="34" charset="0"/>
            </a:endParaRPr>
          </a:p>
          <a:p>
            <a:r>
              <a:rPr lang="en-US" sz="2000" dirty="0">
                <a:latin typeface="Arial Rounded MT Bold" panose="020F0704030504030204" pitchFamily="34" charset="0"/>
              </a:rPr>
              <a:t>Question 10: Which process we can use to let the parents know about our project?</a:t>
            </a:r>
          </a:p>
          <a:p>
            <a:r>
              <a:rPr lang="en-US" dirty="0">
                <a:latin typeface="Arial" panose="020B0604020202020204" pitchFamily="34" charset="0"/>
                <a:cs typeface="Arial" panose="020B0604020202020204" pitchFamily="34" charset="0"/>
              </a:rPr>
              <a:t>Answer: You can use social media and also create an advertisement process for parents to let them know about your project easily</a:t>
            </a:r>
            <a:endParaRPr lang="en-US" sz="2400" dirty="0">
              <a:effectLst/>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989557940"/>
      </p:ext>
    </p:extLst>
  </p:cSld>
  <p:clrMapOvr>
    <a:masterClrMapping/>
  </p:clrMapOvr>
</p:sld>
</file>

<file path=ppt/theme/theme1.xml><?xml version="1.0" encoding="utf-8"?>
<a:theme xmlns:a="http://schemas.openxmlformats.org/drawingml/2006/main" name="Feathered">
  <a:themeElements>
    <a:clrScheme name="Custom 6">
      <a:dk1>
        <a:srgbClr val="000000"/>
      </a:dk1>
      <a:lt1>
        <a:sysClr val="window" lastClr="FFFFFF"/>
      </a:lt1>
      <a:dk2>
        <a:srgbClr val="FFFFFF"/>
      </a:dk2>
      <a:lt2>
        <a:srgbClr val="FFFFFF"/>
      </a:lt2>
      <a:accent1>
        <a:srgbClr val="DEC1C7"/>
      </a:accent1>
      <a:accent2>
        <a:srgbClr val="795272"/>
      </a:accent2>
      <a:accent3>
        <a:srgbClr val="5A3D55"/>
      </a:accent3>
      <a:accent4>
        <a:srgbClr val="AD6675"/>
      </a:accent4>
      <a:accent5>
        <a:srgbClr val="795272"/>
      </a:accent5>
      <a:accent6>
        <a:srgbClr val="387D9D"/>
      </a:accent6>
      <a:hlink>
        <a:srgbClr val="387D9D"/>
      </a:hlink>
      <a:folHlink>
        <a:srgbClr val="AD6675"/>
      </a:folHlink>
    </a:clrScheme>
    <a:fontScheme name="Feathered">
      <a:majorFont>
        <a:latin typeface="Century Schoolbook" panose="02040604050505020304"/>
        <a:ea typeface=""/>
        <a:cs typeface=""/>
        <a:font script="Jpan" typeface="メイリオ"/>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メイリオ"/>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eathered">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eathered" id="{EEC9B30E-2747-4D42-BCBE-A02BDEEEA114}" vid="{7BB72121-E1DC-4E3B-8C88-6F44201D420D}"/>
    </a:ext>
  </a:extLst>
</a:theme>
</file>

<file path=docProps/app.xml><?xml version="1.0" encoding="utf-8"?>
<Properties xmlns="http://schemas.openxmlformats.org/officeDocument/2006/extended-properties" xmlns:vt="http://schemas.openxmlformats.org/officeDocument/2006/docPropsVTypes">
  <Template>Presentation1</Template>
  <TotalTime>290</TotalTime>
  <Words>1090</Words>
  <Application>Microsoft Office PowerPoint</Application>
  <PresentationFormat>Widescreen</PresentationFormat>
  <Paragraphs>105</Paragraphs>
  <Slides>28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28</vt:i4>
      </vt:variant>
    </vt:vector>
  </HeadingPairs>
  <TitlesOfParts>
    <vt:vector size="36" baseType="lpstr">
      <vt:lpstr>Algerian</vt:lpstr>
      <vt:lpstr>Arial</vt:lpstr>
      <vt:lpstr>Arial Rounded MT Bold</vt:lpstr>
      <vt:lpstr>Calibri</vt:lpstr>
      <vt:lpstr>Century Schoolbook</vt:lpstr>
      <vt:lpstr>Corbel</vt:lpstr>
      <vt:lpstr>Symbol</vt:lpstr>
      <vt:lpstr>Feathered</vt:lpstr>
      <vt:lpstr>PowerPoint Presentation</vt:lpstr>
      <vt:lpstr>Group Name: Tierce</vt:lpstr>
      <vt:lpstr>Objectives:</vt:lpstr>
      <vt:lpstr>Pattern:</vt:lpstr>
      <vt:lpstr>Interview information</vt:lpstr>
      <vt:lpstr>Total interview procedure </vt:lpstr>
      <vt:lpstr>PowerPoint Presentation</vt:lpstr>
      <vt:lpstr>PowerPoint Presentation</vt:lpstr>
      <vt:lpstr>PowerPoint Presentation</vt:lpstr>
      <vt:lpstr>PowerPoint Presentation</vt:lpstr>
      <vt:lpstr>Questionnaire:</vt:lpstr>
      <vt:lpstr>Questionnaire: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Investigation: </vt:lpstr>
      <vt:lpstr>Revised Requirement Analysis: </vt:lpstr>
      <vt:lpstr>PowerPoint Presentation</vt:lpstr>
      <vt:lpstr>Summary: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User</cp:lastModifiedBy>
  <cp:revision>23</cp:revision>
  <dcterms:created xsi:type="dcterms:W3CDTF">2019-09-17T04:35:47Z</dcterms:created>
  <dcterms:modified xsi:type="dcterms:W3CDTF">2019-09-19T08:33:52Z</dcterms:modified>
</cp:coreProperties>
</file>