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84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73e17829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e73e17829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3e68e0c6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73e68e0c6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3e68e0c6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73e68e0c6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7be80b5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e7be80b5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7030e886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e7030e886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7030e886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e7030e886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>
  <p:cSld name="1_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5.png"  /><Relationship Id="rId4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6.png"  /><Relationship Id="rId4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4.png"  /><Relationship Id="rId11" Type="http://schemas.openxmlformats.org/officeDocument/2006/relationships/image" Target="../media/image25.png"  /><Relationship Id="rId12" Type="http://schemas.openxmlformats.org/officeDocument/2006/relationships/image" Target="../media/image26.png"  /><Relationship Id="rId13" Type="http://schemas.openxmlformats.org/officeDocument/2006/relationships/image" Target="../media/image27.png"  /><Relationship Id="rId14" Type="http://schemas.openxmlformats.org/officeDocument/2006/relationships/image" Target="../media/image28.png"  /><Relationship Id="rId15" Type="http://schemas.openxmlformats.org/officeDocument/2006/relationships/image" Target="../media/image3.png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9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hyperlink" Target="https://www.youtube.com/watch?v=qenSoYeryHw" TargetMode="External" /><Relationship Id="rId5" Type="http://schemas.openxmlformats.org/officeDocument/2006/relationships/image" Target="../media/image30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31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3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8542" y="691375"/>
            <a:ext cx="3814914" cy="43266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4644173" y="5413468"/>
            <a:ext cx="3272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ZeroPie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262461" y="187373"/>
            <a:ext cx="101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B2929"/>
                </a:solidFill>
              </a:rPr>
              <a:t>Part 1  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1280688" y="191869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929"/>
                </a:solidFill>
              </a:rPr>
              <a:t>기대효과</a:t>
            </a:r>
            <a:endParaRPr/>
          </a:p>
        </p:txBody>
      </p:sp>
      <p:cxnSp>
        <p:nvCxnSpPr>
          <p:cNvPr id="240" name="Google Shape;240;p23"/>
          <p:cNvCxnSpPr/>
          <p:nvPr/>
        </p:nvCxnSpPr>
        <p:spPr>
          <a:xfrm>
            <a:off x="1153688" y="724829"/>
            <a:ext cx="11038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1" name="Google Shape;2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1550" y="5809025"/>
            <a:ext cx="1380450" cy="8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725" y="2637450"/>
            <a:ext cx="791549" cy="79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963" y="2682938"/>
            <a:ext cx="700575" cy="7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7050" y="2728413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94550" y="272841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1646550" y="3730900"/>
            <a:ext cx="15459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생산성 향상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6676650" y="3730900"/>
            <a:ext cx="24096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프로젝트 관리 개선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9854550" y="3712425"/>
            <a:ext cx="14277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협업 강화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4162750" y="3730900"/>
            <a:ext cx="18318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의사소통 개선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B1B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4"/>
          <p:cNvCxnSpPr/>
          <p:nvPr/>
        </p:nvCxnSpPr>
        <p:spPr>
          <a:xfrm>
            <a:off x="737937" y="2570356"/>
            <a:ext cx="5358063" cy="0"/>
          </a:xfrm>
          <a:prstGeom prst="straightConnector1">
            <a:avLst/>
          </a:prstGeom>
          <a:noFill/>
          <a:ln w="190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24"/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1735326" y="2805317"/>
            <a:ext cx="276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프로젝트 설계</a:t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B2929"/>
                </a:solidFill>
              </a:rPr>
              <a:t>Part 2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1280688" y="191869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929"/>
                </a:solidFill>
              </a:rPr>
              <a:t>정보구조</a:t>
            </a:r>
            <a:endParaRPr sz="2000" b="1">
              <a:solidFill>
                <a:srgbClr val="2B2929"/>
              </a:solidFill>
            </a:endParaRPr>
          </a:p>
        </p:txBody>
      </p:sp>
      <p:cxnSp>
        <p:nvCxnSpPr>
          <p:cNvPr id="265" name="Google Shape;265;p25"/>
          <p:cNvCxnSpPr/>
          <p:nvPr/>
        </p:nvCxnSpPr>
        <p:spPr>
          <a:xfrm>
            <a:off x="1153688" y="724829"/>
            <a:ext cx="1103831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000" y="857575"/>
            <a:ext cx="9071450" cy="56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1550" y="5809025"/>
            <a:ext cx="1380450" cy="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/>
        </p:nvSpPr>
        <p:spPr>
          <a:xfrm>
            <a:off x="262461" y="187373"/>
            <a:ext cx="97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B2929"/>
                </a:solidFill>
              </a:rPr>
              <a:t>Part 2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1280688" y="191869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929"/>
                </a:solidFill>
              </a:rPr>
              <a:t>전체 ERD</a:t>
            </a:r>
            <a:endParaRPr sz="2000" b="1">
              <a:solidFill>
                <a:srgbClr val="2B2929"/>
              </a:solidFill>
            </a:endParaRPr>
          </a:p>
        </p:txBody>
      </p:sp>
      <p:cxnSp>
        <p:nvCxnSpPr>
          <p:cNvPr id="274" name="Google Shape;274;p26"/>
          <p:cNvCxnSpPr/>
          <p:nvPr/>
        </p:nvCxnSpPr>
        <p:spPr>
          <a:xfrm>
            <a:off x="1153688" y="724829"/>
            <a:ext cx="11038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850" y="769225"/>
            <a:ext cx="10099425" cy="56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3375" y="5765750"/>
            <a:ext cx="1380450" cy="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/>
        </p:nvSpPr>
        <p:spPr>
          <a:xfrm>
            <a:off x="264600" y="208075"/>
            <a:ext cx="101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B2929"/>
                </a:solidFill>
              </a:rPr>
              <a:t>Part </a:t>
            </a:r>
            <a:r>
              <a:rPr lang="en-US" b="1">
                <a:solidFill>
                  <a:srgbClr val="2B2929"/>
                </a:solidFill>
              </a:rPr>
              <a:t>2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1280710" y="191875"/>
            <a:ext cx="374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929"/>
                </a:solidFill>
              </a:rPr>
              <a:t>프로젝트 아키텍쳐 설계</a:t>
            </a:r>
            <a:endParaRPr sz="2000" b="1">
              <a:solidFill>
                <a:srgbClr val="2B2929"/>
              </a:solidFill>
            </a:endParaRPr>
          </a:p>
        </p:txBody>
      </p:sp>
      <p:cxnSp>
        <p:nvCxnSpPr>
          <p:cNvPr id="283" name="Google Shape;283;p27"/>
          <p:cNvCxnSpPr/>
          <p:nvPr/>
        </p:nvCxnSpPr>
        <p:spPr>
          <a:xfrm>
            <a:off x="1153688" y="724829"/>
            <a:ext cx="11038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4" name="Google Shape;284;p27"/>
          <p:cNvSpPr/>
          <p:nvPr/>
        </p:nvSpPr>
        <p:spPr>
          <a:xfrm>
            <a:off x="7073526" y="948850"/>
            <a:ext cx="3087300" cy="51828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27"/>
          <p:cNvGrpSpPr/>
          <p:nvPr/>
        </p:nvGrpSpPr>
        <p:grpSpPr>
          <a:xfrm>
            <a:off x="6002675" y="1740660"/>
            <a:ext cx="720864" cy="1102281"/>
            <a:chOff x="1652350" y="462913"/>
            <a:chExt cx="720000" cy="1038320"/>
          </a:xfrm>
        </p:grpSpPr>
        <p:sp>
          <p:nvSpPr>
            <p:cNvPr id="286" name="Google Shape;286;p27"/>
            <p:cNvSpPr/>
            <p:nvPr/>
          </p:nvSpPr>
          <p:spPr>
            <a:xfrm>
              <a:off x="1689088" y="1182933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EC2</a:t>
              </a:r>
              <a:endParaRPr sz="1000"/>
            </a:p>
          </p:txBody>
        </p:sp>
        <p:pic>
          <p:nvPicPr>
            <p:cNvPr id="287" name="Google Shape;287;p27" descr="Amazon Elastic Compute Cloud (Amazon EC2) service icon.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52350" y="462913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27"/>
          <p:cNvGrpSpPr/>
          <p:nvPr/>
        </p:nvGrpSpPr>
        <p:grpSpPr>
          <a:xfrm>
            <a:off x="5228448" y="4669324"/>
            <a:ext cx="720864" cy="1102281"/>
            <a:chOff x="2601713" y="3024088"/>
            <a:chExt cx="720000" cy="1038320"/>
          </a:xfrm>
        </p:grpSpPr>
        <p:sp>
          <p:nvSpPr>
            <p:cNvPr id="289" name="Google Shape;289;p27"/>
            <p:cNvSpPr/>
            <p:nvPr/>
          </p:nvSpPr>
          <p:spPr>
            <a:xfrm>
              <a:off x="2638463" y="3744108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S3</a:t>
              </a:r>
              <a:endParaRPr sz="1000"/>
            </a:p>
          </p:txBody>
        </p:sp>
        <p:pic>
          <p:nvPicPr>
            <p:cNvPr id="290" name="Google Shape;290;p27" descr="Amazon Simple Storage Service (Amazon S3) service icon.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01713" y="302408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" name="Google Shape;291;p27"/>
          <p:cNvGrpSpPr/>
          <p:nvPr/>
        </p:nvGrpSpPr>
        <p:grpSpPr>
          <a:xfrm>
            <a:off x="6002746" y="3335948"/>
            <a:ext cx="720864" cy="1102268"/>
            <a:chOff x="3551088" y="462925"/>
            <a:chExt cx="720000" cy="1038308"/>
          </a:xfrm>
        </p:grpSpPr>
        <p:sp>
          <p:nvSpPr>
            <p:cNvPr id="292" name="Google Shape;292;p27"/>
            <p:cNvSpPr/>
            <p:nvPr/>
          </p:nvSpPr>
          <p:spPr>
            <a:xfrm>
              <a:off x="3587838" y="1182933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Code Deploy</a:t>
              </a:r>
              <a:endParaRPr sz="1000"/>
            </a:p>
          </p:txBody>
        </p:sp>
        <p:pic>
          <p:nvPicPr>
            <p:cNvPr id="293" name="Google Shape;293;p27" descr="AWS CodeDeploy service icon.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1088" y="46292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27"/>
          <p:cNvSpPr/>
          <p:nvPr/>
        </p:nvSpPr>
        <p:spPr>
          <a:xfrm>
            <a:off x="7255987" y="1587061"/>
            <a:ext cx="2722800" cy="1264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7452451" y="2566286"/>
            <a:ext cx="6474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Node.js</a:t>
            </a:r>
            <a:endParaRPr sz="1000"/>
          </a:p>
        </p:txBody>
      </p:sp>
      <p:sp>
        <p:nvSpPr>
          <p:cNvPr id="296" name="Google Shape;296;p27"/>
          <p:cNvSpPr/>
          <p:nvPr/>
        </p:nvSpPr>
        <p:spPr>
          <a:xfrm>
            <a:off x="8293673" y="2566299"/>
            <a:ext cx="6474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React</a:t>
            </a:r>
            <a:endParaRPr sz="1000"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2463" y="1912071"/>
            <a:ext cx="647247" cy="68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2035" y="1873045"/>
            <a:ext cx="720832" cy="76435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/>
          <p:nvPr/>
        </p:nvSpPr>
        <p:spPr>
          <a:xfrm>
            <a:off x="7255987" y="2994697"/>
            <a:ext cx="2722800" cy="13437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7492210" y="4000330"/>
            <a:ext cx="6474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Spring Boot</a:t>
            </a:r>
            <a:endParaRPr sz="1000"/>
          </a:p>
        </p:txBody>
      </p:sp>
      <p:sp>
        <p:nvSpPr>
          <p:cNvPr id="301" name="Google Shape;301;p27"/>
          <p:cNvSpPr/>
          <p:nvPr/>
        </p:nvSpPr>
        <p:spPr>
          <a:xfrm>
            <a:off x="8357184" y="4006509"/>
            <a:ext cx="6474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JAVA</a:t>
            </a:r>
            <a:endParaRPr sz="1000"/>
          </a:p>
        </p:txBody>
      </p:sp>
      <p:sp>
        <p:nvSpPr>
          <p:cNvPr id="302" name="Google Shape;302;p27"/>
          <p:cNvSpPr/>
          <p:nvPr/>
        </p:nvSpPr>
        <p:spPr>
          <a:xfrm>
            <a:off x="9185391" y="4000338"/>
            <a:ext cx="6474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JPA</a:t>
            </a:r>
            <a:endParaRPr sz="1000"/>
          </a:p>
        </p:txBody>
      </p:sp>
      <p:pic>
        <p:nvPicPr>
          <p:cNvPr id="303" name="Google Shape;30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20404" y="3307088"/>
            <a:ext cx="720832" cy="76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55430" y="3307075"/>
            <a:ext cx="720832" cy="76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48610" y="3348690"/>
            <a:ext cx="720832" cy="76435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7"/>
          <p:cNvSpPr/>
          <p:nvPr/>
        </p:nvSpPr>
        <p:spPr>
          <a:xfrm>
            <a:off x="7255987" y="4472054"/>
            <a:ext cx="977100" cy="15558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7420866" y="5645455"/>
            <a:ext cx="6474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MySQL</a:t>
            </a:r>
            <a:endParaRPr sz="1000"/>
          </a:p>
        </p:txBody>
      </p:sp>
      <p:pic>
        <p:nvPicPr>
          <p:cNvPr id="308" name="Google Shape;308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84072" y="4888522"/>
            <a:ext cx="720832" cy="764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7"/>
          <p:cNvGrpSpPr/>
          <p:nvPr/>
        </p:nvGrpSpPr>
        <p:grpSpPr>
          <a:xfrm>
            <a:off x="3015630" y="3289232"/>
            <a:ext cx="720864" cy="1051338"/>
            <a:chOff x="1469350" y="3748125"/>
            <a:chExt cx="720000" cy="990333"/>
          </a:xfrm>
        </p:grpSpPr>
        <p:sp>
          <p:nvSpPr>
            <p:cNvPr id="310" name="Google Shape;310;p27"/>
            <p:cNvSpPr/>
            <p:nvPr/>
          </p:nvSpPr>
          <p:spPr>
            <a:xfrm>
              <a:off x="1506101" y="4420158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GitHub</a:t>
              </a:r>
              <a:endParaRPr sz="1000"/>
            </a:p>
          </p:txBody>
        </p:sp>
        <p:pic>
          <p:nvPicPr>
            <p:cNvPr id="311" name="Google Shape;311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69350" y="374812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2" name="Google Shape;312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0274" y="3408086"/>
            <a:ext cx="720832" cy="76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54089" y="3335950"/>
            <a:ext cx="720832" cy="76435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/>
          <p:nvPr/>
        </p:nvSpPr>
        <p:spPr>
          <a:xfrm>
            <a:off x="4490870" y="4100301"/>
            <a:ext cx="6474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GitHub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Action</a:t>
            </a:r>
            <a:endParaRPr sz="1000"/>
          </a:p>
        </p:txBody>
      </p:sp>
      <p:cxnSp>
        <p:nvCxnSpPr>
          <p:cNvPr id="315" name="Google Shape;315;p27"/>
          <p:cNvCxnSpPr/>
          <p:nvPr/>
        </p:nvCxnSpPr>
        <p:spPr>
          <a:xfrm>
            <a:off x="2364076" y="3718128"/>
            <a:ext cx="58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27"/>
          <p:cNvCxnSpPr/>
          <p:nvPr/>
        </p:nvCxnSpPr>
        <p:spPr>
          <a:xfrm>
            <a:off x="5273698" y="3718128"/>
            <a:ext cx="63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27"/>
          <p:cNvCxnSpPr>
            <a:endCxn id="286" idx="2"/>
          </p:cNvCxnSpPr>
          <p:nvPr/>
        </p:nvCxnSpPr>
        <p:spPr>
          <a:xfrm rot="10800000">
            <a:off x="6363095" y="2842941"/>
            <a:ext cx="0" cy="40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27"/>
          <p:cNvCxnSpPr/>
          <p:nvPr/>
        </p:nvCxnSpPr>
        <p:spPr>
          <a:xfrm>
            <a:off x="4750569" y="4555417"/>
            <a:ext cx="344400" cy="36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27"/>
          <p:cNvCxnSpPr/>
          <p:nvPr/>
        </p:nvCxnSpPr>
        <p:spPr>
          <a:xfrm rot="10800000" flipH="1">
            <a:off x="6092005" y="4536347"/>
            <a:ext cx="344400" cy="36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0" name="Google Shape;320;p27" descr="Amazon Elastic Compute Cloud (Amazon EC2) service icon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365" y="1006915"/>
            <a:ext cx="437530" cy="4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7"/>
          <p:cNvSpPr txBox="1"/>
          <p:nvPr/>
        </p:nvSpPr>
        <p:spPr>
          <a:xfrm>
            <a:off x="7215315" y="1523790"/>
            <a:ext cx="12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Front End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7215315" y="2923835"/>
            <a:ext cx="12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Back End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7215315" y="4396229"/>
            <a:ext cx="12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DataBase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5903826" y="2891987"/>
            <a:ext cx="72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4.배포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6160760" y="4669353"/>
            <a:ext cx="95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3.jar 파일 전달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4133419" y="4669353"/>
            <a:ext cx="95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1.jar 파일 전달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5210337" y="3444977"/>
            <a:ext cx="95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2.배포 요청</a:t>
            </a:r>
            <a:endParaRPr sz="800">
              <a:solidFill>
                <a:srgbClr val="000000"/>
              </a:solidFill>
            </a:endParaRPr>
          </a:p>
        </p:txBody>
      </p:sp>
      <p:cxnSp>
        <p:nvCxnSpPr>
          <p:cNvPr id="328" name="Google Shape;328;p27"/>
          <p:cNvCxnSpPr/>
          <p:nvPr/>
        </p:nvCxnSpPr>
        <p:spPr>
          <a:xfrm>
            <a:off x="3787207" y="3718128"/>
            <a:ext cx="58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27"/>
          <p:cNvSpPr txBox="1"/>
          <p:nvPr/>
        </p:nvSpPr>
        <p:spPr>
          <a:xfrm>
            <a:off x="7590598" y="1018943"/>
            <a:ext cx="12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EC2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811550" y="5809025"/>
            <a:ext cx="1380450" cy="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8" descr="블랙, 무기, 다크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8"/>
          <p:cNvSpPr txBox="1"/>
          <p:nvPr/>
        </p:nvSpPr>
        <p:spPr>
          <a:xfrm>
            <a:off x="2466600" y="4947075"/>
            <a:ext cx="72588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lt1"/>
                </a:solidFill>
              </a:rPr>
              <a:t> Simulation</a:t>
            </a:r>
            <a:endParaRPr sz="10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/>
        </p:nvSpPr>
        <p:spPr>
          <a:xfrm>
            <a:off x="262461" y="187373"/>
            <a:ext cx="101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</a:rPr>
              <a:t>Part </a:t>
            </a:r>
            <a:r>
              <a:rPr lang="en-US" b="1">
                <a:solidFill>
                  <a:schemeClr val="lt1"/>
                </a:solidFill>
              </a:rPr>
              <a:t>3</a:t>
            </a:r>
            <a:r>
              <a:rPr lang="en-US" sz="1400" b="1">
                <a:solidFill>
                  <a:srgbClr val="2B2929"/>
                </a:solidFill>
              </a:rPr>
              <a:t>  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1280688" y="191869"/>
            <a:ext cx="3732900" cy="3872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1"/>
                </a:solidFill>
              </a:rPr>
              <a:t>시연</a:t>
            </a:r>
            <a:r>
              <a:rPr lang="en-US" altLang="ko-KR" sz="2000" b="1">
                <a:solidFill>
                  <a:schemeClr val="lt1"/>
                </a:solidFill>
              </a:rPr>
              <a:t>(</a:t>
            </a:r>
            <a:r>
              <a:rPr lang="ko-KR" altLang="en-US" sz="2000" b="1">
                <a:solidFill>
                  <a:schemeClr val="lt1"/>
                </a:solidFill>
              </a:rPr>
              <a:t>이미지 클릭 </a:t>
            </a:r>
            <a:r>
              <a:rPr lang="en-US" altLang="ko-KR" sz="2000" b="1">
                <a:solidFill>
                  <a:schemeClr val="lt1"/>
                </a:solidFill>
              </a:rPr>
              <a:t>or</a:t>
            </a:r>
            <a:r>
              <a:rPr lang="ko-KR" altLang="en-US" sz="2000" b="1">
                <a:solidFill>
                  <a:schemeClr val="lt1"/>
                </a:solidFill>
              </a:rPr>
              <a:t> 링크클릭</a:t>
            </a:r>
            <a:r>
              <a:rPr lang="en-US" altLang="ko-KR" sz="2000" b="1">
                <a:solidFill>
                  <a:schemeClr val="lt1"/>
                </a:solidFill>
              </a:rPr>
              <a:t>)</a:t>
            </a:r>
            <a:endParaRPr lang="en-US" altLang="ko-KR" sz="2000" b="1">
              <a:solidFill>
                <a:schemeClr val="lt1"/>
              </a:solidFill>
            </a:endParaRPr>
          </a:p>
        </p:txBody>
      </p:sp>
      <p:cxnSp>
        <p:nvCxnSpPr>
          <p:cNvPr id="344" name="Google Shape;344;p29"/>
          <p:cNvCxnSpPr/>
          <p:nvPr/>
        </p:nvCxnSpPr>
        <p:spPr>
          <a:xfrm>
            <a:off x="1153688" y="724829"/>
            <a:ext cx="11038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5" name="Google Shape;3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1550" y="5809025"/>
            <a:ext cx="1380450" cy="8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9" title="ZeroPie 그룹웨어 프로젝트 시연 영상">
            <a:hlinkClick r:id="rId4"/>
          </p:cNvPr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2220112" y="1086575"/>
            <a:ext cx="7751775" cy="43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9"/>
          <p:cNvSpPr txBox="1"/>
          <p:nvPr/>
        </p:nvSpPr>
        <p:spPr>
          <a:xfrm>
            <a:off x="2964125" y="5884875"/>
            <a:ext cx="68436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u="sng">
                <a:solidFill>
                  <a:schemeClr val="lt1"/>
                </a:solidFill>
                <a:hlinkClick r:id="rId4"/>
              </a:rPr>
              <a:t>https://www.youtube.com/watch?v=qenSoYeryHw</a:t>
            </a:r>
            <a:endParaRPr lang="en-US" altLang="ko-KR" sz="2000" u="sng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0" descr="식물, 꽃, 화이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13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1" descr="텍스트, 벽, 화이트, 냉장고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1"/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Fin.</a:t>
            </a:r>
            <a:endParaRPr sz="10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5"/>
          <p:cNvCxnSpPr/>
          <p:nvPr/>
        </p:nvCxnSpPr>
        <p:spPr>
          <a:xfrm>
            <a:off x="877637" y="907716"/>
            <a:ext cx="5358063" cy="0"/>
          </a:xfrm>
          <a:prstGeom prst="straightConnector1">
            <a:avLst/>
          </a:prstGeom>
          <a:noFill/>
          <a:ln w="190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5"/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rgbClr val="7F7C7C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32239" y="4556808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2929"/>
                </a:solidFill>
              </a:rPr>
              <a:t>프로젝트 소개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 flipH="1">
            <a:off x="408122" y="3226091"/>
            <a:ext cx="1123249" cy="1350965"/>
          </a:xfrm>
          <a:prstGeom prst="straightConnector1">
            <a:avLst/>
          </a:prstGeom>
          <a:noFill/>
          <a:ln w="9525" cap="flat" cmpd="sng">
            <a:solidFill>
              <a:srgbClr val="9F979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5"/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rgbClr val="7F7C7C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600" b="1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882094" y="4556808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2929"/>
                </a:solidFill>
              </a:rPr>
              <a:t>프로젝트 설계</a:t>
            </a:r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 flipH="1">
            <a:off x="3357977" y="3226091"/>
            <a:ext cx="1123200" cy="1350965"/>
          </a:xfrm>
          <a:prstGeom prst="straightConnector1">
            <a:avLst/>
          </a:prstGeom>
          <a:noFill/>
          <a:ln w="9525" cap="flat" cmpd="sng">
            <a:solidFill>
              <a:srgbClr val="9F979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5"/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rgbClr val="7F7C7C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600" b="1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831949" y="4556808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2929"/>
                </a:solidFill>
              </a:rPr>
              <a:t>프로젝트 시연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 flipH="1">
            <a:off x="6307832" y="3061617"/>
            <a:ext cx="1123200" cy="1515439"/>
          </a:xfrm>
          <a:prstGeom prst="straightConnector1">
            <a:avLst/>
          </a:prstGeom>
          <a:noFill/>
          <a:ln w="9525" cap="flat" cmpd="sng">
            <a:solidFill>
              <a:srgbClr val="9F979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1550" y="5824550"/>
            <a:ext cx="1380450" cy="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B1B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 descr="텍스트, 돌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>
            <a:off x="737937" y="2570356"/>
            <a:ext cx="5358063" cy="0"/>
          </a:xfrm>
          <a:prstGeom prst="straightConnector1">
            <a:avLst/>
          </a:prstGeom>
          <a:noFill/>
          <a:ln w="190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6"/>
          <p:cNvSpPr txBox="1"/>
          <p:nvPr/>
        </p:nvSpPr>
        <p:spPr>
          <a:xfrm>
            <a:off x="737920" y="2805325"/>
            <a:ext cx="145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407051" y="2774542"/>
            <a:ext cx="27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프로젝트 소개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B1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262448" y="187375"/>
            <a:ext cx="124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</a:rPr>
              <a:t>Part 1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1">
              <a:solidFill>
                <a:srgbClr val="2B2929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280699" y="191875"/>
            <a:ext cx="33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프로젝트 소개 - 제로파이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>
            <a:off x="1153688" y="724829"/>
            <a:ext cx="11038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7"/>
          <p:cNvSpPr txBox="1"/>
          <p:nvPr/>
        </p:nvSpPr>
        <p:spPr>
          <a:xfrm>
            <a:off x="942575" y="3735725"/>
            <a:ext cx="10812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solidFill>
                  <a:schemeClr val="lt1"/>
                </a:solidFill>
              </a:rPr>
              <a:t>협업과 커뮤니케이션의 어려움을 제로</a:t>
            </a:r>
            <a:r>
              <a:rPr lang="en-US" sz="3000" b="1">
                <a:solidFill>
                  <a:schemeClr val="lt1"/>
                </a:solidFill>
              </a:rPr>
              <a:t>로 만드는 </a:t>
            </a:r>
            <a:endParaRPr sz="30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</a:rPr>
              <a:t>제로파이 입니다!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755175" y="1807875"/>
            <a:ext cx="3055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</a:rPr>
              <a:t>ZeroPie?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B1B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262448" y="187375"/>
            <a:ext cx="124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</a:rPr>
              <a:t>Part 1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1">
              <a:solidFill>
                <a:srgbClr val="2B2929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280705" y="191875"/>
            <a:ext cx="29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프로젝트 소개 - 목표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153688" y="724829"/>
            <a:ext cx="1103831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8"/>
          <p:cNvSpPr txBox="1"/>
          <p:nvPr/>
        </p:nvSpPr>
        <p:spPr>
          <a:xfrm>
            <a:off x="910050" y="2197650"/>
            <a:ext cx="10812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왜</a:t>
            </a:r>
            <a:r>
              <a:rPr lang="en-US" sz="3000">
                <a:solidFill>
                  <a:schemeClr val="lt1"/>
                </a:solidFill>
              </a:rPr>
              <a:t> 제로파이가 필요한가?</a:t>
            </a:r>
            <a:endParaRPr sz="3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제로파이를 도입한 이유는 협업의 효율성을 극대화하고자 하는 필요성에서 </a:t>
            </a: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시작되었습니다.</a:t>
            </a: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이러한 배경에서 양방향 통신 기술에 대한 관심이 커졌고, 이를 통해 우리가 </a:t>
            </a: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활용할 수 있는 최적의 솔루션을 찾은 결과, 그룹웨어를 도입하게 되었습니다. 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3127675" y="1267250"/>
            <a:ext cx="5624400" cy="5265300"/>
          </a:xfrm>
          <a:prstGeom prst="ellipse">
            <a:avLst/>
          </a:prstGeom>
          <a:noFill/>
          <a:ln w="952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B2929"/>
                </a:solidFill>
              </a:rPr>
              <a:t>Part 1  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280688" y="191869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929"/>
                </a:solidFill>
              </a:rPr>
              <a:t>팀원 소개</a:t>
            </a:r>
            <a:endParaRPr/>
          </a:p>
        </p:txBody>
      </p:sp>
      <p:cxnSp>
        <p:nvCxnSpPr>
          <p:cNvPr id="144" name="Google Shape;144;p19"/>
          <p:cNvCxnSpPr/>
          <p:nvPr/>
        </p:nvCxnSpPr>
        <p:spPr>
          <a:xfrm>
            <a:off x="1153688" y="724829"/>
            <a:ext cx="1103831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9"/>
          <p:cNvSpPr/>
          <p:nvPr/>
        </p:nvSpPr>
        <p:spPr>
          <a:xfrm>
            <a:off x="5267875" y="811675"/>
            <a:ext cx="1285500" cy="1299600"/>
          </a:xfrm>
          <a:prstGeom prst="ellips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669320" y="1084661"/>
            <a:ext cx="48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</a:rPr>
              <a:t>L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421840" y="4635664"/>
            <a:ext cx="439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39420" y="5296959"/>
            <a:ext cx="233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97979"/>
                </a:solidFill>
              </a:rPr>
              <a:t>게시판, 캘린더 구현</a:t>
            </a:r>
            <a:endParaRPr sz="1500">
              <a:solidFill>
                <a:srgbClr val="797979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539420" y="4817119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7979"/>
                </a:solidFill>
              </a:rPr>
              <a:t>김광은</a:t>
            </a:r>
            <a:endParaRPr>
              <a:solidFill>
                <a:srgbClr val="797979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9360274" y="5322813"/>
            <a:ext cx="3044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97979"/>
                </a:solidFill>
              </a:rPr>
              <a:t>회원, 고객센터, 채팅 구현</a:t>
            </a:r>
            <a:endParaRPr sz="1500">
              <a:solidFill>
                <a:srgbClr val="797979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9620303" y="4842982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7979"/>
                </a:solidFill>
              </a:rPr>
              <a:t>오아람</a:t>
            </a:r>
            <a:endParaRPr>
              <a:solidFill>
                <a:srgbClr val="797979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7113600" y="1550088"/>
            <a:ext cx="469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97979"/>
                </a:solidFill>
              </a:rPr>
              <a:t>화면 디자인, 메인 페이지, 페이지 기능 구현</a:t>
            </a:r>
            <a:endParaRPr sz="1500">
              <a:solidFill>
                <a:srgbClr val="797979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7570810" y="1049759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7979"/>
                </a:solidFill>
              </a:rPr>
              <a:t>박임재</a:t>
            </a:r>
            <a:endParaRPr>
              <a:solidFill>
                <a:srgbClr val="797979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861050" y="4525625"/>
            <a:ext cx="1285500" cy="1299600"/>
          </a:xfrm>
          <a:prstGeom prst="ellips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3210470" y="4790686"/>
            <a:ext cx="48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</a:rPr>
              <a:t>K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805000" y="4594650"/>
            <a:ext cx="1285500" cy="1299600"/>
          </a:xfrm>
          <a:prstGeom prst="ellips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8130650" y="4859702"/>
            <a:ext cx="48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</a:rPr>
              <a:t>A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340425" y="3156888"/>
            <a:ext cx="1285500" cy="1299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658125" y="3421939"/>
            <a:ext cx="48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</a:rPr>
              <a:t>H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533787" y="5060563"/>
            <a:ext cx="469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97979"/>
                </a:solidFill>
              </a:rPr>
              <a:t>관리자 구현, 프로젝트 구현</a:t>
            </a:r>
            <a:endParaRPr sz="1500">
              <a:solidFill>
                <a:srgbClr val="797979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990997" y="4560234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7979"/>
                </a:solidFill>
              </a:rPr>
              <a:t>윤혜지 팀장</a:t>
            </a:r>
            <a:endParaRPr>
              <a:solidFill>
                <a:srgbClr val="797979"/>
              </a:solidFill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9050" y="5946075"/>
            <a:ext cx="1402950" cy="9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B2929"/>
                </a:solidFill>
              </a:rPr>
              <a:t>Part </a:t>
            </a:r>
            <a:r>
              <a:rPr lang="en-US" b="1">
                <a:solidFill>
                  <a:srgbClr val="2B2929"/>
                </a:solidFill>
              </a:rPr>
              <a:t>1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280688" y="191869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929"/>
                </a:solidFill>
              </a:rPr>
              <a:t>일정</a:t>
            </a:r>
            <a:endParaRPr/>
          </a:p>
        </p:txBody>
      </p:sp>
      <p:cxnSp>
        <p:nvCxnSpPr>
          <p:cNvPr id="169" name="Google Shape;169;p20"/>
          <p:cNvCxnSpPr/>
          <p:nvPr/>
        </p:nvCxnSpPr>
        <p:spPr>
          <a:xfrm>
            <a:off x="1153688" y="724829"/>
            <a:ext cx="1103831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0" y="3631019"/>
            <a:ext cx="12204378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20"/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062454" y="4050699"/>
            <a:ext cx="73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1주차</a:t>
            </a: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816525" y="4526200"/>
            <a:ext cx="1439400" cy="78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요구사항 분석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화면설계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역할 분담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719999" y="4016542"/>
            <a:ext cx="21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2주차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5155781" y="3419949"/>
            <a:ext cx="468000" cy="468000"/>
          </a:xfrm>
          <a:prstGeom prst="ellipse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863255" y="4020138"/>
            <a:ext cx="115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3주차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352539" y="2291792"/>
            <a:ext cx="21423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고객센터 기능구현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기능 구현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게시판 기능구현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6678221" y="3419949"/>
            <a:ext cx="468000" cy="468000"/>
          </a:xfrm>
          <a:prstGeom prst="ellipse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532150" y="40507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4주차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134104" y="4506542"/>
            <a:ext cx="2142300" cy="9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페이지 기능 구현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채팅 기능 구현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캘린더 기능 구현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기능 구현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10029461" y="3419949"/>
            <a:ext cx="468000" cy="468000"/>
          </a:xfrm>
          <a:prstGeom prst="ellipse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9880173" y="40507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5주차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9441594" y="4516017"/>
            <a:ext cx="2142300" cy="30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테스트 및 디버깅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2775625" y="4541800"/>
            <a:ext cx="2360700" cy="78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화면 구현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회원가입 기능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로그인 기능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2252006" y="3397024"/>
            <a:ext cx="468000" cy="468000"/>
          </a:xfrm>
          <a:prstGeom prst="ellipse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1305650" y="2460400"/>
            <a:ext cx="2360700" cy="55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DB설계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프로젝트 아키텍처 설계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88" name="Google Shape;188;p20"/>
          <p:cNvCxnSpPr>
            <a:endCxn id="186" idx="0"/>
          </p:cNvCxnSpPr>
          <p:nvPr/>
        </p:nvCxnSpPr>
        <p:spPr>
          <a:xfrm rot="5400000">
            <a:off x="2297306" y="3206524"/>
            <a:ext cx="379200" cy="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0"/>
          <p:cNvCxnSpPr/>
          <p:nvPr/>
        </p:nvCxnSpPr>
        <p:spPr>
          <a:xfrm rot="5400000">
            <a:off x="5212181" y="3246724"/>
            <a:ext cx="379200" cy="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0"/>
          <p:cNvCxnSpPr/>
          <p:nvPr/>
        </p:nvCxnSpPr>
        <p:spPr>
          <a:xfrm rot="5400000">
            <a:off x="8360156" y="3282724"/>
            <a:ext cx="379200" cy="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0"/>
          <p:cNvSpPr/>
          <p:nvPr/>
        </p:nvSpPr>
        <p:spPr>
          <a:xfrm>
            <a:off x="8315744" y="3419949"/>
            <a:ext cx="468000" cy="468000"/>
          </a:xfrm>
          <a:prstGeom prst="ellipse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7460400" y="2534825"/>
            <a:ext cx="2142300" cy="5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더미 데이터 입력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index 페이지 구현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9670450" y="2696125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B2929"/>
                </a:solidFill>
              </a:rPr>
              <a:t>Part 1  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280688" y="191869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929"/>
                </a:solidFill>
              </a:rPr>
              <a:t>주요 기능 소개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1153688" y="724829"/>
            <a:ext cx="1103831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21"/>
          <p:cNvSpPr/>
          <p:nvPr/>
        </p:nvSpPr>
        <p:spPr>
          <a:xfrm>
            <a:off x="1724394" y="2772324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44" y="313919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/>
          <p:nvPr/>
        </p:nvSpPr>
        <p:spPr>
          <a:xfrm>
            <a:off x="3792250" y="2741627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400" y="30524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/>
          <p:nvPr/>
        </p:nvSpPr>
        <p:spPr>
          <a:xfrm>
            <a:off x="5742752" y="2689000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902" y="29998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/>
          <p:nvPr/>
        </p:nvSpPr>
        <p:spPr>
          <a:xfrm>
            <a:off x="7706600" y="2752200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7750" y="3029563"/>
            <a:ext cx="676475" cy="6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12400" y="2976225"/>
            <a:ext cx="707175" cy="7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11550" y="5809025"/>
            <a:ext cx="1380450" cy="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/>
          <p:nvPr/>
        </p:nvSpPr>
        <p:spPr>
          <a:xfrm>
            <a:off x="7006650" y="4520163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262461" y="187373"/>
            <a:ext cx="101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B2929"/>
                </a:solidFill>
              </a:rPr>
              <a:t>Part 1  </a:t>
            </a:r>
            <a:r>
              <a:rPr lang="en-US" sz="1400">
                <a:solidFill>
                  <a:srgbClr val="2B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2B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1280688" y="191869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929"/>
                </a:solidFill>
              </a:rPr>
              <a:t>주요 기능</a:t>
            </a:r>
            <a:endParaRPr/>
          </a:p>
        </p:txBody>
      </p:sp>
      <p:cxnSp>
        <p:nvCxnSpPr>
          <p:cNvPr id="218" name="Google Shape;218;p22"/>
          <p:cNvCxnSpPr/>
          <p:nvPr/>
        </p:nvCxnSpPr>
        <p:spPr>
          <a:xfrm>
            <a:off x="1153688" y="724829"/>
            <a:ext cx="11038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22"/>
          <p:cNvSpPr/>
          <p:nvPr/>
        </p:nvSpPr>
        <p:spPr>
          <a:xfrm>
            <a:off x="1280694" y="1320549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844" y="1687418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>
            <a:off x="7612000" y="1376627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0150" y="16874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/>
          <p:nvPr/>
        </p:nvSpPr>
        <p:spPr>
          <a:xfrm>
            <a:off x="3999652" y="2896425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7802" y="320722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623763" y="4520175"/>
            <a:ext cx="1245900" cy="123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913" y="4797538"/>
            <a:ext cx="676475" cy="6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8600" y="4800262"/>
            <a:ext cx="707175" cy="7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/>
          <p:nvPr/>
        </p:nvSpPr>
        <p:spPr>
          <a:xfrm>
            <a:off x="2806050" y="1478950"/>
            <a:ext cx="2136900" cy="86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실시간 커뮤니케이션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기록 유지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팀 응집력 강화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9227075" y="1558725"/>
            <a:ext cx="1743600" cy="86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실시간 협업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접근성 향상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5475100" y="3078513"/>
            <a:ext cx="2136900" cy="86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작업 가시성 향상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작업 흐름 최적화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우선순위 관리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2208438" y="4721338"/>
            <a:ext cx="2136900" cy="86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일정 조율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시간 관리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프로젝트 계획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8539756" y="4702275"/>
            <a:ext cx="3161100" cy="86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지식 관리 및 축적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정보 공유 및 접근성 향상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</a:rPr>
              <a:t>회사 문화 강화 문제 해결 및 지원</a:t>
            </a:r>
            <a:endParaRPr sz="1500" b="1">
              <a:solidFill>
                <a:schemeClr val="dk2"/>
              </a:solidFill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11450" y="5859375"/>
            <a:ext cx="1380450" cy="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266</ep:Words>
  <ep:PresentationFormat>와이드스크린</ep:PresentationFormat>
  <ep:Paragraphs>149</ep:Paragraphs>
  <ep:Slides>18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kwangeun</cp:lastModifiedBy>
  <dcterms:modified xsi:type="dcterms:W3CDTF">2024-07-02T12:17:53.914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