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360" y="1604520"/>
            <a:ext cx="498456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360" y="1604520"/>
            <a:ext cx="498456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360" y="1604520"/>
            <a:ext cx="498456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360" y="1604520"/>
            <a:ext cx="498456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单击鼠标编辑标题文字格式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3780000" y="2061000"/>
            <a:ext cx="1511280" cy="719280"/>
          </a:xfrm>
          <a:prstGeom prst="ellipse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Index: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Value: 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2195640" y="3429000"/>
            <a:ext cx="1511280" cy="719280"/>
          </a:xfrm>
          <a:prstGeom prst="ellipse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Index: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Value: 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3"/>
          <p:cNvSpPr/>
          <p:nvPr/>
        </p:nvSpPr>
        <p:spPr>
          <a:xfrm>
            <a:off x="5508000" y="3573000"/>
            <a:ext cx="1511280" cy="719280"/>
          </a:xfrm>
          <a:prstGeom prst="ellipse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Index: 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Value: 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4"/>
          <p:cNvSpPr/>
          <p:nvPr/>
        </p:nvSpPr>
        <p:spPr>
          <a:xfrm>
            <a:off x="971640" y="5085360"/>
            <a:ext cx="1511280" cy="719280"/>
          </a:xfrm>
          <a:prstGeom prst="ellipse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Index: 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Value: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5"/>
          <p:cNvSpPr/>
          <p:nvPr/>
        </p:nvSpPr>
        <p:spPr>
          <a:xfrm>
            <a:off x="2843640" y="5157360"/>
            <a:ext cx="1511280" cy="719280"/>
          </a:xfrm>
          <a:prstGeom prst="ellipse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Index: 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Value: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6"/>
          <p:cNvSpPr/>
          <p:nvPr/>
        </p:nvSpPr>
        <p:spPr>
          <a:xfrm>
            <a:off x="4788000" y="5013000"/>
            <a:ext cx="1511280" cy="719280"/>
          </a:xfrm>
          <a:prstGeom prst="ellipse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Index: 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Value: 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Line 7"/>
          <p:cNvSpPr/>
          <p:nvPr/>
        </p:nvSpPr>
        <p:spPr>
          <a:xfrm flipH="1">
            <a:off x="2951640" y="2780640"/>
            <a:ext cx="1584000" cy="648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Line 8"/>
          <p:cNvSpPr/>
          <p:nvPr/>
        </p:nvSpPr>
        <p:spPr>
          <a:xfrm flipH="1">
            <a:off x="1727640" y="4149000"/>
            <a:ext cx="1224000" cy="936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Line 9"/>
          <p:cNvSpPr/>
          <p:nvPr/>
        </p:nvSpPr>
        <p:spPr>
          <a:xfrm>
            <a:off x="2951640" y="4149000"/>
            <a:ext cx="648000" cy="1008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Line 10"/>
          <p:cNvSpPr/>
          <p:nvPr/>
        </p:nvSpPr>
        <p:spPr>
          <a:xfrm flipH="1">
            <a:off x="5544000" y="4293000"/>
            <a:ext cx="720000" cy="720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Line 11"/>
          <p:cNvSpPr/>
          <p:nvPr/>
        </p:nvSpPr>
        <p:spPr>
          <a:xfrm>
            <a:off x="4535640" y="2780640"/>
            <a:ext cx="1728360" cy="792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12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Max Heap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3780000" y="2061000"/>
            <a:ext cx="1511280" cy="719280"/>
          </a:xfrm>
          <a:prstGeom prst="ellipse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2195640" y="3429000"/>
            <a:ext cx="1511280" cy="719280"/>
          </a:xfrm>
          <a:prstGeom prst="ellipse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5508000" y="3573000"/>
            <a:ext cx="1511280" cy="719280"/>
          </a:xfrm>
          <a:prstGeom prst="ellipse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4"/>
          <p:cNvSpPr/>
          <p:nvPr/>
        </p:nvSpPr>
        <p:spPr>
          <a:xfrm>
            <a:off x="971640" y="5085360"/>
            <a:ext cx="1511280" cy="719280"/>
          </a:xfrm>
          <a:prstGeom prst="ellipse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5"/>
          <p:cNvSpPr/>
          <p:nvPr/>
        </p:nvSpPr>
        <p:spPr>
          <a:xfrm>
            <a:off x="2843640" y="5157360"/>
            <a:ext cx="1511280" cy="719280"/>
          </a:xfrm>
          <a:prstGeom prst="ellipse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6"/>
          <p:cNvSpPr/>
          <p:nvPr/>
        </p:nvSpPr>
        <p:spPr>
          <a:xfrm>
            <a:off x="4788000" y="5013000"/>
            <a:ext cx="1511280" cy="719280"/>
          </a:xfrm>
          <a:prstGeom prst="ellipse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Line 7"/>
          <p:cNvSpPr/>
          <p:nvPr/>
        </p:nvSpPr>
        <p:spPr>
          <a:xfrm flipH="1">
            <a:off x="2951640" y="2780640"/>
            <a:ext cx="1584000" cy="648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Line 8"/>
          <p:cNvSpPr/>
          <p:nvPr/>
        </p:nvSpPr>
        <p:spPr>
          <a:xfrm flipH="1">
            <a:off x="1727640" y="4149000"/>
            <a:ext cx="1224000" cy="936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Line 9"/>
          <p:cNvSpPr/>
          <p:nvPr/>
        </p:nvSpPr>
        <p:spPr>
          <a:xfrm>
            <a:off x="2951640" y="4149000"/>
            <a:ext cx="648000" cy="1008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Line 10"/>
          <p:cNvSpPr/>
          <p:nvPr/>
        </p:nvSpPr>
        <p:spPr>
          <a:xfrm flipH="1">
            <a:off x="5544000" y="4293000"/>
            <a:ext cx="720000" cy="720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Line 11"/>
          <p:cNvSpPr/>
          <p:nvPr/>
        </p:nvSpPr>
        <p:spPr>
          <a:xfrm>
            <a:off x="4535640" y="2780640"/>
            <a:ext cx="1728360" cy="792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12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13"/>
          <p:cNvSpPr/>
          <p:nvPr/>
        </p:nvSpPr>
        <p:spPr>
          <a:xfrm>
            <a:off x="6876360" y="5085360"/>
            <a:ext cx="1511280" cy="719280"/>
          </a:xfrm>
          <a:prstGeom prst="ellipse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Line 14"/>
          <p:cNvSpPr/>
          <p:nvPr/>
        </p:nvSpPr>
        <p:spPr>
          <a:xfrm>
            <a:off x="6264000" y="4293000"/>
            <a:ext cx="1368000" cy="792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KD-Tree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780000" y="2061000"/>
            <a:ext cx="1511280" cy="719280"/>
          </a:xfrm>
          <a:prstGeom prst="ellipse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[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6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2]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2195640" y="3429000"/>
            <a:ext cx="1511280" cy="719280"/>
          </a:xfrm>
          <a:prstGeom prst="ellipse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[3,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4"/>
          <p:cNvSpPr/>
          <p:nvPr/>
        </p:nvSpPr>
        <p:spPr>
          <a:xfrm>
            <a:off x="5508000" y="3573000"/>
            <a:ext cx="1511280" cy="719280"/>
          </a:xfrm>
          <a:prstGeom prst="ellipse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[8,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5"/>
          <p:cNvSpPr/>
          <p:nvPr/>
        </p:nvSpPr>
        <p:spPr>
          <a:xfrm>
            <a:off x="971640" y="5085360"/>
            <a:ext cx="1511280" cy="719280"/>
          </a:xfrm>
          <a:prstGeom prst="ellipse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[6, 3]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6"/>
          <p:cNvSpPr/>
          <p:nvPr/>
        </p:nvSpPr>
        <p:spPr>
          <a:xfrm>
            <a:off x="2843640" y="5157360"/>
            <a:ext cx="1511280" cy="719280"/>
          </a:xfrm>
          <a:prstGeom prst="ellipse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[4, 9]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7"/>
          <p:cNvSpPr/>
          <p:nvPr/>
        </p:nvSpPr>
        <p:spPr>
          <a:xfrm>
            <a:off x="4788000" y="5013000"/>
            <a:ext cx="1511280" cy="719280"/>
          </a:xfrm>
          <a:prstGeom prst="ellipse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[5, 0]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Line 8"/>
          <p:cNvSpPr/>
          <p:nvPr/>
        </p:nvSpPr>
        <p:spPr>
          <a:xfrm flipH="1">
            <a:off x="2951640" y="2780640"/>
            <a:ext cx="1584000" cy="648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Line 9"/>
          <p:cNvSpPr/>
          <p:nvPr/>
        </p:nvSpPr>
        <p:spPr>
          <a:xfrm flipH="1">
            <a:off x="1727640" y="4149000"/>
            <a:ext cx="1224000" cy="936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Line 10"/>
          <p:cNvSpPr/>
          <p:nvPr/>
        </p:nvSpPr>
        <p:spPr>
          <a:xfrm>
            <a:off x="2951640" y="4149000"/>
            <a:ext cx="648000" cy="1008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Line 11"/>
          <p:cNvSpPr/>
          <p:nvPr/>
        </p:nvSpPr>
        <p:spPr>
          <a:xfrm flipH="1">
            <a:off x="5544000" y="4293000"/>
            <a:ext cx="720000" cy="720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Line 12"/>
          <p:cNvSpPr/>
          <p:nvPr/>
        </p:nvSpPr>
        <p:spPr>
          <a:xfrm>
            <a:off x="4535640" y="2780640"/>
            <a:ext cx="1728360" cy="792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13"/>
          <p:cNvSpPr/>
          <p:nvPr/>
        </p:nvSpPr>
        <p:spPr>
          <a:xfrm>
            <a:off x="6876360" y="5085360"/>
            <a:ext cx="1511280" cy="719280"/>
          </a:xfrm>
          <a:prstGeom prst="ellipse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[1, 2]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Line 14"/>
          <p:cNvSpPr/>
          <p:nvPr/>
        </p:nvSpPr>
        <p:spPr>
          <a:xfrm>
            <a:off x="6264000" y="4293000"/>
            <a:ext cx="1368000" cy="792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MLP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1188000" y="2304000"/>
            <a:ext cx="863640" cy="863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1188000" y="3672000"/>
            <a:ext cx="863640" cy="863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4"/>
          <p:cNvSpPr/>
          <p:nvPr/>
        </p:nvSpPr>
        <p:spPr>
          <a:xfrm>
            <a:off x="1188000" y="4968000"/>
            <a:ext cx="863640" cy="863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5"/>
          <p:cNvSpPr/>
          <p:nvPr/>
        </p:nvSpPr>
        <p:spPr>
          <a:xfrm>
            <a:off x="2700000" y="3708000"/>
            <a:ext cx="863640" cy="863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Linear1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6"/>
          <p:cNvSpPr/>
          <p:nvPr/>
        </p:nvSpPr>
        <p:spPr>
          <a:xfrm>
            <a:off x="4176000" y="2340000"/>
            <a:ext cx="863640" cy="863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Sigmoid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7"/>
          <p:cNvSpPr/>
          <p:nvPr/>
        </p:nvSpPr>
        <p:spPr>
          <a:xfrm>
            <a:off x="4176000" y="3708000"/>
            <a:ext cx="863640" cy="863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8"/>
          <p:cNvSpPr/>
          <p:nvPr/>
        </p:nvSpPr>
        <p:spPr>
          <a:xfrm>
            <a:off x="4176000" y="5004000"/>
            <a:ext cx="863640" cy="863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9"/>
          <p:cNvSpPr/>
          <p:nvPr/>
        </p:nvSpPr>
        <p:spPr>
          <a:xfrm>
            <a:off x="5688000" y="3024000"/>
            <a:ext cx="863640" cy="863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y_pred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10"/>
          <p:cNvSpPr/>
          <p:nvPr/>
        </p:nvSpPr>
        <p:spPr>
          <a:xfrm>
            <a:off x="5688000" y="4320000"/>
            <a:ext cx="863640" cy="863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11"/>
          <p:cNvSpPr/>
          <p:nvPr/>
        </p:nvSpPr>
        <p:spPr>
          <a:xfrm>
            <a:off x="7056000" y="3636000"/>
            <a:ext cx="863640" cy="863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Line 12"/>
          <p:cNvSpPr/>
          <p:nvPr/>
        </p:nvSpPr>
        <p:spPr>
          <a:xfrm>
            <a:off x="2052000" y="2700000"/>
            <a:ext cx="684000" cy="144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Line 13"/>
          <p:cNvSpPr/>
          <p:nvPr/>
        </p:nvSpPr>
        <p:spPr>
          <a:xfrm>
            <a:off x="2052000" y="4140000"/>
            <a:ext cx="684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Line 14"/>
          <p:cNvSpPr/>
          <p:nvPr/>
        </p:nvSpPr>
        <p:spPr>
          <a:xfrm flipV="1">
            <a:off x="1944000" y="4140000"/>
            <a:ext cx="756000" cy="100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Line 15"/>
          <p:cNvSpPr/>
          <p:nvPr/>
        </p:nvSpPr>
        <p:spPr>
          <a:xfrm flipV="1">
            <a:off x="3564000" y="2700000"/>
            <a:ext cx="612000" cy="144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Line 16"/>
          <p:cNvSpPr/>
          <p:nvPr/>
        </p:nvSpPr>
        <p:spPr>
          <a:xfrm>
            <a:off x="5040000" y="2772000"/>
            <a:ext cx="648000" cy="72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Line 17"/>
          <p:cNvSpPr/>
          <p:nvPr/>
        </p:nvSpPr>
        <p:spPr>
          <a:xfrm flipV="1">
            <a:off x="5040000" y="3492000"/>
            <a:ext cx="648000" cy="64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Line 18"/>
          <p:cNvSpPr/>
          <p:nvPr/>
        </p:nvSpPr>
        <p:spPr>
          <a:xfrm flipV="1">
            <a:off x="5040000" y="3492000"/>
            <a:ext cx="648000" cy="194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Line 19"/>
          <p:cNvSpPr/>
          <p:nvPr/>
        </p:nvSpPr>
        <p:spPr>
          <a:xfrm>
            <a:off x="6552000" y="3420000"/>
            <a:ext cx="504000" cy="64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Line 20"/>
          <p:cNvSpPr/>
          <p:nvPr/>
        </p:nvSpPr>
        <p:spPr>
          <a:xfrm flipV="1">
            <a:off x="6552000" y="4068000"/>
            <a:ext cx="504000" cy="64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</TotalTime>
  <Application>LibreOffice/5.1.6.2$Linux_X86_64 LibreOffice_project/10m0$Build-2</Application>
  <Words>82</Words>
  <Paragraphs>29</Paragraphs>
  <Company>edianzu.com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2018-08-27T11:30:14Z</dcterms:created>
  <dc:creator>edianzu</dc:creator>
  <dc:description/>
  <dc:language>zh-CN</dc:language>
  <cp:lastModifiedBy/>
  <dcterms:modified xsi:type="dcterms:W3CDTF">2019-09-25T21:05:56Z</dcterms:modified>
  <cp:revision>43</cp:revision>
  <dc:subject/>
  <dc:title>幻灯片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edianzu.com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全屏显示(4:3)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3</vt:i4>
  </property>
</Properties>
</file>