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Lst>
  <p:sldIdLst>
    <p:sldId id="256" r:id="rId2"/>
    <p:sldId id="265" r:id="rId3"/>
    <p:sldId id="257" r:id="rId4"/>
    <p:sldId id="258" r:id="rId5"/>
    <p:sldId id="259" r:id="rId6"/>
    <p:sldId id="260" r:id="rId7"/>
    <p:sldId id="261" r:id="rId8"/>
    <p:sldId id="262" r:id="rId9"/>
    <p:sldId id="263" r:id="rId10"/>
    <p:sldId id="269" r:id="rId11"/>
    <p:sldId id="270" r:id="rId12"/>
    <p:sldId id="271" r:id="rId13"/>
    <p:sldId id="272" r:id="rId14"/>
    <p:sldId id="273" r:id="rId15"/>
    <p:sldId id="277" r:id="rId16"/>
    <p:sldId id="274" r:id="rId17"/>
    <p:sldId id="275" r:id="rId18"/>
    <p:sldId id="276" r:id="rId19"/>
    <p:sldId id="267" r:id="rId20"/>
    <p:sldId id="268" r:id="rId21"/>
    <p:sldId id="278" r:id="rId22"/>
    <p:sldId id="2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1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140400" y="1817500"/>
            <a:ext cx="6814400" cy="3222800"/>
          </a:xfrm>
          <a:prstGeom prst="rect">
            <a:avLst/>
          </a:prstGeom>
        </p:spPr>
        <p:txBody>
          <a:bodyPr spcFirstLastPara="1" wrap="square" lIns="0" tIns="0" rIns="0" bIns="0" anchor="ctr" anchorCtr="0">
            <a:noAutofit/>
          </a:bodyPr>
          <a:lstStyle>
            <a:lvl1pPr lvl="0" rtl="0">
              <a:spcBef>
                <a:spcPts val="0"/>
              </a:spcBef>
              <a:spcAft>
                <a:spcPts val="0"/>
              </a:spcAft>
              <a:buClr>
                <a:schemeClr val="lt2"/>
              </a:buClr>
              <a:buSzPts val="4800"/>
              <a:buNone/>
              <a:defRPr sz="6400">
                <a:solidFill>
                  <a:schemeClr val="lt2"/>
                </a:solidFill>
              </a:defRPr>
            </a:lvl1pPr>
            <a:lvl2pPr lvl="1" rtl="0">
              <a:spcBef>
                <a:spcPts val="0"/>
              </a:spcBef>
              <a:spcAft>
                <a:spcPts val="0"/>
              </a:spcAft>
              <a:buClr>
                <a:schemeClr val="lt2"/>
              </a:buClr>
              <a:buSzPts val="4800"/>
              <a:buNone/>
              <a:defRPr sz="6400">
                <a:solidFill>
                  <a:schemeClr val="lt2"/>
                </a:solidFill>
              </a:defRPr>
            </a:lvl2pPr>
            <a:lvl3pPr lvl="2" rtl="0">
              <a:spcBef>
                <a:spcPts val="0"/>
              </a:spcBef>
              <a:spcAft>
                <a:spcPts val="0"/>
              </a:spcAft>
              <a:buClr>
                <a:schemeClr val="lt2"/>
              </a:buClr>
              <a:buSzPts val="4800"/>
              <a:buNone/>
              <a:defRPr sz="6400">
                <a:solidFill>
                  <a:schemeClr val="lt2"/>
                </a:solidFill>
              </a:defRPr>
            </a:lvl3pPr>
            <a:lvl4pPr lvl="3" rtl="0">
              <a:spcBef>
                <a:spcPts val="0"/>
              </a:spcBef>
              <a:spcAft>
                <a:spcPts val="0"/>
              </a:spcAft>
              <a:buClr>
                <a:schemeClr val="lt2"/>
              </a:buClr>
              <a:buSzPts val="4800"/>
              <a:buNone/>
              <a:defRPr sz="6400">
                <a:solidFill>
                  <a:schemeClr val="lt2"/>
                </a:solidFill>
              </a:defRPr>
            </a:lvl4pPr>
            <a:lvl5pPr lvl="4" rtl="0">
              <a:spcBef>
                <a:spcPts val="0"/>
              </a:spcBef>
              <a:spcAft>
                <a:spcPts val="0"/>
              </a:spcAft>
              <a:buClr>
                <a:schemeClr val="lt2"/>
              </a:buClr>
              <a:buSzPts val="4800"/>
              <a:buNone/>
              <a:defRPr sz="6400">
                <a:solidFill>
                  <a:schemeClr val="lt2"/>
                </a:solidFill>
              </a:defRPr>
            </a:lvl5pPr>
            <a:lvl6pPr lvl="5" rtl="0">
              <a:spcBef>
                <a:spcPts val="0"/>
              </a:spcBef>
              <a:spcAft>
                <a:spcPts val="0"/>
              </a:spcAft>
              <a:buClr>
                <a:schemeClr val="lt2"/>
              </a:buClr>
              <a:buSzPts val="4800"/>
              <a:buNone/>
              <a:defRPr sz="6400">
                <a:solidFill>
                  <a:schemeClr val="lt2"/>
                </a:solidFill>
              </a:defRPr>
            </a:lvl6pPr>
            <a:lvl7pPr lvl="6" rtl="0">
              <a:spcBef>
                <a:spcPts val="0"/>
              </a:spcBef>
              <a:spcAft>
                <a:spcPts val="0"/>
              </a:spcAft>
              <a:buClr>
                <a:schemeClr val="lt2"/>
              </a:buClr>
              <a:buSzPts val="4800"/>
              <a:buNone/>
              <a:defRPr sz="6400">
                <a:solidFill>
                  <a:schemeClr val="lt2"/>
                </a:solidFill>
              </a:defRPr>
            </a:lvl7pPr>
            <a:lvl8pPr lvl="7" rtl="0">
              <a:spcBef>
                <a:spcPts val="0"/>
              </a:spcBef>
              <a:spcAft>
                <a:spcPts val="0"/>
              </a:spcAft>
              <a:buClr>
                <a:schemeClr val="lt2"/>
              </a:buClr>
              <a:buSzPts val="4800"/>
              <a:buNone/>
              <a:defRPr sz="6400">
                <a:solidFill>
                  <a:schemeClr val="lt2"/>
                </a:solidFill>
              </a:defRPr>
            </a:lvl8pPr>
            <a:lvl9pPr lvl="8" rtl="0">
              <a:spcBef>
                <a:spcPts val="0"/>
              </a:spcBef>
              <a:spcAft>
                <a:spcPts val="0"/>
              </a:spcAft>
              <a:buClr>
                <a:schemeClr val="lt2"/>
              </a:buClr>
              <a:buSzPts val="4800"/>
              <a:buNone/>
              <a:defRPr sz="6400">
                <a:solidFill>
                  <a:schemeClr val="lt2"/>
                </a:solidFill>
              </a:defRPr>
            </a:lvl9pPr>
          </a:lstStyle>
          <a:p>
            <a:r>
              <a:rPr lang="en-US"/>
              <a:t>Click to edit Master title style</a:t>
            </a:r>
            <a:endParaRPr/>
          </a:p>
        </p:txBody>
      </p:sp>
      <p:grpSp>
        <p:nvGrpSpPr>
          <p:cNvPr id="13" name="Google Shape;13;p2"/>
          <p:cNvGrpSpPr/>
          <p:nvPr/>
        </p:nvGrpSpPr>
        <p:grpSpPr>
          <a:xfrm>
            <a:off x="1" y="3401208"/>
            <a:ext cx="958833" cy="55600"/>
            <a:chOff x="0" y="2550906"/>
            <a:chExt cx="719125" cy="41700"/>
          </a:xfrm>
        </p:grpSpPr>
        <p:sp>
          <p:nvSpPr>
            <p:cNvPr id="14" name="Google Shape;14;p2"/>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537590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11837" y="6483998"/>
            <a:ext cx="2844800" cy="365125"/>
          </a:xfrm>
          <a:prstGeom prst="rect">
            <a:avLst/>
          </a:prstGeom>
        </p:spPr>
        <p:txBody>
          <a:bodyPr/>
          <a:lstStyle/>
          <a:p>
            <a:fld id="{41FB96B8-50A3-49F6-8C26-C97EB6619C76}" type="datetimeFigureOut">
              <a:rPr lang="en-IN" smtClean="0"/>
              <a:t>04-08-2022</a:t>
            </a:fld>
            <a:endParaRPr lang="en-IN"/>
          </a:p>
        </p:txBody>
      </p:sp>
      <p:sp>
        <p:nvSpPr>
          <p:cNvPr id="5" name="Footer Placeholder 4"/>
          <p:cNvSpPr>
            <a:spLocks noGrp="1"/>
          </p:cNvSpPr>
          <p:nvPr>
            <p:ph type="ftr" sz="quarter" idx="11"/>
          </p:nvPr>
        </p:nvSpPr>
        <p:spPr>
          <a:xfrm>
            <a:off x="4165600" y="6483998"/>
            <a:ext cx="386080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B170EE56-13A3-4F4E-B365-B42CB06BAE5C}" type="slidenum">
              <a:rPr lang="en-IN" smtClean="0"/>
              <a:t>‹#›</a:t>
            </a:fld>
            <a:endParaRPr lang="en-IN"/>
          </a:p>
        </p:txBody>
      </p:sp>
    </p:spTree>
    <p:extLst>
      <p:ext uri="{BB962C8B-B14F-4D97-AF65-F5344CB8AC3E}">
        <p14:creationId xmlns:p14="http://schemas.microsoft.com/office/powerpoint/2010/main" val="452705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6"/>
        <p:cNvGrpSpPr/>
        <p:nvPr/>
      </p:nvGrpSpPr>
      <p:grpSpPr>
        <a:xfrm>
          <a:off x="0" y="0"/>
          <a:ext cx="0" cy="0"/>
          <a:chOff x="0" y="0"/>
          <a:chExt cx="0" cy="0"/>
        </a:xfrm>
      </p:grpSpPr>
      <p:sp>
        <p:nvSpPr>
          <p:cNvPr id="17" name="Google Shape;17;p3"/>
          <p:cNvSpPr txBox="1">
            <a:spLocks noGrp="1"/>
          </p:cNvSpPr>
          <p:nvPr>
            <p:ph type="ctrTitle"/>
          </p:nvPr>
        </p:nvSpPr>
        <p:spPr>
          <a:xfrm>
            <a:off x="1140400" y="2045396"/>
            <a:ext cx="6814400" cy="15464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4800"/>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r>
              <a:rPr lang="en-US"/>
              <a:t>Click to edit Master title style</a:t>
            </a:r>
            <a:endParaRPr/>
          </a:p>
        </p:txBody>
      </p:sp>
      <p:sp>
        <p:nvSpPr>
          <p:cNvPr id="18" name="Google Shape;18;p3"/>
          <p:cNvSpPr txBox="1">
            <a:spLocks noGrp="1"/>
          </p:cNvSpPr>
          <p:nvPr>
            <p:ph type="subTitle" idx="1"/>
          </p:nvPr>
        </p:nvSpPr>
        <p:spPr>
          <a:xfrm>
            <a:off x="1140400" y="3619403"/>
            <a:ext cx="6814400" cy="570800"/>
          </a:xfrm>
          <a:prstGeom prst="rect">
            <a:avLst/>
          </a:prstGeom>
        </p:spPr>
        <p:txBody>
          <a:bodyPr spcFirstLastPara="1" wrap="square" lIns="0" tIns="0" rIns="0" bIns="0" anchor="t" anchorCtr="0">
            <a:noAutofit/>
          </a:bodyPr>
          <a:lstStyle>
            <a:lvl1pPr lvl="0" rtl="0">
              <a:spcBef>
                <a:spcPts val="0"/>
              </a:spcBef>
              <a:spcAft>
                <a:spcPts val="0"/>
              </a:spcAft>
              <a:buClr>
                <a:schemeClr val="lt2"/>
              </a:buClr>
              <a:buSzPts val="2400"/>
              <a:buNone/>
              <a:defRPr>
                <a:solidFill>
                  <a:schemeClr val="lt2"/>
                </a:solidFill>
              </a:defRPr>
            </a:lvl1pPr>
            <a:lvl2pPr lvl="1" rtl="0">
              <a:spcBef>
                <a:spcPts val="1067"/>
              </a:spcBef>
              <a:spcAft>
                <a:spcPts val="0"/>
              </a:spcAft>
              <a:buClr>
                <a:schemeClr val="lt2"/>
              </a:buClr>
              <a:buSzPts val="3000"/>
              <a:buNone/>
              <a:defRPr sz="4000">
                <a:solidFill>
                  <a:schemeClr val="lt2"/>
                </a:solidFill>
              </a:defRPr>
            </a:lvl2pPr>
            <a:lvl3pPr lvl="2" rtl="0">
              <a:spcBef>
                <a:spcPts val="1067"/>
              </a:spcBef>
              <a:spcAft>
                <a:spcPts val="0"/>
              </a:spcAft>
              <a:buClr>
                <a:schemeClr val="lt2"/>
              </a:buClr>
              <a:buSzPts val="3000"/>
              <a:buNone/>
              <a:defRPr sz="4000">
                <a:solidFill>
                  <a:schemeClr val="lt2"/>
                </a:solidFill>
              </a:defRPr>
            </a:lvl3pPr>
            <a:lvl4pPr lvl="3" rtl="0">
              <a:spcBef>
                <a:spcPts val="1067"/>
              </a:spcBef>
              <a:spcAft>
                <a:spcPts val="0"/>
              </a:spcAft>
              <a:buClr>
                <a:schemeClr val="lt2"/>
              </a:buClr>
              <a:buSzPts val="3000"/>
              <a:buNone/>
              <a:defRPr sz="4000">
                <a:solidFill>
                  <a:schemeClr val="lt2"/>
                </a:solidFill>
              </a:defRPr>
            </a:lvl4pPr>
            <a:lvl5pPr lvl="4" rtl="0">
              <a:spcBef>
                <a:spcPts val="1067"/>
              </a:spcBef>
              <a:spcAft>
                <a:spcPts val="0"/>
              </a:spcAft>
              <a:buClr>
                <a:schemeClr val="lt2"/>
              </a:buClr>
              <a:buSzPts val="3000"/>
              <a:buNone/>
              <a:defRPr sz="4000">
                <a:solidFill>
                  <a:schemeClr val="lt2"/>
                </a:solidFill>
              </a:defRPr>
            </a:lvl5pPr>
            <a:lvl6pPr lvl="5" rtl="0">
              <a:spcBef>
                <a:spcPts val="1067"/>
              </a:spcBef>
              <a:spcAft>
                <a:spcPts val="0"/>
              </a:spcAft>
              <a:buClr>
                <a:schemeClr val="lt2"/>
              </a:buClr>
              <a:buSzPts val="3000"/>
              <a:buNone/>
              <a:defRPr sz="4000">
                <a:solidFill>
                  <a:schemeClr val="lt2"/>
                </a:solidFill>
              </a:defRPr>
            </a:lvl6pPr>
            <a:lvl7pPr lvl="6" rtl="0">
              <a:spcBef>
                <a:spcPts val="1067"/>
              </a:spcBef>
              <a:spcAft>
                <a:spcPts val="0"/>
              </a:spcAft>
              <a:buClr>
                <a:schemeClr val="lt2"/>
              </a:buClr>
              <a:buSzPts val="3000"/>
              <a:buNone/>
              <a:defRPr sz="4000">
                <a:solidFill>
                  <a:schemeClr val="lt2"/>
                </a:solidFill>
              </a:defRPr>
            </a:lvl7pPr>
            <a:lvl8pPr lvl="7" rtl="0">
              <a:spcBef>
                <a:spcPts val="1067"/>
              </a:spcBef>
              <a:spcAft>
                <a:spcPts val="0"/>
              </a:spcAft>
              <a:buClr>
                <a:schemeClr val="lt2"/>
              </a:buClr>
              <a:buSzPts val="3000"/>
              <a:buNone/>
              <a:defRPr sz="4000">
                <a:solidFill>
                  <a:schemeClr val="lt2"/>
                </a:solidFill>
              </a:defRPr>
            </a:lvl8pPr>
            <a:lvl9pPr lvl="8" rtl="0">
              <a:spcBef>
                <a:spcPts val="1067"/>
              </a:spcBef>
              <a:spcAft>
                <a:spcPts val="1067"/>
              </a:spcAft>
              <a:buClr>
                <a:schemeClr val="lt2"/>
              </a:buClr>
              <a:buSzPts val="3000"/>
              <a:buNone/>
              <a:defRPr sz="4000">
                <a:solidFill>
                  <a:schemeClr val="lt2"/>
                </a:solidFill>
              </a:defRPr>
            </a:lvl9pPr>
          </a:lstStyle>
          <a:p>
            <a:r>
              <a:rPr lang="en-US"/>
              <a:t>Click to edit Master subtitle style</a:t>
            </a:r>
            <a:endParaRPr/>
          </a:p>
        </p:txBody>
      </p:sp>
      <p:grpSp>
        <p:nvGrpSpPr>
          <p:cNvPr id="19" name="Google Shape;19;p3"/>
          <p:cNvGrpSpPr/>
          <p:nvPr/>
        </p:nvGrpSpPr>
        <p:grpSpPr>
          <a:xfrm>
            <a:off x="1" y="3401208"/>
            <a:ext cx="958833" cy="55600"/>
            <a:chOff x="0" y="2550906"/>
            <a:chExt cx="719125" cy="41700"/>
          </a:xfrm>
        </p:grpSpPr>
        <p:sp>
          <p:nvSpPr>
            <p:cNvPr id="20" name="Google Shape;20;p3"/>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3"/>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844270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1140400" y="1114667"/>
            <a:ext cx="7076000" cy="5284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r>
              <a:rPr lang="en-US"/>
              <a:t>Click to edit Master title style</a:t>
            </a:r>
            <a:endParaRPr/>
          </a:p>
        </p:txBody>
      </p:sp>
      <p:sp>
        <p:nvSpPr>
          <p:cNvPr id="29" name="Google Shape;29;p5"/>
          <p:cNvSpPr txBox="1">
            <a:spLocks noGrp="1"/>
          </p:cNvSpPr>
          <p:nvPr>
            <p:ph type="body" idx="1"/>
          </p:nvPr>
        </p:nvSpPr>
        <p:spPr>
          <a:xfrm>
            <a:off x="1140400" y="1805264"/>
            <a:ext cx="7076000" cy="4045200"/>
          </a:xfrm>
          <a:prstGeom prst="rect">
            <a:avLst/>
          </a:prstGeom>
        </p:spPr>
        <p:txBody>
          <a:bodyPr spcFirstLastPara="1" wrap="square" lIns="0" tIns="0" rIns="0" bIns="0" anchor="t" anchorCtr="0">
            <a:noAutofit/>
          </a:bodyPr>
          <a:lstStyle>
            <a:lvl1pPr marL="609585" lvl="0" indent="-507987" rtl="0">
              <a:spcBef>
                <a:spcPts val="0"/>
              </a:spcBef>
              <a:spcAft>
                <a:spcPts val="0"/>
              </a:spcAft>
              <a:buSzPts val="2400"/>
              <a:buChar char="╸"/>
              <a:defRPr/>
            </a:lvl1pPr>
            <a:lvl2pPr marL="1219170" lvl="1" indent="-507987" rtl="0">
              <a:spcBef>
                <a:spcPts val="1067"/>
              </a:spcBef>
              <a:spcAft>
                <a:spcPts val="0"/>
              </a:spcAft>
              <a:buSzPts val="2400"/>
              <a:buChar char="‧"/>
              <a:defRPr/>
            </a:lvl2pPr>
            <a:lvl3pPr marL="1828754" lvl="2" indent="-507987" rtl="0">
              <a:spcBef>
                <a:spcPts val="1067"/>
              </a:spcBef>
              <a:spcAft>
                <a:spcPts val="0"/>
              </a:spcAft>
              <a:buSzPts val="2400"/>
              <a:buChar char="‧"/>
              <a:defRPr/>
            </a:lvl3pPr>
            <a:lvl4pPr marL="2438339" lvl="3" indent="-507987" rtl="0">
              <a:spcBef>
                <a:spcPts val="1067"/>
              </a:spcBef>
              <a:spcAft>
                <a:spcPts val="0"/>
              </a:spcAft>
              <a:buSzPts val="2400"/>
              <a:buChar char="●"/>
              <a:defRPr/>
            </a:lvl4pPr>
            <a:lvl5pPr marL="3047924" lvl="4" indent="-507987" rtl="0">
              <a:spcBef>
                <a:spcPts val="1067"/>
              </a:spcBef>
              <a:spcAft>
                <a:spcPts val="0"/>
              </a:spcAft>
              <a:buSzPts val="2400"/>
              <a:buChar char="○"/>
              <a:defRPr/>
            </a:lvl5pPr>
            <a:lvl6pPr marL="3657509" lvl="5" indent="-507987" rtl="0">
              <a:spcBef>
                <a:spcPts val="1067"/>
              </a:spcBef>
              <a:spcAft>
                <a:spcPts val="0"/>
              </a:spcAft>
              <a:buSzPts val="2400"/>
              <a:buChar char="■"/>
              <a:defRPr/>
            </a:lvl6pPr>
            <a:lvl7pPr marL="4267093" lvl="6" indent="-507987" rtl="0">
              <a:spcBef>
                <a:spcPts val="1067"/>
              </a:spcBef>
              <a:spcAft>
                <a:spcPts val="0"/>
              </a:spcAft>
              <a:buSzPts val="2400"/>
              <a:buChar char="●"/>
              <a:defRPr/>
            </a:lvl7pPr>
            <a:lvl8pPr marL="4876678" lvl="7" indent="-507987" rtl="0">
              <a:spcBef>
                <a:spcPts val="1067"/>
              </a:spcBef>
              <a:spcAft>
                <a:spcPts val="0"/>
              </a:spcAft>
              <a:buSzPts val="2400"/>
              <a:buChar char="○"/>
              <a:defRPr/>
            </a:lvl8pPr>
            <a:lvl9pPr marL="5486263" lvl="8" indent="-507987" rtl="0">
              <a:spcBef>
                <a:spcPts val="1067"/>
              </a:spcBef>
              <a:spcAft>
                <a:spcPts val="1067"/>
              </a:spcAft>
              <a:buSzPts val="2400"/>
              <a:buChar char="■"/>
              <a:defRPr/>
            </a:lvl9pPr>
          </a:lstStyle>
          <a:p>
            <a:pPr lvl="0"/>
            <a:r>
              <a:rPr lang="en-US"/>
              <a:t>Click to edit Master text styles</a:t>
            </a:r>
          </a:p>
        </p:txBody>
      </p:sp>
      <p:sp>
        <p:nvSpPr>
          <p:cNvPr id="30" name="Google Shape;30;p5"/>
          <p:cNvSpPr txBox="1">
            <a:spLocks noGrp="1"/>
          </p:cNvSpPr>
          <p:nvPr>
            <p:ph type="sldNum" idx="12"/>
          </p:nvPr>
        </p:nvSpPr>
        <p:spPr>
          <a:xfrm>
            <a:off x="11591200" y="6333133"/>
            <a:ext cx="600800" cy="462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B170EE56-13A3-4F4E-B365-B42CB06BAE5C}" type="slidenum">
              <a:rPr lang="en-IN" smtClean="0"/>
              <a:t>‹#›</a:t>
            </a:fld>
            <a:endParaRPr lang="en-IN"/>
          </a:p>
        </p:txBody>
      </p:sp>
      <p:grpSp>
        <p:nvGrpSpPr>
          <p:cNvPr id="31" name="Google Shape;31;p5"/>
          <p:cNvGrpSpPr/>
          <p:nvPr/>
        </p:nvGrpSpPr>
        <p:grpSpPr>
          <a:xfrm>
            <a:off x="1" y="1493902"/>
            <a:ext cx="958833" cy="55612"/>
            <a:chOff x="0" y="1120426"/>
            <a:chExt cx="719125" cy="41709"/>
          </a:xfrm>
        </p:grpSpPr>
        <p:sp>
          <p:nvSpPr>
            <p:cNvPr id="32" name="Google Shape;32;p5"/>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5"/>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898444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1140400" y="1114667"/>
            <a:ext cx="7076000" cy="5284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r>
              <a:rPr lang="en-US"/>
              <a:t>Click to edit Master title style</a:t>
            </a:r>
            <a:endParaRPr/>
          </a:p>
        </p:txBody>
      </p:sp>
      <p:sp>
        <p:nvSpPr>
          <p:cNvPr id="36" name="Google Shape;36;p6"/>
          <p:cNvSpPr txBox="1">
            <a:spLocks noGrp="1"/>
          </p:cNvSpPr>
          <p:nvPr>
            <p:ph type="body" idx="1"/>
          </p:nvPr>
        </p:nvSpPr>
        <p:spPr>
          <a:xfrm>
            <a:off x="1140367" y="1805267"/>
            <a:ext cx="3306000" cy="4557600"/>
          </a:xfrm>
          <a:prstGeom prst="rect">
            <a:avLst/>
          </a:prstGeom>
        </p:spPr>
        <p:txBody>
          <a:bodyPr spcFirstLastPara="1" wrap="square" lIns="0" tIns="0" rIns="0" bIns="0" anchor="t" anchorCtr="0">
            <a:noAutofit/>
          </a:bodyPr>
          <a:lstStyle>
            <a:lvl1pPr marL="609585" lvl="0" indent="-474121" rtl="0">
              <a:spcBef>
                <a:spcPts val="0"/>
              </a:spcBef>
              <a:spcAft>
                <a:spcPts val="0"/>
              </a:spcAft>
              <a:buSzPts val="2000"/>
              <a:buChar char="╸"/>
              <a:defRPr sz="2667"/>
            </a:lvl1pPr>
            <a:lvl2pPr marL="1219170" lvl="1" indent="-474121" rtl="0">
              <a:spcBef>
                <a:spcPts val="1067"/>
              </a:spcBef>
              <a:spcAft>
                <a:spcPts val="0"/>
              </a:spcAft>
              <a:buSzPts val="2000"/>
              <a:buChar char="‧"/>
              <a:defRPr sz="2667"/>
            </a:lvl2pPr>
            <a:lvl3pPr marL="1828754" lvl="2" indent="-474121" rtl="0">
              <a:spcBef>
                <a:spcPts val="1067"/>
              </a:spcBef>
              <a:spcAft>
                <a:spcPts val="0"/>
              </a:spcAft>
              <a:buSzPts val="2000"/>
              <a:buChar char="‧"/>
              <a:defRPr sz="2667"/>
            </a:lvl3pPr>
            <a:lvl4pPr marL="2438339" lvl="3" indent="-474121" rtl="0">
              <a:spcBef>
                <a:spcPts val="1067"/>
              </a:spcBef>
              <a:spcAft>
                <a:spcPts val="0"/>
              </a:spcAft>
              <a:buSzPts val="2000"/>
              <a:buChar char="●"/>
              <a:defRPr sz="2667"/>
            </a:lvl4pPr>
            <a:lvl5pPr marL="3047924" lvl="4" indent="-474121" rtl="0">
              <a:spcBef>
                <a:spcPts val="1067"/>
              </a:spcBef>
              <a:spcAft>
                <a:spcPts val="0"/>
              </a:spcAft>
              <a:buSzPts val="2000"/>
              <a:buChar char="○"/>
              <a:defRPr sz="2667"/>
            </a:lvl5pPr>
            <a:lvl6pPr marL="3657509" lvl="5" indent="-474121" rtl="0">
              <a:spcBef>
                <a:spcPts val="1067"/>
              </a:spcBef>
              <a:spcAft>
                <a:spcPts val="0"/>
              </a:spcAft>
              <a:buSzPts val="2000"/>
              <a:buChar char="■"/>
              <a:defRPr sz="2667"/>
            </a:lvl6pPr>
            <a:lvl7pPr marL="4267093" lvl="6" indent="-474121" rtl="0">
              <a:spcBef>
                <a:spcPts val="1067"/>
              </a:spcBef>
              <a:spcAft>
                <a:spcPts val="0"/>
              </a:spcAft>
              <a:buSzPts val="2000"/>
              <a:buChar char="●"/>
              <a:defRPr sz="2667"/>
            </a:lvl7pPr>
            <a:lvl8pPr marL="4876678" lvl="7" indent="-474121" rtl="0">
              <a:spcBef>
                <a:spcPts val="1067"/>
              </a:spcBef>
              <a:spcAft>
                <a:spcPts val="0"/>
              </a:spcAft>
              <a:buSzPts val="2000"/>
              <a:buChar char="○"/>
              <a:defRPr sz="2667"/>
            </a:lvl8pPr>
            <a:lvl9pPr marL="5486263" lvl="8" indent="-474121" rtl="0">
              <a:spcBef>
                <a:spcPts val="1067"/>
              </a:spcBef>
              <a:spcAft>
                <a:spcPts val="1067"/>
              </a:spcAft>
              <a:buSzPts val="2000"/>
              <a:buChar char="■"/>
              <a:defRPr sz="2667"/>
            </a:lvl9pPr>
          </a:lstStyle>
          <a:p>
            <a:pPr lvl="0"/>
            <a:r>
              <a:rPr lang="en-US"/>
              <a:t>Click to edit Master text styles</a:t>
            </a:r>
          </a:p>
        </p:txBody>
      </p:sp>
      <p:sp>
        <p:nvSpPr>
          <p:cNvPr id="37" name="Google Shape;37;p6"/>
          <p:cNvSpPr txBox="1">
            <a:spLocks noGrp="1"/>
          </p:cNvSpPr>
          <p:nvPr>
            <p:ph type="body" idx="2"/>
          </p:nvPr>
        </p:nvSpPr>
        <p:spPr>
          <a:xfrm>
            <a:off x="4910264" y="1805267"/>
            <a:ext cx="3306000" cy="4557600"/>
          </a:xfrm>
          <a:prstGeom prst="rect">
            <a:avLst/>
          </a:prstGeom>
        </p:spPr>
        <p:txBody>
          <a:bodyPr spcFirstLastPara="1" wrap="square" lIns="0" tIns="0" rIns="0" bIns="0" anchor="t" anchorCtr="0">
            <a:noAutofit/>
          </a:bodyPr>
          <a:lstStyle>
            <a:lvl1pPr marL="609585" lvl="0" indent="-474121" rtl="0">
              <a:spcBef>
                <a:spcPts val="0"/>
              </a:spcBef>
              <a:spcAft>
                <a:spcPts val="0"/>
              </a:spcAft>
              <a:buSzPts val="2000"/>
              <a:buChar char="╸"/>
              <a:defRPr sz="2667"/>
            </a:lvl1pPr>
            <a:lvl2pPr marL="1219170" lvl="1" indent="-474121" rtl="0">
              <a:spcBef>
                <a:spcPts val="1067"/>
              </a:spcBef>
              <a:spcAft>
                <a:spcPts val="0"/>
              </a:spcAft>
              <a:buSzPts val="2000"/>
              <a:buChar char="‧"/>
              <a:defRPr sz="2667"/>
            </a:lvl2pPr>
            <a:lvl3pPr marL="1828754" lvl="2" indent="-474121" rtl="0">
              <a:spcBef>
                <a:spcPts val="1067"/>
              </a:spcBef>
              <a:spcAft>
                <a:spcPts val="0"/>
              </a:spcAft>
              <a:buSzPts val="2000"/>
              <a:buChar char="‧"/>
              <a:defRPr sz="2667"/>
            </a:lvl3pPr>
            <a:lvl4pPr marL="2438339" lvl="3" indent="-474121" rtl="0">
              <a:spcBef>
                <a:spcPts val="1067"/>
              </a:spcBef>
              <a:spcAft>
                <a:spcPts val="0"/>
              </a:spcAft>
              <a:buSzPts val="2000"/>
              <a:buChar char="●"/>
              <a:defRPr sz="2667"/>
            </a:lvl4pPr>
            <a:lvl5pPr marL="3047924" lvl="4" indent="-474121" rtl="0">
              <a:spcBef>
                <a:spcPts val="1067"/>
              </a:spcBef>
              <a:spcAft>
                <a:spcPts val="0"/>
              </a:spcAft>
              <a:buSzPts val="2000"/>
              <a:buChar char="○"/>
              <a:defRPr sz="2667"/>
            </a:lvl5pPr>
            <a:lvl6pPr marL="3657509" lvl="5" indent="-474121" rtl="0">
              <a:spcBef>
                <a:spcPts val="1067"/>
              </a:spcBef>
              <a:spcAft>
                <a:spcPts val="0"/>
              </a:spcAft>
              <a:buSzPts val="2000"/>
              <a:buChar char="■"/>
              <a:defRPr sz="2667"/>
            </a:lvl6pPr>
            <a:lvl7pPr marL="4267093" lvl="6" indent="-474121" rtl="0">
              <a:spcBef>
                <a:spcPts val="1067"/>
              </a:spcBef>
              <a:spcAft>
                <a:spcPts val="0"/>
              </a:spcAft>
              <a:buSzPts val="2000"/>
              <a:buChar char="●"/>
              <a:defRPr sz="2667"/>
            </a:lvl7pPr>
            <a:lvl8pPr marL="4876678" lvl="7" indent="-474121" rtl="0">
              <a:spcBef>
                <a:spcPts val="1067"/>
              </a:spcBef>
              <a:spcAft>
                <a:spcPts val="0"/>
              </a:spcAft>
              <a:buSzPts val="2000"/>
              <a:buChar char="○"/>
              <a:defRPr sz="2667"/>
            </a:lvl8pPr>
            <a:lvl9pPr marL="5486263" lvl="8" indent="-474121" rtl="0">
              <a:spcBef>
                <a:spcPts val="1067"/>
              </a:spcBef>
              <a:spcAft>
                <a:spcPts val="1067"/>
              </a:spcAft>
              <a:buSzPts val="2000"/>
              <a:buChar char="■"/>
              <a:defRPr sz="2667"/>
            </a:lvl9pPr>
          </a:lstStyle>
          <a:p>
            <a:pPr lvl="0"/>
            <a:r>
              <a:rPr lang="en-US"/>
              <a:t>Click to edit Master text styles</a:t>
            </a:r>
          </a:p>
        </p:txBody>
      </p:sp>
      <p:sp>
        <p:nvSpPr>
          <p:cNvPr id="38" name="Google Shape;38;p6"/>
          <p:cNvSpPr txBox="1">
            <a:spLocks noGrp="1"/>
          </p:cNvSpPr>
          <p:nvPr>
            <p:ph type="sldNum" idx="12"/>
          </p:nvPr>
        </p:nvSpPr>
        <p:spPr>
          <a:xfrm>
            <a:off x="11591200" y="6333133"/>
            <a:ext cx="600800" cy="462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B170EE56-13A3-4F4E-B365-B42CB06BAE5C}" type="slidenum">
              <a:rPr lang="en-IN" smtClean="0"/>
              <a:t>‹#›</a:t>
            </a:fld>
            <a:endParaRPr lang="en-IN"/>
          </a:p>
        </p:txBody>
      </p:sp>
      <p:grpSp>
        <p:nvGrpSpPr>
          <p:cNvPr id="39" name="Google Shape;39;p6"/>
          <p:cNvGrpSpPr/>
          <p:nvPr/>
        </p:nvGrpSpPr>
        <p:grpSpPr>
          <a:xfrm>
            <a:off x="1" y="1493902"/>
            <a:ext cx="958833" cy="55612"/>
            <a:chOff x="0" y="1120426"/>
            <a:chExt cx="719125" cy="41709"/>
          </a:xfrm>
        </p:grpSpPr>
        <p:sp>
          <p:nvSpPr>
            <p:cNvPr id="40" name="Google Shape;40;p6"/>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 name="Google Shape;41;p6"/>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64633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1140400" y="1114667"/>
            <a:ext cx="9911200" cy="5284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r>
              <a:rPr lang="en-US"/>
              <a:t>Click to edit Master title style</a:t>
            </a:r>
            <a:endParaRPr/>
          </a:p>
        </p:txBody>
      </p:sp>
      <p:sp>
        <p:nvSpPr>
          <p:cNvPr id="44" name="Google Shape;44;p7"/>
          <p:cNvSpPr txBox="1">
            <a:spLocks noGrp="1"/>
          </p:cNvSpPr>
          <p:nvPr>
            <p:ph type="body" idx="1"/>
          </p:nvPr>
        </p:nvSpPr>
        <p:spPr>
          <a:xfrm>
            <a:off x="1140400" y="1805267"/>
            <a:ext cx="3087600" cy="45576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1067"/>
              </a:spcBef>
              <a:spcAft>
                <a:spcPts val="0"/>
              </a:spcAft>
              <a:buSzPts val="1800"/>
              <a:buChar char="‧"/>
              <a:defRPr sz="2400"/>
            </a:lvl2pPr>
            <a:lvl3pPr marL="1828754" lvl="2" indent="-457189" rtl="0">
              <a:spcBef>
                <a:spcPts val="1067"/>
              </a:spcBef>
              <a:spcAft>
                <a:spcPts val="0"/>
              </a:spcAft>
              <a:buSzPts val="1800"/>
              <a:buChar char="‧"/>
              <a:defRPr sz="2400"/>
            </a:lvl3pPr>
            <a:lvl4pPr marL="2438339" lvl="3" indent="-457189" rtl="0">
              <a:spcBef>
                <a:spcPts val="1067"/>
              </a:spcBef>
              <a:spcAft>
                <a:spcPts val="0"/>
              </a:spcAft>
              <a:buSzPts val="1800"/>
              <a:buChar char="●"/>
              <a:defRPr sz="2400"/>
            </a:lvl4pPr>
            <a:lvl5pPr marL="3047924" lvl="4" indent="-457189" rtl="0">
              <a:spcBef>
                <a:spcPts val="1067"/>
              </a:spcBef>
              <a:spcAft>
                <a:spcPts val="0"/>
              </a:spcAft>
              <a:buSzPts val="1800"/>
              <a:buChar char="○"/>
              <a:defRPr sz="2400"/>
            </a:lvl5pPr>
            <a:lvl6pPr marL="3657509" lvl="5" indent="-457189" rtl="0">
              <a:spcBef>
                <a:spcPts val="1067"/>
              </a:spcBef>
              <a:spcAft>
                <a:spcPts val="0"/>
              </a:spcAft>
              <a:buSzPts val="1800"/>
              <a:buChar char="■"/>
              <a:defRPr sz="2400"/>
            </a:lvl6pPr>
            <a:lvl7pPr marL="4267093" lvl="6" indent="-457189" rtl="0">
              <a:spcBef>
                <a:spcPts val="1067"/>
              </a:spcBef>
              <a:spcAft>
                <a:spcPts val="0"/>
              </a:spcAft>
              <a:buSzPts val="1800"/>
              <a:buChar char="●"/>
              <a:defRPr sz="2400"/>
            </a:lvl7pPr>
            <a:lvl8pPr marL="4876678" lvl="7" indent="-457189" rtl="0">
              <a:spcBef>
                <a:spcPts val="1067"/>
              </a:spcBef>
              <a:spcAft>
                <a:spcPts val="0"/>
              </a:spcAft>
              <a:buSzPts val="1800"/>
              <a:buChar char="○"/>
              <a:defRPr sz="2400"/>
            </a:lvl8pPr>
            <a:lvl9pPr marL="5486263" lvl="8" indent="-457189" rtl="0">
              <a:spcBef>
                <a:spcPts val="1067"/>
              </a:spcBef>
              <a:spcAft>
                <a:spcPts val="1067"/>
              </a:spcAft>
              <a:buSzPts val="1800"/>
              <a:buChar char="■"/>
              <a:defRPr sz="2400"/>
            </a:lvl9pPr>
          </a:lstStyle>
          <a:p>
            <a:pPr lvl="0"/>
            <a:r>
              <a:rPr lang="en-US"/>
              <a:t>Click to edit Master text styles</a:t>
            </a:r>
          </a:p>
        </p:txBody>
      </p:sp>
      <p:sp>
        <p:nvSpPr>
          <p:cNvPr id="45" name="Google Shape;45;p7"/>
          <p:cNvSpPr txBox="1">
            <a:spLocks noGrp="1"/>
          </p:cNvSpPr>
          <p:nvPr>
            <p:ph type="body" idx="2"/>
          </p:nvPr>
        </p:nvSpPr>
        <p:spPr>
          <a:xfrm>
            <a:off x="4552261" y="1805267"/>
            <a:ext cx="3087600" cy="45576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1067"/>
              </a:spcBef>
              <a:spcAft>
                <a:spcPts val="0"/>
              </a:spcAft>
              <a:buSzPts val="1800"/>
              <a:buChar char="‧"/>
              <a:defRPr sz="2400"/>
            </a:lvl2pPr>
            <a:lvl3pPr marL="1828754" lvl="2" indent="-457189" rtl="0">
              <a:spcBef>
                <a:spcPts val="1067"/>
              </a:spcBef>
              <a:spcAft>
                <a:spcPts val="0"/>
              </a:spcAft>
              <a:buSzPts val="1800"/>
              <a:buChar char="‧"/>
              <a:defRPr sz="2400"/>
            </a:lvl3pPr>
            <a:lvl4pPr marL="2438339" lvl="3" indent="-457189" rtl="0">
              <a:spcBef>
                <a:spcPts val="1067"/>
              </a:spcBef>
              <a:spcAft>
                <a:spcPts val="0"/>
              </a:spcAft>
              <a:buSzPts val="1800"/>
              <a:buChar char="●"/>
              <a:defRPr sz="2400"/>
            </a:lvl4pPr>
            <a:lvl5pPr marL="3047924" lvl="4" indent="-457189" rtl="0">
              <a:spcBef>
                <a:spcPts val="1067"/>
              </a:spcBef>
              <a:spcAft>
                <a:spcPts val="0"/>
              </a:spcAft>
              <a:buSzPts val="1800"/>
              <a:buChar char="○"/>
              <a:defRPr sz="2400"/>
            </a:lvl5pPr>
            <a:lvl6pPr marL="3657509" lvl="5" indent="-457189" rtl="0">
              <a:spcBef>
                <a:spcPts val="1067"/>
              </a:spcBef>
              <a:spcAft>
                <a:spcPts val="0"/>
              </a:spcAft>
              <a:buSzPts val="1800"/>
              <a:buChar char="■"/>
              <a:defRPr sz="2400"/>
            </a:lvl6pPr>
            <a:lvl7pPr marL="4267093" lvl="6" indent="-457189" rtl="0">
              <a:spcBef>
                <a:spcPts val="1067"/>
              </a:spcBef>
              <a:spcAft>
                <a:spcPts val="0"/>
              </a:spcAft>
              <a:buSzPts val="1800"/>
              <a:buChar char="●"/>
              <a:defRPr sz="2400"/>
            </a:lvl7pPr>
            <a:lvl8pPr marL="4876678" lvl="7" indent="-457189" rtl="0">
              <a:spcBef>
                <a:spcPts val="1067"/>
              </a:spcBef>
              <a:spcAft>
                <a:spcPts val="0"/>
              </a:spcAft>
              <a:buSzPts val="1800"/>
              <a:buChar char="○"/>
              <a:defRPr sz="2400"/>
            </a:lvl8pPr>
            <a:lvl9pPr marL="5486263" lvl="8" indent="-457189" rtl="0">
              <a:spcBef>
                <a:spcPts val="1067"/>
              </a:spcBef>
              <a:spcAft>
                <a:spcPts val="1067"/>
              </a:spcAft>
              <a:buSzPts val="1800"/>
              <a:buChar char="■"/>
              <a:defRPr sz="2400"/>
            </a:lvl9pPr>
          </a:lstStyle>
          <a:p>
            <a:pPr lvl="0"/>
            <a:r>
              <a:rPr lang="en-US"/>
              <a:t>Click to edit Master text styles</a:t>
            </a:r>
          </a:p>
        </p:txBody>
      </p:sp>
      <p:sp>
        <p:nvSpPr>
          <p:cNvPr id="46" name="Google Shape;46;p7"/>
          <p:cNvSpPr txBox="1">
            <a:spLocks noGrp="1"/>
          </p:cNvSpPr>
          <p:nvPr>
            <p:ph type="body" idx="3"/>
          </p:nvPr>
        </p:nvSpPr>
        <p:spPr>
          <a:xfrm>
            <a:off x="7964121" y="1805267"/>
            <a:ext cx="3087600" cy="4557600"/>
          </a:xfrm>
          <a:prstGeom prst="rect">
            <a:avLst/>
          </a:prstGeom>
        </p:spPr>
        <p:txBody>
          <a:bodyPr spcFirstLastPara="1" wrap="square" lIns="0" tIns="0" rIns="0" bIns="0" anchor="t" anchorCtr="0">
            <a:noAutofit/>
          </a:bodyPr>
          <a:lstStyle>
            <a:lvl1pPr marL="609585" lvl="0" indent="-457189" rtl="0">
              <a:spcBef>
                <a:spcPts val="0"/>
              </a:spcBef>
              <a:spcAft>
                <a:spcPts val="0"/>
              </a:spcAft>
              <a:buSzPts val="1800"/>
              <a:buChar char="╸"/>
              <a:defRPr sz="2400"/>
            </a:lvl1pPr>
            <a:lvl2pPr marL="1219170" lvl="1" indent="-457189" rtl="0">
              <a:spcBef>
                <a:spcPts val="1067"/>
              </a:spcBef>
              <a:spcAft>
                <a:spcPts val="0"/>
              </a:spcAft>
              <a:buSzPts val="1800"/>
              <a:buChar char="‧"/>
              <a:defRPr sz="2400"/>
            </a:lvl2pPr>
            <a:lvl3pPr marL="1828754" lvl="2" indent="-457189" rtl="0">
              <a:spcBef>
                <a:spcPts val="1067"/>
              </a:spcBef>
              <a:spcAft>
                <a:spcPts val="0"/>
              </a:spcAft>
              <a:buSzPts val="1800"/>
              <a:buChar char="‧"/>
              <a:defRPr sz="2400"/>
            </a:lvl3pPr>
            <a:lvl4pPr marL="2438339" lvl="3" indent="-457189" rtl="0">
              <a:spcBef>
                <a:spcPts val="1067"/>
              </a:spcBef>
              <a:spcAft>
                <a:spcPts val="0"/>
              </a:spcAft>
              <a:buSzPts val="1800"/>
              <a:buChar char="●"/>
              <a:defRPr sz="2400"/>
            </a:lvl4pPr>
            <a:lvl5pPr marL="3047924" lvl="4" indent="-457189" rtl="0">
              <a:spcBef>
                <a:spcPts val="1067"/>
              </a:spcBef>
              <a:spcAft>
                <a:spcPts val="0"/>
              </a:spcAft>
              <a:buSzPts val="1800"/>
              <a:buChar char="○"/>
              <a:defRPr sz="2400"/>
            </a:lvl5pPr>
            <a:lvl6pPr marL="3657509" lvl="5" indent="-457189" rtl="0">
              <a:spcBef>
                <a:spcPts val="1067"/>
              </a:spcBef>
              <a:spcAft>
                <a:spcPts val="0"/>
              </a:spcAft>
              <a:buSzPts val="1800"/>
              <a:buChar char="■"/>
              <a:defRPr sz="2400"/>
            </a:lvl6pPr>
            <a:lvl7pPr marL="4267093" lvl="6" indent="-457189" rtl="0">
              <a:spcBef>
                <a:spcPts val="1067"/>
              </a:spcBef>
              <a:spcAft>
                <a:spcPts val="0"/>
              </a:spcAft>
              <a:buSzPts val="1800"/>
              <a:buChar char="●"/>
              <a:defRPr sz="2400"/>
            </a:lvl7pPr>
            <a:lvl8pPr marL="4876678" lvl="7" indent="-457189" rtl="0">
              <a:spcBef>
                <a:spcPts val="1067"/>
              </a:spcBef>
              <a:spcAft>
                <a:spcPts val="0"/>
              </a:spcAft>
              <a:buSzPts val="1800"/>
              <a:buChar char="○"/>
              <a:defRPr sz="2400"/>
            </a:lvl8pPr>
            <a:lvl9pPr marL="5486263" lvl="8" indent="-457189" rtl="0">
              <a:spcBef>
                <a:spcPts val="1067"/>
              </a:spcBef>
              <a:spcAft>
                <a:spcPts val="1067"/>
              </a:spcAft>
              <a:buSzPts val="1800"/>
              <a:buChar char="■"/>
              <a:defRPr sz="2400"/>
            </a:lvl9pPr>
          </a:lstStyle>
          <a:p>
            <a:pPr lvl="0"/>
            <a:r>
              <a:rPr lang="en-US"/>
              <a:t>Click to edit Master text styles</a:t>
            </a:r>
          </a:p>
        </p:txBody>
      </p:sp>
      <p:sp>
        <p:nvSpPr>
          <p:cNvPr id="47" name="Google Shape;47;p7"/>
          <p:cNvSpPr txBox="1">
            <a:spLocks noGrp="1"/>
          </p:cNvSpPr>
          <p:nvPr>
            <p:ph type="sldNum" idx="12"/>
          </p:nvPr>
        </p:nvSpPr>
        <p:spPr>
          <a:xfrm>
            <a:off x="11591200" y="6333133"/>
            <a:ext cx="600800" cy="462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B170EE56-13A3-4F4E-B365-B42CB06BAE5C}" type="slidenum">
              <a:rPr lang="en-IN" smtClean="0"/>
              <a:t>‹#›</a:t>
            </a:fld>
            <a:endParaRPr lang="en-IN"/>
          </a:p>
        </p:txBody>
      </p:sp>
      <p:grpSp>
        <p:nvGrpSpPr>
          <p:cNvPr id="48" name="Google Shape;48;p7"/>
          <p:cNvGrpSpPr/>
          <p:nvPr/>
        </p:nvGrpSpPr>
        <p:grpSpPr>
          <a:xfrm>
            <a:off x="1" y="1493902"/>
            <a:ext cx="958833" cy="55612"/>
            <a:chOff x="0" y="1120426"/>
            <a:chExt cx="719125" cy="41709"/>
          </a:xfrm>
        </p:grpSpPr>
        <p:sp>
          <p:nvSpPr>
            <p:cNvPr id="49" name="Google Shape;49;p7"/>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 name="Google Shape;50;p7"/>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661123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1"/>
        <p:cNvGrpSpPr/>
        <p:nvPr/>
      </p:nvGrpSpPr>
      <p:grpSpPr>
        <a:xfrm>
          <a:off x="0" y="0"/>
          <a:ext cx="0" cy="0"/>
          <a:chOff x="0" y="0"/>
          <a:chExt cx="0" cy="0"/>
        </a:xfrm>
      </p:grpSpPr>
      <p:sp>
        <p:nvSpPr>
          <p:cNvPr id="52" name="Google Shape;52;p8"/>
          <p:cNvSpPr txBox="1">
            <a:spLocks noGrp="1"/>
          </p:cNvSpPr>
          <p:nvPr>
            <p:ph type="title"/>
          </p:nvPr>
        </p:nvSpPr>
        <p:spPr>
          <a:xfrm>
            <a:off x="1140400" y="1114667"/>
            <a:ext cx="7076000" cy="528400"/>
          </a:xfrm>
          <a:prstGeom prst="rect">
            <a:avLst/>
          </a:prstGeom>
        </p:spPr>
        <p:txBody>
          <a:bodyPr spcFirstLastPara="1" wrap="square" lIns="0" tIns="0" rIns="0" bIns="0" anchor="b" anchorCtr="0">
            <a:noAutofit/>
          </a:bodyPr>
          <a:lstStyle>
            <a:lvl1pPr lvl="0" rtl="0">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r>
              <a:rPr lang="en-US"/>
              <a:t>Click to edit Master title style</a:t>
            </a:r>
            <a:endParaRPr/>
          </a:p>
        </p:txBody>
      </p:sp>
      <p:sp>
        <p:nvSpPr>
          <p:cNvPr id="53" name="Google Shape;53;p8"/>
          <p:cNvSpPr txBox="1">
            <a:spLocks noGrp="1"/>
          </p:cNvSpPr>
          <p:nvPr>
            <p:ph type="sldNum" idx="12"/>
          </p:nvPr>
        </p:nvSpPr>
        <p:spPr>
          <a:xfrm>
            <a:off x="11591200" y="6333133"/>
            <a:ext cx="600800" cy="462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B170EE56-13A3-4F4E-B365-B42CB06BAE5C}" type="slidenum">
              <a:rPr lang="en-IN" smtClean="0"/>
              <a:t>‹#›</a:t>
            </a:fld>
            <a:endParaRPr lang="en-IN"/>
          </a:p>
        </p:txBody>
      </p:sp>
      <p:grpSp>
        <p:nvGrpSpPr>
          <p:cNvPr id="54" name="Google Shape;54;p8"/>
          <p:cNvGrpSpPr/>
          <p:nvPr/>
        </p:nvGrpSpPr>
        <p:grpSpPr>
          <a:xfrm>
            <a:off x="1" y="1493902"/>
            <a:ext cx="958833" cy="55612"/>
            <a:chOff x="0" y="1120426"/>
            <a:chExt cx="719125" cy="41709"/>
          </a:xfrm>
        </p:grpSpPr>
        <p:sp>
          <p:nvSpPr>
            <p:cNvPr id="55" name="Google Shape;55;p8"/>
            <p:cNvSpPr/>
            <p:nvPr/>
          </p:nvSpPr>
          <p:spPr>
            <a:xfrm>
              <a:off x="0" y="112042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56;p8"/>
            <p:cNvSpPr/>
            <p:nvPr/>
          </p:nvSpPr>
          <p:spPr>
            <a:xfrm>
              <a:off x="506425" y="1120435"/>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153777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7"/>
        <p:cNvGrpSpPr/>
        <p:nvPr/>
      </p:nvGrpSpPr>
      <p:grpSpPr>
        <a:xfrm>
          <a:off x="0" y="0"/>
          <a:ext cx="0" cy="0"/>
          <a:chOff x="0" y="0"/>
          <a:chExt cx="0" cy="0"/>
        </a:xfrm>
      </p:grpSpPr>
      <p:sp>
        <p:nvSpPr>
          <p:cNvPr id="58" name="Google Shape;58;p9"/>
          <p:cNvSpPr txBox="1">
            <a:spLocks noGrp="1"/>
          </p:cNvSpPr>
          <p:nvPr>
            <p:ph type="body" idx="1"/>
          </p:nvPr>
        </p:nvSpPr>
        <p:spPr>
          <a:xfrm>
            <a:off x="1140400" y="5875067"/>
            <a:ext cx="9911200" cy="415200"/>
          </a:xfrm>
          <a:prstGeom prst="rect">
            <a:avLst/>
          </a:prstGeom>
        </p:spPr>
        <p:txBody>
          <a:bodyPr spcFirstLastPara="1" wrap="square" lIns="0" tIns="0" rIns="0" bIns="0" anchor="t" anchorCtr="0">
            <a:noAutofit/>
          </a:bodyPr>
          <a:lstStyle>
            <a:lvl1pPr marL="609585" lvl="0" indent="-304792" rtl="0">
              <a:spcBef>
                <a:spcPts val="0"/>
              </a:spcBef>
              <a:spcAft>
                <a:spcPts val="1067"/>
              </a:spcAft>
              <a:buSzPts val="1800"/>
              <a:buNone/>
              <a:defRPr sz="2400"/>
            </a:lvl1pPr>
          </a:lstStyle>
          <a:p>
            <a:pPr lvl="0"/>
            <a:r>
              <a:rPr lang="en-US"/>
              <a:t>Click to edit Master text styles</a:t>
            </a:r>
          </a:p>
        </p:txBody>
      </p:sp>
      <p:sp>
        <p:nvSpPr>
          <p:cNvPr id="59" name="Google Shape;59;p9"/>
          <p:cNvSpPr txBox="1">
            <a:spLocks noGrp="1"/>
          </p:cNvSpPr>
          <p:nvPr>
            <p:ph type="sldNum" idx="12"/>
          </p:nvPr>
        </p:nvSpPr>
        <p:spPr>
          <a:xfrm>
            <a:off x="11591200" y="6333133"/>
            <a:ext cx="600800" cy="462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B170EE56-13A3-4F4E-B365-B42CB06BAE5C}" type="slidenum">
              <a:rPr lang="en-IN" smtClean="0"/>
              <a:t>‹#›</a:t>
            </a:fld>
            <a:endParaRPr lang="en-IN"/>
          </a:p>
        </p:txBody>
      </p:sp>
      <p:grpSp>
        <p:nvGrpSpPr>
          <p:cNvPr id="60" name="Google Shape;60;p9"/>
          <p:cNvGrpSpPr/>
          <p:nvPr/>
        </p:nvGrpSpPr>
        <p:grpSpPr>
          <a:xfrm>
            <a:off x="1" y="6054875"/>
            <a:ext cx="958833" cy="55600"/>
            <a:chOff x="0" y="4541156"/>
            <a:chExt cx="719125" cy="41700"/>
          </a:xfrm>
        </p:grpSpPr>
        <p:sp>
          <p:nvSpPr>
            <p:cNvPr id="61" name="Google Shape;61;p9"/>
            <p:cNvSpPr/>
            <p:nvPr/>
          </p:nvSpPr>
          <p:spPr>
            <a:xfrm>
              <a:off x="0" y="454115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 name="Google Shape;62;p9"/>
            <p:cNvSpPr/>
            <p:nvPr/>
          </p:nvSpPr>
          <p:spPr>
            <a:xfrm>
              <a:off x="506425" y="454115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269923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3"/>
        <p:cNvGrpSpPr/>
        <p:nvPr/>
      </p:nvGrpSpPr>
      <p:grpSpPr>
        <a:xfrm>
          <a:off x="0" y="0"/>
          <a:ext cx="0" cy="0"/>
          <a:chOff x="0" y="0"/>
          <a:chExt cx="0" cy="0"/>
        </a:xfrm>
      </p:grpSpPr>
      <p:sp>
        <p:nvSpPr>
          <p:cNvPr id="64" name="Google Shape;64;p10"/>
          <p:cNvSpPr txBox="1">
            <a:spLocks noGrp="1"/>
          </p:cNvSpPr>
          <p:nvPr>
            <p:ph type="sldNum" idx="12"/>
          </p:nvPr>
        </p:nvSpPr>
        <p:spPr>
          <a:xfrm>
            <a:off x="11591200" y="6333133"/>
            <a:ext cx="600800" cy="462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B170EE56-13A3-4F4E-B365-B42CB06BAE5C}" type="slidenum">
              <a:rPr lang="en-IN" smtClean="0"/>
              <a:t>‹#›</a:t>
            </a:fld>
            <a:endParaRPr lang="en-IN"/>
          </a:p>
        </p:txBody>
      </p:sp>
      <p:grpSp>
        <p:nvGrpSpPr>
          <p:cNvPr id="65" name="Google Shape;65;p10"/>
          <p:cNvGrpSpPr/>
          <p:nvPr/>
        </p:nvGrpSpPr>
        <p:grpSpPr>
          <a:xfrm>
            <a:off x="1" y="3401208"/>
            <a:ext cx="958833" cy="55600"/>
            <a:chOff x="0" y="2550906"/>
            <a:chExt cx="719125" cy="41700"/>
          </a:xfrm>
        </p:grpSpPr>
        <p:sp>
          <p:nvSpPr>
            <p:cNvPr id="66" name="Google Shape;66;p10"/>
            <p:cNvSpPr/>
            <p:nvPr/>
          </p:nvSpPr>
          <p:spPr>
            <a:xfrm>
              <a:off x="0" y="2550906"/>
              <a:ext cx="509100" cy="41700"/>
            </a:xfrm>
            <a:prstGeom prst="rect">
              <a:avLst/>
            </a:prstGeom>
            <a:gradFill>
              <a:gsLst>
                <a:gs pos="0">
                  <a:srgbClr val="FFFFFF">
                    <a:alpha val="29803"/>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10"/>
            <p:cNvSpPr/>
            <p:nvPr/>
          </p:nvSpPr>
          <p:spPr>
            <a:xfrm>
              <a:off x="506425" y="2550906"/>
              <a:ext cx="212700" cy="41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975943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81200"/>
            <a:ext cx="10363200" cy="1876428"/>
          </a:xfrm>
        </p:spPr>
        <p:txBody>
          <a:bodyPr anchor="b">
            <a:sp3d contourW="8890">
              <a:contourClr>
                <a:schemeClr val="accent3">
                  <a:shade val="55000"/>
                </a:schemeClr>
              </a:contourClr>
            </a:sp3d>
          </a:bodyPr>
          <a:lstStyle>
            <a:lvl1pPr algn="ctr">
              <a:defRPr sz="4400" dirty="0">
                <a:ln w="15875" cmpd="sng">
                  <a:solidFill>
                    <a:srgbClr val="FFFFFF"/>
                  </a:solidFill>
                  <a:prstDash val="solid"/>
                </a:ln>
                <a:solidFill>
                  <a:srgbClr val="FFFFFF"/>
                </a:solidFill>
                <a:effectLst>
                  <a:outerShdw blurRad="31750" dir="3600000" algn="tl" rotWithShape="0">
                    <a:srgbClr val="000000">
                      <a:alpha val="60000"/>
                    </a:srgbClr>
                  </a:outerShdw>
                </a:effectLst>
              </a:defRPr>
            </a:lvl1pPr>
          </a:lstStyle>
          <a:p>
            <a:r>
              <a:rPr kumimoji="0" lang="en-US"/>
              <a:t>Click to edit Master title style</a:t>
            </a:r>
          </a:p>
        </p:txBody>
      </p:sp>
      <p:sp>
        <p:nvSpPr>
          <p:cNvPr id="3" name="Subtitle 2"/>
          <p:cNvSpPr>
            <a:spLocks noGrp="1"/>
          </p:cNvSpPr>
          <p:nvPr>
            <p:ph type="subTitle" idx="1"/>
          </p:nvPr>
        </p:nvSpPr>
        <p:spPr>
          <a:xfrm>
            <a:off x="1828800" y="3857628"/>
            <a:ext cx="8534400" cy="1753200"/>
          </a:xfrm>
        </p:spPr>
        <p:txBody>
          <a:bodyPr/>
          <a:lstStyle>
            <a:lvl1pPr marL="0" indent="0" algn="ctr">
              <a:buNone/>
              <a:defRPr sz="2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en-US"/>
              <a:t>Click to edit Master subtitle style</a:t>
            </a:r>
          </a:p>
        </p:txBody>
      </p:sp>
      <p:sp>
        <p:nvSpPr>
          <p:cNvPr id="4" name="Date Placeholder 3"/>
          <p:cNvSpPr>
            <a:spLocks noGrp="1"/>
          </p:cNvSpPr>
          <p:nvPr>
            <p:ph type="dt" sz="half" idx="10"/>
          </p:nvPr>
        </p:nvSpPr>
        <p:spPr>
          <a:xfrm>
            <a:off x="11837" y="6483998"/>
            <a:ext cx="2844800" cy="365125"/>
          </a:xfrm>
          <a:prstGeom prst="rect">
            <a:avLst/>
          </a:prstGeom>
        </p:spPr>
        <p:txBody>
          <a:bodyPr/>
          <a:lstStyle/>
          <a:p>
            <a:fld id="{41FB96B8-50A3-49F6-8C26-C97EB6619C76}" type="datetimeFigureOut">
              <a:rPr lang="en-IN" smtClean="0"/>
              <a:t>04-08-2022</a:t>
            </a:fld>
            <a:endParaRPr lang="en-IN"/>
          </a:p>
        </p:txBody>
      </p:sp>
      <p:sp>
        <p:nvSpPr>
          <p:cNvPr id="5" name="Footer Placeholder 4"/>
          <p:cNvSpPr>
            <a:spLocks noGrp="1"/>
          </p:cNvSpPr>
          <p:nvPr>
            <p:ph type="ftr" sz="quarter" idx="11"/>
          </p:nvPr>
        </p:nvSpPr>
        <p:spPr>
          <a:xfrm>
            <a:off x="4165600" y="6483998"/>
            <a:ext cx="386080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B170EE56-13A3-4F4E-B365-B42CB06BAE5C}" type="slidenum">
              <a:rPr lang="en-IN" smtClean="0"/>
              <a:t>‹#›</a:t>
            </a:fld>
            <a:endParaRPr lang="en-IN"/>
          </a:p>
        </p:txBody>
      </p:sp>
    </p:spTree>
    <p:extLst>
      <p:ext uri="{BB962C8B-B14F-4D97-AF65-F5344CB8AC3E}">
        <p14:creationId xmlns:p14="http://schemas.microsoft.com/office/powerpoint/2010/main" val="1007939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accent5"/>
            </a:gs>
            <a:gs pos="100000">
              <a:schemeClr val="accent6"/>
            </a:gs>
          </a:gsLst>
          <a:path path="circle">
            <a:fillToRect l="100000" t="100000"/>
          </a:path>
          <a:tileRect r="-100000" b="-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40400" y="1114667"/>
            <a:ext cx="7076000" cy="528400"/>
          </a:xfrm>
          <a:prstGeom prst="rect">
            <a:avLst/>
          </a:prstGeom>
          <a:noFill/>
          <a:ln>
            <a:noFill/>
          </a:ln>
        </p:spPr>
        <p:txBody>
          <a:bodyPr spcFirstLastPara="1" wrap="square" lIns="0" tIns="0" rIns="0" bIns="0" anchor="b" anchorCtr="0">
            <a:noAutofit/>
          </a:bodyPr>
          <a:lstStyle>
            <a:lvl1pPr lvl="0"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1pPr>
            <a:lvl2pPr lvl="1"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2pPr>
            <a:lvl3pPr lvl="2"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3pPr>
            <a:lvl4pPr lvl="3"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4pPr>
            <a:lvl5pPr lvl="4"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5pPr>
            <a:lvl6pPr lvl="5"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6pPr>
            <a:lvl7pPr lvl="6"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7pPr>
            <a:lvl8pPr lvl="7"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8pPr>
            <a:lvl9pPr lvl="8" rtl="0">
              <a:lnSpc>
                <a:spcPct val="90000"/>
              </a:lnSpc>
              <a:spcBef>
                <a:spcPts val="0"/>
              </a:spcBef>
              <a:spcAft>
                <a:spcPts val="0"/>
              </a:spcAft>
              <a:buClr>
                <a:schemeClr val="accent1"/>
              </a:buClr>
              <a:buSzPts val="2400"/>
              <a:buFont typeface="Barlow"/>
              <a:buNone/>
              <a:defRPr sz="2400" b="1">
                <a:solidFill>
                  <a:schemeClr val="accent1"/>
                </a:solidFill>
                <a:latin typeface="Barlow"/>
                <a:ea typeface="Barlow"/>
                <a:cs typeface="Barlow"/>
                <a:sym typeface="Barlow"/>
              </a:defRPr>
            </a:lvl9pPr>
          </a:lstStyle>
          <a:p>
            <a:endParaRPr/>
          </a:p>
        </p:txBody>
      </p:sp>
      <p:sp>
        <p:nvSpPr>
          <p:cNvPr id="7" name="Google Shape;7;p1"/>
          <p:cNvSpPr txBox="1">
            <a:spLocks noGrp="1"/>
          </p:cNvSpPr>
          <p:nvPr>
            <p:ph type="body" idx="1"/>
          </p:nvPr>
        </p:nvSpPr>
        <p:spPr>
          <a:xfrm>
            <a:off x="1140400" y="1805264"/>
            <a:ext cx="7076000" cy="40452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1pPr>
            <a:lvl2pPr marL="914400" lvl="1" indent="-381000" rtl="0">
              <a:lnSpc>
                <a:spcPct val="115000"/>
              </a:lnSpc>
              <a:spcBef>
                <a:spcPts val="80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2pPr>
            <a:lvl3pPr marL="1371600" lvl="2" indent="-381000" rtl="0">
              <a:lnSpc>
                <a:spcPct val="115000"/>
              </a:lnSpc>
              <a:spcBef>
                <a:spcPts val="800"/>
              </a:spcBef>
              <a:spcAft>
                <a:spcPts val="0"/>
              </a:spcAft>
              <a:buClr>
                <a:schemeClr val="lt2"/>
              </a:buClr>
              <a:buSzPts val="2400"/>
              <a:buFont typeface="Barlow Light"/>
              <a:buChar char="‧"/>
              <a:defRPr sz="2400">
                <a:solidFill>
                  <a:schemeClr val="dk1"/>
                </a:solidFill>
                <a:latin typeface="Barlow Light"/>
                <a:ea typeface="Barlow Light"/>
                <a:cs typeface="Barlow Light"/>
                <a:sym typeface="Barlow Light"/>
              </a:defRPr>
            </a:lvl3pPr>
            <a:lvl4pPr marL="1828800" lvl="3"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4pPr>
            <a:lvl5pPr marL="2286000" lvl="4"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5pPr>
            <a:lvl6pPr marL="2743200" lvl="5"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6pPr>
            <a:lvl7pPr marL="3200400" lvl="6"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7pPr>
            <a:lvl8pPr marL="3657600" lvl="7" indent="-381000" rtl="0">
              <a:lnSpc>
                <a:spcPct val="115000"/>
              </a:lnSpc>
              <a:spcBef>
                <a:spcPts val="800"/>
              </a:spcBef>
              <a:spcAft>
                <a:spcPts val="0"/>
              </a:spcAft>
              <a:buClr>
                <a:schemeClr val="dk1"/>
              </a:buClr>
              <a:buSzPts val="2400"/>
              <a:buFont typeface="Barlow Light"/>
              <a:buChar char="○"/>
              <a:defRPr sz="2400">
                <a:solidFill>
                  <a:schemeClr val="dk1"/>
                </a:solidFill>
                <a:latin typeface="Barlow Light"/>
                <a:ea typeface="Barlow Light"/>
                <a:cs typeface="Barlow Light"/>
                <a:sym typeface="Barlow Light"/>
              </a:defRPr>
            </a:lvl8pPr>
            <a:lvl9pPr marL="4114800" lvl="8" indent="-381000" rtl="0">
              <a:lnSpc>
                <a:spcPct val="115000"/>
              </a:lnSpc>
              <a:spcBef>
                <a:spcPts val="800"/>
              </a:spcBef>
              <a:spcAft>
                <a:spcPts val="800"/>
              </a:spcAft>
              <a:buClr>
                <a:schemeClr val="dk1"/>
              </a:buClr>
              <a:buSzPts val="2400"/>
              <a:buFont typeface="Barlow Light"/>
              <a:buChar char="■"/>
              <a:defRPr sz="24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11591200" y="6333133"/>
            <a:ext cx="600800" cy="462800"/>
          </a:xfrm>
          <a:prstGeom prst="rect">
            <a:avLst/>
          </a:prstGeom>
          <a:noFill/>
          <a:ln>
            <a:noFill/>
          </a:ln>
        </p:spPr>
        <p:txBody>
          <a:bodyPr spcFirstLastPara="1" wrap="square" lIns="0" tIns="0" rIns="0" bIns="0" anchor="ctr" anchorCtr="0">
            <a:noAutofit/>
          </a:bodyPr>
          <a:lstStyle>
            <a:lvl1pPr lvl="0" algn="ctr" rtl="0">
              <a:buNone/>
              <a:defRPr sz="1733">
                <a:solidFill>
                  <a:schemeClr val="accent2"/>
                </a:solidFill>
                <a:latin typeface="Barlow Light"/>
                <a:ea typeface="Barlow Light"/>
                <a:cs typeface="Barlow Light"/>
                <a:sym typeface="Barlow Light"/>
              </a:defRPr>
            </a:lvl1pPr>
            <a:lvl2pPr lvl="1" algn="ctr" rtl="0">
              <a:buNone/>
              <a:defRPr sz="1733">
                <a:solidFill>
                  <a:schemeClr val="accent2"/>
                </a:solidFill>
                <a:latin typeface="Barlow Light"/>
                <a:ea typeface="Barlow Light"/>
                <a:cs typeface="Barlow Light"/>
                <a:sym typeface="Barlow Light"/>
              </a:defRPr>
            </a:lvl2pPr>
            <a:lvl3pPr lvl="2" algn="ctr" rtl="0">
              <a:buNone/>
              <a:defRPr sz="1733">
                <a:solidFill>
                  <a:schemeClr val="accent2"/>
                </a:solidFill>
                <a:latin typeface="Barlow Light"/>
                <a:ea typeface="Barlow Light"/>
                <a:cs typeface="Barlow Light"/>
                <a:sym typeface="Barlow Light"/>
              </a:defRPr>
            </a:lvl3pPr>
            <a:lvl4pPr lvl="3" algn="ctr" rtl="0">
              <a:buNone/>
              <a:defRPr sz="1733">
                <a:solidFill>
                  <a:schemeClr val="accent2"/>
                </a:solidFill>
                <a:latin typeface="Barlow Light"/>
                <a:ea typeface="Barlow Light"/>
                <a:cs typeface="Barlow Light"/>
                <a:sym typeface="Barlow Light"/>
              </a:defRPr>
            </a:lvl4pPr>
            <a:lvl5pPr lvl="4" algn="ctr" rtl="0">
              <a:buNone/>
              <a:defRPr sz="1733">
                <a:solidFill>
                  <a:schemeClr val="accent2"/>
                </a:solidFill>
                <a:latin typeface="Barlow Light"/>
                <a:ea typeface="Barlow Light"/>
                <a:cs typeface="Barlow Light"/>
                <a:sym typeface="Barlow Light"/>
              </a:defRPr>
            </a:lvl5pPr>
            <a:lvl6pPr lvl="5" algn="ctr" rtl="0">
              <a:buNone/>
              <a:defRPr sz="1733">
                <a:solidFill>
                  <a:schemeClr val="accent2"/>
                </a:solidFill>
                <a:latin typeface="Barlow Light"/>
                <a:ea typeface="Barlow Light"/>
                <a:cs typeface="Barlow Light"/>
                <a:sym typeface="Barlow Light"/>
              </a:defRPr>
            </a:lvl6pPr>
            <a:lvl7pPr lvl="6" algn="ctr" rtl="0">
              <a:buNone/>
              <a:defRPr sz="1733">
                <a:solidFill>
                  <a:schemeClr val="accent2"/>
                </a:solidFill>
                <a:latin typeface="Barlow Light"/>
                <a:ea typeface="Barlow Light"/>
                <a:cs typeface="Barlow Light"/>
                <a:sym typeface="Barlow Light"/>
              </a:defRPr>
            </a:lvl7pPr>
            <a:lvl8pPr lvl="7" algn="ctr" rtl="0">
              <a:buNone/>
              <a:defRPr sz="1733">
                <a:solidFill>
                  <a:schemeClr val="accent2"/>
                </a:solidFill>
                <a:latin typeface="Barlow Light"/>
                <a:ea typeface="Barlow Light"/>
                <a:cs typeface="Barlow Light"/>
                <a:sym typeface="Barlow Light"/>
              </a:defRPr>
            </a:lvl8pPr>
            <a:lvl9pPr lvl="8" algn="ctr" rtl="0">
              <a:buNone/>
              <a:defRPr sz="1733">
                <a:solidFill>
                  <a:schemeClr val="accent2"/>
                </a:solidFill>
                <a:latin typeface="Barlow Light"/>
                <a:ea typeface="Barlow Light"/>
                <a:cs typeface="Barlow Light"/>
                <a:sym typeface="Barlow Light"/>
              </a:defRPr>
            </a:lvl9pPr>
          </a:lstStyle>
          <a:p>
            <a:fld id="{B170EE56-13A3-4F4E-B365-B42CB06BAE5C}" type="slidenum">
              <a:rPr lang="en-IN" smtClean="0"/>
              <a:t>‹#›</a:t>
            </a:fld>
            <a:endParaRPr lang="en-IN"/>
          </a:p>
        </p:txBody>
      </p:sp>
      <p:sp>
        <p:nvSpPr>
          <p:cNvPr id="9" name="Google Shape;9;p1"/>
          <p:cNvSpPr/>
          <p:nvPr/>
        </p:nvSpPr>
        <p:spPr>
          <a:xfrm>
            <a:off x="0" y="6795933"/>
            <a:ext cx="11626400" cy="62000"/>
          </a:xfrm>
          <a:prstGeom prst="rect">
            <a:avLst/>
          </a:prstGeom>
          <a:gradFill>
            <a:gsLst>
              <a:gs pos="0">
                <a:srgbClr val="FFFFFF">
                  <a:alpha val="29803"/>
                </a:srgbClr>
              </a:gs>
              <a:gs pos="100000">
                <a:srgbClr val="FFFFFF">
                  <a:alpha val="0"/>
                </a:srgbClr>
              </a:gs>
            </a:gsLst>
            <a:lin ang="10800000" scaled="0"/>
          </a:gradFill>
          <a:ln>
            <a:noFill/>
          </a:ln>
        </p:spPr>
        <p:txBody>
          <a:bodyPr spcFirstLastPara="1" wrap="square" lIns="121900" tIns="121900" rIns="121900" bIns="121900" anchor="ctr" anchorCtr="0">
            <a:noAutofit/>
          </a:bodyPr>
          <a:lstStyle/>
          <a:p>
            <a:pPr marL="0" lvl="0" indent="0">
              <a:buNone/>
            </a:pPr>
            <a:endParaRPr sz="2400"/>
          </a:p>
        </p:txBody>
      </p:sp>
      <p:sp>
        <p:nvSpPr>
          <p:cNvPr id="10" name="Google Shape;10;p1"/>
          <p:cNvSpPr/>
          <p:nvPr/>
        </p:nvSpPr>
        <p:spPr>
          <a:xfrm>
            <a:off x="11591200" y="6795933"/>
            <a:ext cx="600800" cy="620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299216145"/>
      </p:ext>
    </p:extLst>
  </p:cSld>
  <p:clrMap bg1="lt1" tx1="dk1" bg2="dk2" tx2="lt2" accent1="accent1" accent2="accent2" accent3="accent3" accent4="accent4" accent5="accent5" accent6="accent6" hlink="hlink" folHlink="folHlink"/>
  <p:sldLayoutIdLst>
    <p:sldLayoutId id="2147483811" r:id="rId1"/>
    <p:sldLayoutId id="2147483812"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Lst>
  <p:transition>
    <p:fade thruBlk="1"/>
  </p:transition>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hyperlink" Target="https://www.apachefriends.org/download.html" TargetMode="External"/><Relationship Id="rId3" Type="http://schemas.openxmlformats.org/officeDocument/2006/relationships/hyperlink" Target="https://www.sitepoint.com/php/" TargetMode="External"/><Relationship Id="rId7" Type="http://schemas.openxmlformats.org/officeDocument/2006/relationships/hyperlink" Target="http://www.mysqltutorial.org/" TargetMode="External"/><Relationship Id="rId2" Type="http://schemas.openxmlformats.org/officeDocument/2006/relationships/hyperlink" Target="https://www.w3schools.com/php/default.asp" TargetMode="External"/><Relationship Id="rId1" Type="http://schemas.openxmlformats.org/officeDocument/2006/relationships/slideLayout" Target="../slideLayouts/slideLayout10.xml"/><Relationship Id="rId6" Type="http://schemas.openxmlformats.org/officeDocument/2006/relationships/hyperlink" Target="https://www.mysql.com/" TargetMode="External"/><Relationship Id="rId5" Type="http://schemas.openxmlformats.org/officeDocument/2006/relationships/hyperlink" Target="https://codeigniter.com/" TargetMode="External"/><Relationship Id="rId4" Type="http://schemas.openxmlformats.org/officeDocument/2006/relationships/hyperlink" Target="https://www.php.net/"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3723" y="1094935"/>
            <a:ext cx="10363200" cy="1876428"/>
          </a:xfrm>
        </p:spPr>
        <p:txBody>
          <a:bodyPr>
            <a:normAutofit/>
          </a:bodyPr>
          <a:lstStyle/>
          <a:p>
            <a:r>
              <a:rPr lang="en-US" b="1" dirty="0">
                <a:solidFill>
                  <a:srgbClr val="FFCC00"/>
                </a:solidFill>
                <a:latin typeface="Algerian" panose="04020705040A02060702" pitchFamily="82" charset="0"/>
              </a:rPr>
              <a:t>ONLINE VOTING SYSTEM</a:t>
            </a:r>
            <a:endParaRPr lang="en-IN" b="1" dirty="0">
              <a:solidFill>
                <a:srgbClr val="FFCC00"/>
              </a:solidFill>
              <a:latin typeface="Algerian" panose="04020705040A02060702" pitchFamily="82" charset="0"/>
            </a:endParaRPr>
          </a:p>
        </p:txBody>
      </p:sp>
      <p:sp>
        <p:nvSpPr>
          <p:cNvPr id="3" name="Subtitle 2"/>
          <p:cNvSpPr>
            <a:spLocks noGrp="1"/>
          </p:cNvSpPr>
          <p:nvPr>
            <p:ph type="subTitle" idx="1"/>
          </p:nvPr>
        </p:nvSpPr>
        <p:spPr>
          <a:xfrm>
            <a:off x="8116910" y="4014162"/>
            <a:ext cx="2667000" cy="2379662"/>
          </a:xfrm>
        </p:spPr>
        <p:txBody>
          <a:bodyPr>
            <a:normAutofit/>
          </a:bodyPr>
          <a:lstStyle/>
          <a:p>
            <a:r>
              <a:rPr lang="en-US" dirty="0">
                <a:solidFill>
                  <a:schemeClr val="bg1">
                    <a:lumMod val="25000"/>
                    <a:lumOff val="75000"/>
                  </a:schemeClr>
                </a:solidFill>
                <a:latin typeface="Bahnschrift SemiBold SemiConden" panose="020B0502040204020203" pitchFamily="34" charset="0"/>
              </a:rPr>
              <a:t>Submitted by</a:t>
            </a:r>
            <a:r>
              <a:rPr lang="en-US" dirty="0">
                <a:solidFill>
                  <a:schemeClr val="accent1">
                    <a:lumMod val="20000"/>
                    <a:lumOff val="80000"/>
                  </a:schemeClr>
                </a:solidFill>
                <a:latin typeface="Bahnschrift SemiBold SemiConden" panose="020B0502040204020203" pitchFamily="34" charset="0"/>
              </a:rPr>
              <a:t>:</a:t>
            </a:r>
            <a:endParaRPr lang="en-IN" dirty="0">
              <a:solidFill>
                <a:schemeClr val="accent1">
                  <a:lumMod val="20000"/>
                  <a:lumOff val="80000"/>
                </a:schemeClr>
              </a:solidFill>
              <a:latin typeface="Bahnschrift SemiBold SemiConden" panose="020B0502040204020203" pitchFamily="34" charset="0"/>
            </a:endParaRPr>
          </a:p>
          <a:p>
            <a:r>
              <a:rPr lang="en-US" dirty="0" err="1">
                <a:solidFill>
                  <a:schemeClr val="accent1">
                    <a:lumMod val="20000"/>
                    <a:lumOff val="80000"/>
                  </a:schemeClr>
                </a:solidFill>
                <a:latin typeface="Bahnschrift SemiBold SemiConden" panose="020B0502040204020203" pitchFamily="34" charset="0"/>
              </a:rPr>
              <a:t>Sathvik</a:t>
            </a:r>
            <a:endParaRPr lang="en-US" dirty="0">
              <a:solidFill>
                <a:schemeClr val="accent1">
                  <a:lumMod val="20000"/>
                  <a:lumOff val="80000"/>
                </a:schemeClr>
              </a:solidFill>
              <a:latin typeface="Bahnschrift SemiBold SemiConden" panose="020B0502040204020203" pitchFamily="34" charset="0"/>
            </a:endParaRPr>
          </a:p>
          <a:p>
            <a:r>
              <a:rPr lang="en-US" dirty="0" err="1">
                <a:solidFill>
                  <a:schemeClr val="accent1">
                    <a:lumMod val="20000"/>
                    <a:lumOff val="80000"/>
                  </a:schemeClr>
                </a:solidFill>
                <a:latin typeface="Bahnschrift SemiBold SemiConden" panose="020B0502040204020203" pitchFamily="34" charset="0"/>
              </a:rPr>
              <a:t>Chinmay</a:t>
            </a:r>
            <a:endParaRPr lang="en-US" dirty="0">
              <a:solidFill>
                <a:schemeClr val="accent1">
                  <a:lumMod val="20000"/>
                  <a:lumOff val="80000"/>
                </a:schemeClr>
              </a:solidFill>
              <a:latin typeface="Bahnschrift SemiBold SemiConden" panose="020B0502040204020203" pitchFamily="34" charset="0"/>
            </a:endParaRPr>
          </a:p>
          <a:p>
            <a:r>
              <a:rPr lang="en-US" dirty="0" err="1">
                <a:solidFill>
                  <a:schemeClr val="accent1">
                    <a:lumMod val="20000"/>
                    <a:lumOff val="80000"/>
                  </a:schemeClr>
                </a:solidFill>
                <a:latin typeface="Bahnschrift SemiBold SemiConden" panose="020B0502040204020203" pitchFamily="34" charset="0"/>
              </a:rPr>
              <a:t>Jyoth</a:t>
            </a:r>
            <a:r>
              <a:rPr lang="en-US" dirty="0">
                <a:solidFill>
                  <a:schemeClr val="accent1">
                    <a:lumMod val="20000"/>
                    <a:lumOff val="80000"/>
                  </a:schemeClr>
                </a:solidFill>
                <a:latin typeface="Bahnschrift SemiBold SemiConden" panose="020B0502040204020203" pitchFamily="34" charset="0"/>
              </a:rPr>
              <a:t> Kumar</a:t>
            </a:r>
          </a:p>
          <a:p>
            <a:r>
              <a:rPr lang="en-US" dirty="0">
                <a:solidFill>
                  <a:schemeClr val="accent1">
                    <a:lumMod val="20000"/>
                    <a:lumOff val="80000"/>
                  </a:schemeClr>
                </a:solidFill>
                <a:latin typeface="Bahnschrift SemiBold SemiConden" panose="020B0502040204020203" pitchFamily="34" charset="0"/>
              </a:rPr>
              <a:t>Shravan</a:t>
            </a:r>
          </a:p>
        </p:txBody>
      </p:sp>
    </p:spTree>
    <p:extLst>
      <p:ext uri="{BB962C8B-B14F-4D97-AF65-F5344CB8AC3E}">
        <p14:creationId xmlns:p14="http://schemas.microsoft.com/office/powerpoint/2010/main" val="4037793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D6765-3376-8BCD-4117-F2D84E07BEEE}"/>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01B6D452-3E74-F3A3-F02E-FAA7B05EB709}"/>
              </a:ext>
            </a:extLst>
          </p:cNvPr>
          <p:cNvSpPr>
            <a:spLocks noGrp="1"/>
          </p:cNvSpPr>
          <p:nvPr>
            <p:ph idx="1"/>
          </p:nvPr>
        </p:nvSpPr>
        <p:spPr>
          <a:xfrm>
            <a:off x="1140400" y="590843"/>
            <a:ext cx="7076000" cy="5259621"/>
          </a:xfrm>
        </p:spPr>
        <p:txBody>
          <a:bodyPr/>
          <a:lstStyle/>
          <a:p>
            <a:pPr fontAlgn="base"/>
            <a:r>
              <a:rPr lang="en-US" dirty="0"/>
              <a:t>About Form</a:t>
            </a:r>
            <a:endParaRPr lang="en-IN" dirty="0"/>
          </a:p>
          <a:p>
            <a:endParaRPr lang="en-IN" dirty="0"/>
          </a:p>
        </p:txBody>
      </p:sp>
      <p:pic>
        <p:nvPicPr>
          <p:cNvPr id="5" name="Picture 4">
            <a:extLst>
              <a:ext uri="{FF2B5EF4-FFF2-40B4-BE49-F238E27FC236}">
                <a16:creationId xmlns:a16="http://schemas.microsoft.com/office/drawing/2014/main" id="{0C7B651B-EE7E-D788-D7AE-3395CB9C640F}"/>
              </a:ext>
            </a:extLst>
          </p:cNvPr>
          <p:cNvPicPr>
            <a:picLocks noChangeAspect="1"/>
          </p:cNvPicPr>
          <p:nvPr/>
        </p:nvPicPr>
        <p:blipFill>
          <a:blip r:embed="rId2"/>
          <a:stretch>
            <a:fillRect/>
          </a:stretch>
        </p:blipFill>
        <p:spPr>
          <a:xfrm>
            <a:off x="658836" y="1288754"/>
            <a:ext cx="10592973" cy="4561710"/>
          </a:xfrm>
          <a:prstGeom prst="rect">
            <a:avLst/>
          </a:prstGeom>
        </p:spPr>
      </p:pic>
    </p:spTree>
    <p:extLst>
      <p:ext uri="{BB962C8B-B14F-4D97-AF65-F5344CB8AC3E}">
        <p14:creationId xmlns:p14="http://schemas.microsoft.com/office/powerpoint/2010/main" val="1246090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C75E3-6623-4714-35D4-C1EB8CA232C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313F312-7DD3-8867-942E-B65DF35A892E}"/>
              </a:ext>
            </a:extLst>
          </p:cNvPr>
          <p:cNvSpPr>
            <a:spLocks noGrp="1"/>
          </p:cNvSpPr>
          <p:nvPr>
            <p:ph idx="1"/>
          </p:nvPr>
        </p:nvSpPr>
        <p:spPr>
          <a:xfrm>
            <a:off x="1140400" y="618978"/>
            <a:ext cx="7076000" cy="5231486"/>
          </a:xfrm>
        </p:spPr>
        <p:txBody>
          <a:bodyPr/>
          <a:lstStyle/>
          <a:p>
            <a:r>
              <a:rPr lang="en-IN" dirty="0"/>
              <a:t>Voter Login</a:t>
            </a:r>
          </a:p>
          <a:p>
            <a:endParaRPr lang="en-IN" dirty="0"/>
          </a:p>
        </p:txBody>
      </p:sp>
      <p:pic>
        <p:nvPicPr>
          <p:cNvPr id="7" name="Picture 6">
            <a:extLst>
              <a:ext uri="{FF2B5EF4-FFF2-40B4-BE49-F238E27FC236}">
                <a16:creationId xmlns:a16="http://schemas.microsoft.com/office/drawing/2014/main" id="{144A594F-F428-F68A-35DB-28508E0898AA}"/>
              </a:ext>
            </a:extLst>
          </p:cNvPr>
          <p:cNvPicPr>
            <a:picLocks noChangeAspect="1"/>
          </p:cNvPicPr>
          <p:nvPr/>
        </p:nvPicPr>
        <p:blipFill>
          <a:blip r:embed="rId2"/>
          <a:stretch>
            <a:fillRect/>
          </a:stretch>
        </p:blipFill>
        <p:spPr>
          <a:xfrm>
            <a:off x="773723" y="1114667"/>
            <a:ext cx="11099410" cy="5063334"/>
          </a:xfrm>
          <a:prstGeom prst="rect">
            <a:avLst/>
          </a:prstGeom>
        </p:spPr>
      </p:pic>
    </p:spTree>
    <p:extLst>
      <p:ext uri="{BB962C8B-B14F-4D97-AF65-F5344CB8AC3E}">
        <p14:creationId xmlns:p14="http://schemas.microsoft.com/office/powerpoint/2010/main" val="2505438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A3958-6F82-2A46-77CE-5A6D537C6100}"/>
              </a:ext>
            </a:extLst>
          </p:cNvPr>
          <p:cNvSpPr>
            <a:spLocks noGrp="1"/>
          </p:cNvSpPr>
          <p:nvPr>
            <p:ph type="title"/>
          </p:nvPr>
        </p:nvSpPr>
        <p:spPr/>
        <p:txBody>
          <a:bodyPr/>
          <a:lstStyle/>
          <a:p>
            <a:endParaRPr lang="en-IN"/>
          </a:p>
        </p:txBody>
      </p:sp>
      <p:sp>
        <p:nvSpPr>
          <p:cNvPr id="9" name="Content Placeholder 8">
            <a:extLst>
              <a:ext uri="{FF2B5EF4-FFF2-40B4-BE49-F238E27FC236}">
                <a16:creationId xmlns:a16="http://schemas.microsoft.com/office/drawing/2014/main" id="{5B447DFD-6590-5AA9-31E7-F8BCE7D2D646}"/>
              </a:ext>
            </a:extLst>
          </p:cNvPr>
          <p:cNvSpPr>
            <a:spLocks noGrp="1"/>
          </p:cNvSpPr>
          <p:nvPr>
            <p:ph idx="1"/>
          </p:nvPr>
        </p:nvSpPr>
        <p:spPr>
          <a:xfrm>
            <a:off x="1140400" y="337625"/>
            <a:ext cx="7076000" cy="5512839"/>
          </a:xfrm>
        </p:spPr>
        <p:txBody>
          <a:bodyPr/>
          <a:lstStyle/>
          <a:p>
            <a:r>
              <a:rPr lang="en-IN" dirty="0"/>
              <a:t>Voter Registration</a:t>
            </a:r>
          </a:p>
        </p:txBody>
      </p:sp>
      <p:pic>
        <p:nvPicPr>
          <p:cNvPr id="13" name="Picture 12">
            <a:extLst>
              <a:ext uri="{FF2B5EF4-FFF2-40B4-BE49-F238E27FC236}">
                <a16:creationId xmlns:a16="http://schemas.microsoft.com/office/drawing/2014/main" id="{C3A362C3-E5FB-CB02-D92C-5852C344BDD9}"/>
              </a:ext>
            </a:extLst>
          </p:cNvPr>
          <p:cNvPicPr>
            <a:picLocks noChangeAspect="1"/>
          </p:cNvPicPr>
          <p:nvPr/>
        </p:nvPicPr>
        <p:blipFill>
          <a:blip r:embed="rId2"/>
          <a:stretch>
            <a:fillRect/>
          </a:stretch>
        </p:blipFill>
        <p:spPr>
          <a:xfrm>
            <a:off x="478302" y="1007536"/>
            <a:ext cx="11338560" cy="5103525"/>
          </a:xfrm>
          <a:prstGeom prst="rect">
            <a:avLst/>
          </a:prstGeom>
        </p:spPr>
      </p:pic>
    </p:spTree>
    <p:extLst>
      <p:ext uri="{BB962C8B-B14F-4D97-AF65-F5344CB8AC3E}">
        <p14:creationId xmlns:p14="http://schemas.microsoft.com/office/powerpoint/2010/main" val="3072973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5EF2C-97F7-7DBB-B13E-9B7BA7A0168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2A1D829-26CC-D8DE-55ED-BDADDBD0E5BE}"/>
              </a:ext>
            </a:extLst>
          </p:cNvPr>
          <p:cNvSpPr>
            <a:spLocks noGrp="1"/>
          </p:cNvSpPr>
          <p:nvPr>
            <p:ph idx="1"/>
          </p:nvPr>
        </p:nvSpPr>
        <p:spPr>
          <a:xfrm>
            <a:off x="1140400" y="520505"/>
            <a:ext cx="7076000" cy="5329959"/>
          </a:xfrm>
        </p:spPr>
        <p:txBody>
          <a:bodyPr/>
          <a:lstStyle/>
          <a:p>
            <a:r>
              <a:rPr lang="en-IN" dirty="0"/>
              <a:t>Admin Login</a:t>
            </a:r>
          </a:p>
        </p:txBody>
      </p:sp>
      <p:pic>
        <p:nvPicPr>
          <p:cNvPr id="5" name="Picture 4">
            <a:extLst>
              <a:ext uri="{FF2B5EF4-FFF2-40B4-BE49-F238E27FC236}">
                <a16:creationId xmlns:a16="http://schemas.microsoft.com/office/drawing/2014/main" id="{90703CDD-30E3-78EB-C562-44E4655F885C}"/>
              </a:ext>
            </a:extLst>
          </p:cNvPr>
          <p:cNvPicPr>
            <a:picLocks noChangeAspect="1"/>
          </p:cNvPicPr>
          <p:nvPr/>
        </p:nvPicPr>
        <p:blipFill>
          <a:blip r:embed="rId2"/>
          <a:stretch>
            <a:fillRect/>
          </a:stretch>
        </p:blipFill>
        <p:spPr>
          <a:xfrm>
            <a:off x="478302" y="1114667"/>
            <a:ext cx="11352627" cy="4956230"/>
          </a:xfrm>
          <a:prstGeom prst="rect">
            <a:avLst/>
          </a:prstGeom>
        </p:spPr>
      </p:pic>
    </p:spTree>
    <p:extLst>
      <p:ext uri="{BB962C8B-B14F-4D97-AF65-F5344CB8AC3E}">
        <p14:creationId xmlns:p14="http://schemas.microsoft.com/office/powerpoint/2010/main" val="1082928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D75EC-DD66-26BC-8D53-0DCBAC45D69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9197F74-0AA0-B86D-DA1A-927667A818DD}"/>
              </a:ext>
            </a:extLst>
          </p:cNvPr>
          <p:cNvSpPr>
            <a:spLocks noGrp="1"/>
          </p:cNvSpPr>
          <p:nvPr>
            <p:ph idx="1"/>
          </p:nvPr>
        </p:nvSpPr>
        <p:spPr>
          <a:xfrm>
            <a:off x="1140400" y="351692"/>
            <a:ext cx="7076000" cy="5498772"/>
          </a:xfrm>
        </p:spPr>
        <p:txBody>
          <a:bodyPr/>
          <a:lstStyle/>
          <a:p>
            <a:r>
              <a:rPr lang="en-IN" dirty="0"/>
              <a:t>Admin Panel</a:t>
            </a:r>
          </a:p>
        </p:txBody>
      </p:sp>
      <p:pic>
        <p:nvPicPr>
          <p:cNvPr id="5" name="Picture 4">
            <a:extLst>
              <a:ext uri="{FF2B5EF4-FFF2-40B4-BE49-F238E27FC236}">
                <a16:creationId xmlns:a16="http://schemas.microsoft.com/office/drawing/2014/main" id="{8CDCBD59-50F8-AE08-F291-26DF905B6AB4}"/>
              </a:ext>
            </a:extLst>
          </p:cNvPr>
          <p:cNvPicPr>
            <a:picLocks noChangeAspect="1"/>
          </p:cNvPicPr>
          <p:nvPr/>
        </p:nvPicPr>
        <p:blipFill>
          <a:blip r:embed="rId2"/>
          <a:stretch>
            <a:fillRect/>
          </a:stretch>
        </p:blipFill>
        <p:spPr>
          <a:xfrm>
            <a:off x="379828" y="1007536"/>
            <a:ext cx="11408898" cy="5130301"/>
          </a:xfrm>
          <a:prstGeom prst="rect">
            <a:avLst/>
          </a:prstGeom>
        </p:spPr>
      </p:pic>
    </p:spTree>
    <p:extLst>
      <p:ext uri="{BB962C8B-B14F-4D97-AF65-F5344CB8AC3E}">
        <p14:creationId xmlns:p14="http://schemas.microsoft.com/office/powerpoint/2010/main" val="4281673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3C397-6277-6F32-9049-C33B105F1653}"/>
              </a:ext>
            </a:extLst>
          </p:cNvPr>
          <p:cNvSpPr>
            <a:spLocks noGrp="1"/>
          </p:cNvSpPr>
          <p:nvPr>
            <p:ph type="title"/>
          </p:nvPr>
        </p:nvSpPr>
        <p:spPr/>
        <p:txBody>
          <a:bodyPr/>
          <a:lstStyle/>
          <a:p>
            <a:r>
              <a:rPr lang="en-IN" dirty="0"/>
              <a:t>s</a:t>
            </a:r>
          </a:p>
        </p:txBody>
      </p:sp>
      <p:sp>
        <p:nvSpPr>
          <p:cNvPr id="3" name="Content Placeholder 2">
            <a:extLst>
              <a:ext uri="{FF2B5EF4-FFF2-40B4-BE49-F238E27FC236}">
                <a16:creationId xmlns:a16="http://schemas.microsoft.com/office/drawing/2014/main" id="{11C3F788-A378-0DE3-440B-65ECCCA0D951}"/>
              </a:ext>
            </a:extLst>
          </p:cNvPr>
          <p:cNvSpPr>
            <a:spLocks noGrp="1"/>
          </p:cNvSpPr>
          <p:nvPr>
            <p:ph idx="1"/>
          </p:nvPr>
        </p:nvSpPr>
        <p:spPr>
          <a:xfrm>
            <a:off x="1140400" y="661182"/>
            <a:ext cx="7076000" cy="5189282"/>
          </a:xfrm>
        </p:spPr>
        <p:txBody>
          <a:bodyPr/>
          <a:lstStyle/>
          <a:p>
            <a:r>
              <a:rPr lang="en-IN" dirty="0"/>
              <a:t>Candidate Register</a:t>
            </a:r>
          </a:p>
        </p:txBody>
      </p:sp>
      <p:pic>
        <p:nvPicPr>
          <p:cNvPr id="5" name="Picture 4">
            <a:extLst>
              <a:ext uri="{FF2B5EF4-FFF2-40B4-BE49-F238E27FC236}">
                <a16:creationId xmlns:a16="http://schemas.microsoft.com/office/drawing/2014/main" id="{3E7013E5-372E-BB9A-0F64-1E6A7A87E6A3}"/>
              </a:ext>
            </a:extLst>
          </p:cNvPr>
          <p:cNvPicPr>
            <a:picLocks noChangeAspect="1"/>
          </p:cNvPicPr>
          <p:nvPr/>
        </p:nvPicPr>
        <p:blipFill>
          <a:blip r:embed="rId2"/>
          <a:stretch>
            <a:fillRect/>
          </a:stretch>
        </p:blipFill>
        <p:spPr>
          <a:xfrm>
            <a:off x="393895" y="1114667"/>
            <a:ext cx="11422968" cy="5036558"/>
          </a:xfrm>
          <a:prstGeom prst="rect">
            <a:avLst/>
          </a:prstGeom>
        </p:spPr>
      </p:pic>
    </p:spTree>
    <p:extLst>
      <p:ext uri="{BB962C8B-B14F-4D97-AF65-F5344CB8AC3E}">
        <p14:creationId xmlns:p14="http://schemas.microsoft.com/office/powerpoint/2010/main" val="2419313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3AE78-2C4A-F554-15DF-FAFFC3AA64F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739D702-B131-0881-F5F1-C650164A84C2}"/>
              </a:ext>
            </a:extLst>
          </p:cNvPr>
          <p:cNvSpPr>
            <a:spLocks noGrp="1"/>
          </p:cNvSpPr>
          <p:nvPr>
            <p:ph idx="1"/>
          </p:nvPr>
        </p:nvSpPr>
        <p:spPr>
          <a:xfrm>
            <a:off x="1140400" y="745588"/>
            <a:ext cx="7076000" cy="5104876"/>
          </a:xfrm>
        </p:spPr>
        <p:txBody>
          <a:bodyPr/>
          <a:lstStyle/>
          <a:p>
            <a:r>
              <a:rPr lang="en-IN" dirty="0"/>
              <a:t>Voting Dashboard</a:t>
            </a:r>
          </a:p>
        </p:txBody>
      </p:sp>
      <p:pic>
        <p:nvPicPr>
          <p:cNvPr id="5" name="Picture 4">
            <a:extLst>
              <a:ext uri="{FF2B5EF4-FFF2-40B4-BE49-F238E27FC236}">
                <a16:creationId xmlns:a16="http://schemas.microsoft.com/office/drawing/2014/main" id="{08B9226C-1C84-2515-D7A7-C92E8B38361E}"/>
              </a:ext>
            </a:extLst>
          </p:cNvPr>
          <p:cNvPicPr>
            <a:picLocks noChangeAspect="1"/>
          </p:cNvPicPr>
          <p:nvPr/>
        </p:nvPicPr>
        <p:blipFill>
          <a:blip r:embed="rId2"/>
          <a:stretch>
            <a:fillRect/>
          </a:stretch>
        </p:blipFill>
        <p:spPr>
          <a:xfrm>
            <a:off x="422030" y="1252025"/>
            <a:ext cx="11422967" cy="4939364"/>
          </a:xfrm>
          <a:prstGeom prst="rect">
            <a:avLst/>
          </a:prstGeom>
        </p:spPr>
      </p:pic>
    </p:spTree>
    <p:extLst>
      <p:ext uri="{BB962C8B-B14F-4D97-AF65-F5344CB8AC3E}">
        <p14:creationId xmlns:p14="http://schemas.microsoft.com/office/powerpoint/2010/main" val="3109423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D2F09-20FB-F5F0-2E6F-07A7AEF8A10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93C8EAB-46E4-053E-31CB-CFA069F3C54C}"/>
              </a:ext>
            </a:extLst>
          </p:cNvPr>
          <p:cNvSpPr>
            <a:spLocks noGrp="1"/>
          </p:cNvSpPr>
          <p:nvPr>
            <p:ph idx="1"/>
          </p:nvPr>
        </p:nvSpPr>
        <p:spPr>
          <a:xfrm>
            <a:off x="1140400" y="787791"/>
            <a:ext cx="7076000" cy="5062673"/>
          </a:xfrm>
        </p:spPr>
        <p:txBody>
          <a:bodyPr/>
          <a:lstStyle/>
          <a:p>
            <a:r>
              <a:rPr lang="en-IN" dirty="0"/>
              <a:t>Candidate List</a:t>
            </a:r>
          </a:p>
        </p:txBody>
      </p:sp>
      <p:pic>
        <p:nvPicPr>
          <p:cNvPr id="5" name="Picture 4">
            <a:extLst>
              <a:ext uri="{FF2B5EF4-FFF2-40B4-BE49-F238E27FC236}">
                <a16:creationId xmlns:a16="http://schemas.microsoft.com/office/drawing/2014/main" id="{E4F2F959-1B27-D9F2-8BB1-214D8CA23642}"/>
              </a:ext>
            </a:extLst>
          </p:cNvPr>
          <p:cNvPicPr>
            <a:picLocks noChangeAspect="1"/>
          </p:cNvPicPr>
          <p:nvPr/>
        </p:nvPicPr>
        <p:blipFill>
          <a:blip r:embed="rId2"/>
          <a:stretch>
            <a:fillRect/>
          </a:stretch>
        </p:blipFill>
        <p:spPr>
          <a:xfrm>
            <a:off x="379828" y="1280160"/>
            <a:ext cx="11451101" cy="4897841"/>
          </a:xfrm>
          <a:prstGeom prst="rect">
            <a:avLst/>
          </a:prstGeom>
        </p:spPr>
      </p:pic>
    </p:spTree>
    <p:extLst>
      <p:ext uri="{BB962C8B-B14F-4D97-AF65-F5344CB8AC3E}">
        <p14:creationId xmlns:p14="http://schemas.microsoft.com/office/powerpoint/2010/main" val="1543763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FD1A2-130A-CE5E-42A1-AA53DF04C63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D66C32C-2C47-A408-4E72-DD497DF90BA7}"/>
              </a:ext>
            </a:extLst>
          </p:cNvPr>
          <p:cNvSpPr>
            <a:spLocks noGrp="1"/>
          </p:cNvSpPr>
          <p:nvPr>
            <p:ph idx="1"/>
          </p:nvPr>
        </p:nvSpPr>
        <p:spPr>
          <a:xfrm>
            <a:off x="1140400" y="731520"/>
            <a:ext cx="7076000" cy="5118944"/>
          </a:xfrm>
        </p:spPr>
        <p:txBody>
          <a:bodyPr/>
          <a:lstStyle/>
          <a:p>
            <a:r>
              <a:rPr lang="en-IN" dirty="0"/>
              <a:t>Result Page</a:t>
            </a:r>
          </a:p>
        </p:txBody>
      </p:sp>
      <p:pic>
        <p:nvPicPr>
          <p:cNvPr id="5" name="Picture 4">
            <a:extLst>
              <a:ext uri="{FF2B5EF4-FFF2-40B4-BE49-F238E27FC236}">
                <a16:creationId xmlns:a16="http://schemas.microsoft.com/office/drawing/2014/main" id="{66EB3CCE-B443-6FE1-A3E7-FA1C18DAB820}"/>
              </a:ext>
            </a:extLst>
          </p:cNvPr>
          <p:cNvPicPr>
            <a:picLocks noChangeAspect="1"/>
          </p:cNvPicPr>
          <p:nvPr/>
        </p:nvPicPr>
        <p:blipFill>
          <a:blip r:embed="rId2"/>
          <a:stretch>
            <a:fillRect/>
          </a:stretch>
        </p:blipFill>
        <p:spPr>
          <a:xfrm>
            <a:off x="351692" y="1223889"/>
            <a:ext cx="11521440" cy="4913948"/>
          </a:xfrm>
          <a:prstGeom prst="rect">
            <a:avLst/>
          </a:prstGeom>
        </p:spPr>
      </p:pic>
    </p:spTree>
    <p:extLst>
      <p:ext uri="{BB962C8B-B14F-4D97-AF65-F5344CB8AC3E}">
        <p14:creationId xmlns:p14="http://schemas.microsoft.com/office/powerpoint/2010/main" val="3076204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Traditional v/s online voting</a:t>
            </a:r>
          </a:p>
        </p:txBody>
      </p:sp>
      <p:sp>
        <p:nvSpPr>
          <p:cNvPr id="3" name="Content Placeholder 2"/>
          <p:cNvSpPr>
            <a:spLocks noGrp="1"/>
          </p:cNvSpPr>
          <p:nvPr>
            <p:ph idx="1"/>
          </p:nvPr>
        </p:nvSpPr>
        <p:spPr/>
        <p:txBody>
          <a:bodyPr>
            <a:normAutofit/>
          </a:bodyPr>
          <a:lstStyle/>
          <a:p>
            <a:pPr algn="ctr"/>
            <a:r>
              <a:rPr lang="en-US" sz="2000" dirty="0">
                <a:solidFill>
                  <a:schemeClr val="accent4">
                    <a:lumMod val="60000"/>
                    <a:lumOff val="40000"/>
                  </a:schemeClr>
                </a:solidFill>
              </a:rPr>
              <a:t>Traditional:</a:t>
            </a:r>
          </a:p>
          <a:p>
            <a:pPr>
              <a:buFont typeface="Wingdings" panose="05000000000000000000" pitchFamily="2" charset="2"/>
              <a:buChar char="Ø"/>
            </a:pPr>
            <a:r>
              <a:rPr lang="en-US" sz="2000" dirty="0"/>
              <a:t>Take time and human resources</a:t>
            </a:r>
          </a:p>
          <a:p>
            <a:pPr>
              <a:buFont typeface="Wingdings" panose="05000000000000000000" pitchFamily="2" charset="2"/>
              <a:buChar char="Ø"/>
            </a:pPr>
            <a:r>
              <a:rPr lang="en-US" sz="2000" dirty="0"/>
              <a:t>Do not give instant results</a:t>
            </a:r>
          </a:p>
          <a:p>
            <a:pPr>
              <a:buFont typeface="Wingdings" panose="05000000000000000000" pitchFamily="2" charset="2"/>
              <a:buChar char="Ø"/>
            </a:pPr>
            <a:r>
              <a:rPr lang="en-US" sz="2000" dirty="0"/>
              <a:t>Hard to track who voted and who did not</a:t>
            </a:r>
          </a:p>
          <a:p>
            <a:pPr algn="ctr"/>
            <a:r>
              <a:rPr lang="en-US" sz="1800" dirty="0">
                <a:solidFill>
                  <a:schemeClr val="accent4">
                    <a:lumMod val="60000"/>
                    <a:lumOff val="40000"/>
                  </a:schemeClr>
                </a:solidFill>
              </a:rPr>
              <a:t>Online voting</a:t>
            </a:r>
          </a:p>
          <a:p>
            <a:pPr>
              <a:buFont typeface="Wingdings" panose="05000000000000000000" pitchFamily="2" charset="2"/>
              <a:buChar char="Ø"/>
            </a:pPr>
            <a:r>
              <a:rPr lang="en-US" sz="2000" dirty="0"/>
              <a:t>Give the instant result</a:t>
            </a:r>
          </a:p>
          <a:p>
            <a:pPr>
              <a:buFont typeface="Wingdings" panose="05000000000000000000" pitchFamily="2" charset="2"/>
              <a:buChar char="Ø"/>
            </a:pPr>
            <a:r>
              <a:rPr lang="en-US" sz="2000" dirty="0"/>
              <a:t>Easy to keep track of voters</a:t>
            </a:r>
          </a:p>
          <a:p>
            <a:pPr>
              <a:buFont typeface="Wingdings" panose="05000000000000000000" pitchFamily="2" charset="2"/>
              <a:buChar char="Ø"/>
            </a:pPr>
            <a:r>
              <a:rPr lang="en-US" sz="2000" dirty="0"/>
              <a:t>Vote using internet from any where</a:t>
            </a:r>
          </a:p>
          <a:p>
            <a:pPr>
              <a:buFont typeface="Wingdings" panose="05000000000000000000" pitchFamily="2" charset="2"/>
              <a:buChar char="Ø"/>
            </a:pPr>
            <a:endParaRPr lang="en-US" sz="2000" dirty="0"/>
          </a:p>
        </p:txBody>
      </p:sp>
    </p:spTree>
    <p:extLst>
      <p:ext uri="{BB962C8B-B14F-4D97-AF65-F5344CB8AC3E}">
        <p14:creationId xmlns:p14="http://schemas.microsoft.com/office/powerpoint/2010/main" val="2607407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A2AD5-7130-995B-5BE9-6084AEB9CD4B}"/>
              </a:ext>
            </a:extLst>
          </p:cNvPr>
          <p:cNvSpPr>
            <a:spLocks noGrp="1"/>
          </p:cNvSpPr>
          <p:nvPr>
            <p:ph type="title"/>
          </p:nvPr>
        </p:nvSpPr>
        <p:spPr/>
        <p:txBody>
          <a:bodyPr>
            <a:normAutofit fontScale="90000"/>
          </a:bodyPr>
          <a:lstStyle/>
          <a:p>
            <a:r>
              <a:rPr lang="en-US" sz="4400" b="1" dirty="0">
                <a:latin typeface="Times New Roman" panose="02020603050405020304" pitchFamily="18" charset="0"/>
                <a:cs typeface="Times New Roman" panose="02020603050405020304" pitchFamily="18" charset="0"/>
              </a:rPr>
              <a:t>Introduction</a:t>
            </a:r>
            <a:endParaRPr lang="en-IN" sz="4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1FADB7E-7CD8-A0D5-3EF3-96957006F1A7}"/>
              </a:ext>
            </a:extLst>
          </p:cNvPr>
          <p:cNvSpPr>
            <a:spLocks noGrp="1"/>
          </p:cNvSpPr>
          <p:nvPr>
            <p:ph idx="1"/>
          </p:nvPr>
        </p:nvSpPr>
        <p:spPr/>
        <p:txBody>
          <a:bodyPr>
            <a:normAutofit/>
          </a:bodyPr>
          <a:lstStyle/>
          <a:p>
            <a:r>
              <a:rPr lang="en-US" dirty="0"/>
              <a:t>We are developing an online voting system with the use of database</a:t>
            </a:r>
          </a:p>
          <a:p>
            <a:r>
              <a:rPr lang="en-US" dirty="0"/>
              <a:t>The main concept of this project is to build a website which should be able to allow people to cast their vote by online</a:t>
            </a:r>
          </a:p>
          <a:p>
            <a:r>
              <a:rPr lang="en-US" dirty="0"/>
              <a:t>Time saving working load reduced</a:t>
            </a:r>
            <a:endParaRPr lang="en-IN" dirty="0"/>
          </a:p>
        </p:txBody>
      </p:sp>
    </p:spTree>
    <p:extLst>
      <p:ext uri="{BB962C8B-B14F-4D97-AF65-F5344CB8AC3E}">
        <p14:creationId xmlns:p14="http://schemas.microsoft.com/office/powerpoint/2010/main" val="40710423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Conclusion:</a:t>
            </a:r>
          </a:p>
        </p:txBody>
      </p:sp>
      <p:sp>
        <p:nvSpPr>
          <p:cNvPr id="3" name="Text Placeholder 2"/>
          <p:cNvSpPr>
            <a:spLocks noGrp="1"/>
          </p:cNvSpPr>
          <p:nvPr>
            <p:ph type="body" idx="1"/>
          </p:nvPr>
        </p:nvSpPr>
        <p:spPr>
          <a:xfrm>
            <a:off x="1140399" y="1740869"/>
            <a:ext cx="9871037" cy="4144775"/>
          </a:xfrm>
        </p:spPr>
        <p:txBody>
          <a:bodyPr/>
          <a:lstStyle/>
          <a:p>
            <a:r>
              <a:rPr lang="en-US" dirty="0"/>
              <a:t>This Online Voting system will manage the Voter’s information by which voter can login and use his voting rights. The system will incorporate all features of  Voting system.  Its  provide the tools for maintaining voter’s vote to every party and it count total no. of votes of every party. There is a DATABASE which is maintained by the ELECTION COMMISION in which all the names of voter with complete information is stored.</a:t>
            </a:r>
            <a:endParaRPr lang="en-IN" dirty="0"/>
          </a:p>
          <a:p>
            <a:endParaRPr lang="en-US" dirty="0"/>
          </a:p>
        </p:txBody>
      </p:sp>
    </p:spTree>
    <p:extLst>
      <p:ext uri="{BB962C8B-B14F-4D97-AF65-F5344CB8AC3E}">
        <p14:creationId xmlns:p14="http://schemas.microsoft.com/office/powerpoint/2010/main" val="17441465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1CE64-C9C1-64B3-A761-55CD4501000E}"/>
              </a:ext>
            </a:extLst>
          </p:cNvPr>
          <p:cNvSpPr>
            <a:spLocks noGrp="1"/>
          </p:cNvSpPr>
          <p:nvPr>
            <p:ph type="title"/>
          </p:nvPr>
        </p:nvSpPr>
        <p:spPr>
          <a:xfrm>
            <a:off x="1267009" y="326877"/>
            <a:ext cx="7076000" cy="528400"/>
          </a:xfrm>
        </p:spPr>
        <p:txBody>
          <a:bodyPr/>
          <a:lstStyle/>
          <a:p>
            <a:r>
              <a:rPr lang="en-IN" dirty="0"/>
              <a:t>Reference</a:t>
            </a:r>
          </a:p>
        </p:txBody>
      </p:sp>
      <p:sp>
        <p:nvSpPr>
          <p:cNvPr id="3" name="Content Placeholder 2">
            <a:extLst>
              <a:ext uri="{FF2B5EF4-FFF2-40B4-BE49-F238E27FC236}">
                <a16:creationId xmlns:a16="http://schemas.microsoft.com/office/drawing/2014/main" id="{1C5C3166-6B45-9329-A372-BC6F0D51368F}"/>
              </a:ext>
            </a:extLst>
          </p:cNvPr>
          <p:cNvSpPr>
            <a:spLocks noGrp="1"/>
          </p:cNvSpPr>
          <p:nvPr>
            <p:ph idx="1"/>
          </p:nvPr>
        </p:nvSpPr>
        <p:spPr>
          <a:xfrm>
            <a:off x="1267009" y="1322362"/>
            <a:ext cx="7076000" cy="3895055"/>
          </a:xfrm>
        </p:spPr>
        <p:txBody>
          <a:bodyPr/>
          <a:lstStyle/>
          <a:p>
            <a:pPr>
              <a:buNone/>
            </a:pPr>
            <a:r>
              <a:rPr lang="en-US" sz="2000" b="1" dirty="0"/>
              <a:t>For PHP</a:t>
            </a:r>
            <a:endParaRPr lang="en-US" sz="2000" dirty="0"/>
          </a:p>
          <a:p>
            <a:pPr lvl="0">
              <a:buFont typeface="Wingdings" pitchFamily="2" charset="2"/>
              <a:buChar char="q"/>
            </a:pPr>
            <a:r>
              <a:rPr lang="en-US" sz="2400" u="sng" dirty="0">
                <a:hlinkClick r:id="rId2"/>
              </a:rPr>
              <a:t>https://www.w3schools.com/php/default.asp</a:t>
            </a:r>
            <a:endParaRPr lang="en-US" sz="2400" dirty="0"/>
          </a:p>
          <a:p>
            <a:pPr lvl="0">
              <a:buFont typeface="Wingdings" pitchFamily="2" charset="2"/>
              <a:buChar char="q"/>
            </a:pPr>
            <a:r>
              <a:rPr lang="en-US" sz="2400" u="sng" dirty="0">
                <a:hlinkClick r:id="rId3"/>
              </a:rPr>
              <a:t>https://www.sitepoint.com/php/</a:t>
            </a:r>
            <a:endParaRPr lang="en-US" sz="2400" dirty="0"/>
          </a:p>
          <a:p>
            <a:pPr lvl="0">
              <a:buFont typeface="Wingdings" pitchFamily="2" charset="2"/>
              <a:buChar char="q"/>
            </a:pPr>
            <a:r>
              <a:rPr lang="en-US" sz="2400" u="sng" dirty="0">
                <a:hlinkClick r:id="rId4"/>
              </a:rPr>
              <a:t>https://www.php.net/</a:t>
            </a:r>
            <a:endParaRPr lang="en-US" sz="2400" u="sng" dirty="0"/>
          </a:p>
          <a:p>
            <a:pPr lvl="0">
              <a:buFont typeface="Wingdings" pitchFamily="2" charset="2"/>
              <a:buChar char="q"/>
            </a:pPr>
            <a:r>
              <a:rPr lang="en-US" sz="2400" dirty="0">
                <a:hlinkClick r:id="rId5"/>
              </a:rPr>
              <a:t>https://codeigniter.com/</a:t>
            </a:r>
            <a:endParaRPr lang="en-US" sz="2400" dirty="0"/>
          </a:p>
          <a:p>
            <a:pPr>
              <a:buNone/>
            </a:pPr>
            <a:r>
              <a:rPr lang="en-US" sz="2800" dirty="0"/>
              <a:t> </a:t>
            </a:r>
          </a:p>
          <a:p>
            <a:pPr>
              <a:buNone/>
            </a:pPr>
            <a:r>
              <a:rPr lang="en-US" sz="2000" b="1" dirty="0"/>
              <a:t>For MySQL</a:t>
            </a:r>
            <a:endParaRPr lang="en-US" sz="2000" dirty="0"/>
          </a:p>
          <a:p>
            <a:pPr lvl="0">
              <a:buFont typeface="Wingdings" pitchFamily="2" charset="2"/>
              <a:buChar char="q"/>
            </a:pPr>
            <a:r>
              <a:rPr lang="en-US" sz="2400" u="sng" dirty="0">
                <a:hlinkClick r:id="rId6"/>
              </a:rPr>
              <a:t>https://www.mysql.com/</a:t>
            </a:r>
            <a:endParaRPr lang="en-US" sz="2400" dirty="0"/>
          </a:p>
          <a:p>
            <a:pPr lvl="0">
              <a:buFont typeface="Wingdings" pitchFamily="2" charset="2"/>
              <a:buChar char="q"/>
            </a:pPr>
            <a:r>
              <a:rPr lang="en-US" sz="2400" u="sng" dirty="0">
                <a:hlinkClick r:id="rId7"/>
              </a:rPr>
              <a:t>http://www.mysqltutorial.org</a:t>
            </a:r>
            <a:endParaRPr lang="en-US" sz="2400" dirty="0"/>
          </a:p>
          <a:p>
            <a:pPr>
              <a:buNone/>
            </a:pPr>
            <a:r>
              <a:rPr lang="en-US" sz="2000" b="1" dirty="0"/>
              <a:t> </a:t>
            </a:r>
            <a:endParaRPr lang="en-US" sz="2000" dirty="0"/>
          </a:p>
          <a:p>
            <a:pPr>
              <a:buNone/>
            </a:pPr>
            <a:r>
              <a:rPr lang="en-US" sz="2000" b="1" dirty="0"/>
              <a:t>For XAMPP</a:t>
            </a:r>
            <a:endParaRPr lang="en-US" sz="2000" dirty="0"/>
          </a:p>
          <a:p>
            <a:pPr lvl="0">
              <a:buFont typeface="Wingdings" pitchFamily="2" charset="2"/>
              <a:buChar char="q"/>
            </a:pPr>
            <a:r>
              <a:rPr lang="en-US" sz="2400" u="sng" dirty="0">
                <a:hlinkClick r:id="rId8"/>
              </a:rPr>
              <a:t>https://www.apachefriends.org/download.html</a:t>
            </a:r>
            <a:endParaRPr lang="en-US" sz="2400" dirty="0"/>
          </a:p>
          <a:p>
            <a:endParaRPr lang="en-IN" dirty="0"/>
          </a:p>
        </p:txBody>
      </p:sp>
    </p:spTree>
    <p:extLst>
      <p:ext uri="{BB962C8B-B14F-4D97-AF65-F5344CB8AC3E}">
        <p14:creationId xmlns:p14="http://schemas.microsoft.com/office/powerpoint/2010/main" val="14805803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ACA63-FA16-6A7B-51C4-05877408BF61}"/>
              </a:ext>
            </a:extLst>
          </p:cNvPr>
          <p:cNvSpPr>
            <a:spLocks noGrp="1"/>
          </p:cNvSpPr>
          <p:nvPr>
            <p:ph type="ctrTitle"/>
          </p:nvPr>
        </p:nvSpPr>
        <p:spPr>
          <a:xfrm>
            <a:off x="2054800" y="1817600"/>
            <a:ext cx="6814400" cy="3222800"/>
          </a:xfrm>
        </p:spPr>
        <p:txBody>
          <a:bodyPr/>
          <a:lstStyle/>
          <a:p>
            <a:pPr algn="ctr"/>
            <a:r>
              <a:rPr lang="en-IN" dirty="0">
                <a:solidFill>
                  <a:schemeClr val="accent4">
                    <a:lumMod val="60000"/>
                    <a:lumOff val="40000"/>
                  </a:schemeClr>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38844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ABSTRACT</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a:t>College Online Voting System is a web-based system, it automates the running of elections and surveys online. Users are individually interacting with the system. All user interaction is performed remotely through the user's browser. Before voting user should fill registration form and provide their details</a:t>
            </a:r>
            <a:r>
              <a:rPr lang="en-IN" sz="2400" dirty="0"/>
              <a:t>. </a:t>
            </a:r>
            <a:r>
              <a:rPr lang="en-US" sz="2400" dirty="0"/>
              <a:t>Users using their </a:t>
            </a:r>
            <a:r>
              <a:rPr lang="en-US" dirty="0"/>
              <a:t>Register Number, Email</a:t>
            </a:r>
            <a:r>
              <a:rPr lang="en-US" sz="2400" dirty="0"/>
              <a:t> and password log in into this system</a:t>
            </a:r>
            <a:r>
              <a:rPr lang="en-IN" sz="2400" dirty="0"/>
              <a:t>.</a:t>
            </a:r>
            <a:endParaRPr lang="en-US" sz="2400" dirty="0"/>
          </a:p>
          <a:p>
            <a:endParaRPr lang="en-IN" sz="2400" dirty="0"/>
          </a:p>
        </p:txBody>
      </p:sp>
    </p:spTree>
    <p:extLst>
      <p:ext uri="{BB962C8B-B14F-4D97-AF65-F5344CB8AC3E}">
        <p14:creationId xmlns:p14="http://schemas.microsoft.com/office/powerpoint/2010/main" val="2423162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Software Requirements: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7583" y="1892581"/>
            <a:ext cx="8634295" cy="3945512"/>
          </a:xfrm>
        </p:spPr>
        <p:txBody>
          <a:bodyPr>
            <a:normAutofit lnSpcReduction="10000"/>
          </a:bodyPr>
          <a:lstStyle/>
          <a:p>
            <a:pPr indent="0">
              <a:buNone/>
            </a:pPr>
            <a:endParaRPr lang="en-US" dirty="0"/>
          </a:p>
          <a:p>
            <a:r>
              <a:rPr lang="en-US" dirty="0"/>
              <a:t>  Development Tool : PHP </a:t>
            </a:r>
          </a:p>
          <a:p>
            <a:pPr indent="0">
              <a:buNone/>
            </a:pPr>
            <a:r>
              <a:rPr lang="en-US" dirty="0"/>
              <a:t>         </a:t>
            </a:r>
          </a:p>
          <a:p>
            <a:pPr marL="285750" indent="-285750"/>
            <a:r>
              <a:rPr lang="en-US" dirty="0"/>
              <a:t>     Front-end : HTML , CSS , Java script</a:t>
            </a:r>
          </a:p>
          <a:p>
            <a:endParaRPr lang="en-US" dirty="0"/>
          </a:p>
          <a:p>
            <a:r>
              <a:rPr lang="en-US" dirty="0"/>
              <a:t>Browser : Chrome/Mozilla Firefox</a:t>
            </a:r>
          </a:p>
          <a:p>
            <a:endParaRPr lang="en-US" dirty="0"/>
          </a:p>
          <a:p>
            <a:r>
              <a:rPr lang="en-US" dirty="0"/>
              <a:t>Server : XAMP Server</a:t>
            </a:r>
          </a:p>
          <a:p>
            <a:endParaRPr lang="en-US" dirty="0"/>
          </a:p>
          <a:p>
            <a:r>
              <a:rPr lang="en-US" dirty="0"/>
              <a:t>Database : </a:t>
            </a:r>
            <a:r>
              <a:rPr lang="en-US" dirty="0" err="1"/>
              <a:t>Mysql</a:t>
            </a:r>
            <a:endParaRPr lang="en-IN" dirty="0"/>
          </a:p>
        </p:txBody>
      </p:sp>
      <p:sp>
        <p:nvSpPr>
          <p:cNvPr id="4" name="AutoShape 2" descr="Front-end vs. back-end roles in software development"/>
          <p:cNvSpPr>
            <a:spLocks noChangeAspect="1" noChangeArrowheads="1"/>
          </p:cNvSpPr>
          <p:nvPr/>
        </p:nvSpPr>
        <p:spPr bwMode="auto">
          <a:xfrm>
            <a:off x="-152400" y="-30480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Front-end vs. back-end roles in software development"/>
          <p:cNvSpPr>
            <a:spLocks noChangeAspect="1" noChangeArrowheads="1"/>
          </p:cNvSpPr>
          <p:nvPr/>
        </p:nvSpPr>
        <p:spPr bwMode="auto">
          <a:xfrm>
            <a:off x="5261317" y="2289248"/>
            <a:ext cx="4984567" cy="354884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p:cNvPicPr>
            <a:picLocks noChangeAspect="1"/>
          </p:cNvPicPr>
          <p:nvPr/>
        </p:nvPicPr>
        <p:blipFill>
          <a:blip r:embed="rId2"/>
          <a:stretch>
            <a:fillRect/>
          </a:stretch>
        </p:blipFill>
        <p:spPr>
          <a:xfrm>
            <a:off x="7197110" y="2519491"/>
            <a:ext cx="4207099" cy="3088358"/>
          </a:xfrm>
          <a:prstGeom prst="rect">
            <a:avLst/>
          </a:prstGeom>
        </p:spPr>
      </p:pic>
    </p:spTree>
    <p:extLst>
      <p:ext uri="{BB962C8B-B14F-4D97-AF65-F5344CB8AC3E}">
        <p14:creationId xmlns:p14="http://schemas.microsoft.com/office/powerpoint/2010/main" val="3886040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Hardware Requirements: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dirty="0"/>
              <a:t>Device : Windows 10 , Windows 11</a:t>
            </a:r>
          </a:p>
          <a:p>
            <a:endParaRPr lang="en-US" dirty="0"/>
          </a:p>
          <a:p>
            <a:pPr lvl="0"/>
            <a:r>
              <a:rPr lang="en-IN" dirty="0"/>
              <a:t>Processor: Intel Core i3</a:t>
            </a:r>
          </a:p>
          <a:p>
            <a:pPr lvl="0"/>
            <a:endParaRPr lang="en-IN" b="1" dirty="0"/>
          </a:p>
          <a:p>
            <a:pPr lvl="0"/>
            <a:r>
              <a:rPr lang="en-IN" dirty="0"/>
              <a:t>20Gb hard disk space </a:t>
            </a:r>
          </a:p>
          <a:p>
            <a:pPr marL="0" lvl="0" indent="0">
              <a:buNone/>
            </a:pPr>
            <a:endParaRPr lang="en-IN" b="1" dirty="0"/>
          </a:p>
          <a:p>
            <a:pPr lvl="0"/>
            <a:r>
              <a:rPr lang="en-IN" dirty="0"/>
              <a:t>4Gb RAM </a:t>
            </a:r>
            <a:endParaRPr lang="en-IN" b="1" dirty="0"/>
          </a:p>
          <a:p>
            <a:pPr marL="0" lvl="0" indent="0">
              <a:buNone/>
            </a:pPr>
            <a:endParaRPr lang="en-IN" b="1" dirty="0"/>
          </a:p>
        </p:txBody>
      </p:sp>
    </p:spTree>
    <p:extLst>
      <p:ext uri="{BB962C8B-B14F-4D97-AF65-F5344CB8AC3E}">
        <p14:creationId xmlns:p14="http://schemas.microsoft.com/office/powerpoint/2010/main" val="2030193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Contains: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0000" lnSpcReduction="20000"/>
          </a:bodyPr>
          <a:lstStyle/>
          <a:p>
            <a:pPr fontAlgn="base"/>
            <a:r>
              <a:rPr lang="en-US" dirty="0"/>
              <a:t>Voter’s information in database.</a:t>
            </a:r>
          </a:p>
          <a:p>
            <a:pPr fontAlgn="base"/>
            <a:endParaRPr lang="en-US" dirty="0"/>
          </a:p>
          <a:p>
            <a:pPr fontAlgn="base"/>
            <a:r>
              <a:rPr lang="en-US" dirty="0"/>
              <a:t>Student’s name and Register number</a:t>
            </a:r>
          </a:p>
          <a:p>
            <a:pPr fontAlgn="base"/>
            <a:endParaRPr lang="en-US" dirty="0"/>
          </a:p>
          <a:p>
            <a:pPr fontAlgn="base"/>
            <a:r>
              <a:rPr lang="en-US" dirty="0"/>
              <a:t>Candidate Register</a:t>
            </a:r>
          </a:p>
          <a:p>
            <a:pPr fontAlgn="base"/>
            <a:endParaRPr lang="en-US" dirty="0"/>
          </a:p>
          <a:p>
            <a:pPr fontAlgn="base"/>
            <a:r>
              <a:rPr lang="en-US" dirty="0"/>
              <a:t>Student's vote in a database.</a:t>
            </a:r>
          </a:p>
          <a:p>
            <a:pPr fontAlgn="base"/>
            <a:endParaRPr lang="en-US" dirty="0"/>
          </a:p>
          <a:p>
            <a:pPr fontAlgn="base"/>
            <a:r>
              <a:rPr lang="en-US" dirty="0"/>
              <a:t>Calculation of total number of votes.</a:t>
            </a:r>
          </a:p>
          <a:p>
            <a:pPr fontAlgn="base"/>
            <a:endParaRPr lang="en-US" dirty="0"/>
          </a:p>
          <a:p>
            <a:pPr fontAlgn="base"/>
            <a:r>
              <a:rPr lang="en-US" dirty="0"/>
              <a:t>Admin Panel</a:t>
            </a:r>
          </a:p>
          <a:p>
            <a:pPr fontAlgn="base"/>
            <a:endParaRPr lang="en-US" dirty="0"/>
          </a:p>
          <a:p>
            <a:pPr fontAlgn="base"/>
            <a:r>
              <a:rPr lang="en-US" dirty="0"/>
              <a:t>Result </a:t>
            </a:r>
          </a:p>
          <a:p>
            <a:pPr fontAlgn="base"/>
            <a:endParaRPr lang="en-US" dirty="0"/>
          </a:p>
          <a:p>
            <a:pPr fontAlgn="base"/>
            <a:br>
              <a:rPr lang="en-US" dirty="0"/>
            </a:br>
            <a:endParaRPr lang="en-IN" dirty="0"/>
          </a:p>
        </p:txBody>
      </p:sp>
      <p:sp>
        <p:nvSpPr>
          <p:cNvPr id="4" name="AutoShape 2" descr="Front-end vs. back-end roles in software developmen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657302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User Characteristics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fontAlgn="base"/>
            <a:r>
              <a:rPr lang="en-US" dirty="0"/>
              <a:t>Every user should be:</a:t>
            </a:r>
          </a:p>
          <a:p>
            <a:pPr fontAlgn="base"/>
            <a:endParaRPr lang="en-US" dirty="0"/>
          </a:p>
          <a:p>
            <a:pPr fontAlgn="base"/>
            <a:r>
              <a:rPr lang="en-US" dirty="0"/>
              <a:t>Comfortable with Internet Browser.</a:t>
            </a:r>
          </a:p>
          <a:p>
            <a:pPr fontAlgn="base"/>
            <a:endParaRPr lang="en-US" dirty="0"/>
          </a:p>
          <a:p>
            <a:pPr fontAlgn="base"/>
            <a:r>
              <a:rPr lang="en-US" dirty="0"/>
              <a:t>He must have brief knowledge of voting system.</a:t>
            </a:r>
          </a:p>
          <a:p>
            <a:pPr marL="0" indent="0" fontAlgn="base">
              <a:buNone/>
            </a:pPr>
            <a:endParaRPr lang="en-US" dirty="0"/>
          </a:p>
          <a:p>
            <a:pPr fontAlgn="base"/>
            <a:r>
              <a:rPr lang="en-US" dirty="0"/>
              <a:t>He must also have basic knowledge of English too.</a:t>
            </a:r>
          </a:p>
          <a:p>
            <a:endParaRPr lang="en-IN" dirty="0"/>
          </a:p>
        </p:txBody>
      </p:sp>
    </p:spTree>
    <p:extLst>
      <p:ext uri="{BB962C8B-B14F-4D97-AF65-F5344CB8AC3E}">
        <p14:creationId xmlns:p14="http://schemas.microsoft.com/office/powerpoint/2010/main" val="4024136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Advantages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fontAlgn="base"/>
            <a:r>
              <a:rPr lang="en-US" dirty="0"/>
              <a:t>Time saving.</a:t>
            </a:r>
          </a:p>
          <a:p>
            <a:pPr fontAlgn="base"/>
            <a:endParaRPr lang="en-US" dirty="0"/>
          </a:p>
          <a:p>
            <a:pPr fontAlgn="base"/>
            <a:r>
              <a:rPr lang="en-US" dirty="0"/>
              <a:t>Working load reduced.</a:t>
            </a:r>
          </a:p>
          <a:p>
            <a:pPr fontAlgn="base"/>
            <a:endParaRPr lang="en-US" dirty="0"/>
          </a:p>
          <a:p>
            <a:pPr fontAlgn="base"/>
            <a:r>
              <a:rPr lang="en-US" dirty="0"/>
              <a:t>Information available at time.</a:t>
            </a:r>
          </a:p>
          <a:p>
            <a:pPr fontAlgn="base"/>
            <a:endParaRPr lang="en-US" dirty="0"/>
          </a:p>
          <a:p>
            <a:pPr fontAlgn="base"/>
            <a:r>
              <a:rPr lang="en-US" dirty="0"/>
              <a:t>It provide security for the data.</a:t>
            </a:r>
          </a:p>
          <a:p>
            <a:endParaRPr lang="en-IN" dirty="0"/>
          </a:p>
        </p:txBody>
      </p:sp>
    </p:spTree>
    <p:extLst>
      <p:ext uri="{BB962C8B-B14F-4D97-AF65-F5344CB8AC3E}">
        <p14:creationId xmlns:p14="http://schemas.microsoft.com/office/powerpoint/2010/main" val="4066945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0400" y="289200"/>
            <a:ext cx="7076000" cy="528400"/>
          </a:xfrm>
        </p:spPr>
        <p:txBody>
          <a:bodyPr/>
          <a:lstStyle/>
          <a:p>
            <a:r>
              <a:rPr lang="en-US" sz="4000" dirty="0">
                <a:latin typeface="Times New Roman" panose="02020603050405020304" pitchFamily="18" charset="0"/>
                <a:cs typeface="Times New Roman" panose="02020603050405020304" pitchFamily="18" charset="0"/>
              </a:rPr>
              <a:t>Modules</a:t>
            </a:r>
            <a:endParaRPr lang="en-IN"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0400" y="1003406"/>
            <a:ext cx="7076000" cy="4045200"/>
          </a:xfrm>
        </p:spPr>
        <p:txBody>
          <a:bodyPr>
            <a:normAutofit/>
          </a:bodyPr>
          <a:lstStyle/>
          <a:p>
            <a:pPr fontAlgn="base"/>
            <a:r>
              <a:rPr lang="en-US" dirty="0"/>
              <a:t>Home page</a:t>
            </a:r>
          </a:p>
          <a:p>
            <a:pPr fontAlgn="base"/>
            <a:endParaRPr lang="en-US" dirty="0"/>
          </a:p>
          <a:p>
            <a:pPr marL="76200" indent="0" fontAlgn="base">
              <a:buNone/>
            </a:pPr>
            <a:endParaRPr lang="en-US" dirty="0"/>
          </a:p>
          <a:p>
            <a:pPr fontAlgn="base"/>
            <a:endParaRPr lang="en-US" dirty="0"/>
          </a:p>
          <a:p>
            <a:pPr fontAlgn="base"/>
            <a:endParaRPr lang="en-US" dirty="0"/>
          </a:p>
          <a:p>
            <a:pPr fontAlgn="base"/>
            <a:endParaRPr lang="en-US" dirty="0"/>
          </a:p>
        </p:txBody>
      </p:sp>
      <p:pic>
        <p:nvPicPr>
          <p:cNvPr id="7" name="Picture 6">
            <a:extLst>
              <a:ext uri="{FF2B5EF4-FFF2-40B4-BE49-F238E27FC236}">
                <a16:creationId xmlns:a16="http://schemas.microsoft.com/office/drawing/2014/main" id="{5CFC2BE2-53DC-DE59-7A1F-7B6229E29031}"/>
              </a:ext>
            </a:extLst>
          </p:cNvPr>
          <p:cNvPicPr>
            <a:picLocks noChangeAspect="1"/>
          </p:cNvPicPr>
          <p:nvPr/>
        </p:nvPicPr>
        <p:blipFill>
          <a:blip r:embed="rId2"/>
          <a:stretch>
            <a:fillRect/>
          </a:stretch>
        </p:blipFill>
        <p:spPr>
          <a:xfrm>
            <a:off x="637735" y="1716258"/>
            <a:ext cx="10916530" cy="4699534"/>
          </a:xfrm>
          <a:prstGeom prst="rect">
            <a:avLst/>
          </a:prstGeom>
        </p:spPr>
      </p:pic>
    </p:spTree>
    <p:extLst>
      <p:ext uri="{BB962C8B-B14F-4D97-AF65-F5344CB8AC3E}">
        <p14:creationId xmlns:p14="http://schemas.microsoft.com/office/powerpoint/2010/main" val="156160128"/>
      </p:ext>
    </p:extLst>
  </p:cSld>
  <p:clrMapOvr>
    <a:masterClrMapping/>
  </p:clrMapOvr>
</p:sld>
</file>

<file path=ppt/theme/theme1.xml><?xml version="1.0" encoding="utf-8"?>
<a:theme xmlns:a="http://schemas.openxmlformats.org/drawingml/2006/main" name="Minola template">
  <a:themeElements>
    <a:clrScheme name="Custom 347">
      <a:dk1>
        <a:srgbClr val="FFFFFF"/>
      </a:dk1>
      <a:lt1>
        <a:srgbClr val="0E0918"/>
      </a:lt1>
      <a:dk2>
        <a:srgbClr val="D1C8DA"/>
      </a:dk2>
      <a:lt2>
        <a:srgbClr val="8870A0"/>
      </a:lt2>
      <a:accent1>
        <a:srgbClr val="FF9E44"/>
      </a:accent1>
      <a:accent2>
        <a:srgbClr val="FF4093"/>
      </a:accent2>
      <a:accent3>
        <a:srgbClr val="C06EE2"/>
      </a:accent3>
      <a:accent4>
        <a:srgbClr val="5AA5DA"/>
      </a:accent4>
      <a:accent5>
        <a:srgbClr val="572D7E"/>
      </a:accent5>
      <a:accent6>
        <a:srgbClr val="0E091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Messala · SlidesCarnival</Template>
  <TotalTime>531</TotalTime>
  <Words>473</Words>
  <Application>Microsoft Office PowerPoint</Application>
  <PresentationFormat>Widescreen</PresentationFormat>
  <Paragraphs>103</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Algerian</vt:lpstr>
      <vt:lpstr>Arial</vt:lpstr>
      <vt:lpstr>Bahnschrift SemiBold SemiConden</vt:lpstr>
      <vt:lpstr>Barlow</vt:lpstr>
      <vt:lpstr>Barlow Light</vt:lpstr>
      <vt:lpstr>Times New Roman</vt:lpstr>
      <vt:lpstr>Wingdings</vt:lpstr>
      <vt:lpstr>Minola template</vt:lpstr>
      <vt:lpstr>ONLINE VOTING SYSTEM</vt:lpstr>
      <vt:lpstr>Introduction</vt:lpstr>
      <vt:lpstr>ABSTRACT</vt:lpstr>
      <vt:lpstr>Software Requirements:</vt:lpstr>
      <vt:lpstr>Hardware Requirements:</vt:lpstr>
      <vt:lpstr>Contains:</vt:lpstr>
      <vt:lpstr>User Characteristics</vt:lpstr>
      <vt:lpstr>Advantages</vt:lpstr>
      <vt:lpstr>Modules</vt:lpstr>
      <vt:lpstr>PowerPoint Presentation</vt:lpstr>
      <vt:lpstr>PowerPoint Presentation</vt:lpstr>
      <vt:lpstr>PowerPoint Presentation</vt:lpstr>
      <vt:lpstr>PowerPoint Presentation</vt:lpstr>
      <vt:lpstr>PowerPoint Presentation</vt:lpstr>
      <vt:lpstr>s</vt:lpstr>
      <vt:lpstr>PowerPoint Presentation</vt:lpstr>
      <vt:lpstr>PowerPoint Presentation</vt:lpstr>
      <vt:lpstr>PowerPoint Presentation</vt:lpstr>
      <vt:lpstr>Traditional v/s online voting</vt:lpstr>
      <vt:lpstr>Conclusion:</vt:lpstr>
      <vt:lpstr>Reference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VOTING SYSTEM</dc:title>
  <dc:creator>HP</dc:creator>
  <cp:lastModifiedBy>N S SATHVIK</cp:lastModifiedBy>
  <cp:revision>19</cp:revision>
  <dcterms:created xsi:type="dcterms:W3CDTF">2022-02-22T00:55:46Z</dcterms:created>
  <dcterms:modified xsi:type="dcterms:W3CDTF">2022-08-04T08:29:05Z</dcterms:modified>
</cp:coreProperties>
</file>