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65" r:id="rId3"/>
    <p:sldId id="257" r:id="rId4"/>
    <p:sldId id="258" r:id="rId5"/>
    <p:sldId id="259" r:id="rId6"/>
    <p:sldId id="260" r:id="rId7"/>
    <p:sldId id="261" r:id="rId8"/>
    <p:sldId id="262" r:id="rId9"/>
    <p:sldId id="263"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140400" y="1817500"/>
            <a:ext cx="6814400" cy="32228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6400">
                <a:solidFill>
                  <a:schemeClr val="lt2"/>
                </a:solidFill>
              </a:defRPr>
            </a:lvl1pPr>
            <a:lvl2pPr lvl="1" rtl="0">
              <a:spcBef>
                <a:spcPts val="0"/>
              </a:spcBef>
              <a:spcAft>
                <a:spcPts val="0"/>
              </a:spcAft>
              <a:buClr>
                <a:schemeClr val="lt2"/>
              </a:buClr>
              <a:buSzPts val="4800"/>
              <a:buNone/>
              <a:defRPr sz="6400">
                <a:solidFill>
                  <a:schemeClr val="lt2"/>
                </a:solidFill>
              </a:defRPr>
            </a:lvl2pPr>
            <a:lvl3pPr lvl="2" rtl="0">
              <a:spcBef>
                <a:spcPts val="0"/>
              </a:spcBef>
              <a:spcAft>
                <a:spcPts val="0"/>
              </a:spcAft>
              <a:buClr>
                <a:schemeClr val="lt2"/>
              </a:buClr>
              <a:buSzPts val="4800"/>
              <a:buNone/>
              <a:defRPr sz="6400">
                <a:solidFill>
                  <a:schemeClr val="lt2"/>
                </a:solidFill>
              </a:defRPr>
            </a:lvl3pPr>
            <a:lvl4pPr lvl="3" rtl="0">
              <a:spcBef>
                <a:spcPts val="0"/>
              </a:spcBef>
              <a:spcAft>
                <a:spcPts val="0"/>
              </a:spcAft>
              <a:buClr>
                <a:schemeClr val="lt2"/>
              </a:buClr>
              <a:buSzPts val="4800"/>
              <a:buNone/>
              <a:defRPr sz="6400">
                <a:solidFill>
                  <a:schemeClr val="lt2"/>
                </a:solidFill>
              </a:defRPr>
            </a:lvl4pPr>
            <a:lvl5pPr lvl="4" rtl="0">
              <a:spcBef>
                <a:spcPts val="0"/>
              </a:spcBef>
              <a:spcAft>
                <a:spcPts val="0"/>
              </a:spcAft>
              <a:buClr>
                <a:schemeClr val="lt2"/>
              </a:buClr>
              <a:buSzPts val="4800"/>
              <a:buNone/>
              <a:defRPr sz="6400">
                <a:solidFill>
                  <a:schemeClr val="lt2"/>
                </a:solidFill>
              </a:defRPr>
            </a:lvl5pPr>
            <a:lvl6pPr lvl="5" rtl="0">
              <a:spcBef>
                <a:spcPts val="0"/>
              </a:spcBef>
              <a:spcAft>
                <a:spcPts val="0"/>
              </a:spcAft>
              <a:buClr>
                <a:schemeClr val="lt2"/>
              </a:buClr>
              <a:buSzPts val="4800"/>
              <a:buNone/>
              <a:defRPr sz="6400">
                <a:solidFill>
                  <a:schemeClr val="lt2"/>
                </a:solidFill>
              </a:defRPr>
            </a:lvl6pPr>
            <a:lvl7pPr lvl="6" rtl="0">
              <a:spcBef>
                <a:spcPts val="0"/>
              </a:spcBef>
              <a:spcAft>
                <a:spcPts val="0"/>
              </a:spcAft>
              <a:buClr>
                <a:schemeClr val="lt2"/>
              </a:buClr>
              <a:buSzPts val="4800"/>
              <a:buNone/>
              <a:defRPr sz="6400">
                <a:solidFill>
                  <a:schemeClr val="lt2"/>
                </a:solidFill>
              </a:defRPr>
            </a:lvl7pPr>
            <a:lvl8pPr lvl="7" rtl="0">
              <a:spcBef>
                <a:spcPts val="0"/>
              </a:spcBef>
              <a:spcAft>
                <a:spcPts val="0"/>
              </a:spcAft>
              <a:buClr>
                <a:schemeClr val="lt2"/>
              </a:buClr>
              <a:buSzPts val="4800"/>
              <a:buNone/>
              <a:defRPr sz="6400">
                <a:solidFill>
                  <a:schemeClr val="lt2"/>
                </a:solidFill>
              </a:defRPr>
            </a:lvl8pPr>
            <a:lvl9pPr lvl="8" rtl="0">
              <a:spcBef>
                <a:spcPts val="0"/>
              </a:spcBef>
              <a:spcAft>
                <a:spcPts val="0"/>
              </a:spcAft>
              <a:buClr>
                <a:schemeClr val="lt2"/>
              </a:buClr>
              <a:buSzPts val="4800"/>
              <a:buNone/>
              <a:defRPr sz="6400">
                <a:solidFill>
                  <a:schemeClr val="lt2"/>
                </a:solidFill>
              </a:defRPr>
            </a:lvl9pPr>
          </a:lstStyle>
          <a:p>
            <a:r>
              <a:rPr lang="en-US" smtClean="0"/>
              <a:t>Click to edit Master title style</a:t>
            </a:r>
            <a:endParaRPr/>
          </a:p>
        </p:txBody>
      </p:sp>
      <p:grpSp>
        <p:nvGrpSpPr>
          <p:cNvPr id="13" name="Google Shape;13;p2"/>
          <p:cNvGrpSpPr/>
          <p:nvPr/>
        </p:nvGrpSpPr>
        <p:grpSpPr>
          <a:xfrm>
            <a:off x="1" y="3401208"/>
            <a:ext cx="958833" cy="556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37590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81200"/>
            <a:ext cx="10363200" cy="1876428"/>
          </a:xfrm>
        </p:spPr>
        <p:txBody>
          <a:bodyPr anchor="b">
            <a:sp3d contourW="8890">
              <a:contourClr>
                <a:schemeClr val="accent3">
                  <a:shade val="55000"/>
                </a:schemeClr>
              </a:contourClr>
            </a:sp3d>
          </a:bodyPr>
          <a:lstStyle>
            <a:lvl1pPr algn="ctr">
              <a:defRPr sz="4400"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en-US" smtClean="0"/>
              <a:t>Click to edit Master title style</a:t>
            </a:r>
            <a:endParaRPr kumimoji="0" lang="en-US"/>
          </a:p>
        </p:txBody>
      </p:sp>
      <p:sp>
        <p:nvSpPr>
          <p:cNvPr id="3" name="Subtitle 2"/>
          <p:cNvSpPr>
            <a:spLocks noGrp="1"/>
          </p:cNvSpPr>
          <p:nvPr>
            <p:ph type="subTitle" idx="1"/>
          </p:nvPr>
        </p:nvSpPr>
        <p:spPr>
          <a:xfrm>
            <a:off x="1828800" y="3857628"/>
            <a:ext cx="8534400" cy="1753200"/>
          </a:xfrm>
        </p:spPr>
        <p:txBody>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smtClean="0"/>
              <a:t>Click to edit Master subtitle style</a:t>
            </a:r>
            <a:endParaRPr kumimoji="0" lang="en-US"/>
          </a:p>
        </p:txBody>
      </p:sp>
      <p:sp>
        <p:nvSpPr>
          <p:cNvPr id="4" name="Date Placeholder 3"/>
          <p:cNvSpPr>
            <a:spLocks noGrp="1"/>
          </p:cNvSpPr>
          <p:nvPr>
            <p:ph type="dt" sz="half" idx="10"/>
          </p:nvPr>
        </p:nvSpPr>
        <p:spPr>
          <a:xfrm>
            <a:off x="11837" y="6483998"/>
            <a:ext cx="2844800" cy="365125"/>
          </a:xfrm>
          <a:prstGeom prst="rect">
            <a:avLst/>
          </a:prstGeom>
        </p:spPr>
        <p:txBody>
          <a:bodyPr/>
          <a:lstStyle/>
          <a:p>
            <a:fld id="{41FB96B8-50A3-49F6-8C26-C97EB6619C76}" type="datetimeFigureOut">
              <a:rPr lang="en-IN" smtClean="0"/>
              <a:t>03-08-2022</a:t>
            </a:fld>
            <a:endParaRPr lang="en-IN"/>
          </a:p>
        </p:txBody>
      </p:sp>
      <p:sp>
        <p:nvSpPr>
          <p:cNvPr id="5" name="Footer Placeholder 4"/>
          <p:cNvSpPr>
            <a:spLocks noGrp="1"/>
          </p:cNvSpPr>
          <p:nvPr>
            <p:ph type="ftr" sz="quarter" idx="11"/>
          </p:nvPr>
        </p:nvSpPr>
        <p:spPr>
          <a:xfrm>
            <a:off x="4165600" y="6483998"/>
            <a:ext cx="38608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B170EE56-13A3-4F4E-B365-B42CB06BAE5C}" type="slidenum">
              <a:rPr lang="en-IN" smtClean="0"/>
              <a:t>‹#›</a:t>
            </a:fld>
            <a:endParaRPr lang="en-IN"/>
          </a:p>
        </p:txBody>
      </p:sp>
    </p:spTree>
    <p:extLst>
      <p:ext uri="{BB962C8B-B14F-4D97-AF65-F5344CB8AC3E}">
        <p14:creationId xmlns:p14="http://schemas.microsoft.com/office/powerpoint/2010/main" val="1007939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11837" y="6483998"/>
            <a:ext cx="2844800" cy="365125"/>
          </a:xfrm>
          <a:prstGeom prst="rect">
            <a:avLst/>
          </a:prstGeom>
        </p:spPr>
        <p:txBody>
          <a:bodyPr/>
          <a:lstStyle/>
          <a:p>
            <a:fld id="{41FB96B8-50A3-49F6-8C26-C97EB6619C76}" type="datetimeFigureOut">
              <a:rPr lang="en-IN" smtClean="0"/>
              <a:t>03-08-2022</a:t>
            </a:fld>
            <a:endParaRPr lang="en-IN"/>
          </a:p>
        </p:txBody>
      </p:sp>
      <p:sp>
        <p:nvSpPr>
          <p:cNvPr id="5" name="Footer Placeholder 4"/>
          <p:cNvSpPr>
            <a:spLocks noGrp="1"/>
          </p:cNvSpPr>
          <p:nvPr>
            <p:ph type="ftr" sz="quarter" idx="11"/>
          </p:nvPr>
        </p:nvSpPr>
        <p:spPr>
          <a:xfrm>
            <a:off x="4165600" y="6483998"/>
            <a:ext cx="38608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B170EE56-13A3-4F4E-B365-B42CB06BAE5C}" type="slidenum">
              <a:rPr lang="en-IN" smtClean="0"/>
              <a:t>‹#›</a:t>
            </a:fld>
            <a:endParaRPr lang="en-IN"/>
          </a:p>
        </p:txBody>
      </p:sp>
    </p:spTree>
    <p:extLst>
      <p:ext uri="{BB962C8B-B14F-4D97-AF65-F5344CB8AC3E}">
        <p14:creationId xmlns:p14="http://schemas.microsoft.com/office/powerpoint/2010/main" val="452705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1140400" y="2045396"/>
            <a:ext cx="6814400" cy="15464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smtClean="0"/>
              <a:t>Click to edit Master title style</a:t>
            </a:r>
            <a:endParaRPr/>
          </a:p>
        </p:txBody>
      </p:sp>
      <p:sp>
        <p:nvSpPr>
          <p:cNvPr id="18" name="Google Shape;18;p3"/>
          <p:cNvSpPr txBox="1">
            <a:spLocks noGrp="1"/>
          </p:cNvSpPr>
          <p:nvPr>
            <p:ph type="subTitle" idx="1"/>
          </p:nvPr>
        </p:nvSpPr>
        <p:spPr>
          <a:xfrm>
            <a:off x="1140400" y="3619403"/>
            <a:ext cx="6814400" cy="5708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1067"/>
              </a:spcBef>
              <a:spcAft>
                <a:spcPts val="0"/>
              </a:spcAft>
              <a:buClr>
                <a:schemeClr val="lt2"/>
              </a:buClr>
              <a:buSzPts val="3000"/>
              <a:buNone/>
              <a:defRPr sz="4000">
                <a:solidFill>
                  <a:schemeClr val="lt2"/>
                </a:solidFill>
              </a:defRPr>
            </a:lvl2pPr>
            <a:lvl3pPr lvl="2" rtl="0">
              <a:spcBef>
                <a:spcPts val="1067"/>
              </a:spcBef>
              <a:spcAft>
                <a:spcPts val="0"/>
              </a:spcAft>
              <a:buClr>
                <a:schemeClr val="lt2"/>
              </a:buClr>
              <a:buSzPts val="3000"/>
              <a:buNone/>
              <a:defRPr sz="4000">
                <a:solidFill>
                  <a:schemeClr val="lt2"/>
                </a:solidFill>
              </a:defRPr>
            </a:lvl3pPr>
            <a:lvl4pPr lvl="3" rtl="0">
              <a:spcBef>
                <a:spcPts val="1067"/>
              </a:spcBef>
              <a:spcAft>
                <a:spcPts val="0"/>
              </a:spcAft>
              <a:buClr>
                <a:schemeClr val="lt2"/>
              </a:buClr>
              <a:buSzPts val="3000"/>
              <a:buNone/>
              <a:defRPr sz="4000">
                <a:solidFill>
                  <a:schemeClr val="lt2"/>
                </a:solidFill>
              </a:defRPr>
            </a:lvl4pPr>
            <a:lvl5pPr lvl="4" rtl="0">
              <a:spcBef>
                <a:spcPts val="1067"/>
              </a:spcBef>
              <a:spcAft>
                <a:spcPts val="0"/>
              </a:spcAft>
              <a:buClr>
                <a:schemeClr val="lt2"/>
              </a:buClr>
              <a:buSzPts val="3000"/>
              <a:buNone/>
              <a:defRPr sz="4000">
                <a:solidFill>
                  <a:schemeClr val="lt2"/>
                </a:solidFill>
              </a:defRPr>
            </a:lvl5pPr>
            <a:lvl6pPr lvl="5" rtl="0">
              <a:spcBef>
                <a:spcPts val="1067"/>
              </a:spcBef>
              <a:spcAft>
                <a:spcPts val="0"/>
              </a:spcAft>
              <a:buClr>
                <a:schemeClr val="lt2"/>
              </a:buClr>
              <a:buSzPts val="3000"/>
              <a:buNone/>
              <a:defRPr sz="4000">
                <a:solidFill>
                  <a:schemeClr val="lt2"/>
                </a:solidFill>
              </a:defRPr>
            </a:lvl6pPr>
            <a:lvl7pPr lvl="6" rtl="0">
              <a:spcBef>
                <a:spcPts val="1067"/>
              </a:spcBef>
              <a:spcAft>
                <a:spcPts val="0"/>
              </a:spcAft>
              <a:buClr>
                <a:schemeClr val="lt2"/>
              </a:buClr>
              <a:buSzPts val="3000"/>
              <a:buNone/>
              <a:defRPr sz="4000">
                <a:solidFill>
                  <a:schemeClr val="lt2"/>
                </a:solidFill>
              </a:defRPr>
            </a:lvl7pPr>
            <a:lvl8pPr lvl="7" rtl="0">
              <a:spcBef>
                <a:spcPts val="1067"/>
              </a:spcBef>
              <a:spcAft>
                <a:spcPts val="0"/>
              </a:spcAft>
              <a:buClr>
                <a:schemeClr val="lt2"/>
              </a:buClr>
              <a:buSzPts val="3000"/>
              <a:buNone/>
              <a:defRPr sz="4000">
                <a:solidFill>
                  <a:schemeClr val="lt2"/>
                </a:solidFill>
              </a:defRPr>
            </a:lvl8pPr>
            <a:lvl9pPr lvl="8" rtl="0">
              <a:spcBef>
                <a:spcPts val="1067"/>
              </a:spcBef>
              <a:spcAft>
                <a:spcPts val="1067"/>
              </a:spcAft>
              <a:buClr>
                <a:schemeClr val="lt2"/>
              </a:buClr>
              <a:buSzPts val="3000"/>
              <a:buNone/>
              <a:defRPr sz="4000">
                <a:solidFill>
                  <a:schemeClr val="lt2"/>
                </a:solidFill>
              </a:defRPr>
            </a:lvl9pPr>
          </a:lstStyle>
          <a:p>
            <a:r>
              <a:rPr lang="en-US" smtClean="0"/>
              <a:t>Click to edit Master subtitle style</a:t>
            </a:r>
            <a:endParaRPr/>
          </a:p>
        </p:txBody>
      </p:sp>
      <p:grpSp>
        <p:nvGrpSpPr>
          <p:cNvPr id="19" name="Google Shape;19;p3"/>
          <p:cNvGrpSpPr/>
          <p:nvPr/>
        </p:nvGrpSpPr>
        <p:grpSpPr>
          <a:xfrm>
            <a:off x="1" y="3401208"/>
            <a:ext cx="958833" cy="556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4427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accent1"/>
            </a:gs>
            <a:gs pos="100000">
              <a:schemeClr val="accent2"/>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1140400" y="2882400"/>
            <a:ext cx="7076000" cy="1093200"/>
          </a:xfrm>
          <a:prstGeom prst="rect">
            <a:avLst/>
          </a:prstGeom>
          <a:effectLst>
            <a:outerShdw blurRad="14288" dist="9525" dir="16560000" algn="bl" rotWithShape="0">
              <a:schemeClr val="accent1"/>
            </a:outerShdw>
          </a:effectLst>
        </p:spPr>
        <p:txBody>
          <a:bodyPr spcFirstLastPara="1" wrap="square" lIns="0" tIns="0" rIns="0" bIns="0" anchor="ctr" anchorCtr="0">
            <a:noAutofit/>
          </a:bodyPr>
          <a:lstStyle>
            <a:lvl1pPr marL="609585" lvl="0" indent="-558786" rtl="0">
              <a:spcBef>
                <a:spcPts val="0"/>
              </a:spcBef>
              <a:spcAft>
                <a:spcPts val="0"/>
              </a:spcAft>
              <a:buClr>
                <a:schemeClr val="accent5"/>
              </a:buClr>
              <a:buSzPts val="3000"/>
              <a:buFont typeface="Barlow"/>
              <a:buChar char="╸"/>
              <a:defRPr sz="4000" b="1" i="1">
                <a:solidFill>
                  <a:schemeClr val="accent5"/>
                </a:solidFill>
                <a:latin typeface="Barlow"/>
                <a:ea typeface="Barlow"/>
                <a:cs typeface="Barlow"/>
                <a:sym typeface="Barlow"/>
              </a:defRPr>
            </a:lvl1pPr>
            <a:lvl2pPr marL="1219170" lvl="1" indent="-558786" rtl="0">
              <a:spcBef>
                <a:spcPts val="1067"/>
              </a:spcBef>
              <a:spcAft>
                <a:spcPts val="0"/>
              </a:spcAft>
              <a:buClr>
                <a:schemeClr val="accent5"/>
              </a:buClr>
              <a:buSzPts val="3000"/>
              <a:buFont typeface="Barlow"/>
              <a:buChar char="‧"/>
              <a:defRPr sz="4000" b="1" i="1">
                <a:solidFill>
                  <a:schemeClr val="accent5"/>
                </a:solidFill>
                <a:latin typeface="Barlow"/>
                <a:ea typeface="Barlow"/>
                <a:cs typeface="Barlow"/>
                <a:sym typeface="Barlow"/>
              </a:defRPr>
            </a:lvl2pPr>
            <a:lvl3pPr marL="1828754" lvl="2" indent="-558786" rtl="0">
              <a:spcBef>
                <a:spcPts val="1067"/>
              </a:spcBef>
              <a:spcAft>
                <a:spcPts val="0"/>
              </a:spcAft>
              <a:buClr>
                <a:schemeClr val="accent5"/>
              </a:buClr>
              <a:buSzPts val="3000"/>
              <a:buFont typeface="Barlow"/>
              <a:buChar char="‧"/>
              <a:defRPr sz="4000" b="1" i="1">
                <a:solidFill>
                  <a:schemeClr val="accent5"/>
                </a:solidFill>
                <a:latin typeface="Barlow"/>
                <a:ea typeface="Barlow"/>
                <a:cs typeface="Barlow"/>
                <a:sym typeface="Barlow"/>
              </a:defRPr>
            </a:lvl3pPr>
            <a:lvl4pPr marL="2438339" lvl="3" indent="-558786" rtl="0">
              <a:spcBef>
                <a:spcPts val="1067"/>
              </a:spcBef>
              <a:spcAft>
                <a:spcPts val="0"/>
              </a:spcAft>
              <a:buClr>
                <a:schemeClr val="accent5"/>
              </a:buClr>
              <a:buSzPts val="3000"/>
              <a:buFont typeface="Barlow"/>
              <a:buChar char="●"/>
              <a:defRPr sz="4000" b="1" i="1">
                <a:solidFill>
                  <a:schemeClr val="accent5"/>
                </a:solidFill>
                <a:latin typeface="Barlow"/>
                <a:ea typeface="Barlow"/>
                <a:cs typeface="Barlow"/>
                <a:sym typeface="Barlow"/>
              </a:defRPr>
            </a:lvl4pPr>
            <a:lvl5pPr marL="3047924" lvl="4" indent="-558786" rtl="0">
              <a:spcBef>
                <a:spcPts val="1067"/>
              </a:spcBef>
              <a:spcAft>
                <a:spcPts val="0"/>
              </a:spcAft>
              <a:buClr>
                <a:schemeClr val="accent5"/>
              </a:buClr>
              <a:buSzPts val="3000"/>
              <a:buFont typeface="Barlow"/>
              <a:buChar char="○"/>
              <a:defRPr sz="4000" b="1" i="1">
                <a:solidFill>
                  <a:schemeClr val="accent5"/>
                </a:solidFill>
                <a:latin typeface="Barlow"/>
                <a:ea typeface="Barlow"/>
                <a:cs typeface="Barlow"/>
                <a:sym typeface="Barlow"/>
              </a:defRPr>
            </a:lvl5pPr>
            <a:lvl6pPr marL="3657509" lvl="5" indent="-558786" rtl="0">
              <a:spcBef>
                <a:spcPts val="1067"/>
              </a:spcBef>
              <a:spcAft>
                <a:spcPts val="0"/>
              </a:spcAft>
              <a:buClr>
                <a:schemeClr val="accent5"/>
              </a:buClr>
              <a:buSzPts val="3000"/>
              <a:buFont typeface="Barlow"/>
              <a:buChar char="■"/>
              <a:defRPr sz="4000" b="1" i="1">
                <a:solidFill>
                  <a:schemeClr val="accent5"/>
                </a:solidFill>
                <a:latin typeface="Barlow"/>
                <a:ea typeface="Barlow"/>
                <a:cs typeface="Barlow"/>
                <a:sym typeface="Barlow"/>
              </a:defRPr>
            </a:lvl6pPr>
            <a:lvl7pPr marL="4267093" lvl="6" indent="-558786" rtl="0">
              <a:spcBef>
                <a:spcPts val="1067"/>
              </a:spcBef>
              <a:spcAft>
                <a:spcPts val="0"/>
              </a:spcAft>
              <a:buClr>
                <a:schemeClr val="accent5"/>
              </a:buClr>
              <a:buSzPts val="3000"/>
              <a:buFont typeface="Barlow"/>
              <a:buChar char="●"/>
              <a:defRPr sz="4000" b="1" i="1">
                <a:solidFill>
                  <a:schemeClr val="accent5"/>
                </a:solidFill>
                <a:latin typeface="Barlow"/>
                <a:ea typeface="Barlow"/>
                <a:cs typeface="Barlow"/>
                <a:sym typeface="Barlow"/>
              </a:defRPr>
            </a:lvl7pPr>
            <a:lvl8pPr marL="4876678" lvl="7" indent="-558786" rtl="0">
              <a:spcBef>
                <a:spcPts val="1067"/>
              </a:spcBef>
              <a:spcAft>
                <a:spcPts val="0"/>
              </a:spcAft>
              <a:buClr>
                <a:schemeClr val="accent5"/>
              </a:buClr>
              <a:buSzPts val="3000"/>
              <a:buFont typeface="Barlow"/>
              <a:buChar char="○"/>
              <a:defRPr sz="4000" b="1" i="1">
                <a:solidFill>
                  <a:schemeClr val="accent5"/>
                </a:solidFill>
                <a:latin typeface="Barlow"/>
                <a:ea typeface="Barlow"/>
                <a:cs typeface="Barlow"/>
                <a:sym typeface="Barlow"/>
              </a:defRPr>
            </a:lvl8pPr>
            <a:lvl9pPr marL="5486263" lvl="8" indent="-558786" rtl="0">
              <a:spcBef>
                <a:spcPts val="1067"/>
              </a:spcBef>
              <a:spcAft>
                <a:spcPts val="1067"/>
              </a:spcAft>
              <a:buClr>
                <a:schemeClr val="accent5"/>
              </a:buClr>
              <a:buSzPts val="3000"/>
              <a:buFont typeface="Barlow"/>
              <a:buChar char="■"/>
              <a:defRPr sz="4000" b="1" i="1">
                <a:solidFill>
                  <a:schemeClr val="accent5"/>
                </a:solidFill>
                <a:latin typeface="Barlow"/>
                <a:ea typeface="Barlow"/>
                <a:cs typeface="Barlow"/>
                <a:sym typeface="Barlow"/>
              </a:defRPr>
            </a:lvl9pPr>
          </a:lstStyle>
          <a:p>
            <a:pPr lvl="0"/>
            <a:r>
              <a:rPr lang="en-US" smtClean="0"/>
              <a:t>Click to edit Master text styles</a:t>
            </a:r>
          </a:p>
        </p:txBody>
      </p:sp>
      <p:sp>
        <p:nvSpPr>
          <p:cNvPr id="24" name="Google Shape;24;p4"/>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B170EE56-13A3-4F4E-B365-B42CB06BAE5C}" type="slidenum">
              <a:rPr lang="en-IN" smtClean="0"/>
              <a:t>‹#›</a:t>
            </a:fld>
            <a:endParaRPr lang="en-IN"/>
          </a:p>
        </p:txBody>
      </p:sp>
      <p:sp>
        <p:nvSpPr>
          <p:cNvPr id="25" name="Google Shape;25;p4"/>
          <p:cNvSpPr/>
          <p:nvPr/>
        </p:nvSpPr>
        <p:spPr>
          <a:xfrm>
            <a:off x="0" y="3401208"/>
            <a:ext cx="678800" cy="556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accent5"/>
              </a:solidFill>
            </a:endParaRPr>
          </a:p>
        </p:txBody>
      </p:sp>
      <p:sp>
        <p:nvSpPr>
          <p:cNvPr id="26" name="Google Shape;26;p4"/>
          <p:cNvSpPr/>
          <p:nvPr/>
        </p:nvSpPr>
        <p:spPr>
          <a:xfrm>
            <a:off x="675233" y="3401208"/>
            <a:ext cx="283600" cy="55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Tree>
    <p:extLst>
      <p:ext uri="{BB962C8B-B14F-4D97-AF65-F5344CB8AC3E}">
        <p14:creationId xmlns:p14="http://schemas.microsoft.com/office/powerpoint/2010/main" val="2741060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1140400" y="1114667"/>
            <a:ext cx="7076000" cy="5284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smtClean="0"/>
              <a:t>Click to edit Master title style</a:t>
            </a:r>
            <a:endParaRPr/>
          </a:p>
        </p:txBody>
      </p:sp>
      <p:sp>
        <p:nvSpPr>
          <p:cNvPr id="29" name="Google Shape;29;p5"/>
          <p:cNvSpPr txBox="1">
            <a:spLocks noGrp="1"/>
          </p:cNvSpPr>
          <p:nvPr>
            <p:ph type="body" idx="1"/>
          </p:nvPr>
        </p:nvSpPr>
        <p:spPr>
          <a:xfrm>
            <a:off x="1140400" y="1805264"/>
            <a:ext cx="7076000" cy="40452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en-US" smtClean="0"/>
              <a:t>Click to edit Master text styles</a:t>
            </a:r>
          </a:p>
        </p:txBody>
      </p:sp>
      <p:sp>
        <p:nvSpPr>
          <p:cNvPr id="30" name="Google Shape;30;p5"/>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B170EE56-13A3-4F4E-B365-B42CB06BAE5C}" type="slidenum">
              <a:rPr lang="en-IN" smtClean="0"/>
              <a:t>‹#›</a:t>
            </a:fld>
            <a:endParaRPr lang="en-IN"/>
          </a:p>
        </p:txBody>
      </p:sp>
      <p:grpSp>
        <p:nvGrpSpPr>
          <p:cNvPr id="31" name="Google Shape;31;p5"/>
          <p:cNvGrpSpPr/>
          <p:nvPr/>
        </p:nvGrpSpPr>
        <p:grpSpPr>
          <a:xfrm>
            <a:off x="1" y="1493902"/>
            <a:ext cx="958833" cy="55612"/>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98444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1140400" y="1114667"/>
            <a:ext cx="7076000" cy="5284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smtClean="0"/>
              <a:t>Click to edit Master title style</a:t>
            </a:r>
            <a:endParaRPr/>
          </a:p>
        </p:txBody>
      </p:sp>
      <p:sp>
        <p:nvSpPr>
          <p:cNvPr id="36" name="Google Shape;36;p6"/>
          <p:cNvSpPr txBox="1">
            <a:spLocks noGrp="1"/>
          </p:cNvSpPr>
          <p:nvPr>
            <p:ph type="body" idx="1"/>
          </p:nvPr>
        </p:nvSpPr>
        <p:spPr>
          <a:xfrm>
            <a:off x="1140367" y="1805267"/>
            <a:ext cx="3306000" cy="4557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en-US" smtClean="0"/>
              <a:t>Click to edit Master text styles</a:t>
            </a:r>
          </a:p>
        </p:txBody>
      </p:sp>
      <p:sp>
        <p:nvSpPr>
          <p:cNvPr id="37" name="Google Shape;37;p6"/>
          <p:cNvSpPr txBox="1">
            <a:spLocks noGrp="1"/>
          </p:cNvSpPr>
          <p:nvPr>
            <p:ph type="body" idx="2"/>
          </p:nvPr>
        </p:nvSpPr>
        <p:spPr>
          <a:xfrm>
            <a:off x="4910264" y="1805267"/>
            <a:ext cx="3306000" cy="4557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en-US" smtClean="0"/>
              <a:t>Click to edit Master text styles</a:t>
            </a:r>
          </a:p>
        </p:txBody>
      </p:sp>
      <p:sp>
        <p:nvSpPr>
          <p:cNvPr id="38" name="Google Shape;38;p6"/>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B170EE56-13A3-4F4E-B365-B42CB06BAE5C}" type="slidenum">
              <a:rPr lang="en-IN" smtClean="0"/>
              <a:t>‹#›</a:t>
            </a:fld>
            <a:endParaRPr lang="en-IN"/>
          </a:p>
        </p:txBody>
      </p:sp>
      <p:grpSp>
        <p:nvGrpSpPr>
          <p:cNvPr id="39" name="Google Shape;39;p6"/>
          <p:cNvGrpSpPr/>
          <p:nvPr/>
        </p:nvGrpSpPr>
        <p:grpSpPr>
          <a:xfrm>
            <a:off x="1" y="1493902"/>
            <a:ext cx="958833" cy="55612"/>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4633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1140400" y="1114667"/>
            <a:ext cx="9911200" cy="5284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smtClean="0"/>
              <a:t>Click to edit Master title style</a:t>
            </a:r>
            <a:endParaRPr/>
          </a:p>
        </p:txBody>
      </p:sp>
      <p:sp>
        <p:nvSpPr>
          <p:cNvPr id="44" name="Google Shape;44;p7"/>
          <p:cNvSpPr txBox="1">
            <a:spLocks noGrp="1"/>
          </p:cNvSpPr>
          <p:nvPr>
            <p:ph type="body" idx="1"/>
          </p:nvPr>
        </p:nvSpPr>
        <p:spPr>
          <a:xfrm>
            <a:off x="1140400" y="1805267"/>
            <a:ext cx="3087600" cy="45576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smtClean="0"/>
              <a:t>Click to edit Master text styles</a:t>
            </a:r>
          </a:p>
        </p:txBody>
      </p:sp>
      <p:sp>
        <p:nvSpPr>
          <p:cNvPr id="45" name="Google Shape;45;p7"/>
          <p:cNvSpPr txBox="1">
            <a:spLocks noGrp="1"/>
          </p:cNvSpPr>
          <p:nvPr>
            <p:ph type="body" idx="2"/>
          </p:nvPr>
        </p:nvSpPr>
        <p:spPr>
          <a:xfrm>
            <a:off x="4552261" y="1805267"/>
            <a:ext cx="3087600" cy="45576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smtClean="0"/>
              <a:t>Click to edit Master text styles</a:t>
            </a:r>
          </a:p>
        </p:txBody>
      </p:sp>
      <p:sp>
        <p:nvSpPr>
          <p:cNvPr id="46" name="Google Shape;46;p7"/>
          <p:cNvSpPr txBox="1">
            <a:spLocks noGrp="1"/>
          </p:cNvSpPr>
          <p:nvPr>
            <p:ph type="body" idx="3"/>
          </p:nvPr>
        </p:nvSpPr>
        <p:spPr>
          <a:xfrm>
            <a:off x="7964121" y="1805267"/>
            <a:ext cx="3087600" cy="45576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smtClean="0"/>
              <a:t>Click to edit Master text styles</a:t>
            </a:r>
          </a:p>
        </p:txBody>
      </p:sp>
      <p:sp>
        <p:nvSpPr>
          <p:cNvPr id="47" name="Google Shape;47;p7"/>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B170EE56-13A3-4F4E-B365-B42CB06BAE5C}" type="slidenum">
              <a:rPr lang="en-IN" smtClean="0"/>
              <a:t>‹#›</a:t>
            </a:fld>
            <a:endParaRPr lang="en-IN"/>
          </a:p>
        </p:txBody>
      </p:sp>
      <p:grpSp>
        <p:nvGrpSpPr>
          <p:cNvPr id="48" name="Google Shape;48;p7"/>
          <p:cNvGrpSpPr/>
          <p:nvPr/>
        </p:nvGrpSpPr>
        <p:grpSpPr>
          <a:xfrm>
            <a:off x="1" y="1493902"/>
            <a:ext cx="958833" cy="55612"/>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7"/>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61123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1140400" y="1114667"/>
            <a:ext cx="7076000" cy="5284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smtClean="0"/>
              <a:t>Click to edit Master title style</a:t>
            </a:r>
            <a:endParaRPr/>
          </a:p>
        </p:txBody>
      </p:sp>
      <p:sp>
        <p:nvSpPr>
          <p:cNvPr id="53" name="Google Shape;53;p8"/>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B170EE56-13A3-4F4E-B365-B42CB06BAE5C}" type="slidenum">
              <a:rPr lang="en-IN" smtClean="0"/>
              <a:t>‹#›</a:t>
            </a:fld>
            <a:endParaRPr lang="en-IN"/>
          </a:p>
        </p:txBody>
      </p:sp>
      <p:grpSp>
        <p:nvGrpSpPr>
          <p:cNvPr id="54" name="Google Shape;54;p8"/>
          <p:cNvGrpSpPr/>
          <p:nvPr/>
        </p:nvGrpSpPr>
        <p:grpSpPr>
          <a:xfrm>
            <a:off x="1" y="1493902"/>
            <a:ext cx="958833" cy="55612"/>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53777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1140400" y="5875067"/>
            <a:ext cx="9911200" cy="415200"/>
          </a:xfrm>
          <a:prstGeom prst="rect">
            <a:avLst/>
          </a:prstGeom>
        </p:spPr>
        <p:txBody>
          <a:bodyPr spcFirstLastPara="1" wrap="square" lIns="0" tIns="0" rIns="0" bIns="0" anchor="t" anchorCtr="0">
            <a:noAutofit/>
          </a:bodyPr>
          <a:lstStyle>
            <a:lvl1pPr marL="609585" lvl="0" indent="-304792" rtl="0">
              <a:spcBef>
                <a:spcPts val="0"/>
              </a:spcBef>
              <a:spcAft>
                <a:spcPts val="1067"/>
              </a:spcAft>
              <a:buSzPts val="1800"/>
              <a:buNone/>
              <a:defRPr sz="2400"/>
            </a:lvl1pPr>
          </a:lstStyle>
          <a:p>
            <a:pPr lvl="0"/>
            <a:r>
              <a:rPr lang="en-US" smtClean="0"/>
              <a:t>Click to edit Master text styles</a:t>
            </a:r>
          </a:p>
        </p:txBody>
      </p:sp>
      <p:sp>
        <p:nvSpPr>
          <p:cNvPr id="59" name="Google Shape;59;p9"/>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B170EE56-13A3-4F4E-B365-B42CB06BAE5C}" type="slidenum">
              <a:rPr lang="en-IN" smtClean="0"/>
              <a:t>‹#›</a:t>
            </a:fld>
            <a:endParaRPr lang="en-IN"/>
          </a:p>
        </p:txBody>
      </p:sp>
      <p:grpSp>
        <p:nvGrpSpPr>
          <p:cNvPr id="60" name="Google Shape;60;p9"/>
          <p:cNvGrpSpPr/>
          <p:nvPr/>
        </p:nvGrpSpPr>
        <p:grpSpPr>
          <a:xfrm>
            <a:off x="1" y="6054875"/>
            <a:ext cx="958833" cy="55600"/>
            <a:chOff x="0" y="4541156"/>
            <a:chExt cx="719125" cy="41700"/>
          </a:xfrm>
        </p:grpSpPr>
        <p:sp>
          <p:nvSpPr>
            <p:cNvPr id="61" name="Google Shape;61;p9"/>
            <p:cNvSpPr/>
            <p:nvPr/>
          </p:nvSpPr>
          <p:spPr>
            <a:xfrm>
              <a:off x="0" y="454115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9"/>
            <p:cNvSpPr/>
            <p:nvPr/>
          </p:nvSpPr>
          <p:spPr>
            <a:xfrm>
              <a:off x="506425" y="454115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69923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B170EE56-13A3-4F4E-B365-B42CB06BAE5C}" type="slidenum">
              <a:rPr lang="en-IN" smtClean="0"/>
              <a:t>‹#›</a:t>
            </a:fld>
            <a:endParaRPr lang="en-IN"/>
          </a:p>
        </p:txBody>
      </p:sp>
      <p:grpSp>
        <p:nvGrpSpPr>
          <p:cNvPr id="65" name="Google Shape;65;p10"/>
          <p:cNvGrpSpPr/>
          <p:nvPr/>
        </p:nvGrpSpPr>
        <p:grpSpPr>
          <a:xfrm>
            <a:off x="1" y="3401208"/>
            <a:ext cx="958833" cy="556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7594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40400" y="1114667"/>
            <a:ext cx="7076000" cy="5284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1140400" y="1805264"/>
            <a:ext cx="7076000" cy="40452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591200" y="6333133"/>
            <a:ext cx="600800" cy="462800"/>
          </a:xfrm>
          <a:prstGeom prst="rect">
            <a:avLst/>
          </a:prstGeom>
          <a:noFill/>
          <a:ln>
            <a:noFill/>
          </a:ln>
        </p:spPr>
        <p:txBody>
          <a:bodyPr spcFirstLastPara="1" wrap="square" lIns="0" tIns="0" rIns="0" bIns="0" anchor="ctr" anchorCtr="0">
            <a:noAutofit/>
          </a:bodyPr>
          <a:lstStyle>
            <a:lvl1pPr lvl="0" algn="ctr" rtl="0">
              <a:buNone/>
              <a:defRPr sz="1733">
                <a:solidFill>
                  <a:schemeClr val="accent2"/>
                </a:solidFill>
                <a:latin typeface="Barlow Light"/>
                <a:ea typeface="Barlow Light"/>
                <a:cs typeface="Barlow Light"/>
                <a:sym typeface="Barlow Light"/>
              </a:defRPr>
            </a:lvl1pPr>
            <a:lvl2pPr lvl="1" algn="ctr" rtl="0">
              <a:buNone/>
              <a:defRPr sz="1733">
                <a:solidFill>
                  <a:schemeClr val="accent2"/>
                </a:solidFill>
                <a:latin typeface="Barlow Light"/>
                <a:ea typeface="Barlow Light"/>
                <a:cs typeface="Barlow Light"/>
                <a:sym typeface="Barlow Light"/>
              </a:defRPr>
            </a:lvl2pPr>
            <a:lvl3pPr lvl="2" algn="ctr" rtl="0">
              <a:buNone/>
              <a:defRPr sz="1733">
                <a:solidFill>
                  <a:schemeClr val="accent2"/>
                </a:solidFill>
                <a:latin typeface="Barlow Light"/>
                <a:ea typeface="Barlow Light"/>
                <a:cs typeface="Barlow Light"/>
                <a:sym typeface="Barlow Light"/>
              </a:defRPr>
            </a:lvl3pPr>
            <a:lvl4pPr lvl="3" algn="ctr" rtl="0">
              <a:buNone/>
              <a:defRPr sz="1733">
                <a:solidFill>
                  <a:schemeClr val="accent2"/>
                </a:solidFill>
                <a:latin typeface="Barlow Light"/>
                <a:ea typeface="Barlow Light"/>
                <a:cs typeface="Barlow Light"/>
                <a:sym typeface="Barlow Light"/>
              </a:defRPr>
            </a:lvl4pPr>
            <a:lvl5pPr lvl="4" algn="ctr" rtl="0">
              <a:buNone/>
              <a:defRPr sz="1733">
                <a:solidFill>
                  <a:schemeClr val="accent2"/>
                </a:solidFill>
                <a:latin typeface="Barlow Light"/>
                <a:ea typeface="Barlow Light"/>
                <a:cs typeface="Barlow Light"/>
                <a:sym typeface="Barlow Light"/>
              </a:defRPr>
            </a:lvl5pPr>
            <a:lvl6pPr lvl="5" algn="ctr" rtl="0">
              <a:buNone/>
              <a:defRPr sz="1733">
                <a:solidFill>
                  <a:schemeClr val="accent2"/>
                </a:solidFill>
                <a:latin typeface="Barlow Light"/>
                <a:ea typeface="Barlow Light"/>
                <a:cs typeface="Barlow Light"/>
                <a:sym typeface="Barlow Light"/>
              </a:defRPr>
            </a:lvl6pPr>
            <a:lvl7pPr lvl="6" algn="ctr" rtl="0">
              <a:buNone/>
              <a:defRPr sz="1733">
                <a:solidFill>
                  <a:schemeClr val="accent2"/>
                </a:solidFill>
                <a:latin typeface="Barlow Light"/>
                <a:ea typeface="Barlow Light"/>
                <a:cs typeface="Barlow Light"/>
                <a:sym typeface="Barlow Light"/>
              </a:defRPr>
            </a:lvl7pPr>
            <a:lvl8pPr lvl="7" algn="ctr" rtl="0">
              <a:buNone/>
              <a:defRPr sz="1733">
                <a:solidFill>
                  <a:schemeClr val="accent2"/>
                </a:solidFill>
                <a:latin typeface="Barlow Light"/>
                <a:ea typeface="Barlow Light"/>
                <a:cs typeface="Barlow Light"/>
                <a:sym typeface="Barlow Light"/>
              </a:defRPr>
            </a:lvl8pPr>
            <a:lvl9pPr lvl="8" algn="ctr" rtl="0">
              <a:buNone/>
              <a:defRPr sz="1733">
                <a:solidFill>
                  <a:schemeClr val="accent2"/>
                </a:solidFill>
                <a:latin typeface="Barlow Light"/>
                <a:ea typeface="Barlow Light"/>
                <a:cs typeface="Barlow Light"/>
                <a:sym typeface="Barlow Light"/>
              </a:defRPr>
            </a:lvl9pPr>
          </a:lstStyle>
          <a:p>
            <a:fld id="{B170EE56-13A3-4F4E-B365-B42CB06BAE5C}" type="slidenum">
              <a:rPr lang="en-IN" smtClean="0"/>
              <a:t>‹#›</a:t>
            </a:fld>
            <a:endParaRPr lang="en-IN"/>
          </a:p>
        </p:txBody>
      </p:sp>
      <p:sp>
        <p:nvSpPr>
          <p:cNvPr id="9" name="Google Shape;9;p1"/>
          <p:cNvSpPr/>
          <p:nvPr/>
        </p:nvSpPr>
        <p:spPr>
          <a:xfrm>
            <a:off x="0" y="6795933"/>
            <a:ext cx="11626400" cy="620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121900" tIns="121900" rIns="121900" bIns="121900" anchor="ctr" anchorCtr="0">
            <a:noAutofit/>
          </a:bodyPr>
          <a:lstStyle/>
          <a:p>
            <a:pPr marL="0" lvl="0" indent="0">
              <a:buNone/>
            </a:pPr>
            <a:endParaRPr sz="2400"/>
          </a:p>
        </p:txBody>
      </p:sp>
      <p:sp>
        <p:nvSpPr>
          <p:cNvPr id="10" name="Google Shape;10;p1"/>
          <p:cNvSpPr/>
          <p:nvPr/>
        </p:nvSpPr>
        <p:spPr>
          <a:xfrm>
            <a:off x="11591200" y="6795933"/>
            <a:ext cx="600800" cy="62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99216145"/>
      </p:ext>
    </p:extLst>
  </p:cSld>
  <p:clrMap bg1="lt1" tx1="dk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solidFill>
                  <a:srgbClr val="FFCC00"/>
                </a:solidFill>
                <a:latin typeface="Algerian" panose="04020705040A02060702" pitchFamily="82" charset="0"/>
              </a:rPr>
              <a:t>ONLINE VOTING SYSTEM</a:t>
            </a:r>
            <a:endParaRPr lang="en-IN" b="1" dirty="0">
              <a:solidFill>
                <a:srgbClr val="FFCC00"/>
              </a:solidFill>
              <a:latin typeface="Algerian" panose="04020705040A02060702" pitchFamily="82" charset="0"/>
            </a:endParaRPr>
          </a:p>
        </p:txBody>
      </p:sp>
      <p:sp>
        <p:nvSpPr>
          <p:cNvPr id="3" name="Subtitle 2"/>
          <p:cNvSpPr>
            <a:spLocks noGrp="1"/>
          </p:cNvSpPr>
          <p:nvPr>
            <p:ph type="subTitle" idx="1"/>
          </p:nvPr>
        </p:nvSpPr>
        <p:spPr>
          <a:xfrm>
            <a:off x="8116910" y="4014162"/>
            <a:ext cx="2667000" cy="2379662"/>
          </a:xfrm>
        </p:spPr>
        <p:txBody>
          <a:bodyPr>
            <a:normAutofit/>
          </a:bodyPr>
          <a:lstStyle/>
          <a:p>
            <a:r>
              <a:rPr lang="en-US" dirty="0" err="1">
                <a:solidFill>
                  <a:schemeClr val="accent2">
                    <a:lumMod val="50000"/>
                  </a:schemeClr>
                </a:solidFill>
                <a:latin typeface="Bahnschrift SemiBold SemiConden" panose="020B0502040204020203" pitchFamily="34" charset="0"/>
              </a:rPr>
              <a:t>Submited</a:t>
            </a:r>
            <a:r>
              <a:rPr lang="en-US" dirty="0">
                <a:solidFill>
                  <a:schemeClr val="accent2">
                    <a:lumMod val="50000"/>
                  </a:schemeClr>
                </a:solidFill>
                <a:latin typeface="Bahnschrift SemiBold SemiConden" panose="020B0502040204020203" pitchFamily="34" charset="0"/>
              </a:rPr>
              <a:t> by</a:t>
            </a:r>
            <a:r>
              <a:rPr lang="en-US" dirty="0">
                <a:latin typeface="Bahnschrift SemiBold SemiConden" panose="020B0502040204020203" pitchFamily="34" charset="0"/>
              </a:rPr>
              <a:t>:</a:t>
            </a:r>
            <a:endParaRPr lang="en-IN" dirty="0">
              <a:latin typeface="Bahnschrift SemiBold SemiConden" panose="020B0502040204020203" pitchFamily="34" charset="0"/>
            </a:endParaRPr>
          </a:p>
          <a:p>
            <a:r>
              <a:rPr lang="en-US" dirty="0" err="1">
                <a:latin typeface="Bahnschrift SemiBold SemiConden" panose="020B0502040204020203" pitchFamily="34" charset="0"/>
              </a:rPr>
              <a:t>Sathvik</a:t>
            </a:r>
            <a:endParaRPr lang="en-US" dirty="0">
              <a:latin typeface="Bahnschrift SemiBold SemiConden" panose="020B0502040204020203" pitchFamily="34" charset="0"/>
            </a:endParaRPr>
          </a:p>
          <a:p>
            <a:r>
              <a:rPr lang="en-US" dirty="0" err="1">
                <a:latin typeface="Bahnschrift SemiBold SemiConden" panose="020B0502040204020203" pitchFamily="34" charset="0"/>
              </a:rPr>
              <a:t>Chinmay</a:t>
            </a:r>
            <a:endParaRPr lang="en-US" dirty="0">
              <a:latin typeface="Bahnschrift SemiBold SemiConden" panose="020B0502040204020203" pitchFamily="34" charset="0"/>
            </a:endParaRPr>
          </a:p>
          <a:p>
            <a:r>
              <a:rPr lang="en-US" dirty="0" err="1">
                <a:latin typeface="Bahnschrift SemiBold SemiConden" panose="020B0502040204020203" pitchFamily="34" charset="0"/>
              </a:rPr>
              <a:t>Jyoth</a:t>
            </a:r>
            <a:r>
              <a:rPr lang="en-US" dirty="0">
                <a:latin typeface="Bahnschrift SemiBold SemiConden" panose="020B0502040204020203" pitchFamily="34" charset="0"/>
              </a:rPr>
              <a:t> Kumar</a:t>
            </a:r>
          </a:p>
          <a:p>
            <a:r>
              <a:rPr lang="en-US" dirty="0">
                <a:latin typeface="Bahnschrift SemiBold SemiConden" panose="020B0502040204020203" pitchFamily="34" charset="0"/>
              </a:rPr>
              <a:t>Shravan</a:t>
            </a:r>
          </a:p>
        </p:txBody>
      </p:sp>
    </p:spTree>
    <p:extLst>
      <p:ext uri="{BB962C8B-B14F-4D97-AF65-F5344CB8AC3E}">
        <p14:creationId xmlns:p14="http://schemas.microsoft.com/office/powerpoint/2010/main" val="4037793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Traditional v/s online voting</a:t>
            </a:r>
            <a:endParaRPr lang="en-US" sz="4000" dirty="0"/>
          </a:p>
        </p:txBody>
      </p:sp>
      <p:sp>
        <p:nvSpPr>
          <p:cNvPr id="3" name="Content Placeholder 2"/>
          <p:cNvSpPr>
            <a:spLocks noGrp="1"/>
          </p:cNvSpPr>
          <p:nvPr>
            <p:ph idx="1"/>
          </p:nvPr>
        </p:nvSpPr>
        <p:spPr/>
        <p:txBody>
          <a:bodyPr>
            <a:normAutofit/>
          </a:bodyPr>
          <a:lstStyle/>
          <a:p>
            <a:pPr algn="ctr"/>
            <a:r>
              <a:rPr lang="en-US" sz="2000" dirty="0" smtClean="0">
                <a:solidFill>
                  <a:schemeClr val="accent4">
                    <a:lumMod val="60000"/>
                    <a:lumOff val="40000"/>
                  </a:schemeClr>
                </a:solidFill>
              </a:rPr>
              <a:t>Traditional:</a:t>
            </a:r>
          </a:p>
          <a:p>
            <a:pPr>
              <a:buFont typeface="Wingdings" panose="05000000000000000000" pitchFamily="2" charset="2"/>
              <a:buChar char="Ø"/>
            </a:pPr>
            <a:r>
              <a:rPr lang="en-US" sz="2000" dirty="0" smtClean="0"/>
              <a:t>Take time and human resources</a:t>
            </a:r>
          </a:p>
          <a:p>
            <a:pPr>
              <a:buFont typeface="Wingdings" panose="05000000000000000000" pitchFamily="2" charset="2"/>
              <a:buChar char="Ø"/>
            </a:pPr>
            <a:r>
              <a:rPr lang="en-US" sz="2000" dirty="0" smtClean="0"/>
              <a:t>Do not give instant results</a:t>
            </a:r>
          </a:p>
          <a:p>
            <a:pPr>
              <a:buFont typeface="Wingdings" panose="05000000000000000000" pitchFamily="2" charset="2"/>
              <a:buChar char="Ø"/>
            </a:pPr>
            <a:r>
              <a:rPr lang="en-US" sz="2000" dirty="0" smtClean="0"/>
              <a:t>Hard to track who voted and who did </a:t>
            </a:r>
            <a:r>
              <a:rPr lang="en-US" sz="2000" dirty="0" smtClean="0"/>
              <a:t>not</a:t>
            </a:r>
            <a:endParaRPr lang="en-US" sz="2000" dirty="0"/>
          </a:p>
          <a:p>
            <a:pPr algn="ctr"/>
            <a:r>
              <a:rPr lang="en-US" sz="1800" dirty="0">
                <a:solidFill>
                  <a:schemeClr val="accent4">
                    <a:lumMod val="60000"/>
                    <a:lumOff val="40000"/>
                  </a:schemeClr>
                </a:solidFill>
              </a:rPr>
              <a:t>Online voting</a:t>
            </a:r>
          </a:p>
          <a:p>
            <a:pPr>
              <a:buFont typeface="Wingdings" panose="05000000000000000000" pitchFamily="2" charset="2"/>
              <a:buChar char="Ø"/>
            </a:pPr>
            <a:r>
              <a:rPr lang="en-US" sz="2000" dirty="0"/>
              <a:t>Give the instant result</a:t>
            </a:r>
          </a:p>
          <a:p>
            <a:pPr>
              <a:buFont typeface="Wingdings" panose="05000000000000000000" pitchFamily="2" charset="2"/>
              <a:buChar char="Ø"/>
            </a:pPr>
            <a:r>
              <a:rPr lang="en-US" sz="2000" dirty="0"/>
              <a:t>Easy to keep track of voters</a:t>
            </a:r>
          </a:p>
          <a:p>
            <a:pPr>
              <a:buFont typeface="Wingdings" panose="05000000000000000000" pitchFamily="2" charset="2"/>
              <a:buChar char="Ø"/>
            </a:pPr>
            <a:r>
              <a:rPr lang="en-US" sz="2000" dirty="0"/>
              <a:t>Vote using internet from any where</a:t>
            </a:r>
          </a:p>
          <a:p>
            <a:pPr>
              <a:buFont typeface="Wingdings" panose="05000000000000000000" pitchFamily="2" charset="2"/>
              <a:buChar char="Ø"/>
            </a:pPr>
            <a:endParaRPr lang="en-US" sz="2000" dirty="0" smtClean="0"/>
          </a:p>
        </p:txBody>
      </p:sp>
    </p:spTree>
    <p:extLst>
      <p:ext uri="{BB962C8B-B14F-4D97-AF65-F5344CB8AC3E}">
        <p14:creationId xmlns:p14="http://schemas.microsoft.com/office/powerpoint/2010/main" val="2607407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1BAA71-4C7B-1211-AA9E-43F5EF9DF0A4}"/>
              </a:ext>
            </a:extLst>
          </p:cNvPr>
          <p:cNvSpPr>
            <a:spLocks noGrp="1"/>
          </p:cNvSpPr>
          <p:nvPr>
            <p:ph type="title"/>
          </p:nvPr>
        </p:nvSpPr>
        <p:spPr/>
        <p:txBody>
          <a:bodyPr>
            <a:normAutofit fontScale="90000"/>
          </a:bodyPr>
          <a:lstStyle/>
          <a:p>
            <a:r>
              <a:rPr lang="en-US" sz="4000" b="1" dirty="0">
                <a:latin typeface="Times New Roman" panose="02020603050405020304" pitchFamily="18" charset="0"/>
                <a:cs typeface="Times New Roman" panose="02020603050405020304" pitchFamily="18" charset="0"/>
              </a:rPr>
              <a:t>ER Diagram:</a:t>
            </a:r>
            <a:endParaRPr lang="en-IN" sz="40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 xmlns:a16="http://schemas.microsoft.com/office/drawing/2014/main" id="{17AE5B0A-3744-EF0B-5E2C-DB252FB91C7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8592" y="1981200"/>
            <a:ext cx="6315256" cy="3705503"/>
          </a:xfrm>
          <a:prstGeom prst="rect">
            <a:avLst/>
          </a:prstGeom>
          <a:noFill/>
          <a:ln>
            <a:noFill/>
          </a:ln>
        </p:spPr>
      </p:pic>
    </p:spTree>
    <p:extLst>
      <p:ext uri="{BB962C8B-B14F-4D97-AF65-F5344CB8AC3E}">
        <p14:creationId xmlns:p14="http://schemas.microsoft.com/office/powerpoint/2010/main" val="2699975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0A2AD5-7130-995B-5BE9-6084AEB9CD4B}"/>
              </a:ext>
            </a:extLst>
          </p:cNvPr>
          <p:cNvSpPr>
            <a:spLocks noGrp="1"/>
          </p:cNvSpPr>
          <p:nvPr>
            <p:ph type="title"/>
          </p:nvPr>
        </p:nvSpPr>
        <p:spPr/>
        <p:txBody>
          <a:bodyPr>
            <a:normAutofit fontScale="90000"/>
          </a:bodyPr>
          <a:lstStyle/>
          <a:p>
            <a:r>
              <a:rPr lang="en-US" sz="4400" b="1" dirty="0">
                <a:latin typeface="Times New Roman" panose="02020603050405020304" pitchFamily="18" charset="0"/>
                <a:cs typeface="Times New Roman" panose="02020603050405020304" pitchFamily="18" charset="0"/>
              </a:rPr>
              <a:t>Introduction</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1FADB7E-7CD8-A0D5-3EF3-96957006F1A7}"/>
              </a:ext>
            </a:extLst>
          </p:cNvPr>
          <p:cNvSpPr>
            <a:spLocks noGrp="1"/>
          </p:cNvSpPr>
          <p:nvPr>
            <p:ph idx="1"/>
          </p:nvPr>
        </p:nvSpPr>
        <p:spPr/>
        <p:txBody>
          <a:bodyPr>
            <a:normAutofit fontScale="85000" lnSpcReduction="20000"/>
          </a:bodyPr>
          <a:lstStyle/>
          <a:p>
            <a:r>
              <a:rPr lang="en-US" dirty="0"/>
              <a:t>The aim of College Online Voting is to supply a gaggle of protocols that allow voters to vote cast ballots while a group of authorities collects votes and output the ultimate Tally. Voting makes many of us to believe that voting application is the perfect application for current technology, but actually applying its hard. College Online Voting System may be a </a:t>
            </a:r>
            <a:r>
              <a:rPr lang="en-US" dirty="0" err="1"/>
              <a:t>webbased</a:t>
            </a:r>
            <a:r>
              <a:rPr lang="en-US" dirty="0"/>
              <a:t> system that easier the running of elections in online. This system has been developed to simplify the method of organizing elections and make it fitting in well voters needs to vote remotely from home computers or mobile phones with the help of internet connectivity while taking into consideration security, anonymity and providing auditioning.</a:t>
            </a:r>
            <a:endParaRPr lang="en-IN" dirty="0"/>
          </a:p>
          <a:p>
            <a:endParaRPr lang="en-IN" dirty="0"/>
          </a:p>
        </p:txBody>
      </p:sp>
    </p:spTree>
    <p:extLst>
      <p:ext uri="{BB962C8B-B14F-4D97-AF65-F5344CB8AC3E}">
        <p14:creationId xmlns:p14="http://schemas.microsoft.com/office/powerpoint/2010/main" val="4071042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ABSTRACT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t>College Online Voting System is a web-based system, it automates the running of elections and surveys online. Users are individually interacting with the system. All user interaction is performed remotely through the user's browser. Before voting user should fill registration form and provide their details</a:t>
            </a:r>
            <a:r>
              <a:rPr lang="en-IN" sz="2400" dirty="0"/>
              <a:t>. </a:t>
            </a:r>
            <a:r>
              <a:rPr lang="en-US" sz="2400" dirty="0"/>
              <a:t>Users using their username and password log in into this system</a:t>
            </a:r>
            <a:r>
              <a:rPr lang="en-IN" sz="2400" dirty="0"/>
              <a:t>.</a:t>
            </a:r>
            <a:endParaRPr lang="en-US" sz="2400" dirty="0"/>
          </a:p>
          <a:p>
            <a:endParaRPr lang="en-IN" sz="2400" dirty="0"/>
          </a:p>
        </p:txBody>
      </p:sp>
    </p:spTree>
    <p:extLst>
      <p:ext uri="{BB962C8B-B14F-4D97-AF65-F5344CB8AC3E}">
        <p14:creationId xmlns:p14="http://schemas.microsoft.com/office/powerpoint/2010/main" val="242316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Software Requirements: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7583" y="1892581"/>
            <a:ext cx="8634295" cy="3945512"/>
          </a:xfrm>
        </p:spPr>
        <p:txBody>
          <a:bodyPr>
            <a:normAutofit lnSpcReduction="10000"/>
          </a:bodyPr>
          <a:lstStyle/>
          <a:p>
            <a:pPr indent="0">
              <a:buNone/>
            </a:pPr>
            <a:endParaRPr lang="en-US" dirty="0" smtClean="0"/>
          </a:p>
          <a:p>
            <a:r>
              <a:rPr lang="en-US" dirty="0" smtClean="0"/>
              <a:t>  Development </a:t>
            </a:r>
            <a:r>
              <a:rPr lang="en-US" dirty="0"/>
              <a:t>Tool : PHP </a:t>
            </a:r>
          </a:p>
          <a:p>
            <a:pPr indent="0">
              <a:buNone/>
            </a:pPr>
            <a:r>
              <a:rPr lang="en-US" dirty="0"/>
              <a:t> </a:t>
            </a:r>
            <a:r>
              <a:rPr lang="en-US" dirty="0" smtClean="0"/>
              <a:t>        </a:t>
            </a:r>
          </a:p>
          <a:p>
            <a:pPr marL="285750" indent="-285750"/>
            <a:r>
              <a:rPr lang="en-US" dirty="0" smtClean="0"/>
              <a:t> Front-end </a:t>
            </a:r>
            <a:r>
              <a:rPr lang="en-US" dirty="0"/>
              <a:t>: HTML , CSS , Java script</a:t>
            </a:r>
          </a:p>
          <a:p>
            <a:endParaRPr lang="en-US" dirty="0"/>
          </a:p>
          <a:p>
            <a:r>
              <a:rPr lang="en-US" dirty="0"/>
              <a:t>Browser : Chrome/Mozilla Firefox</a:t>
            </a:r>
          </a:p>
          <a:p>
            <a:endParaRPr lang="en-US" dirty="0"/>
          </a:p>
          <a:p>
            <a:r>
              <a:rPr lang="en-US" dirty="0"/>
              <a:t>Server : XAMP Server</a:t>
            </a:r>
          </a:p>
          <a:p>
            <a:endParaRPr lang="en-US" dirty="0"/>
          </a:p>
          <a:p>
            <a:r>
              <a:rPr lang="en-US" dirty="0"/>
              <a:t>Database : </a:t>
            </a:r>
            <a:r>
              <a:rPr lang="en-US" dirty="0" err="1"/>
              <a:t>Mysql</a:t>
            </a:r>
            <a:endParaRPr lang="en-IN" dirty="0"/>
          </a:p>
        </p:txBody>
      </p:sp>
      <p:sp>
        <p:nvSpPr>
          <p:cNvPr id="4" name="AutoShape 2" descr="Front-end vs. back-end roles in software development"/>
          <p:cNvSpPr>
            <a:spLocks noChangeAspect="1" noChangeArrowheads="1"/>
          </p:cNvSpPr>
          <p:nvPr/>
        </p:nvSpPr>
        <p:spPr bwMode="auto">
          <a:xfrm>
            <a:off x="-152400" y="-3048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Front-end vs. back-end roles in software development"/>
          <p:cNvSpPr>
            <a:spLocks noChangeAspect="1" noChangeArrowheads="1"/>
          </p:cNvSpPr>
          <p:nvPr/>
        </p:nvSpPr>
        <p:spPr bwMode="auto">
          <a:xfrm>
            <a:off x="5261317" y="2289248"/>
            <a:ext cx="4984567" cy="35488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6156101" y="2446141"/>
            <a:ext cx="4207099" cy="3088358"/>
          </a:xfrm>
          <a:prstGeom prst="rect">
            <a:avLst/>
          </a:prstGeom>
        </p:spPr>
      </p:pic>
    </p:spTree>
    <p:extLst>
      <p:ext uri="{BB962C8B-B14F-4D97-AF65-F5344CB8AC3E}">
        <p14:creationId xmlns:p14="http://schemas.microsoft.com/office/powerpoint/2010/main" val="388604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Hardware Requirements: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t>Device : Windows 10 , Windows 11</a:t>
            </a:r>
          </a:p>
          <a:p>
            <a:endParaRPr lang="en-US" dirty="0"/>
          </a:p>
          <a:p>
            <a:pPr lvl="0"/>
            <a:r>
              <a:rPr lang="en-IN" dirty="0"/>
              <a:t>Processor: Intel Core i3</a:t>
            </a:r>
          </a:p>
          <a:p>
            <a:pPr lvl="0"/>
            <a:endParaRPr lang="en-IN" b="1" dirty="0"/>
          </a:p>
          <a:p>
            <a:pPr lvl="0"/>
            <a:r>
              <a:rPr lang="en-IN" dirty="0"/>
              <a:t>20Gb hard disk space </a:t>
            </a:r>
          </a:p>
          <a:p>
            <a:pPr marL="0" lvl="0" indent="0">
              <a:buNone/>
            </a:pPr>
            <a:endParaRPr lang="en-IN" b="1" dirty="0"/>
          </a:p>
          <a:p>
            <a:pPr lvl="0"/>
            <a:r>
              <a:rPr lang="en-IN" dirty="0"/>
              <a:t>4Gb RAM </a:t>
            </a:r>
            <a:endParaRPr lang="en-IN" b="1" dirty="0"/>
          </a:p>
          <a:p>
            <a:pPr marL="0" lvl="0" indent="0">
              <a:buNone/>
            </a:pPr>
            <a:endParaRPr lang="en-IN" b="1" dirty="0"/>
          </a:p>
        </p:txBody>
      </p:sp>
    </p:spTree>
    <p:extLst>
      <p:ext uri="{BB962C8B-B14F-4D97-AF65-F5344CB8AC3E}">
        <p14:creationId xmlns:p14="http://schemas.microsoft.com/office/powerpoint/2010/main" val="203019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Contains: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r>
              <a:rPr lang="en-US" dirty="0"/>
              <a:t>Voter’s information in database.</a:t>
            </a:r>
          </a:p>
          <a:p>
            <a:pPr fontAlgn="base"/>
            <a:endParaRPr lang="en-US" dirty="0"/>
          </a:p>
          <a:p>
            <a:pPr fontAlgn="base"/>
            <a:r>
              <a:rPr lang="en-US" dirty="0"/>
              <a:t>Student’s name and Register number</a:t>
            </a:r>
          </a:p>
          <a:p>
            <a:pPr fontAlgn="base"/>
            <a:endParaRPr lang="en-US" dirty="0"/>
          </a:p>
          <a:p>
            <a:pPr fontAlgn="base"/>
            <a:r>
              <a:rPr lang="en-US" dirty="0" smtClean="0"/>
              <a:t>Student's </a:t>
            </a:r>
            <a:r>
              <a:rPr lang="en-US" dirty="0"/>
              <a:t>vote in a database.</a:t>
            </a:r>
          </a:p>
          <a:p>
            <a:pPr fontAlgn="base"/>
            <a:endParaRPr lang="en-US" dirty="0"/>
          </a:p>
          <a:p>
            <a:pPr fontAlgn="base"/>
            <a:r>
              <a:rPr lang="en-US" dirty="0"/>
              <a:t>Calculation of total number of votes.</a:t>
            </a:r>
            <a:br>
              <a:rPr lang="en-US" dirty="0"/>
            </a:br>
            <a:endParaRPr lang="en-IN" dirty="0"/>
          </a:p>
        </p:txBody>
      </p:sp>
      <p:sp>
        <p:nvSpPr>
          <p:cNvPr id="4" name="AutoShape 2" descr="Front-end vs. back-end roles in software develop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657302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User Characteristics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r>
              <a:rPr lang="en-US" dirty="0"/>
              <a:t>Every user should be:</a:t>
            </a:r>
          </a:p>
          <a:p>
            <a:pPr fontAlgn="base"/>
            <a:endParaRPr lang="en-US" dirty="0"/>
          </a:p>
          <a:p>
            <a:pPr fontAlgn="base"/>
            <a:r>
              <a:rPr lang="en-US" dirty="0"/>
              <a:t>Comfortable with Internet Browser.</a:t>
            </a:r>
          </a:p>
          <a:p>
            <a:pPr fontAlgn="base"/>
            <a:endParaRPr lang="en-US" dirty="0"/>
          </a:p>
          <a:p>
            <a:pPr fontAlgn="base"/>
            <a:r>
              <a:rPr lang="en-US" dirty="0"/>
              <a:t>He must have brief knowledge of voting system.</a:t>
            </a:r>
          </a:p>
          <a:p>
            <a:pPr marL="0" indent="0" fontAlgn="base">
              <a:buNone/>
            </a:pPr>
            <a:endParaRPr lang="en-US" dirty="0"/>
          </a:p>
          <a:p>
            <a:pPr fontAlgn="base"/>
            <a:r>
              <a:rPr lang="en-US" dirty="0"/>
              <a:t>He must also have basic knowledge of English too.</a:t>
            </a:r>
          </a:p>
          <a:p>
            <a:endParaRPr lang="en-IN" dirty="0"/>
          </a:p>
        </p:txBody>
      </p:sp>
    </p:spTree>
    <p:extLst>
      <p:ext uri="{BB962C8B-B14F-4D97-AF65-F5344CB8AC3E}">
        <p14:creationId xmlns:p14="http://schemas.microsoft.com/office/powerpoint/2010/main" val="402413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Advantages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r>
              <a:rPr lang="en-US" dirty="0"/>
              <a:t>Time saving.</a:t>
            </a:r>
          </a:p>
          <a:p>
            <a:pPr fontAlgn="base"/>
            <a:endParaRPr lang="en-US" dirty="0"/>
          </a:p>
          <a:p>
            <a:pPr fontAlgn="base"/>
            <a:r>
              <a:rPr lang="en-US" dirty="0"/>
              <a:t>Working load reduced.</a:t>
            </a:r>
          </a:p>
          <a:p>
            <a:pPr fontAlgn="base"/>
            <a:endParaRPr lang="en-US" dirty="0"/>
          </a:p>
          <a:p>
            <a:pPr fontAlgn="base"/>
            <a:r>
              <a:rPr lang="en-US" dirty="0"/>
              <a:t>Information available at time.</a:t>
            </a:r>
          </a:p>
          <a:p>
            <a:pPr fontAlgn="base"/>
            <a:endParaRPr lang="en-US" dirty="0"/>
          </a:p>
          <a:p>
            <a:pPr fontAlgn="base"/>
            <a:r>
              <a:rPr lang="en-US" dirty="0"/>
              <a:t>It provide security for the data.</a:t>
            </a:r>
          </a:p>
          <a:p>
            <a:endParaRPr lang="en-IN" dirty="0"/>
          </a:p>
        </p:txBody>
      </p:sp>
    </p:spTree>
    <p:extLst>
      <p:ext uri="{BB962C8B-B14F-4D97-AF65-F5344CB8AC3E}">
        <p14:creationId xmlns:p14="http://schemas.microsoft.com/office/powerpoint/2010/main" val="4066945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Modules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r>
              <a:rPr lang="en-US" dirty="0"/>
              <a:t>Home page</a:t>
            </a:r>
          </a:p>
          <a:p>
            <a:pPr fontAlgn="base"/>
            <a:r>
              <a:rPr lang="en-US" dirty="0"/>
              <a:t>About Form</a:t>
            </a:r>
          </a:p>
          <a:p>
            <a:r>
              <a:rPr lang="en-IN" dirty="0"/>
              <a:t>Candidates Login</a:t>
            </a:r>
          </a:p>
          <a:p>
            <a:r>
              <a:rPr lang="en-IN" dirty="0"/>
              <a:t>Voter Login</a:t>
            </a:r>
          </a:p>
          <a:p>
            <a:r>
              <a:rPr lang="en-US" dirty="0"/>
              <a:t>Register Form</a:t>
            </a:r>
          </a:p>
          <a:p>
            <a:r>
              <a:rPr lang="en-IN" dirty="0"/>
              <a:t>Voting Form</a:t>
            </a:r>
          </a:p>
          <a:p>
            <a:r>
              <a:rPr lang="en-IN" dirty="0"/>
              <a:t>Voters Profile</a:t>
            </a:r>
          </a:p>
          <a:p>
            <a:pPr fontAlgn="base"/>
            <a:endParaRPr lang="en-US" dirty="0"/>
          </a:p>
        </p:txBody>
      </p:sp>
    </p:spTree>
    <p:extLst>
      <p:ext uri="{BB962C8B-B14F-4D97-AF65-F5344CB8AC3E}">
        <p14:creationId xmlns:p14="http://schemas.microsoft.com/office/powerpoint/2010/main" val="156160128"/>
      </p:ext>
    </p:extLst>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Messala · SlidesCarnival</Template>
  <TotalTime>234</TotalTime>
  <Words>383</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Bahnschrift SemiBold SemiConden</vt:lpstr>
      <vt:lpstr>Barlow</vt:lpstr>
      <vt:lpstr>Barlow Light</vt:lpstr>
      <vt:lpstr>Times New Roman</vt:lpstr>
      <vt:lpstr>Wingdings</vt:lpstr>
      <vt:lpstr>Minola template</vt:lpstr>
      <vt:lpstr>ONLINE VOTING SYSTEM</vt:lpstr>
      <vt:lpstr>Introduction</vt:lpstr>
      <vt:lpstr>ABSTRACT</vt:lpstr>
      <vt:lpstr>Software Requirements:</vt:lpstr>
      <vt:lpstr>Hardware Requirements:</vt:lpstr>
      <vt:lpstr>Contains:</vt:lpstr>
      <vt:lpstr>User Characteristics</vt:lpstr>
      <vt:lpstr>Advantages</vt:lpstr>
      <vt:lpstr>Modules</vt:lpstr>
      <vt:lpstr>Traditional v/s online voting</vt:lpstr>
      <vt:lpstr>ER Diagram: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dc:title>
  <dc:creator>HP</dc:creator>
  <cp:lastModifiedBy>Microsoft account</cp:lastModifiedBy>
  <cp:revision>15</cp:revision>
  <dcterms:created xsi:type="dcterms:W3CDTF">2022-02-22T00:55:46Z</dcterms:created>
  <dcterms:modified xsi:type="dcterms:W3CDTF">2022-08-03T16:43:36Z</dcterms:modified>
</cp:coreProperties>
</file>