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155657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FB96B8-50A3-49F6-8C26-C97EB6619C76}"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311697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1906399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3979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1356751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286781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2093847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3316278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54583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364189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215250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FB96B8-50A3-49F6-8C26-C97EB6619C76}"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553323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FB96B8-50A3-49F6-8C26-C97EB6619C76}" type="datetimeFigureOut">
              <a:rPr lang="en-IN" smtClean="0"/>
              <a:t>22-02-2022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249339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344838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263814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1FB96B8-50A3-49F6-8C26-C97EB6619C76}" type="datetimeFigureOut">
              <a:rPr lang="en-IN" smtClean="0"/>
              <a:t>22-02-2022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160266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FB96B8-50A3-49F6-8C26-C97EB6619C76}"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251868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FB96B8-50A3-49F6-8C26-C97EB6619C76}" type="datetimeFigureOut">
              <a:rPr lang="en-IN" smtClean="0"/>
              <a:t>22-02-2022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70EE56-13A3-4F4E-B365-B42CB06BAE5C}" type="slidenum">
              <a:rPr lang="en-IN" smtClean="0"/>
              <a:t>‹#›</a:t>
            </a:fld>
            <a:endParaRPr lang="en-IN"/>
          </a:p>
        </p:txBody>
      </p:sp>
    </p:spTree>
    <p:extLst>
      <p:ext uri="{BB962C8B-B14F-4D97-AF65-F5344CB8AC3E}">
        <p14:creationId xmlns:p14="http://schemas.microsoft.com/office/powerpoint/2010/main" val="84928196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atin typeface="Algerian" panose="04020705040A02060702" pitchFamily="82" charset="0"/>
              </a:rPr>
              <a:t>ONLINE VOTING SYSTEM</a:t>
            </a:r>
            <a:endParaRPr lang="en-IN" b="1" dirty="0">
              <a:latin typeface="Algerian" panose="04020705040A02060702" pitchFamily="82" charset="0"/>
            </a:endParaRPr>
          </a:p>
        </p:txBody>
      </p:sp>
      <p:sp>
        <p:nvSpPr>
          <p:cNvPr id="3" name="Subtitle 2"/>
          <p:cNvSpPr>
            <a:spLocks noGrp="1"/>
          </p:cNvSpPr>
          <p:nvPr>
            <p:ph type="subTitle" idx="1"/>
          </p:nvPr>
        </p:nvSpPr>
        <p:spPr>
          <a:xfrm>
            <a:off x="8001000" y="3602038"/>
            <a:ext cx="2667000" cy="2379662"/>
          </a:xfrm>
        </p:spPr>
        <p:txBody>
          <a:bodyPr>
            <a:normAutofit/>
          </a:bodyPr>
          <a:lstStyle/>
          <a:p>
            <a:r>
              <a:rPr lang="en-US" dirty="0" err="1" smtClean="0">
                <a:solidFill>
                  <a:schemeClr val="accent2">
                    <a:lumMod val="50000"/>
                  </a:schemeClr>
                </a:solidFill>
                <a:latin typeface="Bahnschrift SemiBold SemiConden" panose="020B0502040204020203" pitchFamily="34" charset="0"/>
              </a:rPr>
              <a:t>Submited</a:t>
            </a:r>
            <a:r>
              <a:rPr lang="en-US" dirty="0" smtClean="0">
                <a:solidFill>
                  <a:schemeClr val="accent2">
                    <a:lumMod val="50000"/>
                  </a:schemeClr>
                </a:solidFill>
                <a:latin typeface="Bahnschrift SemiBold SemiConden" panose="020B0502040204020203" pitchFamily="34" charset="0"/>
              </a:rPr>
              <a:t> by</a:t>
            </a:r>
            <a:r>
              <a:rPr lang="en-US" dirty="0" smtClean="0">
                <a:latin typeface="Bahnschrift SemiBold SemiConden" panose="020B0502040204020203" pitchFamily="34" charset="0"/>
              </a:rPr>
              <a:t>:</a:t>
            </a:r>
            <a:endParaRPr lang="en-IN" dirty="0" smtClean="0">
              <a:latin typeface="Bahnschrift SemiBold SemiConden" panose="020B0502040204020203" pitchFamily="34" charset="0"/>
            </a:endParaRPr>
          </a:p>
          <a:p>
            <a:r>
              <a:rPr lang="en-US" dirty="0" err="1" smtClean="0">
                <a:latin typeface="Bahnschrift SemiBold SemiConden" panose="020B0502040204020203" pitchFamily="34" charset="0"/>
              </a:rPr>
              <a:t>Sathvik</a:t>
            </a:r>
            <a:endParaRPr lang="en-US" dirty="0" smtClean="0">
              <a:latin typeface="Bahnschrift SemiBold SemiConden" panose="020B0502040204020203" pitchFamily="34" charset="0"/>
            </a:endParaRPr>
          </a:p>
          <a:p>
            <a:r>
              <a:rPr lang="en-US" dirty="0" err="1" smtClean="0">
                <a:latin typeface="Bahnschrift SemiBold SemiConden" panose="020B0502040204020203" pitchFamily="34" charset="0"/>
              </a:rPr>
              <a:t>Chinmay</a:t>
            </a:r>
            <a:endParaRPr lang="en-US" dirty="0" smtClean="0">
              <a:latin typeface="Bahnschrift SemiBold SemiConden" panose="020B0502040204020203" pitchFamily="34" charset="0"/>
            </a:endParaRPr>
          </a:p>
          <a:p>
            <a:r>
              <a:rPr lang="en-US" dirty="0" err="1" smtClean="0">
                <a:latin typeface="Bahnschrift SemiBold SemiConden" panose="020B0502040204020203" pitchFamily="34" charset="0"/>
              </a:rPr>
              <a:t>Jyoth</a:t>
            </a:r>
            <a:r>
              <a:rPr lang="en-US" dirty="0" smtClean="0">
                <a:latin typeface="Bahnschrift SemiBold SemiConden" panose="020B0502040204020203" pitchFamily="34" charset="0"/>
              </a:rPr>
              <a:t> Kumar</a:t>
            </a:r>
          </a:p>
          <a:p>
            <a:r>
              <a:rPr lang="en-US" dirty="0" smtClean="0">
                <a:latin typeface="Bahnschrift SemiBold SemiConden" panose="020B0502040204020203" pitchFamily="34" charset="0"/>
              </a:rPr>
              <a:t>Shravan</a:t>
            </a:r>
          </a:p>
        </p:txBody>
      </p:sp>
    </p:spTree>
    <p:extLst>
      <p:ext uri="{BB962C8B-B14F-4D97-AF65-F5344CB8AC3E}">
        <p14:creationId xmlns:p14="http://schemas.microsoft.com/office/powerpoint/2010/main" val="4037793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smtClean="0"/>
              <a:t>We are developing an online voting system with the use of database</a:t>
            </a:r>
          </a:p>
          <a:p>
            <a:r>
              <a:rPr lang="en-US" dirty="0" smtClean="0"/>
              <a:t>The main concept of this project is to build a website which should be able to allow people to cast their vote by online</a:t>
            </a:r>
          </a:p>
          <a:p>
            <a:r>
              <a:rPr lang="en-US" dirty="0" smtClean="0"/>
              <a:t>Time saving working load reduced</a:t>
            </a:r>
            <a:endParaRPr lang="en-IN" dirty="0"/>
          </a:p>
        </p:txBody>
      </p:sp>
    </p:spTree>
    <p:extLst>
      <p:ext uri="{BB962C8B-B14F-4D97-AF65-F5344CB8AC3E}">
        <p14:creationId xmlns:p14="http://schemas.microsoft.com/office/powerpoint/2010/main" val="2423162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sp>
        <p:nvSpPr>
          <p:cNvPr id="3" name="Content Placeholder 2"/>
          <p:cNvSpPr>
            <a:spLocks noGrp="1"/>
          </p:cNvSpPr>
          <p:nvPr>
            <p:ph idx="1"/>
          </p:nvPr>
        </p:nvSpPr>
        <p:spPr/>
        <p:txBody>
          <a:bodyPr>
            <a:normAutofit/>
          </a:bodyPr>
          <a:lstStyle/>
          <a:p>
            <a:r>
              <a:rPr lang="en-US" dirty="0" smtClean="0"/>
              <a:t>Development Tool : PHP</a:t>
            </a:r>
          </a:p>
          <a:p>
            <a:endParaRPr lang="en-US" dirty="0"/>
          </a:p>
          <a:p>
            <a:r>
              <a:rPr lang="en-US" dirty="0" smtClean="0"/>
              <a:t>Back-end : HTML</a:t>
            </a:r>
          </a:p>
          <a:p>
            <a:endParaRPr lang="en-US" dirty="0"/>
          </a:p>
          <a:p>
            <a:r>
              <a:rPr lang="en-US" dirty="0" smtClean="0"/>
              <a:t>Browser : Chrome/Mozilla Firefox</a:t>
            </a:r>
          </a:p>
          <a:p>
            <a:endParaRPr lang="en-US" dirty="0"/>
          </a:p>
          <a:p>
            <a:r>
              <a:rPr lang="en-US" dirty="0" smtClean="0"/>
              <a:t>Server : </a:t>
            </a:r>
            <a:r>
              <a:rPr lang="en-US" dirty="0" err="1" smtClean="0"/>
              <a:t>Xamp</a:t>
            </a:r>
            <a:r>
              <a:rPr lang="en-US" dirty="0" smtClean="0"/>
              <a:t> Server</a:t>
            </a:r>
          </a:p>
          <a:p>
            <a:endParaRPr lang="en-US" dirty="0"/>
          </a:p>
          <a:p>
            <a:r>
              <a:rPr lang="en-US" dirty="0" smtClean="0"/>
              <a:t>Database : </a:t>
            </a:r>
            <a:r>
              <a:rPr lang="en-US" dirty="0" err="1" smtClean="0"/>
              <a:t>Mysql</a:t>
            </a:r>
            <a:endParaRPr lang="en-IN" dirty="0"/>
          </a:p>
        </p:txBody>
      </p:sp>
    </p:spTree>
    <p:extLst>
      <p:ext uri="{BB962C8B-B14F-4D97-AF65-F5344CB8AC3E}">
        <p14:creationId xmlns:p14="http://schemas.microsoft.com/office/powerpoint/2010/main" val="3886040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IN" dirty="0"/>
          </a:p>
        </p:txBody>
      </p:sp>
      <p:sp>
        <p:nvSpPr>
          <p:cNvPr id="3" name="Content Placeholder 2"/>
          <p:cNvSpPr>
            <a:spLocks noGrp="1"/>
          </p:cNvSpPr>
          <p:nvPr>
            <p:ph idx="1"/>
          </p:nvPr>
        </p:nvSpPr>
        <p:spPr/>
        <p:txBody>
          <a:bodyPr>
            <a:normAutofit/>
          </a:bodyPr>
          <a:lstStyle/>
          <a:p>
            <a:r>
              <a:rPr lang="en-US" dirty="0" smtClean="0"/>
              <a:t>Devise : Windows !0 , Windows 11</a:t>
            </a:r>
          </a:p>
          <a:p>
            <a:endParaRPr lang="en-US" dirty="0" smtClean="0"/>
          </a:p>
          <a:p>
            <a:pPr lvl="0"/>
            <a:r>
              <a:rPr lang="en-IN" dirty="0"/>
              <a:t>Processor: Intel Core </a:t>
            </a:r>
            <a:r>
              <a:rPr lang="en-IN" dirty="0" smtClean="0"/>
              <a:t>i3</a:t>
            </a:r>
          </a:p>
          <a:p>
            <a:pPr lvl="0"/>
            <a:endParaRPr lang="en-IN" b="1" dirty="0"/>
          </a:p>
          <a:p>
            <a:pPr lvl="0"/>
            <a:r>
              <a:rPr lang="en-IN" dirty="0" smtClean="0"/>
              <a:t>15 Gb </a:t>
            </a:r>
            <a:r>
              <a:rPr lang="en-IN" dirty="0"/>
              <a:t>hard disk space </a:t>
            </a:r>
            <a:endParaRPr lang="en-IN" dirty="0" smtClean="0"/>
          </a:p>
          <a:p>
            <a:pPr lvl="0"/>
            <a:endParaRPr lang="en-IN" b="1" dirty="0"/>
          </a:p>
          <a:p>
            <a:pPr lvl="0"/>
            <a:r>
              <a:rPr lang="en-IN" dirty="0"/>
              <a:t>4Gb RAM </a:t>
            </a:r>
            <a:endParaRPr lang="en-IN" b="1" dirty="0"/>
          </a:p>
          <a:p>
            <a:pPr lvl="0"/>
            <a:endParaRPr lang="en-IN" b="1" dirty="0"/>
          </a:p>
        </p:txBody>
      </p:sp>
    </p:spTree>
    <p:extLst>
      <p:ext uri="{BB962C8B-B14F-4D97-AF65-F5344CB8AC3E}">
        <p14:creationId xmlns:p14="http://schemas.microsoft.com/office/powerpoint/2010/main" val="203019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Contains:</a:t>
            </a:r>
            <a:endParaRPr lang="en-IN" dirty="0"/>
          </a:p>
        </p:txBody>
      </p:sp>
      <p:sp>
        <p:nvSpPr>
          <p:cNvPr id="3" name="Content Placeholder 2"/>
          <p:cNvSpPr>
            <a:spLocks noGrp="1"/>
          </p:cNvSpPr>
          <p:nvPr>
            <p:ph idx="1"/>
          </p:nvPr>
        </p:nvSpPr>
        <p:spPr/>
        <p:txBody>
          <a:bodyPr>
            <a:normAutofit/>
          </a:bodyPr>
          <a:lstStyle/>
          <a:p>
            <a:pPr fontAlgn="base"/>
            <a:r>
              <a:rPr lang="en-US" dirty="0"/>
              <a:t>Voter’s information in database</a:t>
            </a:r>
            <a:r>
              <a:rPr lang="en-US" dirty="0" smtClean="0"/>
              <a:t>.</a:t>
            </a:r>
          </a:p>
          <a:p>
            <a:pPr fontAlgn="base"/>
            <a:endParaRPr lang="en-US" dirty="0"/>
          </a:p>
          <a:p>
            <a:pPr fontAlgn="base"/>
            <a:r>
              <a:rPr lang="en-US" dirty="0"/>
              <a:t>Voter’s Names with ID</a:t>
            </a:r>
            <a:r>
              <a:rPr lang="en-US" dirty="0" smtClean="0"/>
              <a:t>.</a:t>
            </a:r>
          </a:p>
          <a:p>
            <a:pPr fontAlgn="base"/>
            <a:endParaRPr lang="en-US" dirty="0"/>
          </a:p>
          <a:p>
            <a:pPr fontAlgn="base"/>
            <a:r>
              <a:rPr lang="en-US" dirty="0"/>
              <a:t>Voter’s vote in a database</a:t>
            </a:r>
            <a:r>
              <a:rPr lang="en-US" dirty="0" smtClean="0"/>
              <a:t>.</a:t>
            </a:r>
          </a:p>
          <a:p>
            <a:pPr fontAlgn="base"/>
            <a:endParaRPr lang="en-US" dirty="0"/>
          </a:p>
          <a:p>
            <a:pPr fontAlgn="base"/>
            <a:r>
              <a:rPr lang="en-US" dirty="0"/>
              <a:t>Calculation of total number of votes.</a:t>
            </a:r>
          </a:p>
          <a:p>
            <a:endParaRPr lang="en-US" dirty="0" smtClean="0"/>
          </a:p>
          <a:p>
            <a:r>
              <a:rPr lang="en-US" dirty="0"/>
              <a:t/>
            </a:r>
            <a:br>
              <a:rPr lang="en-US" dirty="0"/>
            </a:br>
            <a:endParaRPr lang="en-IN" dirty="0"/>
          </a:p>
        </p:txBody>
      </p:sp>
    </p:spTree>
    <p:extLst>
      <p:ext uri="{BB962C8B-B14F-4D97-AF65-F5344CB8AC3E}">
        <p14:creationId xmlns:p14="http://schemas.microsoft.com/office/powerpoint/2010/main" val="657302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Characteristics</a:t>
            </a:r>
            <a:endParaRPr lang="en-IN" dirty="0"/>
          </a:p>
        </p:txBody>
      </p:sp>
      <p:sp>
        <p:nvSpPr>
          <p:cNvPr id="3" name="Content Placeholder 2"/>
          <p:cNvSpPr>
            <a:spLocks noGrp="1"/>
          </p:cNvSpPr>
          <p:nvPr>
            <p:ph idx="1"/>
          </p:nvPr>
        </p:nvSpPr>
        <p:spPr/>
        <p:txBody>
          <a:bodyPr>
            <a:normAutofit/>
          </a:bodyPr>
          <a:lstStyle/>
          <a:p>
            <a:pPr fontAlgn="base"/>
            <a:r>
              <a:rPr lang="en-US" dirty="0"/>
              <a:t>Every user should be</a:t>
            </a:r>
            <a:r>
              <a:rPr lang="en-US" dirty="0" smtClean="0"/>
              <a:t>:</a:t>
            </a:r>
          </a:p>
          <a:p>
            <a:pPr fontAlgn="base"/>
            <a:endParaRPr lang="en-US" dirty="0"/>
          </a:p>
          <a:p>
            <a:pPr fontAlgn="base"/>
            <a:r>
              <a:rPr lang="en-US" dirty="0"/>
              <a:t>Comfortable with Internet Browser</a:t>
            </a:r>
            <a:r>
              <a:rPr lang="en-US" dirty="0" smtClean="0"/>
              <a:t>.</a:t>
            </a:r>
          </a:p>
          <a:p>
            <a:pPr fontAlgn="base"/>
            <a:endParaRPr lang="en-US" dirty="0"/>
          </a:p>
          <a:p>
            <a:pPr fontAlgn="base"/>
            <a:r>
              <a:rPr lang="en-US" dirty="0"/>
              <a:t>He must have brief knowledge of voting system</a:t>
            </a:r>
            <a:r>
              <a:rPr lang="en-US" dirty="0" smtClean="0"/>
              <a:t>.</a:t>
            </a:r>
          </a:p>
          <a:p>
            <a:pPr marL="0" indent="0" fontAlgn="base">
              <a:buNone/>
            </a:pPr>
            <a:endParaRPr lang="en-US" dirty="0"/>
          </a:p>
          <a:p>
            <a:pPr fontAlgn="base"/>
            <a:r>
              <a:rPr lang="en-US" dirty="0"/>
              <a:t>He must also have basic knowledge of English too.</a:t>
            </a:r>
          </a:p>
          <a:p>
            <a:endParaRPr lang="en-IN" dirty="0"/>
          </a:p>
        </p:txBody>
      </p:sp>
    </p:spTree>
    <p:extLst>
      <p:ext uri="{BB962C8B-B14F-4D97-AF65-F5344CB8AC3E}">
        <p14:creationId xmlns:p14="http://schemas.microsoft.com/office/powerpoint/2010/main" val="4024136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a:bodyPr>
          <a:lstStyle/>
          <a:p>
            <a:pPr fontAlgn="base"/>
            <a:r>
              <a:rPr lang="en-US" dirty="0"/>
              <a:t>Time saving</a:t>
            </a:r>
            <a:r>
              <a:rPr lang="en-US" dirty="0" smtClean="0"/>
              <a:t>.</a:t>
            </a:r>
          </a:p>
          <a:p>
            <a:pPr fontAlgn="base"/>
            <a:endParaRPr lang="en-US" dirty="0"/>
          </a:p>
          <a:p>
            <a:pPr fontAlgn="base"/>
            <a:r>
              <a:rPr lang="en-US" dirty="0"/>
              <a:t>Working load reduced</a:t>
            </a:r>
            <a:r>
              <a:rPr lang="en-US" dirty="0" smtClean="0"/>
              <a:t>.</a:t>
            </a:r>
          </a:p>
          <a:p>
            <a:pPr fontAlgn="base"/>
            <a:endParaRPr lang="en-US" dirty="0"/>
          </a:p>
          <a:p>
            <a:pPr fontAlgn="base"/>
            <a:r>
              <a:rPr lang="en-US" dirty="0"/>
              <a:t>Information available at time</a:t>
            </a:r>
            <a:r>
              <a:rPr lang="en-US" dirty="0" smtClean="0"/>
              <a:t>.</a:t>
            </a:r>
          </a:p>
          <a:p>
            <a:pPr fontAlgn="base"/>
            <a:endParaRPr lang="en-US" dirty="0"/>
          </a:p>
          <a:p>
            <a:pPr fontAlgn="base"/>
            <a:r>
              <a:rPr lang="en-US" dirty="0"/>
              <a:t>It provide security for the data.</a:t>
            </a:r>
          </a:p>
          <a:p>
            <a:endParaRPr lang="en-IN" dirty="0"/>
          </a:p>
        </p:txBody>
      </p:sp>
    </p:spTree>
    <p:extLst>
      <p:ext uri="{BB962C8B-B14F-4D97-AF65-F5344CB8AC3E}">
        <p14:creationId xmlns:p14="http://schemas.microsoft.com/office/powerpoint/2010/main" val="4066945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IN" dirty="0"/>
          </a:p>
        </p:txBody>
      </p:sp>
      <p:sp>
        <p:nvSpPr>
          <p:cNvPr id="3" name="Content Placeholder 2"/>
          <p:cNvSpPr>
            <a:spLocks noGrp="1"/>
          </p:cNvSpPr>
          <p:nvPr>
            <p:ph idx="1"/>
          </p:nvPr>
        </p:nvSpPr>
        <p:spPr/>
        <p:txBody>
          <a:bodyPr>
            <a:normAutofit/>
          </a:bodyPr>
          <a:lstStyle/>
          <a:p>
            <a:pPr fontAlgn="base"/>
            <a:r>
              <a:rPr lang="en-US" dirty="0" smtClean="0"/>
              <a:t>About Form</a:t>
            </a:r>
          </a:p>
          <a:p>
            <a:pPr fontAlgn="base"/>
            <a:endParaRPr lang="en-US" dirty="0"/>
          </a:p>
          <a:p>
            <a:pPr fontAlgn="base"/>
            <a:r>
              <a:rPr lang="en-US" dirty="0" smtClean="0"/>
              <a:t>Voting Register Form</a:t>
            </a:r>
          </a:p>
          <a:p>
            <a:pPr fontAlgn="base"/>
            <a:endParaRPr lang="en-US" dirty="0"/>
          </a:p>
          <a:p>
            <a:pPr fontAlgn="base"/>
            <a:r>
              <a:rPr lang="en-US" dirty="0" smtClean="0"/>
              <a:t>Voting Login </a:t>
            </a:r>
          </a:p>
          <a:p>
            <a:pPr fontAlgn="base"/>
            <a:endParaRPr lang="en-US" dirty="0"/>
          </a:p>
          <a:p>
            <a:pPr fontAlgn="base"/>
            <a:r>
              <a:rPr lang="en-US" dirty="0"/>
              <a:t>VOTING RESULT </a:t>
            </a:r>
            <a:r>
              <a:rPr lang="en-US" dirty="0" smtClean="0"/>
              <a:t>FORM</a:t>
            </a:r>
          </a:p>
          <a:p>
            <a:pPr fontAlgn="base"/>
            <a:endParaRPr lang="en-US" dirty="0"/>
          </a:p>
          <a:p>
            <a:pPr fontAlgn="base"/>
            <a:r>
              <a:rPr lang="en-US" dirty="0"/>
              <a:t>VOTING CONFIRMATION FORM</a:t>
            </a:r>
          </a:p>
        </p:txBody>
      </p:sp>
    </p:spTree>
    <p:extLst>
      <p:ext uri="{BB962C8B-B14F-4D97-AF65-F5344CB8AC3E}">
        <p14:creationId xmlns:p14="http://schemas.microsoft.com/office/powerpoint/2010/main" val="156160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a:xfrm>
            <a:off x="444137" y="1825625"/>
            <a:ext cx="10909663" cy="4351338"/>
          </a:xfrm>
        </p:spPr>
        <p:txBody>
          <a:bodyPr/>
          <a:lstStyle/>
          <a:p>
            <a:r>
              <a:rPr lang="en-US" dirty="0"/>
              <a:t>This Online Voting system will manage the Voter’s information by which voter can login and use his voting rights. The system will incorporate all features of  Voting system.  Its  provide the tools for maintaining voter’s vote to every party and it count total no. of votes of every party. There is a DATABASE which is maintained by the ELECTION COMMISION in which all the names of voter with complete information is stored.</a:t>
            </a:r>
            <a:endParaRPr lang="en-IN" dirty="0"/>
          </a:p>
          <a:p>
            <a:endParaRPr lang="en-IN" dirty="0"/>
          </a:p>
        </p:txBody>
      </p:sp>
    </p:spTree>
    <p:extLst>
      <p:ext uri="{BB962C8B-B14F-4D97-AF65-F5344CB8AC3E}">
        <p14:creationId xmlns:p14="http://schemas.microsoft.com/office/powerpoint/2010/main" val="7298752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266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Bahnschrift SemiBold SemiConden</vt:lpstr>
      <vt:lpstr>Century Gothic</vt:lpstr>
      <vt:lpstr>Wingdings 3</vt:lpstr>
      <vt:lpstr>Ion</vt:lpstr>
      <vt:lpstr>ONLINE VOTING SYSTEM</vt:lpstr>
      <vt:lpstr>ABSTRACT</vt:lpstr>
      <vt:lpstr>Software Requirements:</vt:lpstr>
      <vt:lpstr>Hardware Requirements:</vt:lpstr>
      <vt:lpstr>Contains:</vt:lpstr>
      <vt:lpstr>User Characteristics</vt:lpstr>
      <vt:lpstr>Advantages</vt:lpstr>
      <vt:lpstr>Modules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HP</dc:creator>
  <cp:lastModifiedBy>HP</cp:lastModifiedBy>
  <cp:revision>4</cp:revision>
  <dcterms:created xsi:type="dcterms:W3CDTF">2022-02-22T00:55:46Z</dcterms:created>
  <dcterms:modified xsi:type="dcterms:W3CDTF">2022-02-22T01:25:35Z</dcterms:modified>
</cp:coreProperties>
</file>