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707" autoAdjust="0"/>
  </p:normalViewPr>
  <p:slideViewPr>
    <p:cSldViewPr snapToGrid="0">
      <p:cViewPr varScale="1">
        <p:scale>
          <a:sx n="74" d="100"/>
          <a:sy n="7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63D635-2378-4D50-90FB-C250DED80A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C4B79F2-7C6A-497B-9A4A-8ACE18746CB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0E86DD-15E7-483C-8127-97C7DC28D095}" type="datetime1">
              <a:rPr lang="zh-CN" altLang="en-US" smtClean="0"/>
              <a:pPr/>
              <a:t>2022/5/11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62A795-6F94-4A96-B820-B9038480D04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你的教室颜色与此模板中看到的颜色不同吗？没关系！单击“设计”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-&gt;“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变量”（向下箭头）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选择适合你的配色方案！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随意更改任何“你将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和“我将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的陈述，以确保它们符合你的课堂程序和规则！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4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6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你的教室颜色与此模板中看到的颜色不同吗？没关系！单击“设计”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-&gt;“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变量”（向下箭头）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选择适合你的配色方案！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随意更改任何“你将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和“我将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的陈述，以确保它们符合你的课堂程序和规则！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3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你的教室颜色与此模板中看到的颜色不同吗？没关系！单击“设计”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-&gt;“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变量”（向下箭头）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-&gt;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选择适合你的配色方案！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随意更改任何“你将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和“我将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...”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的陈述，以确保它们符合你的课堂程序和规则！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262A795-6F94-4A96-B820-B9038480D04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ahoma" panose="020B0604030504040204" pitchFamily="34" charset="0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43B07F-1D4C-4540-999E-86D36202C0C6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​​ 7"/>
          <p:cNvCxnSpPr>
            <a:cxnSpLocks/>
          </p:cNvCxnSpPr>
          <p:nvPr/>
        </p:nvCxnSpPr>
        <p:spPr>
          <a:xfrm>
            <a:off x="4213781" y="3733800"/>
            <a:ext cx="371416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8439094-95A5-4980-A2A3-89FA2435876B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322F546-3B99-456D-B1CF-27BD2F7FE5D2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D37FF0-D500-4819-9052-AC9C333A8832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D3CB5DD-18D0-4B93-A228-C4DB80A9C862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669D3E-3884-46AC-96BE-0EB89ED52750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2F1139-3645-4824-BD53-F607326A61B9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D208615-CB44-40D5-A0AD-BC9B36114A55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854EB7C-80E3-4267-B53F-C264AD7BECE0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D0F495-F050-49AC-8028-2B6604CE35DE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4CCE92-93A9-45CB-93EB-0D8BC89697E4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9E1F69-A97B-455B-BA72-3104C5C7CE22}" type="datetime1">
              <a:rPr lang="zh-CN" altLang="en-US" smtClean="0"/>
              <a:t>2022/5/11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都有什么数据类型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？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怎么用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CBAC188-2D44-8EB5-034B-033878F2A368}"/>
              </a:ext>
            </a:extLst>
          </p:cNvPr>
          <p:cNvSpPr/>
          <p:nvPr/>
        </p:nvSpPr>
        <p:spPr>
          <a:xfrm>
            <a:off x="147159" y="618185"/>
            <a:ext cx="5691263" cy="76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63DA2E8-E7EF-3CA7-0963-69BF7F4D5623}"/>
              </a:ext>
            </a:extLst>
          </p:cNvPr>
          <p:cNvSpPr txBox="1">
            <a:spLocks/>
          </p:cNvSpPr>
          <p:nvPr/>
        </p:nvSpPr>
        <p:spPr>
          <a:xfrm>
            <a:off x="147159" y="805016"/>
            <a:ext cx="6060458" cy="766121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生成你的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的第一个窗口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A876F67-BF9C-5EF4-6769-EAB67C1F5518}"/>
              </a:ext>
            </a:extLst>
          </p:cNvPr>
          <p:cNvSpPr txBox="1">
            <a:spLocks/>
          </p:cNvSpPr>
          <p:nvPr/>
        </p:nvSpPr>
        <p:spPr>
          <a:xfrm>
            <a:off x="2970726" y="3045939"/>
            <a:ext cx="6473781" cy="76612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确保已安装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2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CBAC188-2D44-8EB5-034B-033878F2A368}"/>
              </a:ext>
            </a:extLst>
          </p:cNvPr>
          <p:cNvSpPr/>
          <p:nvPr/>
        </p:nvSpPr>
        <p:spPr>
          <a:xfrm>
            <a:off x="147159" y="618185"/>
            <a:ext cx="5691263" cy="76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63DA2E8-E7EF-3CA7-0963-69BF7F4D5623}"/>
              </a:ext>
            </a:extLst>
          </p:cNvPr>
          <p:cNvSpPr txBox="1">
            <a:spLocks/>
          </p:cNvSpPr>
          <p:nvPr/>
        </p:nvSpPr>
        <p:spPr>
          <a:xfrm>
            <a:off x="147159" y="805016"/>
            <a:ext cx="6060458" cy="766121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生成你的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的第一个窗口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4DAF39-3F59-11FE-CF62-67A3711DE65D}"/>
              </a:ext>
            </a:extLst>
          </p:cNvPr>
          <p:cNvSpPr txBox="1"/>
          <p:nvPr/>
        </p:nvSpPr>
        <p:spPr>
          <a:xfrm>
            <a:off x="646689" y="1790252"/>
            <a:ext cx="5061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</a:rPr>
              <a:t>pygame.init()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7D6671-8003-3A30-140E-E5FE7FAE6736}"/>
              </a:ext>
            </a:extLst>
          </p:cNvPr>
          <p:cNvSpPr txBox="1"/>
          <p:nvPr/>
        </p:nvSpPr>
        <p:spPr>
          <a:xfrm>
            <a:off x="646688" y="2921168"/>
            <a:ext cx="5061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</a:rPr>
              <a:t>初始化</a:t>
            </a:r>
            <a:r>
              <a:rPr lang="en-US" altLang="zh-CN" sz="6000" dirty="0">
                <a:solidFill>
                  <a:schemeClr val="accent1"/>
                </a:solidFill>
              </a:rPr>
              <a:t>Pygame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CBAC188-2D44-8EB5-034B-033878F2A368}"/>
              </a:ext>
            </a:extLst>
          </p:cNvPr>
          <p:cNvSpPr/>
          <p:nvPr/>
        </p:nvSpPr>
        <p:spPr>
          <a:xfrm>
            <a:off x="147159" y="618185"/>
            <a:ext cx="5691263" cy="76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63DA2E8-E7EF-3CA7-0963-69BF7F4D5623}"/>
              </a:ext>
            </a:extLst>
          </p:cNvPr>
          <p:cNvSpPr txBox="1">
            <a:spLocks/>
          </p:cNvSpPr>
          <p:nvPr/>
        </p:nvSpPr>
        <p:spPr>
          <a:xfrm>
            <a:off x="147159" y="805016"/>
            <a:ext cx="6060458" cy="766121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生成你的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的第一个窗口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4DAF39-3F59-11FE-CF62-67A3711DE65D}"/>
              </a:ext>
            </a:extLst>
          </p:cNvPr>
          <p:cNvSpPr txBox="1"/>
          <p:nvPr/>
        </p:nvSpPr>
        <p:spPr>
          <a:xfrm>
            <a:off x="1108239" y="1757968"/>
            <a:ext cx="9695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Screen = pygame.display.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22283C8C-122B-3871-8752-5541EB0B4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72253"/>
              </p:ext>
            </p:extLst>
          </p:nvPr>
        </p:nvGraphicFramePr>
        <p:xfrm>
          <a:off x="1108239" y="2468019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810356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6330914"/>
                    </a:ext>
                  </a:extLst>
                </a:gridCol>
              </a:tblGrid>
              <a:tr h="7416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使用方法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后跟下表内任意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3382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altLang="zh-CN" sz="4000" dirty="0"/>
                        <a:t>set_mode(())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括号内要有两个数，中间用“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”号隔开；第一个数为窗口边长，第二个为宽（像素）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329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4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set_caption</a:t>
                      </a:r>
                      <a:r>
                        <a:rPr lang="en-US" altLang="zh-CN" sz="4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(“”)</a:t>
                      </a:r>
                      <a:endParaRPr lang="zh-CN" altLang="en-US" sz="4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引号内是生成窗口的标题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8" y="231140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/>
              <a:t>万物的起源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845476"/>
              </p:ext>
            </p:extLst>
          </p:nvPr>
        </p:nvGraphicFramePr>
        <p:xfrm>
          <a:off x="1137288" y="2552807"/>
          <a:ext cx="9872664" cy="266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1513036807"/>
                    </a:ext>
                  </a:extLst>
                </a:gridCol>
              </a:tblGrid>
              <a:tr h="44725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类型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作用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894517">
                <a:tc>
                  <a:txBody>
                    <a:bodyPr/>
                    <a:lstStyle/>
                    <a:p>
                      <a:pPr rtl="0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Int(</a:t>
                      </a:r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整数</a:t>
                      </a:r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无上限，储存整数</a:t>
                      </a:r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57638"/>
                  </a:ext>
                </a:extLst>
              </a:tr>
              <a:tr h="132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Float(</a:t>
                      </a:r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浮点数</a:t>
                      </a: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储存小数，小数点后最多</a:t>
                      </a: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1e-324</a:t>
                      </a:r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位</a:t>
                      </a:r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563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7C7648-0510-2F95-F329-51478B76D249}"/>
                  </a:ext>
                </a:extLst>
              </p:cNvPr>
              <p:cNvSpPr txBox="1"/>
              <p:nvPr/>
            </p:nvSpPr>
            <p:spPr>
              <a:xfrm rot="20881315">
                <a:off x="4257082" y="559170"/>
                <a:ext cx="144739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4A66AC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3200" i="0">
                          <a:solidFill>
                            <a:srgbClr val="4A66A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solidFill>
                            <a:srgbClr val="4A66AC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4A66A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>
                              <a:solidFill>
                                <a:srgbClr val="4A66A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sz="3200" i="0">
                              <a:solidFill>
                                <a:srgbClr val="4A66A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rgbClr val="4A66AC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7C7648-0510-2F95-F329-51478B76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81315">
                <a:off x="4257082" y="559170"/>
                <a:ext cx="144739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E0D6752-1F1F-58C7-FCC1-C3004182ECA6}"/>
              </a:ext>
            </a:extLst>
          </p:cNvPr>
          <p:cNvSpPr txBox="1"/>
          <p:nvPr/>
        </p:nvSpPr>
        <p:spPr>
          <a:xfrm>
            <a:off x="1179192" y="1196447"/>
            <a:ext cx="7156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8" y="231140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/>
              <a:t>文明的进步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757279"/>
              </p:ext>
            </p:extLst>
          </p:nvPr>
        </p:nvGraphicFramePr>
        <p:xfrm>
          <a:off x="1137288" y="2552807"/>
          <a:ext cx="9872664" cy="266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1513036807"/>
                    </a:ext>
                  </a:extLst>
                </a:gridCol>
              </a:tblGrid>
              <a:tr h="44725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类型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作用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894517">
                <a:tc>
                  <a:txBody>
                    <a:bodyPr/>
                    <a:lstStyle/>
                    <a:p>
                      <a:pPr rtl="0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Str(</a:t>
                      </a:r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字符串</a:t>
                      </a:r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储存一串字符</a:t>
                      </a:r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57638"/>
                  </a:ext>
                </a:extLst>
              </a:tr>
              <a:tr h="132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List(</a:t>
                      </a:r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列表</a:t>
                      </a: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储存几个值</a:t>
                      </a: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文字或数字</a:t>
                      </a: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5630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E0D6752-1F1F-58C7-FCC1-C3004182ECA6}"/>
              </a:ext>
            </a:extLst>
          </p:cNvPr>
          <p:cNvSpPr txBox="1"/>
          <p:nvPr/>
        </p:nvSpPr>
        <p:spPr>
          <a:xfrm>
            <a:off x="1179192" y="1196447"/>
            <a:ext cx="7156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8C8A90-D9F2-EDAD-A59F-E50067BBBB2C}"/>
              </a:ext>
            </a:extLst>
          </p:cNvPr>
          <p:cNvSpPr txBox="1"/>
          <p:nvPr/>
        </p:nvSpPr>
        <p:spPr>
          <a:xfrm rot="20605385">
            <a:off x="3940935" y="41328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A66AC"/>
                </a:solidFill>
              </a:rPr>
              <a:t>点赞关注转发</a:t>
            </a:r>
          </a:p>
        </p:txBody>
      </p:sp>
    </p:spTree>
    <p:extLst>
      <p:ext uri="{BB962C8B-B14F-4D97-AF65-F5344CB8AC3E}">
        <p14:creationId xmlns:p14="http://schemas.microsoft.com/office/powerpoint/2010/main" val="180775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8" y="231140"/>
            <a:ext cx="9875520" cy="135636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未知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423036"/>
              </p:ext>
            </p:extLst>
          </p:nvPr>
        </p:nvGraphicFramePr>
        <p:xfrm>
          <a:off x="1137288" y="2552807"/>
          <a:ext cx="9872664" cy="308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1513036807"/>
                    </a:ext>
                  </a:extLst>
                </a:gridCol>
              </a:tblGrid>
              <a:tr h="44725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类型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作用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894517">
                <a:tc>
                  <a:txBody>
                    <a:bodyPr/>
                    <a:lstStyle/>
                    <a:p>
                      <a:pPr rtl="0"/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Dict(</a:t>
                      </a:r>
                      <a:r>
                        <a:rPr lang="zh-CN" altLang="en-US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字典</a:t>
                      </a:r>
                      <a:r>
                        <a:rPr lang="en-US" altLang="zh-CN" sz="3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有键和值，可以通过键读取对应的值</a:t>
                      </a:r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57638"/>
                  </a:ext>
                </a:extLst>
              </a:tr>
              <a:tr h="132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Bool(</a:t>
                      </a:r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布尔值</a:t>
                      </a: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)</a:t>
                      </a:r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  <a:p>
                      <a:pPr rtl="0"/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True</a:t>
                      </a:r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和</a:t>
                      </a: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False</a:t>
                      </a:r>
                    </a:p>
                    <a:p>
                      <a:pPr rtl="0"/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可以理解为</a:t>
                      </a: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0</a:t>
                      </a:r>
                      <a:r>
                        <a:rPr lang="zh-CN" altLang="en-US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和</a:t>
                      </a:r>
                      <a:r>
                        <a:rPr lang="en-US" altLang="zh-CN" sz="40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Tahoma" panose="020B0604030504040204" pitchFamily="34" charset="0"/>
                        </a:rPr>
                        <a:t>1</a:t>
                      </a:r>
                      <a:endParaRPr lang="zh-cn" altLang="en-US" sz="40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5630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E0D6752-1F1F-58C7-FCC1-C3004182ECA6}"/>
              </a:ext>
            </a:extLst>
          </p:cNvPr>
          <p:cNvSpPr txBox="1"/>
          <p:nvPr/>
        </p:nvSpPr>
        <p:spPr>
          <a:xfrm>
            <a:off x="1179192" y="1196447"/>
            <a:ext cx="71567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4A66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4514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606BF-27B5-208B-CDBF-0399FF41D761}"/>
              </a:ext>
            </a:extLst>
          </p:cNvPr>
          <p:cNvSpPr txBox="1">
            <a:spLocks/>
          </p:cNvSpPr>
          <p:nvPr/>
        </p:nvSpPr>
        <p:spPr>
          <a:xfrm>
            <a:off x="1112520" y="2389204"/>
            <a:ext cx="9966960" cy="2926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试一下</a:t>
            </a:r>
          </a:p>
        </p:txBody>
      </p:sp>
    </p:spTree>
    <p:extLst>
      <p:ext uri="{BB962C8B-B14F-4D97-AF65-F5344CB8AC3E}">
        <p14:creationId xmlns:p14="http://schemas.microsoft.com/office/powerpoint/2010/main" val="326708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肾魔石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pip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？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怎么用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2513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606BF-27B5-208B-CDBF-0399FF41D761}"/>
              </a:ext>
            </a:extLst>
          </p:cNvPr>
          <p:cNvSpPr txBox="1">
            <a:spLocks/>
          </p:cNvSpPr>
          <p:nvPr/>
        </p:nvSpPr>
        <p:spPr>
          <a:xfrm>
            <a:off x="1112520" y="2389204"/>
            <a:ext cx="9966960" cy="2926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endParaRPr lang="zh-CN" altLang="en-US" sz="1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5E17FE-D984-9C26-39A4-568838690AE9}"/>
              </a:ext>
            </a:extLst>
          </p:cNvPr>
          <p:cNvSpPr txBox="1"/>
          <p:nvPr/>
        </p:nvSpPr>
        <p:spPr>
          <a:xfrm>
            <a:off x="4735131" y="2594690"/>
            <a:ext cx="2721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4A66AC"/>
                </a:solidFill>
              </a:rPr>
              <a:t>某度百科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6B1936-0D5F-E2F5-9F55-9B715134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4" y="271620"/>
            <a:ext cx="10839892" cy="63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606BF-27B5-208B-CDBF-0399FF41D761}"/>
              </a:ext>
            </a:extLst>
          </p:cNvPr>
          <p:cNvSpPr txBox="1">
            <a:spLocks/>
          </p:cNvSpPr>
          <p:nvPr/>
        </p:nvSpPr>
        <p:spPr>
          <a:xfrm>
            <a:off x="1112520" y="2389204"/>
            <a:ext cx="9966960" cy="292608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/>
            <a:endParaRPr lang="zh-CN" altLang="en-US" sz="1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C4AC39-B5BE-3F65-A984-A4419F9FCFEA}"/>
              </a:ext>
            </a:extLst>
          </p:cNvPr>
          <p:cNvSpPr txBox="1"/>
          <p:nvPr/>
        </p:nvSpPr>
        <p:spPr>
          <a:xfrm>
            <a:off x="476518" y="512406"/>
            <a:ext cx="8203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4A66AC"/>
                </a:solidFill>
              </a:rPr>
              <a:t>使用方法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1A921E3-BE21-1FFA-1E1C-AA58E3CF0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94000"/>
              </p:ext>
            </p:extLst>
          </p:nvPr>
        </p:nvGraphicFramePr>
        <p:xfrm>
          <a:off x="718355" y="1220292"/>
          <a:ext cx="10615054" cy="475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7527">
                  <a:extLst>
                    <a:ext uri="{9D8B030D-6E8A-4147-A177-3AD203B41FA5}">
                      <a16:colId xmlns:a16="http://schemas.microsoft.com/office/drawing/2014/main" val="985521638"/>
                    </a:ext>
                  </a:extLst>
                </a:gridCol>
                <a:gridCol w="5307527">
                  <a:extLst>
                    <a:ext uri="{9D8B030D-6E8A-4147-A177-3AD203B41FA5}">
                      <a16:colId xmlns:a16="http://schemas.microsoft.com/office/drawing/2014/main" val="1679753989"/>
                    </a:ext>
                  </a:extLst>
                </a:gridCol>
              </a:tblGrid>
              <a:tr h="594438">
                <a:tc gridSpan="2">
                  <a:txBody>
                    <a:bodyPr/>
                    <a:lstStyle/>
                    <a:p>
                      <a:r>
                        <a:rPr lang="en-US" altLang="zh-CN" sz="3200" dirty="0" err="1"/>
                        <a:t>Win+R</a:t>
                      </a:r>
                      <a:r>
                        <a:rPr lang="zh-CN" altLang="en-US" sz="3200" dirty="0"/>
                        <a:t>输入</a:t>
                      </a:r>
                      <a:r>
                        <a:rPr lang="en-US" altLang="zh-CN" sz="3200" dirty="0" err="1"/>
                        <a:t>cmd</a:t>
                      </a:r>
                      <a:r>
                        <a:rPr lang="en-US" altLang="zh-CN" sz="3200" dirty="0"/>
                        <a:t>,</a:t>
                      </a:r>
                      <a:r>
                        <a:rPr lang="zh-CN" altLang="en-US" sz="3200" dirty="0"/>
                        <a:t>唤起</a:t>
                      </a:r>
                      <a:r>
                        <a:rPr lang="en-US" altLang="zh-CN" sz="3200" dirty="0" err="1"/>
                        <a:t>cmd</a:t>
                      </a:r>
                      <a:endParaRPr lang="en-US" altLang="zh-C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62467"/>
                  </a:ext>
                </a:extLst>
              </a:tr>
              <a:tr h="594438"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pip()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获得帮助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6409102"/>
                  </a:ext>
                </a:extLst>
              </a:tr>
              <a:tr h="594438">
                <a:tc>
                  <a:txBody>
                    <a:bodyPr/>
                    <a:lstStyle/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pip install </a:t>
                      </a:r>
                      <a:r>
                        <a:rPr lang="zh-CN" altLang="en-US" dirty="0"/>
                        <a:t>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安装某库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989728"/>
                  </a:ext>
                </a:extLst>
              </a:tr>
              <a:tr h="594438">
                <a:tc>
                  <a:txBody>
                    <a:bodyPr/>
                    <a:lstStyle/>
                    <a:p>
                      <a:r>
                        <a:rPr lang="en-US" altLang="zh-CN" dirty="0"/>
                        <a:t>3.</a:t>
                      </a:r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pip download </a:t>
                      </a:r>
                      <a:r>
                        <a:rPr lang="zh-CN" altLang="en-US" dirty="0"/>
                        <a:t>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下载某库到本地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888573"/>
                  </a:ext>
                </a:extLst>
              </a:tr>
              <a:tr h="594438">
                <a:tc>
                  <a:txBody>
                    <a:bodyPr/>
                    <a:lstStyle/>
                    <a:p>
                      <a:r>
                        <a:rPr lang="en-US" altLang="zh-CN" dirty="0"/>
                        <a:t>4.</a:t>
                      </a:r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pip uninstall </a:t>
                      </a:r>
                      <a:r>
                        <a:rPr lang="zh-CN" altLang="en-US" dirty="0"/>
                        <a:t>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卸载某库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3150780"/>
                  </a:ext>
                </a:extLst>
              </a:tr>
              <a:tr h="594438">
                <a:tc>
                  <a:txBody>
                    <a:bodyPr/>
                    <a:lstStyle/>
                    <a:p>
                      <a:r>
                        <a:rPr lang="en-US" altLang="zh-CN" dirty="0"/>
                        <a:t>5.</a:t>
                      </a:r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pip 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显示现在已安装的库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32914"/>
                  </a:ext>
                </a:extLst>
              </a:tr>
              <a:tr h="594438">
                <a:tc>
                  <a:txBody>
                    <a:bodyPr/>
                    <a:lstStyle/>
                    <a:p>
                      <a:r>
                        <a:rPr lang="en-US" altLang="zh-CN" dirty="0"/>
                        <a:t>6.</a:t>
                      </a:r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pip search </a:t>
                      </a:r>
                      <a:r>
                        <a:rPr lang="zh-CN" altLang="en-US" dirty="0"/>
                        <a:t>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搜索库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729879"/>
                  </a:ext>
                </a:extLst>
              </a:tr>
              <a:tr h="5944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714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63DA2E8-E7EF-3CA7-0963-69BF7F4D5623}"/>
              </a:ext>
            </a:extLst>
          </p:cNvPr>
          <p:cNvSpPr txBox="1">
            <a:spLocks/>
          </p:cNvSpPr>
          <p:nvPr/>
        </p:nvSpPr>
        <p:spPr>
          <a:xfrm>
            <a:off x="4332793" y="3045939"/>
            <a:ext cx="3526414" cy="766121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pygame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5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基础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50635_TF55885775" id="{6B08EFA3-A778-4242-9E11-C9CB3BFDF5DB}" vid="{354D5E5C-5D89-4BD4-835F-86B3F4DA7A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学生行为教师行为</Template>
  <TotalTime>91</TotalTime>
  <Words>457</Words>
  <Application>Microsoft Office PowerPoint</Application>
  <PresentationFormat>宽屏</PresentationFormat>
  <Paragraphs>78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 UI</vt:lpstr>
      <vt:lpstr>微软雅黑</vt:lpstr>
      <vt:lpstr>Cambria Math</vt:lpstr>
      <vt:lpstr>Corbel</vt:lpstr>
      <vt:lpstr>基础</vt:lpstr>
      <vt:lpstr>Python 数据类型</vt:lpstr>
      <vt:lpstr>万物的起源</vt:lpstr>
      <vt:lpstr>文明的进步</vt:lpstr>
      <vt:lpstr>未知</vt:lpstr>
      <vt:lpstr>PowerPoint 演示文稿</vt:lpstr>
      <vt:lpstr>Python pip</vt:lpstr>
      <vt:lpstr>PowerPoint 演示文稿</vt:lpstr>
      <vt:lpstr>PowerPoint 演示文稿</vt:lpstr>
      <vt:lpstr>PowerPoint 演示文稿</vt:lpstr>
      <vt:lpstr>Python库 pygame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数据类型</dc:title>
  <dc:creator>Shuidi S</dc:creator>
  <cp:lastModifiedBy>Shuidi S</cp:lastModifiedBy>
  <cp:revision>1</cp:revision>
  <dcterms:created xsi:type="dcterms:W3CDTF">2022-04-28T01:00:11Z</dcterms:created>
  <dcterms:modified xsi:type="dcterms:W3CDTF">2022-05-11T06:53:37Z</dcterms:modified>
</cp:coreProperties>
</file>