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630E-504F-7F02-AF53-A11997C97663}"/>
              </a:ext>
            </a:extLst>
          </p:cNvPr>
          <p:cNvSpPr>
            <a:spLocks noGrp="1"/>
          </p:cNvSpPr>
          <p:nvPr>
            <p:ph type="ctrTitle"/>
          </p:nvPr>
        </p:nvSpPr>
        <p:spPr>
          <a:xfrm>
            <a:off x="664028" y="435431"/>
            <a:ext cx="12039600" cy="4082142"/>
          </a:xfrm>
        </p:spPr>
        <p:txBody>
          <a:bodyPr/>
          <a:lstStyle/>
          <a:p>
            <a:r>
              <a:rPr lang="en-US">
                <a:latin typeface="+mn-lt"/>
              </a:rPr>
              <a:t>         Locker room       management system</a:t>
            </a:r>
            <a:endParaRPr lang="en-IN">
              <a:latin typeface="+mn-lt"/>
            </a:endParaRPr>
          </a:p>
        </p:txBody>
      </p:sp>
      <p:sp>
        <p:nvSpPr>
          <p:cNvPr id="3" name="Subtitle 2">
            <a:extLst>
              <a:ext uri="{FF2B5EF4-FFF2-40B4-BE49-F238E27FC236}">
                <a16:creationId xmlns:a16="http://schemas.microsoft.com/office/drawing/2014/main" id="{4A943BD3-3CE4-7FCB-974F-F19BB8CF5D9D}"/>
              </a:ext>
            </a:extLst>
          </p:cNvPr>
          <p:cNvSpPr>
            <a:spLocks noGrp="1"/>
          </p:cNvSpPr>
          <p:nvPr>
            <p:ph type="subTitle" idx="1"/>
          </p:nvPr>
        </p:nvSpPr>
        <p:spPr/>
        <p:txBody>
          <a:bodyPr/>
          <a:lstStyle/>
          <a:p>
            <a:r>
              <a:rPr lang="en-US"/>
              <a:t>                                 </a:t>
            </a:r>
            <a:endParaRPr lang="en-IN"/>
          </a:p>
        </p:txBody>
      </p:sp>
    </p:spTree>
    <p:extLst>
      <p:ext uri="{BB962C8B-B14F-4D97-AF65-F5344CB8AC3E}">
        <p14:creationId xmlns:p14="http://schemas.microsoft.com/office/powerpoint/2010/main" val="354541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F60B-6F53-9A28-C637-6953576E0EC1}"/>
              </a:ext>
            </a:extLst>
          </p:cNvPr>
          <p:cNvSpPr>
            <a:spLocks noGrp="1"/>
          </p:cNvSpPr>
          <p:nvPr>
            <p:ph type="title"/>
          </p:nvPr>
        </p:nvSpPr>
        <p:spPr/>
        <p:txBody>
          <a:bodyPr/>
          <a:lstStyle/>
          <a:p>
            <a:r>
              <a:rPr lang="en-US">
                <a:latin typeface="Bahnschrift" panose="020B0502040204020203" pitchFamily="34" charset="0"/>
              </a:rPr>
              <a:t>Introduction:</a:t>
            </a:r>
            <a:endParaRPr lang="en-IN">
              <a:latin typeface="Bahnschrift" panose="020B0502040204020203" pitchFamily="34" charset="0"/>
            </a:endParaRPr>
          </a:p>
        </p:txBody>
      </p:sp>
      <p:sp>
        <p:nvSpPr>
          <p:cNvPr id="3" name="Content Placeholder 2">
            <a:extLst>
              <a:ext uri="{FF2B5EF4-FFF2-40B4-BE49-F238E27FC236}">
                <a16:creationId xmlns:a16="http://schemas.microsoft.com/office/drawing/2014/main" id="{A852DB4E-3857-F78B-883B-E3718902EAC8}"/>
              </a:ext>
            </a:extLst>
          </p:cNvPr>
          <p:cNvSpPr>
            <a:spLocks noGrp="1"/>
          </p:cNvSpPr>
          <p:nvPr>
            <p:ph idx="1"/>
          </p:nvPr>
        </p:nvSpPr>
        <p:spPr>
          <a:xfrm>
            <a:off x="646111" y="1441397"/>
            <a:ext cx="9581767" cy="4963885"/>
          </a:xfrm>
        </p:spPr>
        <p:txBody>
          <a:bodyPr/>
          <a:lstStyle/>
          <a:p>
            <a:r>
              <a:rPr lang="en-US"/>
              <a:t>A Locker Room Management System is designed to streamline the management of lockers in facilities such as gyms, sports complexes, schools, and recreational centers. This system typically includes features like:</a:t>
            </a:r>
          </a:p>
          <a:p>
            <a:pPr>
              <a:buFont typeface="+mj-lt"/>
              <a:buAutoNum type="arabicPeriod"/>
            </a:pPr>
            <a:r>
              <a:rPr lang="en-US" b="1"/>
              <a:t>Locker Assignment</a:t>
            </a:r>
            <a:r>
              <a:rPr lang="en-US"/>
              <a:t>: Automates the allocation of lockers to users, ensuring efficient use of space.</a:t>
            </a:r>
          </a:p>
          <a:p>
            <a:pPr>
              <a:buFont typeface="+mj-lt"/>
              <a:buAutoNum type="arabicPeriod"/>
            </a:pPr>
            <a:r>
              <a:rPr lang="en-US" b="1"/>
              <a:t>User Registration</a:t>
            </a:r>
            <a:r>
              <a:rPr lang="en-US"/>
              <a:t>: Allows users to create profiles and manage their locker usage.</a:t>
            </a:r>
          </a:p>
          <a:p>
            <a:pPr>
              <a:buFont typeface="+mj-lt"/>
              <a:buAutoNum type="arabicPeriod"/>
            </a:pPr>
            <a:r>
              <a:rPr lang="en-US" b="1"/>
              <a:t>Access Control</a:t>
            </a:r>
            <a:r>
              <a:rPr lang="en-US"/>
              <a:t>: Implements security measures, such as key cards or digital codes, to restrict locker access.</a:t>
            </a:r>
          </a:p>
          <a:p>
            <a:pPr>
              <a:buFont typeface="+mj-lt"/>
              <a:buAutoNum type="arabicPeriod"/>
            </a:pPr>
            <a:r>
              <a:rPr lang="en-US" b="1"/>
              <a:t>Inventory Tracking</a:t>
            </a:r>
            <a:r>
              <a:rPr lang="en-US"/>
              <a:t>: Monitors the status of each locker, including occupancy and maintenance needs.</a:t>
            </a:r>
          </a:p>
          <a:p>
            <a:endParaRPr lang="en-IN"/>
          </a:p>
        </p:txBody>
      </p:sp>
    </p:spTree>
    <p:extLst>
      <p:ext uri="{BB962C8B-B14F-4D97-AF65-F5344CB8AC3E}">
        <p14:creationId xmlns:p14="http://schemas.microsoft.com/office/powerpoint/2010/main" val="63317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7EEB-8A76-7FB5-70CB-E67C008258F1}"/>
              </a:ext>
            </a:extLst>
          </p:cNvPr>
          <p:cNvSpPr>
            <a:spLocks noGrp="1"/>
          </p:cNvSpPr>
          <p:nvPr>
            <p:ph type="title"/>
          </p:nvPr>
        </p:nvSpPr>
        <p:spPr/>
        <p:txBody>
          <a:bodyPr/>
          <a:lstStyle/>
          <a:p>
            <a:r>
              <a:rPr lang="en-US"/>
              <a:t>Problem statement:</a:t>
            </a:r>
            <a:endParaRPr lang="en-IN"/>
          </a:p>
        </p:txBody>
      </p:sp>
      <p:graphicFrame>
        <p:nvGraphicFramePr>
          <p:cNvPr id="4" name="Content Placeholder 3">
            <a:extLst>
              <a:ext uri="{FF2B5EF4-FFF2-40B4-BE49-F238E27FC236}">
                <a16:creationId xmlns:a16="http://schemas.microsoft.com/office/drawing/2014/main" id="{3FA64EE4-D20F-924A-9640-BC53B801E09A}"/>
              </a:ext>
            </a:extLst>
          </p:cNvPr>
          <p:cNvGraphicFramePr>
            <a:graphicFrameLocks noGrp="1"/>
          </p:cNvGraphicFramePr>
          <p:nvPr>
            <p:ph idx="1"/>
            <p:extLst>
              <p:ext uri="{D42A27DB-BD31-4B8C-83A1-F6EECF244321}">
                <p14:modId xmlns:p14="http://schemas.microsoft.com/office/powerpoint/2010/main" val="3376875750"/>
              </p:ext>
            </p:extLst>
          </p:nvPr>
        </p:nvGraphicFramePr>
        <p:xfrm>
          <a:off x="646112" y="1319582"/>
          <a:ext cx="9404722" cy="5354855"/>
        </p:xfrm>
        <a:graphic>
          <a:graphicData uri="http://schemas.openxmlformats.org/drawingml/2006/table">
            <a:tbl>
              <a:tblPr/>
              <a:tblGrid>
                <a:gridCol w="9404722">
                  <a:extLst>
                    <a:ext uri="{9D8B030D-6E8A-4147-A177-3AD203B41FA5}">
                      <a16:colId xmlns:a16="http://schemas.microsoft.com/office/drawing/2014/main" val="3077469720"/>
                    </a:ext>
                  </a:extLst>
                </a:gridCol>
              </a:tblGrid>
              <a:tr h="5354855">
                <a:tc>
                  <a:txBody>
                    <a:bodyPr/>
                    <a:lstStyle/>
                    <a:p>
                      <a:pPr rtl="0" fontAlgn="t">
                        <a:spcBef>
                          <a:spcPts val="0"/>
                        </a:spcBef>
                        <a:spcAft>
                          <a:spcPts val="1200"/>
                        </a:spcAft>
                      </a:pPr>
                      <a:r>
                        <a:rPr lang="en-US" sz="2400" b="1" i="0" u="none" strike="noStrike">
                          <a:solidFill>
                            <a:schemeClr val="tx1"/>
                          </a:solidFill>
                          <a:effectLst/>
                          <a:latin typeface="Arial" panose="020B0604020202020204" pitchFamily="34" charset="0"/>
                        </a:rPr>
                        <a:t>POC</a:t>
                      </a:r>
                      <a:r>
                        <a:rPr lang="en-US" sz="2400" b="0" i="0" u="none" strike="noStrike">
                          <a:solidFill>
                            <a:schemeClr val="tx1"/>
                          </a:solidFill>
                          <a:effectLst/>
                          <a:latin typeface="Arial" panose="020B0604020202020204" pitchFamily="34" charset="0"/>
                        </a:rPr>
                        <a:t>: • CRUD: Locker assignments. </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 </a:t>
                      </a:r>
                      <a:r>
                        <a:rPr lang="en-US" sz="2400" b="0" i="0" u="none" strike="noStrike" err="1">
                          <a:solidFill>
                            <a:schemeClr val="tx1"/>
                          </a:solidFill>
                          <a:effectLst/>
                          <a:latin typeface="Arial" panose="020B0604020202020204" pitchFamily="34" charset="0"/>
                        </a:rPr>
                        <a:t>manage_locker_assignments</a:t>
                      </a:r>
                      <a:r>
                        <a:rPr lang="en-US" sz="2400" b="0" i="0" u="none" strike="noStrike">
                          <a:solidFill>
                            <a:schemeClr val="tx1"/>
                          </a:solidFill>
                          <a:effectLst/>
                          <a:latin typeface="Arial" panose="020B0604020202020204" pitchFamily="34" charset="0"/>
                        </a:rPr>
                        <a:t>(</a:t>
                      </a:r>
                      <a:r>
                        <a:rPr lang="en-US" sz="2400" b="0" i="0" u="none" strike="noStrike" err="1">
                          <a:solidFill>
                            <a:schemeClr val="tx1"/>
                          </a:solidFill>
                          <a:effectLst/>
                          <a:latin typeface="Arial" panose="020B0604020202020204" pitchFamily="34" charset="0"/>
                        </a:rPr>
                        <a:t>team_id</a:t>
                      </a:r>
                      <a:r>
                        <a:rPr lang="en-US" sz="2400" b="0" i="0" u="none" strike="noStrike">
                          <a:solidFill>
                            <a:schemeClr val="tx1"/>
                          </a:solidFill>
                          <a:effectLst/>
                          <a:latin typeface="Arial" panose="020B0604020202020204" pitchFamily="34" charset="0"/>
                        </a:rPr>
                        <a:t>): Manage locker assignments for sports teams. </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 </a:t>
                      </a:r>
                      <a:r>
                        <a:rPr lang="en-US" sz="2400" b="0" i="0" u="none" strike="noStrike" err="1">
                          <a:solidFill>
                            <a:schemeClr val="tx1"/>
                          </a:solidFill>
                          <a:effectLst/>
                          <a:latin typeface="Arial" panose="020B0604020202020204" pitchFamily="34" charset="0"/>
                        </a:rPr>
                        <a:t>monitor_locker_room_access</a:t>
                      </a:r>
                      <a:r>
                        <a:rPr lang="en-US" sz="2400" b="0" i="0" u="none" strike="noStrike">
                          <a:solidFill>
                            <a:schemeClr val="tx1"/>
                          </a:solidFill>
                          <a:effectLst/>
                          <a:latin typeface="Arial" panose="020B0604020202020204" pitchFamily="34" charset="0"/>
                        </a:rPr>
                        <a:t>(</a:t>
                      </a:r>
                      <a:r>
                        <a:rPr lang="en-US" sz="2400" b="0" i="0" u="none" strike="noStrike" err="1">
                          <a:solidFill>
                            <a:schemeClr val="tx1"/>
                          </a:solidFill>
                          <a:effectLst/>
                          <a:latin typeface="Arial" panose="020B0604020202020204" pitchFamily="34" charset="0"/>
                        </a:rPr>
                        <a:t>access_data</a:t>
                      </a:r>
                      <a:r>
                        <a:rPr lang="en-US" sz="2400" b="0" i="0" u="none" strike="noStrike">
                          <a:solidFill>
                            <a:schemeClr val="tx1"/>
                          </a:solidFill>
                          <a:effectLst/>
                          <a:latin typeface="Arial" panose="020B0604020202020204" pitchFamily="34" charset="0"/>
                        </a:rPr>
                        <a:t>): Monitor access to ensure security and privacy.</a:t>
                      </a:r>
                      <a:endParaRPr lang="en-US" sz="2400">
                        <a:solidFill>
                          <a:schemeClr val="tx1"/>
                        </a:solidFill>
                        <a:effectLst/>
                      </a:endParaRPr>
                    </a:p>
                    <a:p>
                      <a:pPr rtl="0" fontAlgn="t">
                        <a:spcBef>
                          <a:spcPts val="0"/>
                        </a:spcBef>
                        <a:spcAft>
                          <a:spcPts val="1200"/>
                        </a:spcAft>
                      </a:pPr>
                      <a:r>
                        <a:rPr lang="en-US" sz="2400" b="0" i="0" u="none" strike="noStrike">
                          <a:solidFill>
                            <a:schemeClr val="tx1"/>
                          </a:solidFill>
                          <a:effectLst/>
                          <a:latin typeface="Arial" panose="020B0604020202020204" pitchFamily="34" charset="0"/>
                        </a:rPr>
                        <a:t>Code: To create a Python OOP-based locker room management system that handles locker assignments and monitors locker room access, we'll define classes and methods for CRUD operations on locker assignments, and classes for monitoring locker room access. We'll apply data structures like dictionaries for efficient data manipulation</a:t>
                      </a:r>
                      <a:r>
                        <a:rPr lang="en-US" sz="2400" b="0" i="0" u="none" strike="noStrike">
                          <a:solidFill>
                            <a:srgbClr val="3B3B3B"/>
                          </a:solidFill>
                          <a:effectLst/>
                          <a:latin typeface="Arial" panose="020B0604020202020204" pitchFamily="34" charset="0"/>
                        </a:rPr>
                        <a:t>.</a:t>
                      </a:r>
                      <a:endParaRPr lang="en-US" sz="2400">
                        <a:effectLst/>
                      </a:endParaRPr>
                    </a:p>
                    <a:p>
                      <a:pPr rtl="0" fontAlgn="t">
                        <a:spcBef>
                          <a:spcPts val="0"/>
                        </a:spcBef>
                        <a:spcAft>
                          <a:spcPts val="1200"/>
                        </a:spcAft>
                      </a:pPr>
                      <a:endParaRPr lang="en-US">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785080155"/>
                  </a:ext>
                </a:extLst>
              </a:tr>
            </a:tbl>
          </a:graphicData>
        </a:graphic>
      </p:graphicFrame>
      <p:sp>
        <p:nvSpPr>
          <p:cNvPr id="5" name="Rectangle 1">
            <a:extLst>
              <a:ext uri="{FF2B5EF4-FFF2-40B4-BE49-F238E27FC236}">
                <a16:creationId xmlns:a16="http://schemas.microsoft.com/office/drawing/2014/main" id="{07657490-41E6-5E2B-BD7F-FFC94CA5DE22}"/>
              </a:ext>
            </a:extLst>
          </p:cNvPr>
          <p:cNvSpPr>
            <a:spLocks noChangeArrowheads="1"/>
          </p:cNvSpPr>
          <p:nvPr/>
        </p:nvSpPr>
        <p:spPr bwMode="auto">
          <a:xfrm>
            <a:off x="-6934029" y="-302074"/>
            <a:ext cx="24392431" cy="66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391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0473-0399-635C-15C8-4013FBE20869}"/>
              </a:ext>
            </a:extLst>
          </p:cNvPr>
          <p:cNvSpPr>
            <a:spLocks noGrp="1"/>
          </p:cNvSpPr>
          <p:nvPr>
            <p:ph type="title"/>
          </p:nvPr>
        </p:nvSpPr>
        <p:spPr>
          <a:xfrm>
            <a:off x="646111" y="452718"/>
            <a:ext cx="9404723" cy="864453"/>
          </a:xfrm>
        </p:spPr>
        <p:txBody>
          <a:bodyPr/>
          <a:lstStyle/>
          <a:p>
            <a:r>
              <a:rPr lang="en-US"/>
              <a:t>Output Menu:</a:t>
            </a:r>
            <a:endParaRPr lang="en-IN"/>
          </a:p>
        </p:txBody>
      </p:sp>
      <p:sp>
        <p:nvSpPr>
          <p:cNvPr id="3" name="Content Placeholder 2">
            <a:extLst>
              <a:ext uri="{FF2B5EF4-FFF2-40B4-BE49-F238E27FC236}">
                <a16:creationId xmlns:a16="http://schemas.microsoft.com/office/drawing/2014/main" id="{09C64F8A-062F-73E4-307F-DB5C8C8CFA97}"/>
              </a:ext>
            </a:extLst>
          </p:cNvPr>
          <p:cNvSpPr>
            <a:spLocks noGrp="1"/>
          </p:cNvSpPr>
          <p:nvPr>
            <p:ph idx="1"/>
          </p:nvPr>
        </p:nvSpPr>
        <p:spPr>
          <a:xfrm>
            <a:off x="646111" y="1595719"/>
            <a:ext cx="8946541" cy="4195481"/>
          </a:xfrm>
        </p:spPr>
        <p:txBody>
          <a:bodyPr>
            <a:normAutofit/>
          </a:bodyPr>
          <a:lstStyle/>
          <a:p>
            <a:r>
              <a:rPr lang="en-US" sz="2400"/>
              <a:t>Add locker</a:t>
            </a:r>
          </a:p>
          <a:p>
            <a:r>
              <a:rPr lang="en-US" sz="2400"/>
              <a:t>Remove locker</a:t>
            </a:r>
          </a:p>
          <a:p>
            <a:r>
              <a:rPr lang="en-US" sz="2400"/>
              <a:t>Rent locker</a:t>
            </a:r>
          </a:p>
          <a:p>
            <a:r>
              <a:rPr lang="en-US" sz="2400"/>
              <a:t>Release locker</a:t>
            </a:r>
          </a:p>
          <a:p>
            <a:r>
              <a:rPr lang="en-US" sz="2400"/>
              <a:t>Display locker details</a:t>
            </a:r>
          </a:p>
          <a:p>
            <a:endParaRPr lang="en-US" sz="2400"/>
          </a:p>
          <a:p>
            <a:pPr marL="0" indent="0">
              <a:buNone/>
            </a:pPr>
            <a:r>
              <a:rPr lang="en-US" sz="4400"/>
              <a:t>          </a:t>
            </a:r>
            <a:endParaRPr lang="en-IN" sz="4400"/>
          </a:p>
        </p:txBody>
      </p:sp>
    </p:spTree>
    <p:extLst>
      <p:ext uri="{BB962C8B-B14F-4D97-AF65-F5344CB8AC3E}">
        <p14:creationId xmlns:p14="http://schemas.microsoft.com/office/powerpoint/2010/main" val="354432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E6B8-7067-9E50-BAF4-C45137817D43}"/>
              </a:ext>
            </a:extLst>
          </p:cNvPr>
          <p:cNvSpPr>
            <a:spLocks noGrp="1"/>
          </p:cNvSpPr>
          <p:nvPr>
            <p:ph type="title"/>
          </p:nvPr>
        </p:nvSpPr>
        <p:spPr>
          <a:xfrm>
            <a:off x="498663" y="0"/>
            <a:ext cx="9404723" cy="718457"/>
          </a:xfrm>
        </p:spPr>
        <p:txBody>
          <a:bodyPr/>
          <a:lstStyle/>
          <a:p>
            <a:endParaRPr lang="en-IN"/>
          </a:p>
        </p:txBody>
      </p:sp>
      <p:sp>
        <p:nvSpPr>
          <p:cNvPr id="3" name="Content Placeholder 2">
            <a:extLst>
              <a:ext uri="{FF2B5EF4-FFF2-40B4-BE49-F238E27FC236}">
                <a16:creationId xmlns:a16="http://schemas.microsoft.com/office/drawing/2014/main" id="{E9523028-D465-2E57-C9FB-558DE0DFA4E1}"/>
              </a:ext>
            </a:extLst>
          </p:cNvPr>
          <p:cNvSpPr>
            <a:spLocks noGrp="1"/>
          </p:cNvSpPr>
          <p:nvPr>
            <p:ph idx="1"/>
          </p:nvPr>
        </p:nvSpPr>
        <p:spPr>
          <a:xfrm>
            <a:off x="362102" y="805545"/>
            <a:ext cx="9696298" cy="5921826"/>
          </a:xfrm>
        </p:spPr>
        <p:txBody>
          <a:bodyPr>
            <a:normAutofit fontScale="25000" lnSpcReduction="20000"/>
          </a:bodyPr>
          <a:lstStyle/>
          <a:p>
            <a:pPr rtl="0">
              <a:spcBef>
                <a:spcPts val="1200"/>
              </a:spcBef>
              <a:spcAft>
                <a:spcPts val="1200"/>
              </a:spcAft>
            </a:pPr>
            <a:r>
              <a:rPr lang="en-US" sz="7200">
                <a:latin typeface="Arial" panose="020B0604020202020204" pitchFamily="34" charset="0"/>
              </a:rPr>
              <a:t>I</a:t>
            </a:r>
            <a:r>
              <a:rPr lang="en-US" sz="7200" b="0" i="0" u="none" strike="noStrike">
                <a:effectLst/>
                <a:latin typeface="Arial" panose="020B0604020202020204" pitchFamily="34" charset="0"/>
              </a:rPr>
              <a:t>magine a sports team facility where multiple teams share locker rooms for practice and games. The </a:t>
            </a:r>
            <a:r>
              <a:rPr lang="en-US" sz="7200" b="1" i="0" u="none" strike="noStrike">
                <a:effectLst/>
                <a:latin typeface="Arial" panose="020B0604020202020204" pitchFamily="34" charset="0"/>
              </a:rPr>
              <a:t>Locker Room Management System</a:t>
            </a:r>
            <a:r>
              <a:rPr lang="en-US" sz="7200" b="0" i="0" u="none" strike="noStrike">
                <a:effectLst/>
                <a:latin typeface="Arial" panose="020B0604020202020204" pitchFamily="34" charset="0"/>
              </a:rPr>
              <a:t> is essential for efficiently managing locker assignments, ensuring security, and monitoring access to the locker room area.</a:t>
            </a:r>
            <a:endParaRPr lang="en-US" sz="7200" b="0">
              <a:effectLst/>
            </a:endParaRPr>
          </a:p>
          <a:p>
            <a:pPr rtl="0">
              <a:spcBef>
                <a:spcPts val="1200"/>
              </a:spcBef>
              <a:spcAft>
                <a:spcPts val="200"/>
              </a:spcAft>
            </a:pPr>
            <a:r>
              <a:rPr lang="en-US" sz="7200" b="1" i="0" u="none" strike="noStrike">
                <a:effectLst/>
                <a:latin typeface="Arial" panose="020B0604020202020204" pitchFamily="34" charset="0"/>
              </a:rPr>
              <a:t>1. CRUD: Locker Assignments</a:t>
            </a:r>
            <a:endParaRPr lang="en-US" sz="7200" b="0">
              <a:effectLst/>
            </a:endParaRPr>
          </a:p>
          <a:p>
            <a:pPr rtl="0">
              <a:spcBef>
                <a:spcPts val="1200"/>
              </a:spcBef>
              <a:spcAft>
                <a:spcPts val="1200"/>
              </a:spcAft>
            </a:pPr>
            <a:r>
              <a:rPr lang="en-US" sz="7200" b="0" i="0" u="none" strike="noStrike">
                <a:effectLst/>
                <a:latin typeface="Arial" panose="020B0604020202020204" pitchFamily="34" charset="0"/>
              </a:rPr>
              <a:t>The system allows facility managers to create, read, update, and delete locker assignments for various sports teams.</a:t>
            </a:r>
            <a:endParaRPr lang="en-US" sz="7200" b="0">
              <a:effectLst/>
            </a:endParaRPr>
          </a:p>
          <a:p>
            <a:pPr rtl="0">
              <a:spcBef>
                <a:spcPts val="1200"/>
              </a:spcBef>
              <a:spcAft>
                <a:spcPts val="1200"/>
              </a:spcAft>
            </a:pPr>
            <a:r>
              <a:rPr lang="en-US" sz="7200" b="1" i="0" u="none" strike="noStrike">
                <a:effectLst/>
                <a:latin typeface="Arial" panose="020B0604020202020204" pitchFamily="34" charset="0"/>
              </a:rPr>
              <a:t>Example:</a:t>
            </a:r>
            <a:endParaRPr lang="en-US" sz="7200" b="0">
              <a:effectLst/>
            </a:endParaRPr>
          </a:p>
          <a:p>
            <a:pPr rtl="0" fontAlgn="base">
              <a:spcBef>
                <a:spcPts val="1200"/>
              </a:spcBef>
              <a:spcAft>
                <a:spcPts val="0"/>
              </a:spcAft>
              <a:buFont typeface="Arial" panose="020B0604020202020204" pitchFamily="34" charset="0"/>
              <a:buChar char="•"/>
            </a:pPr>
            <a:r>
              <a:rPr lang="en-US" sz="7200" b="1" i="0" u="none" strike="noStrike">
                <a:effectLst/>
                <a:latin typeface="Arial" panose="020B0604020202020204" pitchFamily="34" charset="0"/>
              </a:rPr>
              <a:t>Create:</a:t>
            </a:r>
            <a:r>
              <a:rPr lang="en-US" sz="7200" b="0" i="0" u="none" strike="noStrike">
                <a:effectLst/>
                <a:latin typeface="Arial" panose="020B0604020202020204" pitchFamily="34" charset="0"/>
              </a:rPr>
              <a:t> A facility manager assigns lockers to a new basketball team that just joined the league. They create locker assignments for each player, ensuring that each locker is uniquely identified.</a:t>
            </a:r>
          </a:p>
          <a:p>
            <a:pPr rtl="0" fontAlgn="base">
              <a:spcBef>
                <a:spcPts val="120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7200" b="1" i="0" u="none" strike="noStrike">
                <a:effectLst/>
                <a:latin typeface="Arial" panose="020B0604020202020204" pitchFamily="34" charset="0"/>
              </a:rPr>
              <a:t>Read:</a:t>
            </a:r>
            <a:r>
              <a:rPr lang="en-US" sz="7200" b="0" i="0" u="none" strike="noStrike">
                <a:effectLst/>
                <a:latin typeface="Arial" panose="020B0604020202020204" pitchFamily="34" charset="0"/>
              </a:rPr>
              <a:t> A coach wants to check the current locker assignments for the football team before a game. They retrieve the list of assignments to ensure each player has their designated locker ready for use.</a:t>
            </a:r>
          </a:p>
          <a:p>
            <a:pPr rtl="0" fontAlgn="base">
              <a:spcBef>
                <a:spcPts val="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7200" b="1" i="0" u="none" strike="noStrike">
                <a:effectLst/>
                <a:latin typeface="Arial" panose="020B0604020202020204" pitchFamily="34" charset="0"/>
              </a:rPr>
              <a:t>Update:</a:t>
            </a:r>
            <a:r>
              <a:rPr lang="en-US" sz="7200" b="0" i="0" u="none" strike="noStrike">
                <a:effectLst/>
                <a:latin typeface="Arial" panose="020B0604020202020204" pitchFamily="34" charset="0"/>
              </a:rPr>
              <a:t> After a player is transferred to another team, the facility manager updates the locker assignment to reflect the change, ensuring the locker can be reassigned to a new player joining the team.</a:t>
            </a:r>
          </a:p>
          <a:p>
            <a:pPr rtl="0" fontAlgn="base">
              <a:spcBef>
                <a:spcPts val="0"/>
              </a:spcBef>
              <a:spcAft>
                <a:spcPts val="0"/>
              </a:spcAft>
              <a:buFont typeface="Arial" panose="020B0604020202020204" pitchFamily="34" charset="0"/>
              <a:buChar char="•"/>
            </a:pPr>
            <a:endParaRPr lang="en-US" sz="7200" b="0" i="0" u="none" strike="noStrike">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7200" b="1" i="0" u="none" strike="noStrike">
                <a:effectLst/>
                <a:latin typeface="Arial" panose="020B0604020202020204" pitchFamily="34" charset="0"/>
              </a:rPr>
              <a:t>Delete:</a:t>
            </a:r>
            <a:r>
              <a:rPr lang="en-US" sz="7200" b="0" i="0" u="none" strike="noStrike">
                <a:effectLst/>
                <a:latin typeface="Arial" panose="020B0604020202020204" pitchFamily="34" charset="0"/>
              </a:rPr>
              <a:t> Once the baseball season ends, the manager deletes the locker assignments for the baseball team to prepare for the upcoming soccer season.</a:t>
            </a:r>
          </a:p>
          <a:p>
            <a:endParaRPr lang="en-IN"/>
          </a:p>
        </p:txBody>
      </p:sp>
    </p:spTree>
    <p:extLst>
      <p:ext uri="{BB962C8B-B14F-4D97-AF65-F5344CB8AC3E}">
        <p14:creationId xmlns:p14="http://schemas.microsoft.com/office/powerpoint/2010/main" val="2255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6D85-5591-5291-C2EF-AE49D54C581D}"/>
              </a:ext>
            </a:extLst>
          </p:cNvPr>
          <p:cNvSpPr>
            <a:spLocks noGrp="1"/>
          </p:cNvSpPr>
          <p:nvPr>
            <p:ph type="title"/>
          </p:nvPr>
        </p:nvSpPr>
        <p:spPr>
          <a:xfrm flipV="1">
            <a:off x="577210" y="-524691"/>
            <a:ext cx="54162" cy="45719"/>
          </a:xfrm>
        </p:spPr>
        <p:txBody>
          <a:bodyPr/>
          <a:lstStyle/>
          <a:p>
            <a:endParaRPr lang="en-IN"/>
          </a:p>
        </p:txBody>
      </p:sp>
      <p:sp>
        <p:nvSpPr>
          <p:cNvPr id="3" name="Content Placeholder 2">
            <a:extLst>
              <a:ext uri="{FF2B5EF4-FFF2-40B4-BE49-F238E27FC236}">
                <a16:creationId xmlns:a16="http://schemas.microsoft.com/office/drawing/2014/main" id="{AD198798-3DFB-FEB8-2DD1-FCDF73EC09CF}"/>
              </a:ext>
            </a:extLst>
          </p:cNvPr>
          <p:cNvSpPr>
            <a:spLocks noGrp="1"/>
          </p:cNvSpPr>
          <p:nvPr>
            <p:ph idx="1"/>
          </p:nvPr>
        </p:nvSpPr>
        <p:spPr>
          <a:xfrm>
            <a:off x="206829" y="348344"/>
            <a:ext cx="10145485" cy="6161314"/>
          </a:xfrm>
        </p:spPr>
        <p:txBody>
          <a:bodyPr>
            <a:normAutofit fontScale="92500" lnSpcReduction="20000"/>
          </a:bodyPr>
          <a:lstStyle/>
          <a:p>
            <a:pPr>
              <a:spcBef>
                <a:spcPts val="1200"/>
              </a:spcBef>
              <a:spcAft>
                <a:spcPts val="1200"/>
              </a:spcAft>
            </a:pPr>
            <a:r>
              <a:rPr lang="en-US" sz="2000" b="1">
                <a:latin typeface="Arial" panose="020B0604020202020204" pitchFamily="34" charset="0"/>
              </a:rPr>
              <a:t>2. </a:t>
            </a:r>
            <a:r>
              <a:rPr lang="en-US" sz="2000" b="1" err="1">
                <a:latin typeface="Arial" panose="020B0604020202020204" pitchFamily="34" charset="0"/>
              </a:rPr>
              <a:t>manage_locker_assignments</a:t>
            </a:r>
            <a:r>
              <a:rPr lang="en-US" sz="2000" b="1">
                <a:latin typeface="Arial" panose="020B0604020202020204" pitchFamily="34" charset="0"/>
              </a:rPr>
              <a:t>(</a:t>
            </a:r>
            <a:r>
              <a:rPr lang="en-US" sz="2000" b="1" err="1">
                <a:latin typeface="Arial" panose="020B0604020202020204" pitchFamily="34" charset="0"/>
              </a:rPr>
              <a:t>locker_id</a:t>
            </a:r>
            <a:r>
              <a:rPr lang="en-US" sz="2000" b="1">
                <a:latin typeface="Arial" panose="020B0604020202020204" pitchFamily="34" charset="0"/>
              </a:rPr>
              <a:t>)</a:t>
            </a:r>
            <a:endParaRPr lang="en-US" sz="2000"/>
          </a:p>
          <a:p>
            <a:pPr>
              <a:spcBef>
                <a:spcPts val="1200"/>
              </a:spcBef>
              <a:spcAft>
                <a:spcPts val="1200"/>
              </a:spcAft>
            </a:pPr>
            <a:r>
              <a:rPr lang="en-US" sz="2000" b="0" i="0" u="none" strike="noStrike">
                <a:effectLst/>
                <a:latin typeface="Arial" panose="020B0604020202020204" pitchFamily="34" charset="0"/>
              </a:rPr>
              <a:t>The system enables users to manage locker assignments based on locker IDs, allowing for quick modifications and updates.</a:t>
            </a:r>
            <a:endParaRPr lang="en-US" sz="2000" b="0">
              <a:effectLst/>
            </a:endParaRPr>
          </a:p>
          <a:p>
            <a:pPr rtl="0">
              <a:spcBef>
                <a:spcPts val="1200"/>
              </a:spcBef>
              <a:spcAft>
                <a:spcPts val="1200"/>
              </a:spcAft>
            </a:pPr>
            <a:r>
              <a:rPr lang="en-US" sz="2000" b="1" i="0" u="none" strike="noStrike">
                <a:effectLst/>
                <a:latin typeface="Arial" panose="020B0604020202020204" pitchFamily="34" charset="0"/>
              </a:rPr>
              <a:t>Example:</a:t>
            </a:r>
            <a:endParaRPr lang="en-US" sz="2000" b="0">
              <a:effectLst/>
            </a:endParaRPr>
          </a:p>
          <a:p>
            <a:pPr rtl="0" fontAlgn="base">
              <a:spcBef>
                <a:spcPts val="1200"/>
              </a:spcBef>
              <a:spcAft>
                <a:spcPts val="1200"/>
              </a:spcAft>
              <a:buFont typeface="Arial" panose="020B0604020202020204" pitchFamily="34" charset="0"/>
              <a:buChar char="•"/>
            </a:pPr>
            <a:r>
              <a:rPr lang="en-US" sz="2000" b="0" i="0" u="none" strike="noStrike">
                <a:effectLst/>
                <a:latin typeface="Arial" panose="020B0604020202020204" pitchFamily="34" charset="0"/>
              </a:rPr>
              <a:t>The manager receives a request to change locker assignments for the hockey team due to a team member's injury. They use the locker ID to access the current locker assignments and reassign lockers as necessary, ensuring the injured player has easy access to their gear without disrupting the rest of the team.</a:t>
            </a:r>
          </a:p>
          <a:p>
            <a:pPr rtl="0">
              <a:spcBef>
                <a:spcPts val="1200"/>
              </a:spcBef>
              <a:spcAft>
                <a:spcPts val="200"/>
              </a:spcAft>
            </a:pPr>
            <a:r>
              <a:rPr lang="en-US" sz="2000" b="1" i="0" u="none" strike="noStrike">
                <a:effectLst/>
                <a:latin typeface="Arial" panose="020B0604020202020204" pitchFamily="34" charset="0"/>
              </a:rPr>
              <a:t>3. </a:t>
            </a:r>
            <a:r>
              <a:rPr lang="en-US" sz="2000" b="1" i="0" u="none" strike="noStrike" err="1">
                <a:effectLst/>
                <a:latin typeface="Arial" panose="020B0604020202020204" pitchFamily="34" charset="0"/>
              </a:rPr>
              <a:t>monitor_locker_room_access</a:t>
            </a:r>
            <a:r>
              <a:rPr lang="en-US" sz="2000" b="1" i="0" u="none" strike="noStrike">
                <a:effectLst/>
                <a:latin typeface="Arial" panose="020B0604020202020204" pitchFamily="34" charset="0"/>
              </a:rPr>
              <a:t>(</a:t>
            </a:r>
            <a:r>
              <a:rPr lang="en-US" sz="2000" b="1" i="0" u="none" strike="noStrike" err="1">
                <a:effectLst/>
                <a:latin typeface="Arial" panose="020B0604020202020204" pitchFamily="34" charset="0"/>
              </a:rPr>
              <a:t>access_data</a:t>
            </a:r>
            <a:r>
              <a:rPr lang="en-US" sz="2000" b="1" i="0" u="none" strike="noStrike">
                <a:effectLst/>
                <a:latin typeface="Arial" panose="020B0604020202020204" pitchFamily="34" charset="0"/>
              </a:rPr>
              <a:t>)</a:t>
            </a:r>
            <a:endParaRPr lang="en-US" sz="2000" b="0">
              <a:effectLst/>
            </a:endParaRPr>
          </a:p>
          <a:p>
            <a:pPr rtl="0">
              <a:spcBef>
                <a:spcPts val="1200"/>
              </a:spcBef>
              <a:spcAft>
                <a:spcPts val="1200"/>
              </a:spcAft>
            </a:pPr>
            <a:r>
              <a:rPr lang="en-US" sz="2000" b="0" i="0" u="none" strike="noStrike">
                <a:effectLst/>
                <a:latin typeface="Arial" panose="020B0604020202020204" pitchFamily="34" charset="0"/>
              </a:rPr>
              <a:t>The system tracks who accesses the locker room and when, helping to maintain security and privacy.</a:t>
            </a:r>
            <a:endParaRPr lang="en-US" sz="2000" b="0">
              <a:effectLst/>
            </a:endParaRPr>
          </a:p>
          <a:p>
            <a:pPr rtl="0">
              <a:spcBef>
                <a:spcPts val="1200"/>
              </a:spcBef>
              <a:spcAft>
                <a:spcPts val="1200"/>
              </a:spcAft>
            </a:pPr>
            <a:r>
              <a:rPr lang="en-US" sz="2000" b="1" i="0" u="none" strike="noStrike">
                <a:effectLst/>
                <a:latin typeface="Arial" panose="020B0604020202020204" pitchFamily="34" charset="0"/>
              </a:rPr>
              <a:t>Example:</a:t>
            </a:r>
            <a:endParaRPr lang="en-US" sz="2000" b="0">
              <a:effectLst/>
            </a:endParaRPr>
          </a:p>
          <a:p>
            <a:pPr rtl="0" fontAlgn="base">
              <a:spcBef>
                <a:spcPts val="1200"/>
              </a:spcBef>
              <a:spcAft>
                <a:spcPts val="1200"/>
              </a:spcAft>
              <a:buFont typeface="Arial" panose="020B0604020202020204" pitchFamily="34" charset="0"/>
              <a:buChar char="•"/>
            </a:pPr>
            <a:r>
              <a:rPr lang="en-US" sz="2000" b="0" i="0" u="none" strike="noStrike">
                <a:effectLst/>
                <a:latin typeface="Arial" panose="020B0604020202020204" pitchFamily="34" charset="0"/>
              </a:rPr>
              <a:t>The facility is equipped with a key card access system. Whenever a player or staff member enters or exits the locker room, their access data is logged. The manager reviews access logs to ensure that only authorized personnel enter the locker room, helping to prevent unauthorized access or potential security breaches.</a:t>
            </a:r>
          </a:p>
          <a:p>
            <a:endParaRPr lang="en-IN"/>
          </a:p>
        </p:txBody>
      </p:sp>
    </p:spTree>
    <p:extLst>
      <p:ext uri="{BB962C8B-B14F-4D97-AF65-F5344CB8AC3E}">
        <p14:creationId xmlns:p14="http://schemas.microsoft.com/office/powerpoint/2010/main" val="296262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7178-95AE-F8F5-A80C-450C84DBB9B0}"/>
              </a:ext>
            </a:extLst>
          </p:cNvPr>
          <p:cNvSpPr>
            <a:spLocks noGrp="1"/>
          </p:cNvSpPr>
          <p:nvPr>
            <p:ph type="title"/>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0CB0AC75-3EE2-4F46-D921-4B1F58A51816}"/>
              </a:ext>
            </a:extLst>
          </p:cNvPr>
          <p:cNvSpPr>
            <a:spLocks noGrp="1"/>
          </p:cNvSpPr>
          <p:nvPr>
            <p:ph idx="1"/>
          </p:nvPr>
        </p:nvSpPr>
        <p:spPr>
          <a:xfrm>
            <a:off x="646111" y="1530403"/>
            <a:ext cx="8946541" cy="4195481"/>
          </a:xfrm>
        </p:spPr>
        <p:txBody>
          <a:bodyPr>
            <a:normAutofit/>
          </a:bodyPr>
          <a:lstStyle/>
          <a:p>
            <a:pPr rtl="0">
              <a:spcBef>
                <a:spcPts val="1200"/>
              </a:spcBef>
              <a:spcAft>
                <a:spcPts val="1200"/>
              </a:spcAft>
            </a:pPr>
            <a:r>
              <a:rPr lang="en-US" sz="1800" b="0" i="0" u="none" strike="noStrike">
                <a:effectLst/>
                <a:latin typeface="Arial" panose="020B0604020202020204" pitchFamily="34" charset="0"/>
              </a:rPr>
              <a:t>The </a:t>
            </a:r>
            <a:r>
              <a:rPr lang="en-US" sz="1800" b="1" i="0" u="none" strike="noStrike">
                <a:effectLst/>
                <a:latin typeface="Arial" panose="020B0604020202020204" pitchFamily="34" charset="0"/>
              </a:rPr>
              <a:t>Locker Room Management System</a:t>
            </a:r>
            <a:r>
              <a:rPr lang="en-US" sz="1800" b="0" i="0" u="none" strike="noStrike">
                <a:effectLst/>
                <a:latin typeface="Arial" panose="020B0604020202020204" pitchFamily="34" charset="0"/>
              </a:rPr>
              <a:t> offers a streamlined approach for sports teams and facility managers by:</a:t>
            </a:r>
            <a:endParaRPr lang="en-US" b="0">
              <a:effectLst/>
            </a:endParaRPr>
          </a:p>
          <a:p>
            <a:pPr rtl="0" fontAlgn="base">
              <a:spcBef>
                <a:spcPts val="1200"/>
              </a:spcBef>
              <a:spcAft>
                <a:spcPts val="0"/>
              </a:spcAft>
              <a:buFont typeface="Arial" panose="020B0604020202020204" pitchFamily="34" charset="0"/>
              <a:buChar char="•"/>
            </a:pPr>
            <a:r>
              <a:rPr lang="en-US" sz="1800" b="0" i="0" u="none" strike="noStrike">
                <a:effectLst/>
                <a:latin typeface="Arial" panose="020B0604020202020204" pitchFamily="34" charset="0"/>
              </a:rPr>
              <a:t>Efficiently managing locker assignments to ensure each player has a designated space for their belongings.</a:t>
            </a:r>
          </a:p>
          <a:p>
            <a:pPr rtl="0" fontAlgn="base">
              <a:spcBef>
                <a:spcPts val="0"/>
              </a:spcBef>
              <a:spcAft>
                <a:spcPts val="0"/>
              </a:spcAft>
              <a:buFont typeface="Arial" panose="020B0604020202020204" pitchFamily="34" charset="0"/>
              <a:buChar char="•"/>
            </a:pPr>
            <a:r>
              <a:rPr lang="en-US" sz="1800" b="0" i="0" u="none" strike="noStrike">
                <a:effectLst/>
                <a:latin typeface="Arial" panose="020B0604020202020204" pitchFamily="34" charset="0"/>
              </a:rPr>
              <a:t>Allowing for quick adjustments to assignments based on team changes or individual needs.</a:t>
            </a:r>
          </a:p>
          <a:p>
            <a:pPr rtl="0" fontAlgn="base">
              <a:spcBef>
                <a:spcPts val="0"/>
              </a:spcBef>
              <a:spcAft>
                <a:spcPts val="1200"/>
              </a:spcAft>
              <a:buFont typeface="Arial" panose="020B0604020202020204" pitchFamily="34" charset="0"/>
              <a:buChar char="•"/>
            </a:pPr>
            <a:r>
              <a:rPr lang="en-US" sz="1800" b="0" i="0" u="none" strike="noStrike">
                <a:effectLst/>
                <a:latin typeface="Arial" panose="020B0604020202020204" pitchFamily="34" charset="0"/>
              </a:rPr>
              <a:t>Monitoring access to locker rooms to ensure security and maintain the privacy of team members.</a:t>
            </a:r>
          </a:p>
          <a:p>
            <a:pPr rtl="0">
              <a:spcBef>
                <a:spcPts val="1200"/>
              </a:spcBef>
              <a:spcAft>
                <a:spcPts val="1200"/>
              </a:spcAft>
            </a:pPr>
            <a:r>
              <a:rPr lang="en-US" sz="1800" b="0" i="0" u="none" strike="noStrike">
                <a:effectLst/>
                <a:latin typeface="Arial" panose="020B0604020202020204" pitchFamily="34" charset="0"/>
              </a:rPr>
              <a:t>This system enhances the overall management of locker facilities, helping sports teams maintain organization and security, ultimately contributing to a better team environment.</a:t>
            </a:r>
            <a:br>
              <a:rPr lang="en-US"/>
            </a:br>
            <a:endParaRPr lang="en-IN"/>
          </a:p>
        </p:txBody>
      </p:sp>
    </p:spTree>
    <p:extLst>
      <p:ext uri="{BB962C8B-B14F-4D97-AF65-F5344CB8AC3E}">
        <p14:creationId xmlns:p14="http://schemas.microsoft.com/office/powerpoint/2010/main" val="53190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6942-F843-1AF9-B177-7D60B817A308}"/>
              </a:ext>
            </a:extLst>
          </p:cNvPr>
          <p:cNvSpPr>
            <a:spLocks noGrp="1"/>
          </p:cNvSpPr>
          <p:nvPr>
            <p:ph type="title"/>
          </p:nvPr>
        </p:nvSpPr>
        <p:spPr>
          <a:xfrm flipV="1">
            <a:off x="646112" y="-587831"/>
            <a:ext cx="94118" cy="446315"/>
          </a:xfrm>
        </p:spPr>
        <p:txBody>
          <a:bodyPr/>
          <a:lstStyle/>
          <a:p>
            <a:endParaRPr lang="en-IN"/>
          </a:p>
        </p:txBody>
      </p:sp>
      <p:sp>
        <p:nvSpPr>
          <p:cNvPr id="3" name="Content Placeholder 2">
            <a:extLst>
              <a:ext uri="{FF2B5EF4-FFF2-40B4-BE49-F238E27FC236}">
                <a16:creationId xmlns:a16="http://schemas.microsoft.com/office/drawing/2014/main" id="{D3E95B1F-B508-110C-5D85-FB8D098CFB21}"/>
              </a:ext>
            </a:extLst>
          </p:cNvPr>
          <p:cNvSpPr>
            <a:spLocks noGrp="1"/>
          </p:cNvSpPr>
          <p:nvPr>
            <p:ph idx="1"/>
          </p:nvPr>
        </p:nvSpPr>
        <p:spPr/>
        <p:txBody>
          <a:bodyPr>
            <a:normAutofit/>
          </a:bodyPr>
          <a:lstStyle/>
          <a:p>
            <a:pPr marL="0" indent="0">
              <a:buNone/>
            </a:pPr>
            <a:r>
              <a:rPr lang="en-US" sz="9600"/>
              <a:t>  THANK YOU </a:t>
            </a:r>
            <a:endParaRPr lang="en-IN" sz="9600"/>
          </a:p>
        </p:txBody>
      </p:sp>
      <p:sp>
        <p:nvSpPr>
          <p:cNvPr id="4" name="TextBox 3">
            <a:extLst>
              <a:ext uri="{FF2B5EF4-FFF2-40B4-BE49-F238E27FC236}">
                <a16:creationId xmlns:a16="http://schemas.microsoft.com/office/drawing/2014/main" id="{E502D0A1-19E5-666A-D748-1BE82937308F}"/>
              </a:ext>
            </a:extLst>
          </p:cNvPr>
          <p:cNvSpPr txBox="1"/>
          <p:nvPr/>
        </p:nvSpPr>
        <p:spPr>
          <a:xfrm>
            <a:off x="9122229" y="3831771"/>
            <a:ext cx="2688771" cy="1754326"/>
          </a:xfrm>
          <a:prstGeom prst="rect">
            <a:avLst/>
          </a:prstGeom>
          <a:noFill/>
        </p:spPr>
        <p:txBody>
          <a:bodyPr wrap="square" rtlCol="0">
            <a:spAutoFit/>
          </a:bodyPr>
          <a:lstStyle/>
          <a:p>
            <a:r>
              <a:rPr lang="en-US" dirty="0"/>
              <a:t>Presented by:</a:t>
            </a:r>
          </a:p>
          <a:p>
            <a:r>
              <a:rPr lang="en-US" dirty="0" err="1"/>
              <a:t>G.L.Sri</a:t>
            </a:r>
            <a:r>
              <a:rPr lang="en-US" dirty="0"/>
              <a:t> Nidhi</a:t>
            </a:r>
          </a:p>
          <a:p>
            <a:r>
              <a:rPr lang="en-US" dirty="0"/>
              <a:t>Chaitra </a:t>
            </a:r>
            <a:r>
              <a:rPr lang="en-US" dirty="0" err="1"/>
              <a:t>shree</a:t>
            </a:r>
            <a:endParaRPr lang="en-US" dirty="0"/>
          </a:p>
          <a:p>
            <a:r>
              <a:rPr lang="en-US" dirty="0"/>
              <a:t>Afreen Taj</a:t>
            </a:r>
          </a:p>
          <a:p>
            <a:r>
              <a:rPr lang="en-US" dirty="0"/>
              <a:t>Mallika</a:t>
            </a:r>
          </a:p>
          <a:p>
            <a:r>
              <a:rPr lang="en-US" dirty="0" err="1"/>
              <a:t>Keerthi.B</a:t>
            </a:r>
            <a:endParaRPr lang="en-IN" dirty="0"/>
          </a:p>
        </p:txBody>
      </p:sp>
    </p:spTree>
    <p:extLst>
      <p:ext uri="{BB962C8B-B14F-4D97-AF65-F5344CB8AC3E}">
        <p14:creationId xmlns:p14="http://schemas.microsoft.com/office/powerpoint/2010/main" val="1295435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         Locker room       management system</vt:lpstr>
      <vt:lpstr>Introduction:</vt:lpstr>
      <vt:lpstr>Problem statement:</vt:lpstr>
      <vt:lpstr>Output Menu:</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Locker room       management system</dc:title>
  <dc:creator>Mallika K</dc:creator>
  <cp:lastModifiedBy>glsrinidhiglsrinidhi@gmail.com</cp:lastModifiedBy>
  <cp:revision>1</cp:revision>
  <dcterms:created xsi:type="dcterms:W3CDTF">2024-09-27T04:24:16Z</dcterms:created>
  <dcterms:modified xsi:type="dcterms:W3CDTF">2024-09-29T06:17:00Z</dcterms:modified>
</cp:coreProperties>
</file>