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1" r:id="rId6"/>
    <p:sldId id="259" r:id="rId7"/>
    <p:sldId id="260" r:id="rId8"/>
    <p:sldId id="265" r:id="rId9"/>
    <p:sldId id="267" r:id="rId10"/>
    <p:sldId id="272" r:id="rId11"/>
    <p:sldId id="268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8AC13BA9-5350-4AEE-9EA4-7FBE31BAA30C}">
          <p14:sldIdLst>
            <p14:sldId id="256"/>
            <p14:sldId id="257"/>
            <p14:sldId id="258"/>
            <p14:sldId id="264"/>
            <p14:sldId id="271"/>
            <p14:sldId id="259"/>
            <p14:sldId id="260"/>
            <p14:sldId id="265"/>
            <p14:sldId id="267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6A666-567F-4182-B257-E6C227FBD3E9}" v="3" dt="2024-04-27T13:58:50.440"/>
    <p1510:client id="{C37114FB-FED1-4DC7-B8E5-1017876E75FB}" v="40" dt="2024-04-27T13:32:28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954C4D-3187-4E5F-8FB0-9CEEBE9710B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D5B118-29AD-45F6-9B0F-FE505C73BB98}">
      <dgm:prSet/>
      <dgm:spPr/>
      <dgm:t>
        <a:bodyPr/>
        <a:lstStyle/>
        <a:p>
          <a:r>
            <a:rPr lang="pl-PL"/>
            <a:t>+, -, *, /, % - operatory matematyczne</a:t>
          </a:r>
          <a:endParaRPr lang="en-US"/>
        </a:p>
      </dgm:t>
    </dgm:pt>
    <dgm:pt modelId="{9A6EA009-3FC8-4121-AD4E-77C43BC0C1DE}" type="parTrans" cxnId="{35B193E7-2E41-4AAD-959C-E2BA592EA0BD}">
      <dgm:prSet/>
      <dgm:spPr/>
      <dgm:t>
        <a:bodyPr/>
        <a:lstStyle/>
        <a:p>
          <a:endParaRPr lang="en-US"/>
        </a:p>
      </dgm:t>
    </dgm:pt>
    <dgm:pt modelId="{94287A7C-E5C4-4923-89E0-178D9F64B36F}" type="sibTrans" cxnId="{35B193E7-2E41-4AAD-959C-E2BA592EA0BD}">
      <dgm:prSet/>
      <dgm:spPr/>
      <dgm:t>
        <a:bodyPr/>
        <a:lstStyle/>
        <a:p>
          <a:endParaRPr lang="en-US"/>
        </a:p>
      </dgm:t>
    </dgm:pt>
    <dgm:pt modelId="{BC2E4B1F-DB94-4B88-AA39-242A5C61FEBA}">
      <dgm:prSet/>
      <dgm:spPr/>
      <dgm:t>
        <a:bodyPr/>
        <a:lstStyle/>
        <a:p>
          <a:r>
            <a:rPr lang="pl-PL"/>
            <a:t>=  - operator przypisania wartości</a:t>
          </a:r>
          <a:endParaRPr lang="en-US"/>
        </a:p>
      </dgm:t>
    </dgm:pt>
    <dgm:pt modelId="{DCF97FF7-AE91-409F-A834-31DC48FA10F3}" type="parTrans" cxnId="{884E27CD-28C9-4E17-A7AB-1CCFCBDA47C3}">
      <dgm:prSet/>
      <dgm:spPr/>
      <dgm:t>
        <a:bodyPr/>
        <a:lstStyle/>
        <a:p>
          <a:endParaRPr lang="en-US"/>
        </a:p>
      </dgm:t>
    </dgm:pt>
    <dgm:pt modelId="{6DA61303-E144-462C-B229-12959E9E6B58}" type="sibTrans" cxnId="{884E27CD-28C9-4E17-A7AB-1CCFCBDA47C3}">
      <dgm:prSet/>
      <dgm:spPr/>
      <dgm:t>
        <a:bodyPr/>
        <a:lstStyle/>
        <a:p>
          <a:endParaRPr lang="en-US"/>
        </a:p>
      </dgm:t>
    </dgm:pt>
    <dgm:pt modelId="{8D011DED-705F-4419-BF3B-C229F4701A16}">
      <dgm:prSet/>
      <dgm:spPr/>
      <dgm:t>
        <a:bodyPr/>
        <a:lstStyle/>
        <a:p>
          <a:r>
            <a:rPr lang="pl-PL"/>
            <a:t>+=, -=, *=, /=, %= - operatory matematyczne przypisania</a:t>
          </a:r>
          <a:endParaRPr lang="en-US"/>
        </a:p>
      </dgm:t>
    </dgm:pt>
    <dgm:pt modelId="{E6FEDE06-2C14-4AF3-8D3C-120EBF8D30E0}" type="parTrans" cxnId="{61F39191-2048-46B4-9331-6026EF96A5F1}">
      <dgm:prSet/>
      <dgm:spPr/>
      <dgm:t>
        <a:bodyPr/>
        <a:lstStyle/>
        <a:p>
          <a:endParaRPr lang="en-US"/>
        </a:p>
      </dgm:t>
    </dgm:pt>
    <dgm:pt modelId="{93D76BC2-EF76-475B-B40F-4B02C537062F}" type="sibTrans" cxnId="{61F39191-2048-46B4-9331-6026EF96A5F1}">
      <dgm:prSet/>
      <dgm:spPr/>
      <dgm:t>
        <a:bodyPr/>
        <a:lstStyle/>
        <a:p>
          <a:endParaRPr lang="en-US"/>
        </a:p>
      </dgm:t>
    </dgm:pt>
    <dgm:pt modelId="{5BFA5323-0229-4A8A-B180-BBF563BCC329}">
      <dgm:prSet/>
      <dgm:spPr/>
      <dgm:t>
        <a:bodyPr/>
        <a:lstStyle/>
        <a:p>
          <a:r>
            <a:rPr lang="pl-PL"/>
            <a:t>++,-- - operatory zmniejszania i zwiększania wartości zmiennej</a:t>
          </a:r>
          <a:endParaRPr lang="en-US"/>
        </a:p>
      </dgm:t>
    </dgm:pt>
    <dgm:pt modelId="{C0FC0E41-19A4-4C50-9B00-E7DC408FE5D1}" type="parTrans" cxnId="{42B74C79-98D7-49E4-AD0D-5EBD0571B830}">
      <dgm:prSet/>
      <dgm:spPr/>
      <dgm:t>
        <a:bodyPr/>
        <a:lstStyle/>
        <a:p>
          <a:endParaRPr lang="en-US"/>
        </a:p>
      </dgm:t>
    </dgm:pt>
    <dgm:pt modelId="{0390E7F9-8CFC-4395-9D8E-C68A1AEDB0C1}" type="sibTrans" cxnId="{42B74C79-98D7-49E4-AD0D-5EBD0571B830}">
      <dgm:prSet/>
      <dgm:spPr/>
      <dgm:t>
        <a:bodyPr/>
        <a:lstStyle/>
        <a:p>
          <a:endParaRPr lang="en-US"/>
        </a:p>
      </dgm:t>
    </dgm:pt>
    <dgm:pt modelId="{A8736555-A0F2-4534-9609-05652475B81A}">
      <dgm:prSet/>
      <dgm:spPr/>
      <dgm:t>
        <a:bodyPr/>
        <a:lstStyle/>
        <a:p>
          <a:r>
            <a:rPr lang="pl-PL"/>
            <a:t>||, &amp;&amp;, ! - operatory "lub", "I" oraz "nie"</a:t>
          </a:r>
          <a:endParaRPr lang="en-US"/>
        </a:p>
      </dgm:t>
    </dgm:pt>
    <dgm:pt modelId="{8CB45315-AE93-4C06-84E6-B86DF6A97C58}" type="parTrans" cxnId="{C19746BF-27B3-4117-897F-71422C8D826E}">
      <dgm:prSet/>
      <dgm:spPr/>
      <dgm:t>
        <a:bodyPr/>
        <a:lstStyle/>
        <a:p>
          <a:endParaRPr lang="en-US"/>
        </a:p>
      </dgm:t>
    </dgm:pt>
    <dgm:pt modelId="{4E04D7AB-063E-4B33-949F-20E0C2DAFE52}" type="sibTrans" cxnId="{C19746BF-27B3-4117-897F-71422C8D826E}">
      <dgm:prSet/>
      <dgm:spPr/>
      <dgm:t>
        <a:bodyPr/>
        <a:lstStyle/>
        <a:p>
          <a:endParaRPr lang="en-US"/>
        </a:p>
      </dgm:t>
    </dgm:pt>
    <dgm:pt modelId="{36B0D773-287A-4998-A3B8-A3B703BC75A4}">
      <dgm:prSet/>
      <dgm:spPr/>
      <dgm:t>
        <a:bodyPr/>
        <a:lstStyle/>
        <a:p>
          <a:r>
            <a:rPr lang="pl-PL"/>
            <a:t>==, != - operatory równości</a:t>
          </a:r>
          <a:endParaRPr lang="en-US"/>
        </a:p>
      </dgm:t>
    </dgm:pt>
    <dgm:pt modelId="{E7780305-A6E4-4501-A8EE-5903A35F022C}" type="parTrans" cxnId="{038B0315-DBCE-41AA-BC61-F800A8617660}">
      <dgm:prSet/>
      <dgm:spPr/>
      <dgm:t>
        <a:bodyPr/>
        <a:lstStyle/>
        <a:p>
          <a:endParaRPr lang="en-US"/>
        </a:p>
      </dgm:t>
    </dgm:pt>
    <dgm:pt modelId="{F366F3FD-C8FB-4848-8CEA-D00A37AB79F8}" type="sibTrans" cxnId="{038B0315-DBCE-41AA-BC61-F800A8617660}">
      <dgm:prSet/>
      <dgm:spPr/>
      <dgm:t>
        <a:bodyPr/>
        <a:lstStyle/>
        <a:p>
          <a:endParaRPr lang="en-US"/>
        </a:p>
      </dgm:t>
    </dgm:pt>
    <dgm:pt modelId="{8244CE33-8E8D-4782-B90E-A1C31F1B8370}">
      <dgm:prSet/>
      <dgm:spPr/>
      <dgm:t>
        <a:bodyPr/>
        <a:lstStyle/>
        <a:p>
          <a:r>
            <a:rPr lang="pl-PL"/>
            <a:t>===, !== - operatory równości referencyjnej</a:t>
          </a:r>
          <a:endParaRPr lang="en-US"/>
        </a:p>
      </dgm:t>
    </dgm:pt>
    <dgm:pt modelId="{500A1653-80EF-4DB0-BB13-9A9D5CFE99D0}" type="parTrans" cxnId="{19A4F051-C681-4510-BD25-296A38726F62}">
      <dgm:prSet/>
      <dgm:spPr/>
      <dgm:t>
        <a:bodyPr/>
        <a:lstStyle/>
        <a:p>
          <a:endParaRPr lang="en-US"/>
        </a:p>
      </dgm:t>
    </dgm:pt>
    <dgm:pt modelId="{CDAAC776-A7CE-4533-9393-BF1E4F6C3A56}" type="sibTrans" cxnId="{19A4F051-C681-4510-BD25-296A38726F62}">
      <dgm:prSet/>
      <dgm:spPr/>
      <dgm:t>
        <a:bodyPr/>
        <a:lstStyle/>
        <a:p>
          <a:endParaRPr lang="en-US"/>
        </a:p>
      </dgm:t>
    </dgm:pt>
    <dgm:pt modelId="{DFE4C24A-4A54-46DA-AA65-07F80AE10010}">
      <dgm:prSet/>
      <dgm:spPr/>
      <dgm:t>
        <a:bodyPr/>
        <a:lstStyle/>
        <a:p>
          <a:r>
            <a:rPr lang="pl-PL"/>
            <a:t>@  -  wprowadza adnotację</a:t>
          </a:r>
          <a:endParaRPr lang="en-US"/>
        </a:p>
      </dgm:t>
    </dgm:pt>
    <dgm:pt modelId="{C3986458-DEFB-4719-943E-A619FEF3A170}" type="parTrans" cxnId="{925CD212-E501-4756-AB06-5BC7FDD82450}">
      <dgm:prSet/>
      <dgm:spPr/>
      <dgm:t>
        <a:bodyPr/>
        <a:lstStyle/>
        <a:p>
          <a:endParaRPr lang="en-US"/>
        </a:p>
      </dgm:t>
    </dgm:pt>
    <dgm:pt modelId="{26DA2862-6FA2-4678-A46A-BE612176C9CA}" type="sibTrans" cxnId="{925CD212-E501-4756-AB06-5BC7FDD82450}">
      <dgm:prSet/>
      <dgm:spPr/>
      <dgm:t>
        <a:bodyPr/>
        <a:lstStyle/>
        <a:p>
          <a:endParaRPr lang="en-US"/>
        </a:p>
      </dgm:t>
    </dgm:pt>
    <dgm:pt modelId="{C860B448-9862-452D-A1D1-82C55A9F7E3D}">
      <dgm:prSet/>
      <dgm:spPr/>
      <dgm:t>
        <a:bodyPr/>
        <a:lstStyle/>
        <a:p>
          <a:r>
            <a:rPr lang="pl-PL"/>
            <a:t>Val – operator przypisania wartości stałej</a:t>
          </a:r>
          <a:endParaRPr lang="en-US"/>
        </a:p>
      </dgm:t>
    </dgm:pt>
    <dgm:pt modelId="{16A7DC5B-1D10-422C-B894-83FB042D82D8}" type="parTrans" cxnId="{518F60AA-0CA8-44E0-AA43-F3AF2299D66D}">
      <dgm:prSet/>
      <dgm:spPr/>
      <dgm:t>
        <a:bodyPr/>
        <a:lstStyle/>
        <a:p>
          <a:endParaRPr lang="en-US"/>
        </a:p>
      </dgm:t>
    </dgm:pt>
    <dgm:pt modelId="{DAFE1EA6-DFA2-4DF0-9768-3BAD4A8C5A3B}" type="sibTrans" cxnId="{518F60AA-0CA8-44E0-AA43-F3AF2299D66D}">
      <dgm:prSet/>
      <dgm:spPr/>
      <dgm:t>
        <a:bodyPr/>
        <a:lstStyle/>
        <a:p>
          <a:endParaRPr lang="en-US"/>
        </a:p>
      </dgm:t>
    </dgm:pt>
    <dgm:pt modelId="{70B0E408-BBF7-475C-9664-1A16E0FBE6C2}">
      <dgm:prSet/>
      <dgm:spPr/>
      <dgm:t>
        <a:bodyPr/>
        <a:lstStyle/>
        <a:p>
          <a:r>
            <a:rPr lang="pl-PL"/>
            <a:t>Var – operator przypisania wartości zmiennej</a:t>
          </a:r>
          <a:endParaRPr lang="en-US"/>
        </a:p>
      </dgm:t>
    </dgm:pt>
    <dgm:pt modelId="{C29B2D72-10C1-4789-9568-380B6A4DF302}" type="parTrans" cxnId="{EB128888-71F6-46DC-9DA7-38678CDEDB5C}">
      <dgm:prSet/>
      <dgm:spPr/>
      <dgm:t>
        <a:bodyPr/>
        <a:lstStyle/>
        <a:p>
          <a:endParaRPr lang="en-US"/>
        </a:p>
      </dgm:t>
    </dgm:pt>
    <dgm:pt modelId="{89525FF7-234C-4DC4-A2A4-4E2F33619D4C}" type="sibTrans" cxnId="{EB128888-71F6-46DC-9DA7-38678CDEDB5C}">
      <dgm:prSet/>
      <dgm:spPr/>
      <dgm:t>
        <a:bodyPr/>
        <a:lstStyle/>
        <a:p>
          <a:endParaRPr lang="en-US"/>
        </a:p>
      </dgm:t>
    </dgm:pt>
    <dgm:pt modelId="{FA876F40-74B7-4FEA-92F7-D002E35F21BE}">
      <dgm:prSet/>
      <dgm:spPr/>
      <dgm:t>
        <a:bodyPr/>
        <a:lstStyle/>
        <a:p>
          <a:r>
            <a:rPr lang="pl-PL"/>
            <a:t>odwołuje się do zewnętrznej nadklasy.</a:t>
          </a:r>
          <a:endParaRPr lang="en-US"/>
        </a:p>
      </dgm:t>
    </dgm:pt>
    <dgm:pt modelId="{324B863C-974E-45D6-AF52-91440BD86ABF}" type="parTrans" cxnId="{EE58DD96-D451-42C1-867B-F69039FC3211}">
      <dgm:prSet/>
      <dgm:spPr/>
      <dgm:t>
        <a:bodyPr/>
        <a:lstStyle/>
        <a:p>
          <a:endParaRPr lang="en-US"/>
        </a:p>
      </dgm:t>
    </dgm:pt>
    <dgm:pt modelId="{7F74402E-E1ED-48DD-AE64-27DA10BEEF25}" type="sibTrans" cxnId="{EE58DD96-D451-42C1-867B-F69039FC3211}">
      <dgm:prSet/>
      <dgm:spPr/>
      <dgm:t>
        <a:bodyPr/>
        <a:lstStyle/>
        <a:p>
          <a:endParaRPr lang="en-US"/>
        </a:p>
      </dgm:t>
    </dgm:pt>
    <dgm:pt modelId="{C44618DA-BDBA-4716-BDA2-82FF5B0D9413}" type="pres">
      <dgm:prSet presAssocID="{2F954C4D-3187-4E5F-8FB0-9CEEBE9710B0}" presName="Name0" presStyleCnt="0">
        <dgm:presLayoutVars>
          <dgm:dir/>
          <dgm:resizeHandles val="exact"/>
        </dgm:presLayoutVars>
      </dgm:prSet>
      <dgm:spPr/>
    </dgm:pt>
    <dgm:pt modelId="{2A8FD920-61C4-4D0A-B906-ED91862A5878}" type="pres">
      <dgm:prSet presAssocID="{1DD5B118-29AD-45F6-9B0F-FE505C73BB98}" presName="node" presStyleLbl="node1" presStyleIdx="0" presStyleCnt="11">
        <dgm:presLayoutVars>
          <dgm:bulletEnabled val="1"/>
        </dgm:presLayoutVars>
      </dgm:prSet>
      <dgm:spPr/>
    </dgm:pt>
    <dgm:pt modelId="{CA5C00E0-417F-46C4-96B9-EAF87F880873}" type="pres">
      <dgm:prSet presAssocID="{94287A7C-E5C4-4923-89E0-178D9F64B36F}" presName="sibTrans" presStyleLbl="sibTrans1D1" presStyleIdx="0" presStyleCnt="10"/>
      <dgm:spPr/>
    </dgm:pt>
    <dgm:pt modelId="{76CDB920-3994-4E23-9145-34B88BC671A4}" type="pres">
      <dgm:prSet presAssocID="{94287A7C-E5C4-4923-89E0-178D9F64B36F}" presName="connectorText" presStyleLbl="sibTrans1D1" presStyleIdx="0" presStyleCnt="10"/>
      <dgm:spPr/>
    </dgm:pt>
    <dgm:pt modelId="{413544C9-AD34-497C-8991-FCDD01039A98}" type="pres">
      <dgm:prSet presAssocID="{BC2E4B1F-DB94-4B88-AA39-242A5C61FEBA}" presName="node" presStyleLbl="node1" presStyleIdx="1" presStyleCnt="11">
        <dgm:presLayoutVars>
          <dgm:bulletEnabled val="1"/>
        </dgm:presLayoutVars>
      </dgm:prSet>
      <dgm:spPr/>
    </dgm:pt>
    <dgm:pt modelId="{92DC225D-A243-426D-AAB7-36ABC435F983}" type="pres">
      <dgm:prSet presAssocID="{6DA61303-E144-462C-B229-12959E9E6B58}" presName="sibTrans" presStyleLbl="sibTrans1D1" presStyleIdx="1" presStyleCnt="10"/>
      <dgm:spPr/>
    </dgm:pt>
    <dgm:pt modelId="{FA94E626-34B4-46BA-9E12-7C039CB82B3C}" type="pres">
      <dgm:prSet presAssocID="{6DA61303-E144-462C-B229-12959E9E6B58}" presName="connectorText" presStyleLbl="sibTrans1D1" presStyleIdx="1" presStyleCnt="10"/>
      <dgm:spPr/>
    </dgm:pt>
    <dgm:pt modelId="{01F2D091-C89F-46FE-A6FE-07108601A48C}" type="pres">
      <dgm:prSet presAssocID="{8D011DED-705F-4419-BF3B-C229F4701A16}" presName="node" presStyleLbl="node1" presStyleIdx="2" presStyleCnt="11">
        <dgm:presLayoutVars>
          <dgm:bulletEnabled val="1"/>
        </dgm:presLayoutVars>
      </dgm:prSet>
      <dgm:spPr/>
    </dgm:pt>
    <dgm:pt modelId="{4345DEB1-4254-4540-9B79-7AC5E9A505A2}" type="pres">
      <dgm:prSet presAssocID="{93D76BC2-EF76-475B-B40F-4B02C537062F}" presName="sibTrans" presStyleLbl="sibTrans1D1" presStyleIdx="2" presStyleCnt="10"/>
      <dgm:spPr/>
    </dgm:pt>
    <dgm:pt modelId="{B46ECF6B-E187-4862-B91D-2684FC8FE9AA}" type="pres">
      <dgm:prSet presAssocID="{93D76BC2-EF76-475B-B40F-4B02C537062F}" presName="connectorText" presStyleLbl="sibTrans1D1" presStyleIdx="2" presStyleCnt="10"/>
      <dgm:spPr/>
    </dgm:pt>
    <dgm:pt modelId="{747BBD4A-8A3E-44AC-BAAA-8F6D36B0E045}" type="pres">
      <dgm:prSet presAssocID="{5BFA5323-0229-4A8A-B180-BBF563BCC329}" presName="node" presStyleLbl="node1" presStyleIdx="3" presStyleCnt="11">
        <dgm:presLayoutVars>
          <dgm:bulletEnabled val="1"/>
        </dgm:presLayoutVars>
      </dgm:prSet>
      <dgm:spPr/>
    </dgm:pt>
    <dgm:pt modelId="{FD7272D2-5663-4430-809E-AC52AD5C9129}" type="pres">
      <dgm:prSet presAssocID="{0390E7F9-8CFC-4395-9D8E-C68A1AEDB0C1}" presName="sibTrans" presStyleLbl="sibTrans1D1" presStyleIdx="3" presStyleCnt="10"/>
      <dgm:spPr/>
    </dgm:pt>
    <dgm:pt modelId="{81C5B0FA-83F0-4DE8-96F8-72D4EBA7A739}" type="pres">
      <dgm:prSet presAssocID="{0390E7F9-8CFC-4395-9D8E-C68A1AEDB0C1}" presName="connectorText" presStyleLbl="sibTrans1D1" presStyleIdx="3" presStyleCnt="10"/>
      <dgm:spPr/>
    </dgm:pt>
    <dgm:pt modelId="{AC5FC402-578E-4755-AFEC-2C9BD350CD61}" type="pres">
      <dgm:prSet presAssocID="{A8736555-A0F2-4534-9609-05652475B81A}" presName="node" presStyleLbl="node1" presStyleIdx="4" presStyleCnt="11">
        <dgm:presLayoutVars>
          <dgm:bulletEnabled val="1"/>
        </dgm:presLayoutVars>
      </dgm:prSet>
      <dgm:spPr/>
    </dgm:pt>
    <dgm:pt modelId="{0B6D0F2E-9460-4C13-BF6A-E7177DF06E68}" type="pres">
      <dgm:prSet presAssocID="{4E04D7AB-063E-4B33-949F-20E0C2DAFE52}" presName="sibTrans" presStyleLbl="sibTrans1D1" presStyleIdx="4" presStyleCnt="10"/>
      <dgm:spPr/>
    </dgm:pt>
    <dgm:pt modelId="{78BE87B3-A5D8-4698-8B9E-058ED79EB00F}" type="pres">
      <dgm:prSet presAssocID="{4E04D7AB-063E-4B33-949F-20E0C2DAFE52}" presName="connectorText" presStyleLbl="sibTrans1D1" presStyleIdx="4" presStyleCnt="10"/>
      <dgm:spPr/>
    </dgm:pt>
    <dgm:pt modelId="{7A28CBDD-9825-4DEF-8DD0-C1D0580AB6D2}" type="pres">
      <dgm:prSet presAssocID="{36B0D773-287A-4998-A3B8-A3B703BC75A4}" presName="node" presStyleLbl="node1" presStyleIdx="5" presStyleCnt="11">
        <dgm:presLayoutVars>
          <dgm:bulletEnabled val="1"/>
        </dgm:presLayoutVars>
      </dgm:prSet>
      <dgm:spPr/>
    </dgm:pt>
    <dgm:pt modelId="{C90925D6-27E8-44E1-BB0D-2A3609AC49C7}" type="pres">
      <dgm:prSet presAssocID="{F366F3FD-C8FB-4848-8CEA-D00A37AB79F8}" presName="sibTrans" presStyleLbl="sibTrans1D1" presStyleIdx="5" presStyleCnt="10"/>
      <dgm:spPr/>
    </dgm:pt>
    <dgm:pt modelId="{0FB0E6E2-571B-488E-A9D5-88BED13D2C8F}" type="pres">
      <dgm:prSet presAssocID="{F366F3FD-C8FB-4848-8CEA-D00A37AB79F8}" presName="connectorText" presStyleLbl="sibTrans1D1" presStyleIdx="5" presStyleCnt="10"/>
      <dgm:spPr/>
    </dgm:pt>
    <dgm:pt modelId="{A85C0180-FEBD-4CAF-BBC8-923455A0D43A}" type="pres">
      <dgm:prSet presAssocID="{8244CE33-8E8D-4782-B90E-A1C31F1B8370}" presName="node" presStyleLbl="node1" presStyleIdx="6" presStyleCnt="11">
        <dgm:presLayoutVars>
          <dgm:bulletEnabled val="1"/>
        </dgm:presLayoutVars>
      </dgm:prSet>
      <dgm:spPr/>
    </dgm:pt>
    <dgm:pt modelId="{88F8B91D-9857-4687-A2DF-19E7D1E630DD}" type="pres">
      <dgm:prSet presAssocID="{CDAAC776-A7CE-4533-9393-BF1E4F6C3A56}" presName="sibTrans" presStyleLbl="sibTrans1D1" presStyleIdx="6" presStyleCnt="10"/>
      <dgm:spPr/>
    </dgm:pt>
    <dgm:pt modelId="{C15016AF-1BA7-489E-A248-D098C9E01652}" type="pres">
      <dgm:prSet presAssocID="{CDAAC776-A7CE-4533-9393-BF1E4F6C3A56}" presName="connectorText" presStyleLbl="sibTrans1D1" presStyleIdx="6" presStyleCnt="10"/>
      <dgm:spPr/>
    </dgm:pt>
    <dgm:pt modelId="{A87E9B00-BDD9-49E8-A44B-581A76EB4B33}" type="pres">
      <dgm:prSet presAssocID="{DFE4C24A-4A54-46DA-AA65-07F80AE10010}" presName="node" presStyleLbl="node1" presStyleIdx="7" presStyleCnt="11">
        <dgm:presLayoutVars>
          <dgm:bulletEnabled val="1"/>
        </dgm:presLayoutVars>
      </dgm:prSet>
      <dgm:spPr/>
    </dgm:pt>
    <dgm:pt modelId="{DF6B75D2-7C65-426E-B1B6-8F7AF8A80B81}" type="pres">
      <dgm:prSet presAssocID="{26DA2862-6FA2-4678-A46A-BE612176C9CA}" presName="sibTrans" presStyleLbl="sibTrans1D1" presStyleIdx="7" presStyleCnt="10"/>
      <dgm:spPr/>
    </dgm:pt>
    <dgm:pt modelId="{053EE2B5-FF0D-4174-8528-32302BB2E12B}" type="pres">
      <dgm:prSet presAssocID="{26DA2862-6FA2-4678-A46A-BE612176C9CA}" presName="connectorText" presStyleLbl="sibTrans1D1" presStyleIdx="7" presStyleCnt="10"/>
      <dgm:spPr/>
    </dgm:pt>
    <dgm:pt modelId="{4F89951E-E163-4AF3-8AD8-F67BBFBB4C8A}" type="pres">
      <dgm:prSet presAssocID="{C860B448-9862-452D-A1D1-82C55A9F7E3D}" presName="node" presStyleLbl="node1" presStyleIdx="8" presStyleCnt="11">
        <dgm:presLayoutVars>
          <dgm:bulletEnabled val="1"/>
        </dgm:presLayoutVars>
      </dgm:prSet>
      <dgm:spPr/>
    </dgm:pt>
    <dgm:pt modelId="{F13ACCAF-4193-4ECD-93A4-4E32E65D419E}" type="pres">
      <dgm:prSet presAssocID="{DAFE1EA6-DFA2-4DF0-9768-3BAD4A8C5A3B}" presName="sibTrans" presStyleLbl="sibTrans1D1" presStyleIdx="8" presStyleCnt="10"/>
      <dgm:spPr/>
    </dgm:pt>
    <dgm:pt modelId="{2E7AFC36-3F72-4297-8323-A0415CFCCA10}" type="pres">
      <dgm:prSet presAssocID="{DAFE1EA6-DFA2-4DF0-9768-3BAD4A8C5A3B}" presName="connectorText" presStyleLbl="sibTrans1D1" presStyleIdx="8" presStyleCnt="10"/>
      <dgm:spPr/>
    </dgm:pt>
    <dgm:pt modelId="{2CC824B3-1FB7-40BF-B22B-9BF1267F5F74}" type="pres">
      <dgm:prSet presAssocID="{70B0E408-BBF7-475C-9664-1A16E0FBE6C2}" presName="node" presStyleLbl="node1" presStyleIdx="9" presStyleCnt="11">
        <dgm:presLayoutVars>
          <dgm:bulletEnabled val="1"/>
        </dgm:presLayoutVars>
      </dgm:prSet>
      <dgm:spPr/>
    </dgm:pt>
    <dgm:pt modelId="{A45936F7-05B3-4E42-9ECD-F4966CC87B4D}" type="pres">
      <dgm:prSet presAssocID="{89525FF7-234C-4DC4-A2A4-4E2F33619D4C}" presName="sibTrans" presStyleLbl="sibTrans1D1" presStyleIdx="9" presStyleCnt="10"/>
      <dgm:spPr/>
    </dgm:pt>
    <dgm:pt modelId="{9FB97561-5C1D-4F4C-AADA-BA4D028440E8}" type="pres">
      <dgm:prSet presAssocID="{89525FF7-234C-4DC4-A2A4-4E2F33619D4C}" presName="connectorText" presStyleLbl="sibTrans1D1" presStyleIdx="9" presStyleCnt="10"/>
      <dgm:spPr/>
    </dgm:pt>
    <dgm:pt modelId="{421B52AD-59E6-4196-9B7A-8D18DC25828B}" type="pres">
      <dgm:prSet presAssocID="{FA876F40-74B7-4FEA-92F7-D002E35F21B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099DE400-C3CC-472E-A65D-C4A8B75F50AC}" type="presOf" srcId="{1DD5B118-29AD-45F6-9B0F-FE505C73BB98}" destId="{2A8FD920-61C4-4D0A-B906-ED91862A5878}" srcOrd="0" destOrd="0" presId="urn:microsoft.com/office/officeart/2016/7/layout/RepeatingBendingProcessNew"/>
    <dgm:cxn modelId="{70AAD501-6C27-4D4A-9CAA-7378B4BA383F}" type="presOf" srcId="{DAFE1EA6-DFA2-4DF0-9768-3BAD4A8C5A3B}" destId="{2E7AFC36-3F72-4297-8323-A0415CFCCA10}" srcOrd="1" destOrd="0" presId="urn:microsoft.com/office/officeart/2016/7/layout/RepeatingBendingProcessNew"/>
    <dgm:cxn modelId="{2FBAA30B-73E2-4C92-83E3-D0E293A55C8F}" type="presOf" srcId="{DFE4C24A-4A54-46DA-AA65-07F80AE10010}" destId="{A87E9B00-BDD9-49E8-A44B-581A76EB4B33}" srcOrd="0" destOrd="0" presId="urn:microsoft.com/office/officeart/2016/7/layout/RepeatingBendingProcessNew"/>
    <dgm:cxn modelId="{925CD212-E501-4756-AB06-5BC7FDD82450}" srcId="{2F954C4D-3187-4E5F-8FB0-9CEEBE9710B0}" destId="{DFE4C24A-4A54-46DA-AA65-07F80AE10010}" srcOrd="7" destOrd="0" parTransId="{C3986458-DEFB-4719-943E-A619FEF3A170}" sibTransId="{26DA2862-6FA2-4678-A46A-BE612176C9CA}"/>
    <dgm:cxn modelId="{038B0315-DBCE-41AA-BC61-F800A8617660}" srcId="{2F954C4D-3187-4E5F-8FB0-9CEEBE9710B0}" destId="{36B0D773-287A-4998-A3B8-A3B703BC75A4}" srcOrd="5" destOrd="0" parTransId="{E7780305-A6E4-4501-A8EE-5903A35F022C}" sibTransId="{F366F3FD-C8FB-4848-8CEA-D00A37AB79F8}"/>
    <dgm:cxn modelId="{4E2F031F-6AEE-473C-97A7-E4883DA4DD03}" type="presOf" srcId="{8D011DED-705F-4419-BF3B-C229F4701A16}" destId="{01F2D091-C89F-46FE-A6FE-07108601A48C}" srcOrd="0" destOrd="0" presId="urn:microsoft.com/office/officeart/2016/7/layout/RepeatingBendingProcessNew"/>
    <dgm:cxn modelId="{3C5F8721-DBA6-4F6F-8C0D-76537ABBC131}" type="presOf" srcId="{0390E7F9-8CFC-4395-9D8E-C68A1AEDB0C1}" destId="{FD7272D2-5663-4430-809E-AC52AD5C9129}" srcOrd="0" destOrd="0" presId="urn:microsoft.com/office/officeart/2016/7/layout/RepeatingBendingProcessNew"/>
    <dgm:cxn modelId="{C545DE24-87FF-4272-9CB7-4FC0BC7084B4}" type="presOf" srcId="{26DA2862-6FA2-4678-A46A-BE612176C9CA}" destId="{DF6B75D2-7C65-426E-B1B6-8F7AF8A80B81}" srcOrd="0" destOrd="0" presId="urn:microsoft.com/office/officeart/2016/7/layout/RepeatingBendingProcessNew"/>
    <dgm:cxn modelId="{A2C74D2F-AB0E-41BF-A642-AF22BBBC8261}" type="presOf" srcId="{5BFA5323-0229-4A8A-B180-BBF563BCC329}" destId="{747BBD4A-8A3E-44AC-BAAA-8F6D36B0E045}" srcOrd="0" destOrd="0" presId="urn:microsoft.com/office/officeart/2016/7/layout/RepeatingBendingProcessNew"/>
    <dgm:cxn modelId="{79B7C23E-3821-4BDF-AF97-6E7BC837D21F}" type="presOf" srcId="{70B0E408-BBF7-475C-9664-1A16E0FBE6C2}" destId="{2CC824B3-1FB7-40BF-B22B-9BF1267F5F74}" srcOrd="0" destOrd="0" presId="urn:microsoft.com/office/officeart/2016/7/layout/RepeatingBendingProcessNew"/>
    <dgm:cxn modelId="{AAF13145-3E96-4DCD-97C6-C000C7608B05}" type="presOf" srcId="{4E04D7AB-063E-4B33-949F-20E0C2DAFE52}" destId="{78BE87B3-A5D8-4698-8B9E-058ED79EB00F}" srcOrd="1" destOrd="0" presId="urn:microsoft.com/office/officeart/2016/7/layout/RepeatingBendingProcessNew"/>
    <dgm:cxn modelId="{4A08BC66-1AE6-4F53-837A-2E885305FB00}" type="presOf" srcId="{CDAAC776-A7CE-4533-9393-BF1E4F6C3A56}" destId="{C15016AF-1BA7-489E-A248-D098C9E01652}" srcOrd="1" destOrd="0" presId="urn:microsoft.com/office/officeart/2016/7/layout/RepeatingBendingProcessNew"/>
    <dgm:cxn modelId="{515FA34C-2E48-4D93-836E-5A5B3678A1AA}" type="presOf" srcId="{CDAAC776-A7CE-4533-9393-BF1E4F6C3A56}" destId="{88F8B91D-9857-4687-A2DF-19E7D1E630DD}" srcOrd="0" destOrd="0" presId="urn:microsoft.com/office/officeart/2016/7/layout/RepeatingBendingProcessNew"/>
    <dgm:cxn modelId="{32FE784D-D5D8-4454-8574-6218975DD0E8}" type="presOf" srcId="{F366F3FD-C8FB-4848-8CEA-D00A37AB79F8}" destId="{0FB0E6E2-571B-488E-A9D5-88BED13D2C8F}" srcOrd="1" destOrd="0" presId="urn:microsoft.com/office/officeart/2016/7/layout/RepeatingBendingProcessNew"/>
    <dgm:cxn modelId="{19A4F051-C681-4510-BD25-296A38726F62}" srcId="{2F954C4D-3187-4E5F-8FB0-9CEEBE9710B0}" destId="{8244CE33-8E8D-4782-B90E-A1C31F1B8370}" srcOrd="6" destOrd="0" parTransId="{500A1653-80EF-4DB0-BB13-9A9D5CFE99D0}" sibTransId="{CDAAC776-A7CE-4533-9393-BF1E4F6C3A56}"/>
    <dgm:cxn modelId="{DB672E73-5D8D-41DD-AE93-D6418E83DD61}" type="presOf" srcId="{36B0D773-287A-4998-A3B8-A3B703BC75A4}" destId="{7A28CBDD-9825-4DEF-8DD0-C1D0580AB6D2}" srcOrd="0" destOrd="0" presId="urn:microsoft.com/office/officeart/2016/7/layout/RepeatingBendingProcessNew"/>
    <dgm:cxn modelId="{8AEDC173-4624-42D4-A917-8F7DA4E49C97}" type="presOf" srcId="{DAFE1EA6-DFA2-4DF0-9768-3BAD4A8C5A3B}" destId="{F13ACCAF-4193-4ECD-93A4-4E32E65D419E}" srcOrd="0" destOrd="0" presId="urn:microsoft.com/office/officeart/2016/7/layout/RepeatingBendingProcessNew"/>
    <dgm:cxn modelId="{74C15974-4FE6-4F8A-B213-FAA9105AC502}" type="presOf" srcId="{C860B448-9862-452D-A1D1-82C55A9F7E3D}" destId="{4F89951E-E163-4AF3-8AD8-F67BBFBB4C8A}" srcOrd="0" destOrd="0" presId="urn:microsoft.com/office/officeart/2016/7/layout/RepeatingBendingProcessNew"/>
    <dgm:cxn modelId="{42B74C79-98D7-49E4-AD0D-5EBD0571B830}" srcId="{2F954C4D-3187-4E5F-8FB0-9CEEBE9710B0}" destId="{5BFA5323-0229-4A8A-B180-BBF563BCC329}" srcOrd="3" destOrd="0" parTransId="{C0FC0E41-19A4-4C50-9B00-E7DC408FE5D1}" sibTransId="{0390E7F9-8CFC-4395-9D8E-C68A1AEDB0C1}"/>
    <dgm:cxn modelId="{BC428A7A-0591-4F08-AAA2-AEB0866AFC36}" type="presOf" srcId="{89525FF7-234C-4DC4-A2A4-4E2F33619D4C}" destId="{9FB97561-5C1D-4F4C-AADA-BA4D028440E8}" srcOrd="1" destOrd="0" presId="urn:microsoft.com/office/officeart/2016/7/layout/RepeatingBendingProcessNew"/>
    <dgm:cxn modelId="{5CC4BF5A-13B5-4537-AC9E-814F3C43E772}" type="presOf" srcId="{26DA2862-6FA2-4678-A46A-BE612176C9CA}" destId="{053EE2B5-FF0D-4174-8528-32302BB2E12B}" srcOrd="1" destOrd="0" presId="urn:microsoft.com/office/officeart/2016/7/layout/RepeatingBendingProcessNew"/>
    <dgm:cxn modelId="{EB128888-71F6-46DC-9DA7-38678CDEDB5C}" srcId="{2F954C4D-3187-4E5F-8FB0-9CEEBE9710B0}" destId="{70B0E408-BBF7-475C-9664-1A16E0FBE6C2}" srcOrd="9" destOrd="0" parTransId="{C29B2D72-10C1-4789-9568-380B6A4DF302}" sibTransId="{89525FF7-234C-4DC4-A2A4-4E2F33619D4C}"/>
    <dgm:cxn modelId="{61F39191-2048-46B4-9331-6026EF96A5F1}" srcId="{2F954C4D-3187-4E5F-8FB0-9CEEBE9710B0}" destId="{8D011DED-705F-4419-BF3B-C229F4701A16}" srcOrd="2" destOrd="0" parTransId="{E6FEDE06-2C14-4AF3-8D3C-120EBF8D30E0}" sibTransId="{93D76BC2-EF76-475B-B40F-4B02C537062F}"/>
    <dgm:cxn modelId="{C093EC94-DEA6-44D5-AF0C-F1D7A5830930}" type="presOf" srcId="{2F954C4D-3187-4E5F-8FB0-9CEEBE9710B0}" destId="{C44618DA-BDBA-4716-BDA2-82FF5B0D9413}" srcOrd="0" destOrd="0" presId="urn:microsoft.com/office/officeart/2016/7/layout/RepeatingBendingProcessNew"/>
    <dgm:cxn modelId="{EE58DD96-D451-42C1-867B-F69039FC3211}" srcId="{2F954C4D-3187-4E5F-8FB0-9CEEBE9710B0}" destId="{FA876F40-74B7-4FEA-92F7-D002E35F21BE}" srcOrd="10" destOrd="0" parTransId="{324B863C-974E-45D6-AF52-91440BD86ABF}" sibTransId="{7F74402E-E1ED-48DD-AE64-27DA10BEEF25}"/>
    <dgm:cxn modelId="{495CD19A-CEB6-4C1C-B13E-76DDA6A6D180}" type="presOf" srcId="{6DA61303-E144-462C-B229-12959E9E6B58}" destId="{FA94E626-34B4-46BA-9E12-7C039CB82B3C}" srcOrd="1" destOrd="0" presId="urn:microsoft.com/office/officeart/2016/7/layout/RepeatingBendingProcessNew"/>
    <dgm:cxn modelId="{300B88A1-F717-4138-8676-F60FC489CD17}" type="presOf" srcId="{8244CE33-8E8D-4782-B90E-A1C31F1B8370}" destId="{A85C0180-FEBD-4CAF-BBC8-923455A0D43A}" srcOrd="0" destOrd="0" presId="urn:microsoft.com/office/officeart/2016/7/layout/RepeatingBendingProcessNew"/>
    <dgm:cxn modelId="{518F60AA-0CA8-44E0-AA43-F3AF2299D66D}" srcId="{2F954C4D-3187-4E5F-8FB0-9CEEBE9710B0}" destId="{C860B448-9862-452D-A1D1-82C55A9F7E3D}" srcOrd="8" destOrd="0" parTransId="{16A7DC5B-1D10-422C-B894-83FB042D82D8}" sibTransId="{DAFE1EA6-DFA2-4DF0-9768-3BAD4A8C5A3B}"/>
    <dgm:cxn modelId="{2E89DCAA-7F97-4AA6-89E9-7980F26382E7}" type="presOf" srcId="{89525FF7-234C-4DC4-A2A4-4E2F33619D4C}" destId="{A45936F7-05B3-4E42-9ECD-F4966CC87B4D}" srcOrd="0" destOrd="0" presId="urn:microsoft.com/office/officeart/2016/7/layout/RepeatingBendingProcessNew"/>
    <dgm:cxn modelId="{A9F0E1AA-86F7-4907-A68F-9DB7B6FC018B}" type="presOf" srcId="{4E04D7AB-063E-4B33-949F-20E0C2DAFE52}" destId="{0B6D0F2E-9460-4C13-BF6A-E7177DF06E68}" srcOrd="0" destOrd="0" presId="urn:microsoft.com/office/officeart/2016/7/layout/RepeatingBendingProcessNew"/>
    <dgm:cxn modelId="{0D1946AF-B79F-489C-B83A-C74987D923BE}" type="presOf" srcId="{0390E7F9-8CFC-4395-9D8E-C68A1AEDB0C1}" destId="{81C5B0FA-83F0-4DE8-96F8-72D4EBA7A739}" srcOrd="1" destOrd="0" presId="urn:microsoft.com/office/officeart/2016/7/layout/RepeatingBendingProcessNew"/>
    <dgm:cxn modelId="{D2B14DB2-34F7-45BF-B96B-EE157E461CC6}" type="presOf" srcId="{A8736555-A0F2-4534-9609-05652475B81A}" destId="{AC5FC402-578E-4755-AFEC-2C9BD350CD61}" srcOrd="0" destOrd="0" presId="urn:microsoft.com/office/officeart/2016/7/layout/RepeatingBendingProcessNew"/>
    <dgm:cxn modelId="{040293B8-6155-4A7D-819A-965E351B9E3C}" type="presOf" srcId="{93D76BC2-EF76-475B-B40F-4B02C537062F}" destId="{B46ECF6B-E187-4862-B91D-2684FC8FE9AA}" srcOrd="1" destOrd="0" presId="urn:microsoft.com/office/officeart/2016/7/layout/RepeatingBendingProcessNew"/>
    <dgm:cxn modelId="{7DB7B2BE-BDC0-49BD-8909-4144937CF8CA}" type="presOf" srcId="{F366F3FD-C8FB-4848-8CEA-D00A37AB79F8}" destId="{C90925D6-27E8-44E1-BB0D-2A3609AC49C7}" srcOrd="0" destOrd="0" presId="urn:microsoft.com/office/officeart/2016/7/layout/RepeatingBendingProcessNew"/>
    <dgm:cxn modelId="{C19746BF-27B3-4117-897F-71422C8D826E}" srcId="{2F954C4D-3187-4E5F-8FB0-9CEEBE9710B0}" destId="{A8736555-A0F2-4534-9609-05652475B81A}" srcOrd="4" destOrd="0" parTransId="{8CB45315-AE93-4C06-84E6-B86DF6A97C58}" sibTransId="{4E04D7AB-063E-4B33-949F-20E0C2DAFE52}"/>
    <dgm:cxn modelId="{AFDFE0C0-6D53-4379-9FF2-58707CA532E3}" type="presOf" srcId="{FA876F40-74B7-4FEA-92F7-D002E35F21BE}" destId="{421B52AD-59E6-4196-9B7A-8D18DC25828B}" srcOrd="0" destOrd="0" presId="urn:microsoft.com/office/officeart/2016/7/layout/RepeatingBendingProcessNew"/>
    <dgm:cxn modelId="{D43778C6-CE84-4F49-99F8-0CDA19738E8C}" type="presOf" srcId="{94287A7C-E5C4-4923-89E0-178D9F64B36F}" destId="{76CDB920-3994-4E23-9145-34B88BC671A4}" srcOrd="1" destOrd="0" presId="urn:microsoft.com/office/officeart/2016/7/layout/RepeatingBendingProcessNew"/>
    <dgm:cxn modelId="{884E27CD-28C9-4E17-A7AB-1CCFCBDA47C3}" srcId="{2F954C4D-3187-4E5F-8FB0-9CEEBE9710B0}" destId="{BC2E4B1F-DB94-4B88-AA39-242A5C61FEBA}" srcOrd="1" destOrd="0" parTransId="{DCF97FF7-AE91-409F-A834-31DC48FA10F3}" sibTransId="{6DA61303-E144-462C-B229-12959E9E6B58}"/>
    <dgm:cxn modelId="{3384D6D0-EBE4-4314-81DB-29301C58131B}" type="presOf" srcId="{93D76BC2-EF76-475B-B40F-4B02C537062F}" destId="{4345DEB1-4254-4540-9B79-7AC5E9A505A2}" srcOrd="0" destOrd="0" presId="urn:microsoft.com/office/officeart/2016/7/layout/RepeatingBendingProcessNew"/>
    <dgm:cxn modelId="{1F0864D1-E281-4018-BEAE-E9D4AC826602}" type="presOf" srcId="{BC2E4B1F-DB94-4B88-AA39-242A5C61FEBA}" destId="{413544C9-AD34-497C-8991-FCDD01039A98}" srcOrd="0" destOrd="0" presId="urn:microsoft.com/office/officeart/2016/7/layout/RepeatingBendingProcessNew"/>
    <dgm:cxn modelId="{B0DA0EE7-77F5-4A61-9775-0AE018D669BB}" type="presOf" srcId="{94287A7C-E5C4-4923-89E0-178D9F64B36F}" destId="{CA5C00E0-417F-46C4-96B9-EAF87F880873}" srcOrd="0" destOrd="0" presId="urn:microsoft.com/office/officeart/2016/7/layout/RepeatingBendingProcessNew"/>
    <dgm:cxn modelId="{35B193E7-2E41-4AAD-959C-E2BA592EA0BD}" srcId="{2F954C4D-3187-4E5F-8FB0-9CEEBE9710B0}" destId="{1DD5B118-29AD-45F6-9B0F-FE505C73BB98}" srcOrd="0" destOrd="0" parTransId="{9A6EA009-3FC8-4121-AD4E-77C43BC0C1DE}" sibTransId="{94287A7C-E5C4-4923-89E0-178D9F64B36F}"/>
    <dgm:cxn modelId="{FE5367FF-4653-4DFE-986F-4DC52DAF2DCA}" type="presOf" srcId="{6DA61303-E144-462C-B229-12959E9E6B58}" destId="{92DC225D-A243-426D-AAB7-36ABC435F983}" srcOrd="0" destOrd="0" presId="urn:microsoft.com/office/officeart/2016/7/layout/RepeatingBendingProcessNew"/>
    <dgm:cxn modelId="{AD833473-1285-4A2A-96FC-E352950FD4AD}" type="presParOf" srcId="{C44618DA-BDBA-4716-BDA2-82FF5B0D9413}" destId="{2A8FD920-61C4-4D0A-B906-ED91862A5878}" srcOrd="0" destOrd="0" presId="urn:microsoft.com/office/officeart/2016/7/layout/RepeatingBendingProcessNew"/>
    <dgm:cxn modelId="{815B4A24-1200-4406-B7CA-1C54A4C4B539}" type="presParOf" srcId="{C44618DA-BDBA-4716-BDA2-82FF5B0D9413}" destId="{CA5C00E0-417F-46C4-96B9-EAF87F880873}" srcOrd="1" destOrd="0" presId="urn:microsoft.com/office/officeart/2016/7/layout/RepeatingBendingProcessNew"/>
    <dgm:cxn modelId="{F71AB241-9942-4FB5-A099-8F9AC09B7157}" type="presParOf" srcId="{CA5C00E0-417F-46C4-96B9-EAF87F880873}" destId="{76CDB920-3994-4E23-9145-34B88BC671A4}" srcOrd="0" destOrd="0" presId="urn:microsoft.com/office/officeart/2016/7/layout/RepeatingBendingProcessNew"/>
    <dgm:cxn modelId="{D1BD3DDF-5977-48B6-A81E-E011FED1A0C6}" type="presParOf" srcId="{C44618DA-BDBA-4716-BDA2-82FF5B0D9413}" destId="{413544C9-AD34-497C-8991-FCDD01039A98}" srcOrd="2" destOrd="0" presId="urn:microsoft.com/office/officeart/2016/7/layout/RepeatingBendingProcessNew"/>
    <dgm:cxn modelId="{906F15E0-24DC-4375-8164-1B212749CF94}" type="presParOf" srcId="{C44618DA-BDBA-4716-BDA2-82FF5B0D9413}" destId="{92DC225D-A243-426D-AAB7-36ABC435F983}" srcOrd="3" destOrd="0" presId="urn:microsoft.com/office/officeart/2016/7/layout/RepeatingBendingProcessNew"/>
    <dgm:cxn modelId="{97161179-D51D-4DE4-86AD-B3698275B54E}" type="presParOf" srcId="{92DC225D-A243-426D-AAB7-36ABC435F983}" destId="{FA94E626-34B4-46BA-9E12-7C039CB82B3C}" srcOrd="0" destOrd="0" presId="urn:microsoft.com/office/officeart/2016/7/layout/RepeatingBendingProcessNew"/>
    <dgm:cxn modelId="{B1233D8B-C138-4770-8C13-BA1BA2316BE0}" type="presParOf" srcId="{C44618DA-BDBA-4716-BDA2-82FF5B0D9413}" destId="{01F2D091-C89F-46FE-A6FE-07108601A48C}" srcOrd="4" destOrd="0" presId="urn:microsoft.com/office/officeart/2016/7/layout/RepeatingBendingProcessNew"/>
    <dgm:cxn modelId="{C07E9E7A-A3F9-4F21-8C65-53E02558A37D}" type="presParOf" srcId="{C44618DA-BDBA-4716-BDA2-82FF5B0D9413}" destId="{4345DEB1-4254-4540-9B79-7AC5E9A505A2}" srcOrd="5" destOrd="0" presId="urn:microsoft.com/office/officeart/2016/7/layout/RepeatingBendingProcessNew"/>
    <dgm:cxn modelId="{360D23FC-A08F-4D3B-91CC-E01D31628639}" type="presParOf" srcId="{4345DEB1-4254-4540-9B79-7AC5E9A505A2}" destId="{B46ECF6B-E187-4862-B91D-2684FC8FE9AA}" srcOrd="0" destOrd="0" presId="urn:microsoft.com/office/officeart/2016/7/layout/RepeatingBendingProcessNew"/>
    <dgm:cxn modelId="{3EB75315-A546-48A8-BAAB-D608006FA98D}" type="presParOf" srcId="{C44618DA-BDBA-4716-BDA2-82FF5B0D9413}" destId="{747BBD4A-8A3E-44AC-BAAA-8F6D36B0E045}" srcOrd="6" destOrd="0" presId="urn:microsoft.com/office/officeart/2016/7/layout/RepeatingBendingProcessNew"/>
    <dgm:cxn modelId="{89E6552E-6206-4224-B5EC-09DE0F27A028}" type="presParOf" srcId="{C44618DA-BDBA-4716-BDA2-82FF5B0D9413}" destId="{FD7272D2-5663-4430-809E-AC52AD5C9129}" srcOrd="7" destOrd="0" presId="urn:microsoft.com/office/officeart/2016/7/layout/RepeatingBendingProcessNew"/>
    <dgm:cxn modelId="{1594E8B6-E1A5-4205-ABFB-D93B4D1720CC}" type="presParOf" srcId="{FD7272D2-5663-4430-809E-AC52AD5C9129}" destId="{81C5B0FA-83F0-4DE8-96F8-72D4EBA7A739}" srcOrd="0" destOrd="0" presId="urn:microsoft.com/office/officeart/2016/7/layout/RepeatingBendingProcessNew"/>
    <dgm:cxn modelId="{D75835E6-1E2E-43BF-BE61-B7F04E117672}" type="presParOf" srcId="{C44618DA-BDBA-4716-BDA2-82FF5B0D9413}" destId="{AC5FC402-578E-4755-AFEC-2C9BD350CD61}" srcOrd="8" destOrd="0" presId="urn:microsoft.com/office/officeart/2016/7/layout/RepeatingBendingProcessNew"/>
    <dgm:cxn modelId="{E429EC00-757C-47B9-8D91-A5617A6E1E02}" type="presParOf" srcId="{C44618DA-BDBA-4716-BDA2-82FF5B0D9413}" destId="{0B6D0F2E-9460-4C13-BF6A-E7177DF06E68}" srcOrd="9" destOrd="0" presId="urn:microsoft.com/office/officeart/2016/7/layout/RepeatingBendingProcessNew"/>
    <dgm:cxn modelId="{37F74189-8E00-40FD-A388-67DDA63E7155}" type="presParOf" srcId="{0B6D0F2E-9460-4C13-BF6A-E7177DF06E68}" destId="{78BE87B3-A5D8-4698-8B9E-058ED79EB00F}" srcOrd="0" destOrd="0" presId="urn:microsoft.com/office/officeart/2016/7/layout/RepeatingBendingProcessNew"/>
    <dgm:cxn modelId="{EB14F7C0-5AB4-456B-A74D-5E9344965E9C}" type="presParOf" srcId="{C44618DA-BDBA-4716-BDA2-82FF5B0D9413}" destId="{7A28CBDD-9825-4DEF-8DD0-C1D0580AB6D2}" srcOrd="10" destOrd="0" presId="urn:microsoft.com/office/officeart/2016/7/layout/RepeatingBendingProcessNew"/>
    <dgm:cxn modelId="{92F4BFD0-25D8-4409-B728-536ED6336C92}" type="presParOf" srcId="{C44618DA-BDBA-4716-BDA2-82FF5B0D9413}" destId="{C90925D6-27E8-44E1-BB0D-2A3609AC49C7}" srcOrd="11" destOrd="0" presId="urn:microsoft.com/office/officeart/2016/7/layout/RepeatingBendingProcessNew"/>
    <dgm:cxn modelId="{FBECC6DA-10BD-4DF7-862B-360203A1E39C}" type="presParOf" srcId="{C90925D6-27E8-44E1-BB0D-2A3609AC49C7}" destId="{0FB0E6E2-571B-488E-A9D5-88BED13D2C8F}" srcOrd="0" destOrd="0" presId="urn:microsoft.com/office/officeart/2016/7/layout/RepeatingBendingProcessNew"/>
    <dgm:cxn modelId="{66BEEAB3-95E1-4F0F-9A9F-BE15DF627EB4}" type="presParOf" srcId="{C44618DA-BDBA-4716-BDA2-82FF5B0D9413}" destId="{A85C0180-FEBD-4CAF-BBC8-923455A0D43A}" srcOrd="12" destOrd="0" presId="urn:microsoft.com/office/officeart/2016/7/layout/RepeatingBendingProcessNew"/>
    <dgm:cxn modelId="{C056F3E7-0271-4631-AD73-49EC8E3727AF}" type="presParOf" srcId="{C44618DA-BDBA-4716-BDA2-82FF5B0D9413}" destId="{88F8B91D-9857-4687-A2DF-19E7D1E630DD}" srcOrd="13" destOrd="0" presId="urn:microsoft.com/office/officeart/2016/7/layout/RepeatingBendingProcessNew"/>
    <dgm:cxn modelId="{9BCBDE39-52A9-4C41-A822-A0A313A3B6A3}" type="presParOf" srcId="{88F8B91D-9857-4687-A2DF-19E7D1E630DD}" destId="{C15016AF-1BA7-489E-A248-D098C9E01652}" srcOrd="0" destOrd="0" presId="urn:microsoft.com/office/officeart/2016/7/layout/RepeatingBendingProcessNew"/>
    <dgm:cxn modelId="{17058D2F-E648-4F6B-9E7E-3D053633BC0D}" type="presParOf" srcId="{C44618DA-BDBA-4716-BDA2-82FF5B0D9413}" destId="{A87E9B00-BDD9-49E8-A44B-581A76EB4B33}" srcOrd="14" destOrd="0" presId="urn:microsoft.com/office/officeart/2016/7/layout/RepeatingBendingProcessNew"/>
    <dgm:cxn modelId="{12AC1271-3B0C-4CF2-9344-6AF593F29358}" type="presParOf" srcId="{C44618DA-BDBA-4716-BDA2-82FF5B0D9413}" destId="{DF6B75D2-7C65-426E-B1B6-8F7AF8A80B81}" srcOrd="15" destOrd="0" presId="urn:microsoft.com/office/officeart/2016/7/layout/RepeatingBendingProcessNew"/>
    <dgm:cxn modelId="{FD44257B-CDB2-48C7-9EDF-DC56BCDF1FBF}" type="presParOf" srcId="{DF6B75D2-7C65-426E-B1B6-8F7AF8A80B81}" destId="{053EE2B5-FF0D-4174-8528-32302BB2E12B}" srcOrd="0" destOrd="0" presId="urn:microsoft.com/office/officeart/2016/7/layout/RepeatingBendingProcessNew"/>
    <dgm:cxn modelId="{A02A527B-69AC-4FCD-BAFA-AF431399CDC7}" type="presParOf" srcId="{C44618DA-BDBA-4716-BDA2-82FF5B0D9413}" destId="{4F89951E-E163-4AF3-8AD8-F67BBFBB4C8A}" srcOrd="16" destOrd="0" presId="urn:microsoft.com/office/officeart/2016/7/layout/RepeatingBendingProcessNew"/>
    <dgm:cxn modelId="{2F7CE5E9-E540-4E74-8A91-EC40DFD46F94}" type="presParOf" srcId="{C44618DA-BDBA-4716-BDA2-82FF5B0D9413}" destId="{F13ACCAF-4193-4ECD-93A4-4E32E65D419E}" srcOrd="17" destOrd="0" presId="urn:microsoft.com/office/officeart/2016/7/layout/RepeatingBendingProcessNew"/>
    <dgm:cxn modelId="{4373E328-CB9E-4923-A19C-25ED412952CB}" type="presParOf" srcId="{F13ACCAF-4193-4ECD-93A4-4E32E65D419E}" destId="{2E7AFC36-3F72-4297-8323-A0415CFCCA10}" srcOrd="0" destOrd="0" presId="urn:microsoft.com/office/officeart/2016/7/layout/RepeatingBendingProcessNew"/>
    <dgm:cxn modelId="{3D418E29-DC6B-499F-B7B4-A5768BB9EA39}" type="presParOf" srcId="{C44618DA-BDBA-4716-BDA2-82FF5B0D9413}" destId="{2CC824B3-1FB7-40BF-B22B-9BF1267F5F74}" srcOrd="18" destOrd="0" presId="urn:microsoft.com/office/officeart/2016/7/layout/RepeatingBendingProcessNew"/>
    <dgm:cxn modelId="{E185C9A3-124D-42B5-9251-076B9E14F01F}" type="presParOf" srcId="{C44618DA-BDBA-4716-BDA2-82FF5B0D9413}" destId="{A45936F7-05B3-4E42-9ECD-F4966CC87B4D}" srcOrd="19" destOrd="0" presId="urn:microsoft.com/office/officeart/2016/7/layout/RepeatingBendingProcessNew"/>
    <dgm:cxn modelId="{55BE6FDE-E803-4296-BC1C-B6E993FA1B56}" type="presParOf" srcId="{A45936F7-05B3-4E42-9ECD-F4966CC87B4D}" destId="{9FB97561-5C1D-4F4C-AADA-BA4D028440E8}" srcOrd="0" destOrd="0" presId="urn:microsoft.com/office/officeart/2016/7/layout/RepeatingBendingProcessNew"/>
    <dgm:cxn modelId="{E7DA19FA-444F-4A47-BCCA-C346AA117CE7}" type="presParOf" srcId="{C44618DA-BDBA-4716-BDA2-82FF5B0D9413}" destId="{421B52AD-59E6-4196-9B7A-8D18DC25828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B92560-6224-4902-A715-652BFF6958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060DCF-D038-4B07-8664-A8FB30BFC134}">
      <dgm:prSet/>
      <dgm:spPr/>
      <dgm:t>
        <a:bodyPr/>
        <a:lstStyle/>
        <a:p>
          <a:r>
            <a:rPr lang="pl-PL"/>
            <a:t>&lt;, &gt;, &lt;=, &gt;= - operatory porównania</a:t>
          </a:r>
          <a:endParaRPr lang="en-US"/>
        </a:p>
      </dgm:t>
    </dgm:pt>
    <dgm:pt modelId="{AA170D2B-CC06-4D03-A573-E300452E509F}" type="parTrans" cxnId="{858A8DED-A8A5-4FD2-8466-DA5736B6A16C}">
      <dgm:prSet/>
      <dgm:spPr/>
      <dgm:t>
        <a:bodyPr/>
        <a:lstStyle/>
        <a:p>
          <a:endParaRPr lang="en-US"/>
        </a:p>
      </dgm:t>
    </dgm:pt>
    <dgm:pt modelId="{1D867656-099F-4525-B50B-FBD7559BB49B}" type="sibTrans" cxnId="{858A8DED-A8A5-4FD2-8466-DA5736B6A16C}">
      <dgm:prSet/>
      <dgm:spPr/>
      <dgm:t>
        <a:bodyPr/>
        <a:lstStyle/>
        <a:p>
          <a:endParaRPr lang="en-US"/>
        </a:p>
      </dgm:t>
    </dgm:pt>
    <dgm:pt modelId="{1A57EEF5-D618-43DE-AB6F-1CF60A486ABE}">
      <dgm:prSet/>
      <dgm:spPr/>
      <dgm:t>
        <a:bodyPr/>
        <a:lstStyle/>
        <a:p>
          <a:r>
            <a:rPr lang="pl-PL"/>
            <a:t>[, ] - operator dostępu do indeksu</a:t>
          </a:r>
          <a:endParaRPr lang="en-US"/>
        </a:p>
      </dgm:t>
    </dgm:pt>
    <dgm:pt modelId="{F0827314-6132-417E-B746-D1D20D9126DE}" type="parTrans" cxnId="{4A8F66AA-E9FA-40BB-AFC5-6286DE4B6EDA}">
      <dgm:prSet/>
      <dgm:spPr/>
      <dgm:t>
        <a:bodyPr/>
        <a:lstStyle/>
        <a:p>
          <a:endParaRPr lang="en-US"/>
        </a:p>
      </dgm:t>
    </dgm:pt>
    <dgm:pt modelId="{7A5E9944-95A0-4D3B-9FF5-067A662F9B61}" type="sibTrans" cxnId="{4A8F66AA-E9FA-40BB-AFC5-6286DE4B6EDA}">
      <dgm:prSet/>
      <dgm:spPr/>
      <dgm:t>
        <a:bodyPr/>
        <a:lstStyle/>
        <a:p>
          <a:endParaRPr lang="en-US"/>
        </a:p>
      </dgm:t>
    </dgm:pt>
    <dgm:pt modelId="{E23B3626-1412-4D69-B190-4CE7584C9D2D}">
      <dgm:prSet/>
      <dgm:spPr/>
      <dgm:t>
        <a:bodyPr/>
        <a:lstStyle/>
        <a:p>
          <a:r>
            <a:rPr lang="pl-PL"/>
            <a:t>!! - asercja, że wyrażenie nie jest nullable</a:t>
          </a:r>
          <a:endParaRPr lang="en-US"/>
        </a:p>
      </dgm:t>
    </dgm:pt>
    <dgm:pt modelId="{3943DF0E-77C6-40C8-A60B-AE888F085CDF}" type="parTrans" cxnId="{7AF7EBFD-285D-4573-8F69-12D554D768A0}">
      <dgm:prSet/>
      <dgm:spPr/>
      <dgm:t>
        <a:bodyPr/>
        <a:lstStyle/>
        <a:p>
          <a:endParaRPr lang="en-US"/>
        </a:p>
      </dgm:t>
    </dgm:pt>
    <dgm:pt modelId="{E169C95E-84AD-4B17-908C-238654A76247}" type="sibTrans" cxnId="{7AF7EBFD-285D-4573-8F69-12D554D768A0}">
      <dgm:prSet/>
      <dgm:spPr/>
      <dgm:t>
        <a:bodyPr/>
        <a:lstStyle/>
        <a:p>
          <a:endParaRPr lang="en-US"/>
        </a:p>
      </dgm:t>
    </dgm:pt>
    <dgm:pt modelId="{3678AB1F-D50A-4EC6-B215-FC999429DEBF}">
      <dgm:prSet/>
      <dgm:spPr/>
      <dgm:t>
        <a:bodyPr/>
        <a:lstStyle/>
        <a:p>
          <a:r>
            <a:rPr lang="pl-PL"/>
            <a:t>?. - wykonuje bezpieczne wywołanie</a:t>
          </a:r>
          <a:endParaRPr lang="en-US"/>
        </a:p>
      </dgm:t>
    </dgm:pt>
    <dgm:pt modelId="{E9E3E269-0DDC-4A48-9359-C2671788DB58}" type="parTrans" cxnId="{C3D183B7-696E-4CF2-9C66-A8EEFF475201}">
      <dgm:prSet/>
      <dgm:spPr/>
      <dgm:t>
        <a:bodyPr/>
        <a:lstStyle/>
        <a:p>
          <a:endParaRPr lang="en-US"/>
        </a:p>
      </dgm:t>
    </dgm:pt>
    <dgm:pt modelId="{82C693FB-5CA6-424C-88A8-9010F1A41E22}" type="sibTrans" cxnId="{C3D183B7-696E-4CF2-9C66-A8EEFF475201}">
      <dgm:prSet/>
      <dgm:spPr/>
      <dgm:t>
        <a:bodyPr/>
        <a:lstStyle/>
        <a:p>
          <a:endParaRPr lang="en-US"/>
        </a:p>
      </dgm:t>
    </dgm:pt>
    <dgm:pt modelId="{B8204973-7EDA-47B8-9B18-85B43857BA73}">
      <dgm:prSet/>
      <dgm:spPr/>
      <dgm:t>
        <a:bodyPr/>
        <a:lstStyle/>
        <a:p>
          <a:r>
            <a:rPr lang="pl-PL"/>
            <a:t>:: - tworzy odwołanie do elementu składowego lub odwołanie do klasy</a:t>
          </a:r>
          <a:endParaRPr lang="en-US"/>
        </a:p>
      </dgm:t>
    </dgm:pt>
    <dgm:pt modelId="{DAF175D4-EB8E-4703-8219-BF60BE351C25}" type="parTrans" cxnId="{B5A3CCFA-F98B-410A-B7B6-2E2BBFD2B176}">
      <dgm:prSet/>
      <dgm:spPr/>
      <dgm:t>
        <a:bodyPr/>
        <a:lstStyle/>
        <a:p>
          <a:endParaRPr lang="en-US"/>
        </a:p>
      </dgm:t>
    </dgm:pt>
    <dgm:pt modelId="{5BDEF61D-6285-4E2A-8905-66B8D390AC96}" type="sibTrans" cxnId="{B5A3CCFA-F98B-410A-B7B6-2E2BBFD2B176}">
      <dgm:prSet/>
      <dgm:spPr/>
      <dgm:t>
        <a:bodyPr/>
        <a:lstStyle/>
        <a:p>
          <a:endParaRPr lang="en-US"/>
        </a:p>
      </dgm:t>
    </dgm:pt>
    <dgm:pt modelId="{BD4890E9-86C2-4864-8C1C-2DD9416EEFE8}">
      <dgm:prSet/>
      <dgm:spPr/>
      <dgm:t>
        <a:bodyPr/>
        <a:lstStyle/>
        <a:p>
          <a:r>
            <a:rPr lang="pl-PL"/>
            <a:t>: - oddziela nazwę od typu w deklaracji</a:t>
          </a:r>
          <a:endParaRPr lang="en-US"/>
        </a:p>
      </dgm:t>
    </dgm:pt>
    <dgm:pt modelId="{92982673-05F1-4276-B6E0-675F59A6F362}" type="parTrans" cxnId="{F3C1EA36-B58E-4942-88A4-671719C1A5E4}">
      <dgm:prSet/>
      <dgm:spPr/>
      <dgm:t>
        <a:bodyPr/>
        <a:lstStyle/>
        <a:p>
          <a:endParaRPr lang="en-US"/>
        </a:p>
      </dgm:t>
    </dgm:pt>
    <dgm:pt modelId="{7231DDC2-B026-4084-BEAA-BB2FEA2B7DEF}" type="sibTrans" cxnId="{F3C1EA36-B58E-4942-88A4-671719C1A5E4}">
      <dgm:prSet/>
      <dgm:spPr/>
      <dgm:t>
        <a:bodyPr/>
        <a:lstStyle/>
        <a:p>
          <a:endParaRPr lang="en-US"/>
        </a:p>
      </dgm:t>
    </dgm:pt>
    <dgm:pt modelId="{45116D0A-CDF6-45A5-971A-15A7D5FAB866}">
      <dgm:prSet/>
      <dgm:spPr/>
      <dgm:t>
        <a:bodyPr/>
        <a:lstStyle/>
        <a:p>
          <a:r>
            <a:rPr lang="pl-PL"/>
            <a:t>? - oznacza typ jako nullable</a:t>
          </a:r>
          <a:endParaRPr lang="en-US"/>
        </a:p>
      </dgm:t>
    </dgm:pt>
    <dgm:pt modelId="{E5B081AA-AB5B-4AF2-82C4-0659365148B9}" type="parTrans" cxnId="{B1B00850-D245-4D98-9CD1-EC15CE2E0C67}">
      <dgm:prSet/>
      <dgm:spPr/>
      <dgm:t>
        <a:bodyPr/>
        <a:lstStyle/>
        <a:p>
          <a:endParaRPr lang="en-US"/>
        </a:p>
      </dgm:t>
    </dgm:pt>
    <dgm:pt modelId="{88A2C776-4DCA-4DE1-9671-1E35B28DF2DE}" type="sibTrans" cxnId="{B1B00850-D245-4D98-9CD1-EC15CE2E0C67}">
      <dgm:prSet/>
      <dgm:spPr/>
      <dgm:t>
        <a:bodyPr/>
        <a:lstStyle/>
        <a:p>
          <a:endParaRPr lang="en-US"/>
        </a:p>
      </dgm:t>
    </dgm:pt>
    <dgm:pt modelId="{16B026B6-6BC9-416B-A5ED-51A84C0BDEA8}">
      <dgm:prSet/>
      <dgm:spPr/>
      <dgm:t>
        <a:bodyPr/>
        <a:lstStyle/>
        <a:p>
          <a:r>
            <a:rPr lang="pl-PL"/>
            <a:t>; - oddziela wiele instrukcji w tej samej linii</a:t>
          </a:r>
          <a:endParaRPr lang="en-US"/>
        </a:p>
      </dgm:t>
    </dgm:pt>
    <dgm:pt modelId="{EB763BC7-CCA1-4DC5-9D4E-F3DC4C399A8A}" type="parTrans" cxnId="{DC918060-F75E-4CBA-A69B-336CFC478485}">
      <dgm:prSet/>
      <dgm:spPr/>
      <dgm:t>
        <a:bodyPr/>
        <a:lstStyle/>
        <a:p>
          <a:endParaRPr lang="en-US"/>
        </a:p>
      </dgm:t>
    </dgm:pt>
    <dgm:pt modelId="{2A07A57A-C120-4ED8-A851-B449B4D4E170}" type="sibTrans" cxnId="{DC918060-F75E-4CBA-A69B-336CFC478485}">
      <dgm:prSet/>
      <dgm:spPr/>
      <dgm:t>
        <a:bodyPr/>
        <a:lstStyle/>
        <a:p>
          <a:endParaRPr lang="en-US"/>
        </a:p>
      </dgm:t>
    </dgm:pt>
    <dgm:pt modelId="{9665D641-E385-4CE1-91EA-1FFD0C89A27F}">
      <dgm:prSet/>
      <dgm:spPr/>
      <dgm:t>
        <a:bodyPr/>
        <a:lstStyle/>
        <a:p>
          <a:r>
            <a:rPr lang="pl-PL"/>
            <a:t>$ - odnosi się do zmiennej lub wyrażenia w szablonie ciągu znaków</a:t>
          </a:r>
          <a:endParaRPr lang="en-US"/>
        </a:p>
      </dgm:t>
    </dgm:pt>
    <dgm:pt modelId="{FA1BC632-FA17-4DF9-9031-AB015D9EDF38}" type="parTrans" cxnId="{146CE23F-30F3-43CC-B042-3DBF175A1605}">
      <dgm:prSet/>
      <dgm:spPr/>
      <dgm:t>
        <a:bodyPr/>
        <a:lstStyle/>
        <a:p>
          <a:endParaRPr lang="en-US"/>
        </a:p>
      </dgm:t>
    </dgm:pt>
    <dgm:pt modelId="{818F771F-70FB-46EE-BE93-4449537E3BD5}" type="sibTrans" cxnId="{146CE23F-30F3-43CC-B042-3DBF175A1605}">
      <dgm:prSet/>
      <dgm:spPr/>
      <dgm:t>
        <a:bodyPr/>
        <a:lstStyle/>
        <a:p>
          <a:endParaRPr lang="en-US"/>
        </a:p>
      </dgm:t>
    </dgm:pt>
    <dgm:pt modelId="{A2621B73-5228-47C8-9112-9E095695AB6C}">
      <dgm:prSet/>
      <dgm:spPr/>
      <dgm:t>
        <a:bodyPr/>
        <a:lstStyle/>
        <a:p>
          <a:r>
            <a:rPr lang="pl-PL"/>
            <a:t>\t - tabulator</a:t>
          </a:r>
          <a:endParaRPr lang="en-US"/>
        </a:p>
      </dgm:t>
    </dgm:pt>
    <dgm:pt modelId="{1C05D190-C212-48CE-B2C7-51168C6C0486}" type="parTrans" cxnId="{A08D9A3E-59EA-4D57-BBE4-2331620F13F1}">
      <dgm:prSet/>
      <dgm:spPr/>
      <dgm:t>
        <a:bodyPr/>
        <a:lstStyle/>
        <a:p>
          <a:endParaRPr lang="en-US"/>
        </a:p>
      </dgm:t>
    </dgm:pt>
    <dgm:pt modelId="{CEFF605B-421A-478B-AF79-8D5E28B8A94E}" type="sibTrans" cxnId="{A08D9A3E-59EA-4D57-BBE4-2331620F13F1}">
      <dgm:prSet/>
      <dgm:spPr/>
      <dgm:t>
        <a:bodyPr/>
        <a:lstStyle/>
        <a:p>
          <a:endParaRPr lang="en-US"/>
        </a:p>
      </dgm:t>
    </dgm:pt>
    <dgm:pt modelId="{67C94E41-FA83-4FCA-A7EA-CA89D986793E}">
      <dgm:prSet/>
      <dgm:spPr/>
      <dgm:t>
        <a:bodyPr/>
        <a:lstStyle/>
        <a:p>
          <a:r>
            <a:rPr lang="pl-PL"/>
            <a:t>\n - nowa linia\</a:t>
          </a:r>
          <a:endParaRPr lang="en-US"/>
        </a:p>
      </dgm:t>
    </dgm:pt>
    <dgm:pt modelId="{B03D53B7-BE4D-4C05-BF7B-CB72F85E7C44}" type="parTrans" cxnId="{B7895A1E-A572-4E85-9A1A-71A0F6B605E1}">
      <dgm:prSet/>
      <dgm:spPr/>
      <dgm:t>
        <a:bodyPr/>
        <a:lstStyle/>
        <a:p>
          <a:endParaRPr lang="en-US"/>
        </a:p>
      </dgm:t>
    </dgm:pt>
    <dgm:pt modelId="{874334A8-29E0-4B0F-BF96-25E9D1393F23}" type="sibTrans" cxnId="{B7895A1E-A572-4E85-9A1A-71A0F6B605E1}">
      <dgm:prSet/>
      <dgm:spPr/>
      <dgm:t>
        <a:bodyPr/>
        <a:lstStyle/>
        <a:p>
          <a:endParaRPr lang="en-US"/>
        </a:p>
      </dgm:t>
    </dgm:pt>
    <dgm:pt modelId="{6C85552F-E086-4CDE-B06A-AE1CB39660A1}" type="pres">
      <dgm:prSet presAssocID="{F6B92560-6224-4902-A715-652BFF695846}" presName="Name0" presStyleCnt="0">
        <dgm:presLayoutVars>
          <dgm:dir/>
          <dgm:resizeHandles val="exact"/>
        </dgm:presLayoutVars>
      </dgm:prSet>
      <dgm:spPr/>
    </dgm:pt>
    <dgm:pt modelId="{281B82B6-9522-45C8-A6D5-9D59CFE87AFC}" type="pres">
      <dgm:prSet presAssocID="{E9060DCF-D038-4B07-8664-A8FB30BFC134}" presName="node" presStyleLbl="node1" presStyleIdx="0" presStyleCnt="11">
        <dgm:presLayoutVars>
          <dgm:bulletEnabled val="1"/>
        </dgm:presLayoutVars>
      </dgm:prSet>
      <dgm:spPr/>
    </dgm:pt>
    <dgm:pt modelId="{BA162DDE-EF7B-42D7-A1A2-D4A02DBCD999}" type="pres">
      <dgm:prSet presAssocID="{1D867656-099F-4525-B50B-FBD7559BB49B}" presName="sibTrans" presStyleLbl="sibTrans1D1" presStyleIdx="0" presStyleCnt="10"/>
      <dgm:spPr/>
    </dgm:pt>
    <dgm:pt modelId="{92F80FCD-7F7D-49B4-B5F6-0DB616802D88}" type="pres">
      <dgm:prSet presAssocID="{1D867656-099F-4525-B50B-FBD7559BB49B}" presName="connectorText" presStyleLbl="sibTrans1D1" presStyleIdx="0" presStyleCnt="10"/>
      <dgm:spPr/>
    </dgm:pt>
    <dgm:pt modelId="{B11EDB09-7FBE-409E-B205-D9648E7CC3D3}" type="pres">
      <dgm:prSet presAssocID="{1A57EEF5-D618-43DE-AB6F-1CF60A486ABE}" presName="node" presStyleLbl="node1" presStyleIdx="1" presStyleCnt="11">
        <dgm:presLayoutVars>
          <dgm:bulletEnabled val="1"/>
        </dgm:presLayoutVars>
      </dgm:prSet>
      <dgm:spPr/>
    </dgm:pt>
    <dgm:pt modelId="{34C699A7-15FD-4DDB-80D0-B46C01048149}" type="pres">
      <dgm:prSet presAssocID="{7A5E9944-95A0-4D3B-9FF5-067A662F9B61}" presName="sibTrans" presStyleLbl="sibTrans1D1" presStyleIdx="1" presStyleCnt="10"/>
      <dgm:spPr/>
    </dgm:pt>
    <dgm:pt modelId="{3E9857F0-0E25-43D1-94F0-C93C6B46B059}" type="pres">
      <dgm:prSet presAssocID="{7A5E9944-95A0-4D3B-9FF5-067A662F9B61}" presName="connectorText" presStyleLbl="sibTrans1D1" presStyleIdx="1" presStyleCnt="10"/>
      <dgm:spPr/>
    </dgm:pt>
    <dgm:pt modelId="{411DE9B2-13F5-4F27-94A3-6011CC91096C}" type="pres">
      <dgm:prSet presAssocID="{E23B3626-1412-4D69-B190-4CE7584C9D2D}" presName="node" presStyleLbl="node1" presStyleIdx="2" presStyleCnt="11">
        <dgm:presLayoutVars>
          <dgm:bulletEnabled val="1"/>
        </dgm:presLayoutVars>
      </dgm:prSet>
      <dgm:spPr/>
    </dgm:pt>
    <dgm:pt modelId="{4C37E3FC-4E2A-45F1-9B7E-8AEC5FF5138B}" type="pres">
      <dgm:prSet presAssocID="{E169C95E-84AD-4B17-908C-238654A76247}" presName="sibTrans" presStyleLbl="sibTrans1D1" presStyleIdx="2" presStyleCnt="10"/>
      <dgm:spPr/>
    </dgm:pt>
    <dgm:pt modelId="{547AC46C-D002-455E-9577-7DE5FBD80134}" type="pres">
      <dgm:prSet presAssocID="{E169C95E-84AD-4B17-908C-238654A76247}" presName="connectorText" presStyleLbl="sibTrans1D1" presStyleIdx="2" presStyleCnt="10"/>
      <dgm:spPr/>
    </dgm:pt>
    <dgm:pt modelId="{AFE232D9-4CA0-486B-ABFF-1FD288D13035}" type="pres">
      <dgm:prSet presAssocID="{3678AB1F-D50A-4EC6-B215-FC999429DEBF}" presName="node" presStyleLbl="node1" presStyleIdx="3" presStyleCnt="11">
        <dgm:presLayoutVars>
          <dgm:bulletEnabled val="1"/>
        </dgm:presLayoutVars>
      </dgm:prSet>
      <dgm:spPr/>
    </dgm:pt>
    <dgm:pt modelId="{DFA2A2FC-D530-4001-A2F9-1FB417F9DFDB}" type="pres">
      <dgm:prSet presAssocID="{82C693FB-5CA6-424C-88A8-9010F1A41E22}" presName="sibTrans" presStyleLbl="sibTrans1D1" presStyleIdx="3" presStyleCnt="10"/>
      <dgm:spPr/>
    </dgm:pt>
    <dgm:pt modelId="{4CA55B18-D326-48B2-A997-FEDD2C5B2D97}" type="pres">
      <dgm:prSet presAssocID="{82C693FB-5CA6-424C-88A8-9010F1A41E22}" presName="connectorText" presStyleLbl="sibTrans1D1" presStyleIdx="3" presStyleCnt="10"/>
      <dgm:spPr/>
    </dgm:pt>
    <dgm:pt modelId="{82C3274A-3BAD-458C-A924-DD929E065039}" type="pres">
      <dgm:prSet presAssocID="{B8204973-7EDA-47B8-9B18-85B43857BA73}" presName="node" presStyleLbl="node1" presStyleIdx="4" presStyleCnt="11">
        <dgm:presLayoutVars>
          <dgm:bulletEnabled val="1"/>
        </dgm:presLayoutVars>
      </dgm:prSet>
      <dgm:spPr/>
    </dgm:pt>
    <dgm:pt modelId="{D8BF5BC2-4499-4CD9-B4F4-A6E571FF4ACB}" type="pres">
      <dgm:prSet presAssocID="{5BDEF61D-6285-4E2A-8905-66B8D390AC96}" presName="sibTrans" presStyleLbl="sibTrans1D1" presStyleIdx="4" presStyleCnt="10"/>
      <dgm:spPr/>
    </dgm:pt>
    <dgm:pt modelId="{1EAE6F02-C468-465C-9418-C93E80949FED}" type="pres">
      <dgm:prSet presAssocID="{5BDEF61D-6285-4E2A-8905-66B8D390AC96}" presName="connectorText" presStyleLbl="sibTrans1D1" presStyleIdx="4" presStyleCnt="10"/>
      <dgm:spPr/>
    </dgm:pt>
    <dgm:pt modelId="{465CC843-B5AC-4BA6-9F80-FA263DDF5489}" type="pres">
      <dgm:prSet presAssocID="{BD4890E9-86C2-4864-8C1C-2DD9416EEFE8}" presName="node" presStyleLbl="node1" presStyleIdx="5" presStyleCnt="11">
        <dgm:presLayoutVars>
          <dgm:bulletEnabled val="1"/>
        </dgm:presLayoutVars>
      </dgm:prSet>
      <dgm:spPr/>
    </dgm:pt>
    <dgm:pt modelId="{3660FE57-0F04-4A18-95C8-6AF66FAB8F3D}" type="pres">
      <dgm:prSet presAssocID="{7231DDC2-B026-4084-BEAA-BB2FEA2B7DEF}" presName="sibTrans" presStyleLbl="sibTrans1D1" presStyleIdx="5" presStyleCnt="10"/>
      <dgm:spPr/>
    </dgm:pt>
    <dgm:pt modelId="{802CD47F-202C-46A5-BD20-292E2BF2B36E}" type="pres">
      <dgm:prSet presAssocID="{7231DDC2-B026-4084-BEAA-BB2FEA2B7DEF}" presName="connectorText" presStyleLbl="sibTrans1D1" presStyleIdx="5" presStyleCnt="10"/>
      <dgm:spPr/>
    </dgm:pt>
    <dgm:pt modelId="{A1373DAE-8B17-4509-A268-28BF82762E71}" type="pres">
      <dgm:prSet presAssocID="{45116D0A-CDF6-45A5-971A-15A7D5FAB866}" presName="node" presStyleLbl="node1" presStyleIdx="6" presStyleCnt="11">
        <dgm:presLayoutVars>
          <dgm:bulletEnabled val="1"/>
        </dgm:presLayoutVars>
      </dgm:prSet>
      <dgm:spPr/>
    </dgm:pt>
    <dgm:pt modelId="{8AABDC5F-2DB4-4FC9-A289-215D994C5ED1}" type="pres">
      <dgm:prSet presAssocID="{88A2C776-4DCA-4DE1-9671-1E35B28DF2DE}" presName="sibTrans" presStyleLbl="sibTrans1D1" presStyleIdx="6" presStyleCnt="10"/>
      <dgm:spPr/>
    </dgm:pt>
    <dgm:pt modelId="{EE5C500D-BC06-4D0E-B3A4-794FC69B6130}" type="pres">
      <dgm:prSet presAssocID="{88A2C776-4DCA-4DE1-9671-1E35B28DF2DE}" presName="connectorText" presStyleLbl="sibTrans1D1" presStyleIdx="6" presStyleCnt="10"/>
      <dgm:spPr/>
    </dgm:pt>
    <dgm:pt modelId="{E5D1ADFA-B793-4423-B060-09865C128736}" type="pres">
      <dgm:prSet presAssocID="{16B026B6-6BC9-416B-A5ED-51A84C0BDEA8}" presName="node" presStyleLbl="node1" presStyleIdx="7" presStyleCnt="11">
        <dgm:presLayoutVars>
          <dgm:bulletEnabled val="1"/>
        </dgm:presLayoutVars>
      </dgm:prSet>
      <dgm:spPr/>
    </dgm:pt>
    <dgm:pt modelId="{064EDCB1-6B14-439B-9E67-D4338C03A4F8}" type="pres">
      <dgm:prSet presAssocID="{2A07A57A-C120-4ED8-A851-B449B4D4E170}" presName="sibTrans" presStyleLbl="sibTrans1D1" presStyleIdx="7" presStyleCnt="10"/>
      <dgm:spPr/>
    </dgm:pt>
    <dgm:pt modelId="{A0B27FEF-68F5-4DDD-9F68-3A5E9286B980}" type="pres">
      <dgm:prSet presAssocID="{2A07A57A-C120-4ED8-A851-B449B4D4E170}" presName="connectorText" presStyleLbl="sibTrans1D1" presStyleIdx="7" presStyleCnt="10"/>
      <dgm:spPr/>
    </dgm:pt>
    <dgm:pt modelId="{186AC4D6-5152-443E-9102-23D1BEF39095}" type="pres">
      <dgm:prSet presAssocID="{9665D641-E385-4CE1-91EA-1FFD0C89A27F}" presName="node" presStyleLbl="node1" presStyleIdx="8" presStyleCnt="11">
        <dgm:presLayoutVars>
          <dgm:bulletEnabled val="1"/>
        </dgm:presLayoutVars>
      </dgm:prSet>
      <dgm:spPr/>
    </dgm:pt>
    <dgm:pt modelId="{05713717-2889-42BA-AD8B-D91DBBEE5E2E}" type="pres">
      <dgm:prSet presAssocID="{818F771F-70FB-46EE-BE93-4449537E3BD5}" presName="sibTrans" presStyleLbl="sibTrans1D1" presStyleIdx="8" presStyleCnt="10"/>
      <dgm:spPr/>
    </dgm:pt>
    <dgm:pt modelId="{382F627E-355D-4AC5-9262-BF158E06F3B7}" type="pres">
      <dgm:prSet presAssocID="{818F771F-70FB-46EE-BE93-4449537E3BD5}" presName="connectorText" presStyleLbl="sibTrans1D1" presStyleIdx="8" presStyleCnt="10"/>
      <dgm:spPr/>
    </dgm:pt>
    <dgm:pt modelId="{8E18E178-C2E5-41F2-A36B-FC768617EE24}" type="pres">
      <dgm:prSet presAssocID="{A2621B73-5228-47C8-9112-9E095695AB6C}" presName="node" presStyleLbl="node1" presStyleIdx="9" presStyleCnt="11">
        <dgm:presLayoutVars>
          <dgm:bulletEnabled val="1"/>
        </dgm:presLayoutVars>
      </dgm:prSet>
      <dgm:spPr/>
    </dgm:pt>
    <dgm:pt modelId="{7C82CEBE-3771-40EA-9F1E-DE48DE092FFA}" type="pres">
      <dgm:prSet presAssocID="{CEFF605B-421A-478B-AF79-8D5E28B8A94E}" presName="sibTrans" presStyleLbl="sibTrans1D1" presStyleIdx="9" presStyleCnt="10"/>
      <dgm:spPr/>
    </dgm:pt>
    <dgm:pt modelId="{A358BF16-DB91-42F6-A2D1-AF36F24BCE73}" type="pres">
      <dgm:prSet presAssocID="{CEFF605B-421A-478B-AF79-8D5E28B8A94E}" presName="connectorText" presStyleLbl="sibTrans1D1" presStyleIdx="9" presStyleCnt="10"/>
      <dgm:spPr/>
    </dgm:pt>
    <dgm:pt modelId="{7CCE6FF6-14C5-4D8C-81DC-27A097313DFC}" type="pres">
      <dgm:prSet presAssocID="{67C94E41-FA83-4FCA-A7EA-CA89D986793E}" presName="node" presStyleLbl="node1" presStyleIdx="10" presStyleCnt="11">
        <dgm:presLayoutVars>
          <dgm:bulletEnabled val="1"/>
        </dgm:presLayoutVars>
      </dgm:prSet>
      <dgm:spPr/>
    </dgm:pt>
  </dgm:ptLst>
  <dgm:cxnLst>
    <dgm:cxn modelId="{A19D2F00-3677-4D7E-9A5F-F7191F08D430}" type="presOf" srcId="{1A57EEF5-D618-43DE-AB6F-1CF60A486ABE}" destId="{B11EDB09-7FBE-409E-B205-D9648E7CC3D3}" srcOrd="0" destOrd="0" presId="urn:microsoft.com/office/officeart/2016/7/layout/RepeatingBendingProcessNew"/>
    <dgm:cxn modelId="{21268A07-C03A-4236-A338-FCB03A9275E4}" type="presOf" srcId="{88A2C776-4DCA-4DE1-9671-1E35B28DF2DE}" destId="{EE5C500D-BC06-4D0E-B3A4-794FC69B6130}" srcOrd="1" destOrd="0" presId="urn:microsoft.com/office/officeart/2016/7/layout/RepeatingBendingProcessNew"/>
    <dgm:cxn modelId="{F0300614-B465-40FB-AD00-77A4B8885904}" type="presOf" srcId="{E169C95E-84AD-4B17-908C-238654A76247}" destId="{4C37E3FC-4E2A-45F1-9B7E-8AEC5FF5138B}" srcOrd="0" destOrd="0" presId="urn:microsoft.com/office/officeart/2016/7/layout/RepeatingBendingProcessNew"/>
    <dgm:cxn modelId="{1A325016-8C6C-47D4-B41E-5E9A94C2EC80}" type="presOf" srcId="{7A5E9944-95A0-4D3B-9FF5-067A662F9B61}" destId="{3E9857F0-0E25-43D1-94F0-C93C6B46B059}" srcOrd="1" destOrd="0" presId="urn:microsoft.com/office/officeart/2016/7/layout/RepeatingBendingProcessNew"/>
    <dgm:cxn modelId="{B7895A1E-A572-4E85-9A1A-71A0F6B605E1}" srcId="{F6B92560-6224-4902-A715-652BFF695846}" destId="{67C94E41-FA83-4FCA-A7EA-CA89D986793E}" srcOrd="10" destOrd="0" parTransId="{B03D53B7-BE4D-4C05-BF7B-CB72F85E7C44}" sibTransId="{874334A8-29E0-4B0F-BF96-25E9D1393F23}"/>
    <dgm:cxn modelId="{3A39482D-6390-4F1A-863F-4664DA3AA460}" type="presOf" srcId="{45116D0A-CDF6-45A5-971A-15A7D5FAB866}" destId="{A1373DAE-8B17-4509-A268-28BF82762E71}" srcOrd="0" destOrd="0" presId="urn:microsoft.com/office/officeart/2016/7/layout/RepeatingBendingProcessNew"/>
    <dgm:cxn modelId="{EDA5962D-F4E8-483C-B56D-A2EA4B021028}" type="presOf" srcId="{5BDEF61D-6285-4E2A-8905-66B8D390AC96}" destId="{1EAE6F02-C468-465C-9418-C93E80949FED}" srcOrd="1" destOrd="0" presId="urn:microsoft.com/office/officeart/2016/7/layout/RepeatingBendingProcessNew"/>
    <dgm:cxn modelId="{F3C1EA36-B58E-4942-88A4-671719C1A5E4}" srcId="{F6B92560-6224-4902-A715-652BFF695846}" destId="{BD4890E9-86C2-4864-8C1C-2DD9416EEFE8}" srcOrd="5" destOrd="0" parTransId="{92982673-05F1-4276-B6E0-675F59A6F362}" sibTransId="{7231DDC2-B026-4084-BEAA-BB2FEA2B7DEF}"/>
    <dgm:cxn modelId="{A08D9A3E-59EA-4D57-BBE4-2331620F13F1}" srcId="{F6B92560-6224-4902-A715-652BFF695846}" destId="{A2621B73-5228-47C8-9112-9E095695AB6C}" srcOrd="9" destOrd="0" parTransId="{1C05D190-C212-48CE-B2C7-51168C6C0486}" sibTransId="{CEFF605B-421A-478B-AF79-8D5E28B8A94E}"/>
    <dgm:cxn modelId="{146CE23F-30F3-43CC-B042-3DBF175A1605}" srcId="{F6B92560-6224-4902-A715-652BFF695846}" destId="{9665D641-E385-4CE1-91EA-1FFD0C89A27F}" srcOrd="8" destOrd="0" parTransId="{FA1BC632-FA17-4DF9-9031-AB015D9EDF38}" sibTransId="{818F771F-70FB-46EE-BE93-4449537E3BD5}"/>
    <dgm:cxn modelId="{F806065D-AFC1-4EB9-B724-FD2D0EC2CCDD}" type="presOf" srcId="{CEFF605B-421A-478B-AF79-8D5E28B8A94E}" destId="{A358BF16-DB91-42F6-A2D1-AF36F24BCE73}" srcOrd="1" destOrd="0" presId="urn:microsoft.com/office/officeart/2016/7/layout/RepeatingBendingProcessNew"/>
    <dgm:cxn modelId="{DC918060-F75E-4CBA-A69B-336CFC478485}" srcId="{F6B92560-6224-4902-A715-652BFF695846}" destId="{16B026B6-6BC9-416B-A5ED-51A84C0BDEA8}" srcOrd="7" destOrd="0" parTransId="{EB763BC7-CCA1-4DC5-9D4E-F3DC4C399A8A}" sibTransId="{2A07A57A-C120-4ED8-A851-B449B4D4E170}"/>
    <dgm:cxn modelId="{9D810362-7001-4D7C-A577-2A82715617FD}" type="presOf" srcId="{1D867656-099F-4525-B50B-FBD7559BB49B}" destId="{BA162DDE-EF7B-42D7-A1A2-D4A02DBCD999}" srcOrd="0" destOrd="0" presId="urn:microsoft.com/office/officeart/2016/7/layout/RepeatingBendingProcessNew"/>
    <dgm:cxn modelId="{C8971A45-B5C2-4030-A594-031BD3AB948E}" type="presOf" srcId="{67C94E41-FA83-4FCA-A7EA-CA89D986793E}" destId="{7CCE6FF6-14C5-4D8C-81DC-27A097313DFC}" srcOrd="0" destOrd="0" presId="urn:microsoft.com/office/officeart/2016/7/layout/RepeatingBendingProcessNew"/>
    <dgm:cxn modelId="{77AF9467-7464-4561-ADF4-35EBE84AB5E7}" type="presOf" srcId="{818F771F-70FB-46EE-BE93-4449537E3BD5}" destId="{382F627E-355D-4AC5-9262-BF158E06F3B7}" srcOrd="1" destOrd="0" presId="urn:microsoft.com/office/officeart/2016/7/layout/RepeatingBendingProcessNew"/>
    <dgm:cxn modelId="{2BE9E547-BB45-45E0-8BBB-9D87D37489AE}" type="presOf" srcId="{82C693FB-5CA6-424C-88A8-9010F1A41E22}" destId="{DFA2A2FC-D530-4001-A2F9-1FB417F9DFDB}" srcOrd="0" destOrd="0" presId="urn:microsoft.com/office/officeart/2016/7/layout/RepeatingBendingProcessNew"/>
    <dgm:cxn modelId="{16180169-9201-4F65-B38C-81DB0C9BB918}" type="presOf" srcId="{BD4890E9-86C2-4864-8C1C-2DD9416EEFE8}" destId="{465CC843-B5AC-4BA6-9F80-FA263DDF5489}" srcOrd="0" destOrd="0" presId="urn:microsoft.com/office/officeart/2016/7/layout/RepeatingBendingProcessNew"/>
    <dgm:cxn modelId="{B1B00850-D245-4D98-9CD1-EC15CE2E0C67}" srcId="{F6B92560-6224-4902-A715-652BFF695846}" destId="{45116D0A-CDF6-45A5-971A-15A7D5FAB866}" srcOrd="6" destOrd="0" parTransId="{E5B081AA-AB5B-4AF2-82C4-0659365148B9}" sibTransId="{88A2C776-4DCA-4DE1-9671-1E35B28DF2DE}"/>
    <dgm:cxn modelId="{105DBF54-7581-481D-8CFE-77880A58D3E3}" type="presOf" srcId="{CEFF605B-421A-478B-AF79-8D5E28B8A94E}" destId="{7C82CEBE-3771-40EA-9F1E-DE48DE092FFA}" srcOrd="0" destOrd="0" presId="urn:microsoft.com/office/officeart/2016/7/layout/RepeatingBendingProcessNew"/>
    <dgm:cxn modelId="{59DCB155-CEE7-47EA-BEF1-439E63C702C1}" type="presOf" srcId="{1D867656-099F-4525-B50B-FBD7559BB49B}" destId="{92F80FCD-7F7D-49B4-B5F6-0DB616802D88}" srcOrd="1" destOrd="0" presId="urn:microsoft.com/office/officeart/2016/7/layout/RepeatingBendingProcessNew"/>
    <dgm:cxn modelId="{8172D386-BA75-4464-8723-C22404299EAB}" type="presOf" srcId="{5BDEF61D-6285-4E2A-8905-66B8D390AC96}" destId="{D8BF5BC2-4499-4CD9-B4F4-A6E571FF4ACB}" srcOrd="0" destOrd="0" presId="urn:microsoft.com/office/officeart/2016/7/layout/RepeatingBendingProcessNew"/>
    <dgm:cxn modelId="{0C109887-30AD-4593-8079-E1444AB690E0}" type="presOf" srcId="{3678AB1F-D50A-4EC6-B215-FC999429DEBF}" destId="{AFE232D9-4CA0-486B-ABFF-1FD288D13035}" srcOrd="0" destOrd="0" presId="urn:microsoft.com/office/officeart/2016/7/layout/RepeatingBendingProcessNew"/>
    <dgm:cxn modelId="{8FD4E48F-844D-418C-94D9-80BB40F0EFE0}" type="presOf" srcId="{A2621B73-5228-47C8-9112-9E095695AB6C}" destId="{8E18E178-C2E5-41F2-A36B-FC768617EE24}" srcOrd="0" destOrd="0" presId="urn:microsoft.com/office/officeart/2016/7/layout/RepeatingBendingProcessNew"/>
    <dgm:cxn modelId="{7C3F6390-7FBF-4057-800D-D0773D973384}" type="presOf" srcId="{9665D641-E385-4CE1-91EA-1FFD0C89A27F}" destId="{186AC4D6-5152-443E-9102-23D1BEF39095}" srcOrd="0" destOrd="0" presId="urn:microsoft.com/office/officeart/2016/7/layout/RepeatingBendingProcessNew"/>
    <dgm:cxn modelId="{684A64A2-CA8E-49D6-A197-8A69C647AFB0}" type="presOf" srcId="{7231DDC2-B026-4084-BEAA-BB2FEA2B7DEF}" destId="{802CD47F-202C-46A5-BD20-292E2BF2B36E}" srcOrd="1" destOrd="0" presId="urn:microsoft.com/office/officeart/2016/7/layout/RepeatingBendingProcessNew"/>
    <dgm:cxn modelId="{D9A6BAA8-23E3-4834-B292-D4DF89F2E995}" type="presOf" srcId="{F6B92560-6224-4902-A715-652BFF695846}" destId="{6C85552F-E086-4CDE-B06A-AE1CB39660A1}" srcOrd="0" destOrd="0" presId="urn:microsoft.com/office/officeart/2016/7/layout/RepeatingBendingProcessNew"/>
    <dgm:cxn modelId="{4A8F66AA-E9FA-40BB-AFC5-6286DE4B6EDA}" srcId="{F6B92560-6224-4902-A715-652BFF695846}" destId="{1A57EEF5-D618-43DE-AB6F-1CF60A486ABE}" srcOrd="1" destOrd="0" parTransId="{F0827314-6132-417E-B746-D1D20D9126DE}" sibTransId="{7A5E9944-95A0-4D3B-9FF5-067A662F9B61}"/>
    <dgm:cxn modelId="{3431A6AA-9855-40C0-BF09-7564BD787860}" type="presOf" srcId="{B8204973-7EDA-47B8-9B18-85B43857BA73}" destId="{82C3274A-3BAD-458C-A924-DD929E065039}" srcOrd="0" destOrd="0" presId="urn:microsoft.com/office/officeart/2016/7/layout/RepeatingBendingProcessNew"/>
    <dgm:cxn modelId="{131C02AB-9E36-4F65-97E5-7B7B0F814D43}" type="presOf" srcId="{88A2C776-4DCA-4DE1-9671-1E35B28DF2DE}" destId="{8AABDC5F-2DB4-4FC9-A289-215D994C5ED1}" srcOrd="0" destOrd="0" presId="urn:microsoft.com/office/officeart/2016/7/layout/RepeatingBendingProcessNew"/>
    <dgm:cxn modelId="{957F48B6-977C-4421-848F-C2CEAC0846EF}" type="presOf" srcId="{7231DDC2-B026-4084-BEAA-BB2FEA2B7DEF}" destId="{3660FE57-0F04-4A18-95C8-6AF66FAB8F3D}" srcOrd="0" destOrd="0" presId="urn:microsoft.com/office/officeart/2016/7/layout/RepeatingBendingProcessNew"/>
    <dgm:cxn modelId="{C3D183B7-696E-4CF2-9C66-A8EEFF475201}" srcId="{F6B92560-6224-4902-A715-652BFF695846}" destId="{3678AB1F-D50A-4EC6-B215-FC999429DEBF}" srcOrd="3" destOrd="0" parTransId="{E9E3E269-0DDC-4A48-9359-C2671788DB58}" sibTransId="{82C693FB-5CA6-424C-88A8-9010F1A41E22}"/>
    <dgm:cxn modelId="{A6AED1BA-19D0-4419-A6BD-3DFAC2F57E39}" type="presOf" srcId="{E9060DCF-D038-4B07-8664-A8FB30BFC134}" destId="{281B82B6-9522-45C8-A6D5-9D59CFE87AFC}" srcOrd="0" destOrd="0" presId="urn:microsoft.com/office/officeart/2016/7/layout/RepeatingBendingProcessNew"/>
    <dgm:cxn modelId="{E16C3CBE-EF0C-4067-9685-8786EBF4C594}" type="presOf" srcId="{7A5E9944-95A0-4D3B-9FF5-067A662F9B61}" destId="{34C699A7-15FD-4DDB-80D0-B46C01048149}" srcOrd="0" destOrd="0" presId="urn:microsoft.com/office/officeart/2016/7/layout/RepeatingBendingProcessNew"/>
    <dgm:cxn modelId="{B1E1D6D8-33B1-4B84-8149-9F26ADC4A5A2}" type="presOf" srcId="{82C693FB-5CA6-424C-88A8-9010F1A41E22}" destId="{4CA55B18-D326-48B2-A997-FEDD2C5B2D97}" srcOrd="1" destOrd="0" presId="urn:microsoft.com/office/officeart/2016/7/layout/RepeatingBendingProcessNew"/>
    <dgm:cxn modelId="{6C39D1D9-B7A6-40D7-B15B-E25BD89EB48A}" type="presOf" srcId="{2A07A57A-C120-4ED8-A851-B449B4D4E170}" destId="{064EDCB1-6B14-439B-9E67-D4338C03A4F8}" srcOrd="0" destOrd="0" presId="urn:microsoft.com/office/officeart/2016/7/layout/RepeatingBendingProcessNew"/>
    <dgm:cxn modelId="{5B538BE1-6B13-456C-8F95-E0334BECE6D7}" type="presOf" srcId="{16B026B6-6BC9-416B-A5ED-51A84C0BDEA8}" destId="{E5D1ADFA-B793-4423-B060-09865C128736}" srcOrd="0" destOrd="0" presId="urn:microsoft.com/office/officeart/2016/7/layout/RepeatingBendingProcessNew"/>
    <dgm:cxn modelId="{1B4D35E9-9C6E-4731-B3F7-47B3ACCAD511}" type="presOf" srcId="{818F771F-70FB-46EE-BE93-4449537E3BD5}" destId="{05713717-2889-42BA-AD8B-D91DBBEE5E2E}" srcOrd="0" destOrd="0" presId="urn:microsoft.com/office/officeart/2016/7/layout/RepeatingBendingProcessNew"/>
    <dgm:cxn modelId="{CF37CCEA-EF16-4F9F-A83A-3A68BC8AC7AB}" type="presOf" srcId="{E23B3626-1412-4D69-B190-4CE7584C9D2D}" destId="{411DE9B2-13F5-4F27-94A3-6011CC91096C}" srcOrd="0" destOrd="0" presId="urn:microsoft.com/office/officeart/2016/7/layout/RepeatingBendingProcessNew"/>
    <dgm:cxn modelId="{0F4B98EB-B923-4965-9FEE-3FBF165FD520}" type="presOf" srcId="{2A07A57A-C120-4ED8-A851-B449B4D4E170}" destId="{A0B27FEF-68F5-4DDD-9F68-3A5E9286B980}" srcOrd="1" destOrd="0" presId="urn:microsoft.com/office/officeart/2016/7/layout/RepeatingBendingProcessNew"/>
    <dgm:cxn modelId="{858A8DED-A8A5-4FD2-8466-DA5736B6A16C}" srcId="{F6B92560-6224-4902-A715-652BFF695846}" destId="{E9060DCF-D038-4B07-8664-A8FB30BFC134}" srcOrd="0" destOrd="0" parTransId="{AA170D2B-CC06-4D03-A573-E300452E509F}" sibTransId="{1D867656-099F-4525-B50B-FBD7559BB49B}"/>
    <dgm:cxn modelId="{B5A3CCFA-F98B-410A-B7B6-2E2BBFD2B176}" srcId="{F6B92560-6224-4902-A715-652BFF695846}" destId="{B8204973-7EDA-47B8-9B18-85B43857BA73}" srcOrd="4" destOrd="0" parTransId="{DAF175D4-EB8E-4703-8219-BF60BE351C25}" sibTransId="{5BDEF61D-6285-4E2A-8905-66B8D390AC96}"/>
    <dgm:cxn modelId="{7AF7EBFD-285D-4573-8F69-12D554D768A0}" srcId="{F6B92560-6224-4902-A715-652BFF695846}" destId="{E23B3626-1412-4D69-B190-4CE7584C9D2D}" srcOrd="2" destOrd="0" parTransId="{3943DF0E-77C6-40C8-A60B-AE888F085CDF}" sibTransId="{E169C95E-84AD-4B17-908C-238654A76247}"/>
    <dgm:cxn modelId="{31A4C3FE-DA1B-410F-B253-EDB78C6DEF22}" type="presOf" srcId="{E169C95E-84AD-4B17-908C-238654A76247}" destId="{547AC46C-D002-455E-9577-7DE5FBD80134}" srcOrd="1" destOrd="0" presId="urn:microsoft.com/office/officeart/2016/7/layout/RepeatingBendingProcessNew"/>
    <dgm:cxn modelId="{7F6975B0-C1E1-4391-8356-A2899648DB92}" type="presParOf" srcId="{6C85552F-E086-4CDE-B06A-AE1CB39660A1}" destId="{281B82B6-9522-45C8-A6D5-9D59CFE87AFC}" srcOrd="0" destOrd="0" presId="urn:microsoft.com/office/officeart/2016/7/layout/RepeatingBendingProcessNew"/>
    <dgm:cxn modelId="{ABFA1B2C-441C-4A30-A2D7-71A7D576D160}" type="presParOf" srcId="{6C85552F-E086-4CDE-B06A-AE1CB39660A1}" destId="{BA162DDE-EF7B-42D7-A1A2-D4A02DBCD999}" srcOrd="1" destOrd="0" presId="urn:microsoft.com/office/officeart/2016/7/layout/RepeatingBendingProcessNew"/>
    <dgm:cxn modelId="{91F73715-2C85-4F5D-8ECA-1A5CDEE367C8}" type="presParOf" srcId="{BA162DDE-EF7B-42D7-A1A2-D4A02DBCD999}" destId="{92F80FCD-7F7D-49B4-B5F6-0DB616802D88}" srcOrd="0" destOrd="0" presId="urn:microsoft.com/office/officeart/2016/7/layout/RepeatingBendingProcessNew"/>
    <dgm:cxn modelId="{515E3CB6-5253-4FFF-A9EF-E58172BC49D8}" type="presParOf" srcId="{6C85552F-E086-4CDE-B06A-AE1CB39660A1}" destId="{B11EDB09-7FBE-409E-B205-D9648E7CC3D3}" srcOrd="2" destOrd="0" presId="urn:microsoft.com/office/officeart/2016/7/layout/RepeatingBendingProcessNew"/>
    <dgm:cxn modelId="{90FD9936-9355-47E1-B17A-5D924A554EBF}" type="presParOf" srcId="{6C85552F-E086-4CDE-B06A-AE1CB39660A1}" destId="{34C699A7-15FD-4DDB-80D0-B46C01048149}" srcOrd="3" destOrd="0" presId="urn:microsoft.com/office/officeart/2016/7/layout/RepeatingBendingProcessNew"/>
    <dgm:cxn modelId="{9CE0C30D-38D5-411D-8040-BB04BAA19068}" type="presParOf" srcId="{34C699A7-15FD-4DDB-80D0-B46C01048149}" destId="{3E9857F0-0E25-43D1-94F0-C93C6B46B059}" srcOrd="0" destOrd="0" presId="urn:microsoft.com/office/officeart/2016/7/layout/RepeatingBendingProcessNew"/>
    <dgm:cxn modelId="{27D6EF2C-9DB4-487B-B99D-362826F2DAFF}" type="presParOf" srcId="{6C85552F-E086-4CDE-B06A-AE1CB39660A1}" destId="{411DE9B2-13F5-4F27-94A3-6011CC91096C}" srcOrd="4" destOrd="0" presId="urn:microsoft.com/office/officeart/2016/7/layout/RepeatingBendingProcessNew"/>
    <dgm:cxn modelId="{A756C52B-23DE-4516-99C3-8E5E7AD3A8F8}" type="presParOf" srcId="{6C85552F-E086-4CDE-B06A-AE1CB39660A1}" destId="{4C37E3FC-4E2A-45F1-9B7E-8AEC5FF5138B}" srcOrd="5" destOrd="0" presId="urn:microsoft.com/office/officeart/2016/7/layout/RepeatingBendingProcessNew"/>
    <dgm:cxn modelId="{1491A815-D0F6-47AA-B4BD-8331964931ED}" type="presParOf" srcId="{4C37E3FC-4E2A-45F1-9B7E-8AEC5FF5138B}" destId="{547AC46C-D002-455E-9577-7DE5FBD80134}" srcOrd="0" destOrd="0" presId="urn:microsoft.com/office/officeart/2016/7/layout/RepeatingBendingProcessNew"/>
    <dgm:cxn modelId="{03F677D3-E246-4B75-B8BC-8D52D60C0FB6}" type="presParOf" srcId="{6C85552F-E086-4CDE-B06A-AE1CB39660A1}" destId="{AFE232D9-4CA0-486B-ABFF-1FD288D13035}" srcOrd="6" destOrd="0" presId="urn:microsoft.com/office/officeart/2016/7/layout/RepeatingBendingProcessNew"/>
    <dgm:cxn modelId="{70FD644F-DFA8-4AB5-8DC2-5857274FB160}" type="presParOf" srcId="{6C85552F-E086-4CDE-B06A-AE1CB39660A1}" destId="{DFA2A2FC-D530-4001-A2F9-1FB417F9DFDB}" srcOrd="7" destOrd="0" presId="urn:microsoft.com/office/officeart/2016/7/layout/RepeatingBendingProcessNew"/>
    <dgm:cxn modelId="{71F84B5A-A3AB-4EC0-AF86-9841C592976B}" type="presParOf" srcId="{DFA2A2FC-D530-4001-A2F9-1FB417F9DFDB}" destId="{4CA55B18-D326-48B2-A997-FEDD2C5B2D97}" srcOrd="0" destOrd="0" presId="urn:microsoft.com/office/officeart/2016/7/layout/RepeatingBendingProcessNew"/>
    <dgm:cxn modelId="{EFBF9DBE-3A27-4977-909A-0CD29444437E}" type="presParOf" srcId="{6C85552F-E086-4CDE-B06A-AE1CB39660A1}" destId="{82C3274A-3BAD-458C-A924-DD929E065039}" srcOrd="8" destOrd="0" presId="urn:microsoft.com/office/officeart/2016/7/layout/RepeatingBendingProcessNew"/>
    <dgm:cxn modelId="{EF4AB501-3CAE-47F5-BF18-91CB44FB026D}" type="presParOf" srcId="{6C85552F-E086-4CDE-B06A-AE1CB39660A1}" destId="{D8BF5BC2-4499-4CD9-B4F4-A6E571FF4ACB}" srcOrd="9" destOrd="0" presId="urn:microsoft.com/office/officeart/2016/7/layout/RepeatingBendingProcessNew"/>
    <dgm:cxn modelId="{62ABA720-78EB-4D72-AD66-43F96C5E2F6A}" type="presParOf" srcId="{D8BF5BC2-4499-4CD9-B4F4-A6E571FF4ACB}" destId="{1EAE6F02-C468-465C-9418-C93E80949FED}" srcOrd="0" destOrd="0" presId="urn:microsoft.com/office/officeart/2016/7/layout/RepeatingBendingProcessNew"/>
    <dgm:cxn modelId="{D19F55B6-1BFA-4B05-86DF-4E5E9F6D9911}" type="presParOf" srcId="{6C85552F-E086-4CDE-B06A-AE1CB39660A1}" destId="{465CC843-B5AC-4BA6-9F80-FA263DDF5489}" srcOrd="10" destOrd="0" presId="urn:microsoft.com/office/officeart/2016/7/layout/RepeatingBendingProcessNew"/>
    <dgm:cxn modelId="{0E0AE408-E91D-4807-A74B-6BAFB3B29486}" type="presParOf" srcId="{6C85552F-E086-4CDE-B06A-AE1CB39660A1}" destId="{3660FE57-0F04-4A18-95C8-6AF66FAB8F3D}" srcOrd="11" destOrd="0" presId="urn:microsoft.com/office/officeart/2016/7/layout/RepeatingBendingProcessNew"/>
    <dgm:cxn modelId="{694BFB43-7AAD-4EAB-BAEA-C8A18E79CDF7}" type="presParOf" srcId="{3660FE57-0F04-4A18-95C8-6AF66FAB8F3D}" destId="{802CD47F-202C-46A5-BD20-292E2BF2B36E}" srcOrd="0" destOrd="0" presId="urn:microsoft.com/office/officeart/2016/7/layout/RepeatingBendingProcessNew"/>
    <dgm:cxn modelId="{C29E5F87-E304-497E-8A43-38CBB261AB07}" type="presParOf" srcId="{6C85552F-E086-4CDE-B06A-AE1CB39660A1}" destId="{A1373DAE-8B17-4509-A268-28BF82762E71}" srcOrd="12" destOrd="0" presId="urn:microsoft.com/office/officeart/2016/7/layout/RepeatingBendingProcessNew"/>
    <dgm:cxn modelId="{B136A1EB-A27C-484D-9939-EE62F3397BBF}" type="presParOf" srcId="{6C85552F-E086-4CDE-B06A-AE1CB39660A1}" destId="{8AABDC5F-2DB4-4FC9-A289-215D994C5ED1}" srcOrd="13" destOrd="0" presId="urn:microsoft.com/office/officeart/2016/7/layout/RepeatingBendingProcessNew"/>
    <dgm:cxn modelId="{0B3FD7E1-CC36-49D8-927F-EE3936A80E9B}" type="presParOf" srcId="{8AABDC5F-2DB4-4FC9-A289-215D994C5ED1}" destId="{EE5C500D-BC06-4D0E-B3A4-794FC69B6130}" srcOrd="0" destOrd="0" presId="urn:microsoft.com/office/officeart/2016/7/layout/RepeatingBendingProcessNew"/>
    <dgm:cxn modelId="{F8BE84E0-87BD-479A-B6E3-17205B47F42D}" type="presParOf" srcId="{6C85552F-E086-4CDE-B06A-AE1CB39660A1}" destId="{E5D1ADFA-B793-4423-B060-09865C128736}" srcOrd="14" destOrd="0" presId="urn:microsoft.com/office/officeart/2016/7/layout/RepeatingBendingProcessNew"/>
    <dgm:cxn modelId="{C224381A-7116-41DC-BD7D-D12FF69D8945}" type="presParOf" srcId="{6C85552F-E086-4CDE-B06A-AE1CB39660A1}" destId="{064EDCB1-6B14-439B-9E67-D4338C03A4F8}" srcOrd="15" destOrd="0" presId="urn:microsoft.com/office/officeart/2016/7/layout/RepeatingBendingProcessNew"/>
    <dgm:cxn modelId="{24D3A0BC-A3D1-43F9-9E96-EED4C5C3F180}" type="presParOf" srcId="{064EDCB1-6B14-439B-9E67-D4338C03A4F8}" destId="{A0B27FEF-68F5-4DDD-9F68-3A5E9286B980}" srcOrd="0" destOrd="0" presId="urn:microsoft.com/office/officeart/2016/7/layout/RepeatingBendingProcessNew"/>
    <dgm:cxn modelId="{B8D6CF6A-4D10-4050-B76A-14598B088CF2}" type="presParOf" srcId="{6C85552F-E086-4CDE-B06A-AE1CB39660A1}" destId="{186AC4D6-5152-443E-9102-23D1BEF39095}" srcOrd="16" destOrd="0" presId="urn:microsoft.com/office/officeart/2016/7/layout/RepeatingBendingProcessNew"/>
    <dgm:cxn modelId="{D15F6009-2471-4CF9-AEF5-1B457946D0A1}" type="presParOf" srcId="{6C85552F-E086-4CDE-B06A-AE1CB39660A1}" destId="{05713717-2889-42BA-AD8B-D91DBBEE5E2E}" srcOrd="17" destOrd="0" presId="urn:microsoft.com/office/officeart/2016/7/layout/RepeatingBendingProcessNew"/>
    <dgm:cxn modelId="{2F3B2EB3-9706-4C9E-9C93-89BB2477BD31}" type="presParOf" srcId="{05713717-2889-42BA-AD8B-D91DBBEE5E2E}" destId="{382F627E-355D-4AC5-9262-BF158E06F3B7}" srcOrd="0" destOrd="0" presId="urn:microsoft.com/office/officeart/2016/7/layout/RepeatingBendingProcessNew"/>
    <dgm:cxn modelId="{E6982B56-F80F-47E0-9A13-D358408E896E}" type="presParOf" srcId="{6C85552F-E086-4CDE-B06A-AE1CB39660A1}" destId="{8E18E178-C2E5-41F2-A36B-FC768617EE24}" srcOrd="18" destOrd="0" presId="urn:microsoft.com/office/officeart/2016/7/layout/RepeatingBendingProcessNew"/>
    <dgm:cxn modelId="{929B9FB0-2E96-439A-838E-95684DF21F79}" type="presParOf" srcId="{6C85552F-E086-4CDE-B06A-AE1CB39660A1}" destId="{7C82CEBE-3771-40EA-9F1E-DE48DE092FFA}" srcOrd="19" destOrd="0" presId="urn:microsoft.com/office/officeart/2016/7/layout/RepeatingBendingProcessNew"/>
    <dgm:cxn modelId="{76202B1F-D028-4726-9C43-D3C35F8C531A}" type="presParOf" srcId="{7C82CEBE-3771-40EA-9F1E-DE48DE092FFA}" destId="{A358BF16-DB91-42F6-A2D1-AF36F24BCE73}" srcOrd="0" destOrd="0" presId="urn:microsoft.com/office/officeart/2016/7/layout/RepeatingBendingProcessNew"/>
    <dgm:cxn modelId="{F1CB192A-1DF1-4341-A7CC-58C63741A989}" type="presParOf" srcId="{6C85552F-E086-4CDE-B06A-AE1CB39660A1}" destId="{7CCE6FF6-14C5-4D8C-81DC-27A097313DFC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B94AB2-B0C4-45CA-9D84-84839373E70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78E4E6-DB89-4770-9135-8E47E0C45464}">
      <dgm:prSet/>
      <dgm:spPr/>
      <dgm:t>
        <a:bodyPr/>
        <a:lstStyle/>
        <a:p>
          <a:pPr rtl="0"/>
          <a:r>
            <a:rPr lang="pl-PL" dirty="0">
              <a:latin typeface="Aptos Display" panose="020F0302020204030204"/>
            </a:rPr>
            <a:t>as - </a:t>
          </a:r>
          <a:r>
            <a:rPr lang="pl-PL" dirty="0"/>
            <a:t>określa typ importowanej wartości</a:t>
          </a:r>
          <a:endParaRPr lang="en-US" dirty="0"/>
        </a:p>
      </dgm:t>
    </dgm:pt>
    <dgm:pt modelId="{931151F1-7657-453C-BAA1-5F50930FB5D2}" type="parTrans" cxnId="{060D6406-8AE8-44B8-8BAD-D122E075DF5C}">
      <dgm:prSet/>
      <dgm:spPr/>
      <dgm:t>
        <a:bodyPr/>
        <a:lstStyle/>
        <a:p>
          <a:endParaRPr lang="en-US"/>
        </a:p>
      </dgm:t>
    </dgm:pt>
    <dgm:pt modelId="{8EFCA197-25FC-4EBE-B1A4-77B2DC500573}" type="sibTrans" cxnId="{060D6406-8AE8-44B8-8BAD-D122E075DF5C}">
      <dgm:prSet/>
      <dgm:spPr/>
      <dgm:t>
        <a:bodyPr/>
        <a:lstStyle/>
        <a:p>
          <a:endParaRPr lang="en-US"/>
        </a:p>
      </dgm:t>
    </dgm:pt>
    <dgm:pt modelId="{E748BA05-F2F1-481D-9527-03E7E8883963}">
      <dgm:prSet/>
      <dgm:spPr/>
      <dgm:t>
        <a:bodyPr/>
        <a:lstStyle/>
        <a:p>
          <a:pPr rtl="0"/>
          <a:r>
            <a:rPr lang="pl-PL" dirty="0">
              <a:latin typeface="Aptos Display" panose="020F0302020204030204"/>
            </a:rPr>
            <a:t>as? - </a:t>
          </a:r>
          <a:r>
            <a:rPr lang="pl-PL" dirty="0"/>
            <a:t>jest używane do bezpiecznego rzutowania typów.</a:t>
          </a:r>
          <a:endParaRPr lang="en-US" dirty="0"/>
        </a:p>
      </dgm:t>
    </dgm:pt>
    <dgm:pt modelId="{F116BA61-B281-4CFB-BF2D-01CCC4BB4A5E}" type="parTrans" cxnId="{22448259-7CB9-40D4-80B2-472B4DE7B494}">
      <dgm:prSet/>
      <dgm:spPr/>
      <dgm:t>
        <a:bodyPr/>
        <a:lstStyle/>
        <a:p>
          <a:endParaRPr lang="en-US"/>
        </a:p>
      </dgm:t>
    </dgm:pt>
    <dgm:pt modelId="{C4B58506-5362-441B-9734-8D80606B6470}" type="sibTrans" cxnId="{22448259-7CB9-40D4-80B2-472B4DE7B494}">
      <dgm:prSet/>
      <dgm:spPr/>
      <dgm:t>
        <a:bodyPr/>
        <a:lstStyle/>
        <a:p>
          <a:endParaRPr lang="en-US"/>
        </a:p>
      </dgm:t>
    </dgm:pt>
    <dgm:pt modelId="{96830824-8056-4B6F-ADCD-52A21FC21B05}">
      <dgm:prSet/>
      <dgm:spPr/>
      <dgm:t>
        <a:bodyPr/>
        <a:lstStyle/>
        <a:p>
          <a:r>
            <a:rPr lang="pl-PL" dirty="0" err="1"/>
            <a:t>break</a:t>
          </a:r>
          <a:r>
            <a:rPr lang="pl-PL" dirty="0"/>
            <a:t> - przerywa pętlę</a:t>
          </a:r>
          <a:endParaRPr lang="en-US" dirty="0"/>
        </a:p>
      </dgm:t>
    </dgm:pt>
    <dgm:pt modelId="{7AE9BAA2-4D90-4938-BE6E-2B95C0AAC2F5}" type="parTrans" cxnId="{DA0730F0-974F-45E0-AA5A-941CA2DE4E60}">
      <dgm:prSet/>
      <dgm:spPr/>
      <dgm:t>
        <a:bodyPr/>
        <a:lstStyle/>
        <a:p>
          <a:endParaRPr lang="en-US"/>
        </a:p>
      </dgm:t>
    </dgm:pt>
    <dgm:pt modelId="{E283BD23-9BD3-42DD-820B-08C89BA326F7}" type="sibTrans" cxnId="{DA0730F0-974F-45E0-AA5A-941CA2DE4E60}">
      <dgm:prSet/>
      <dgm:spPr/>
      <dgm:t>
        <a:bodyPr/>
        <a:lstStyle/>
        <a:p>
          <a:endParaRPr lang="en-US"/>
        </a:p>
      </dgm:t>
    </dgm:pt>
    <dgm:pt modelId="{270005B6-6967-4379-A632-C4F1483A396B}">
      <dgm:prSet/>
      <dgm:spPr/>
      <dgm:t>
        <a:bodyPr/>
        <a:lstStyle/>
        <a:p>
          <a:r>
            <a:rPr lang="pl-PL" dirty="0" err="1"/>
            <a:t>class</a:t>
          </a:r>
          <a:r>
            <a:rPr lang="pl-PL" dirty="0"/>
            <a:t> - deklaruje klasy</a:t>
          </a:r>
          <a:endParaRPr lang="en-US" dirty="0"/>
        </a:p>
      </dgm:t>
    </dgm:pt>
    <dgm:pt modelId="{5D4DB58A-BAA3-411C-B962-90D034A24D07}" type="parTrans" cxnId="{BE5FCF66-57B0-410B-8F97-8FE7945F2CEC}">
      <dgm:prSet/>
      <dgm:spPr/>
      <dgm:t>
        <a:bodyPr/>
        <a:lstStyle/>
        <a:p>
          <a:endParaRPr lang="en-US"/>
        </a:p>
      </dgm:t>
    </dgm:pt>
    <dgm:pt modelId="{0192A884-6278-46FA-A123-C213B113490F}" type="sibTrans" cxnId="{BE5FCF66-57B0-410B-8F97-8FE7945F2CEC}">
      <dgm:prSet/>
      <dgm:spPr/>
      <dgm:t>
        <a:bodyPr/>
        <a:lstStyle/>
        <a:p>
          <a:endParaRPr lang="en-US"/>
        </a:p>
      </dgm:t>
    </dgm:pt>
    <dgm:pt modelId="{A55C2315-72A3-4D0B-81D1-2B743AAA76F8}">
      <dgm:prSet/>
      <dgm:spPr/>
      <dgm:t>
        <a:bodyPr/>
        <a:lstStyle/>
        <a:p>
          <a:r>
            <a:rPr lang="pl-PL" dirty="0" err="1"/>
            <a:t>continue</a:t>
          </a:r>
          <a:r>
            <a:rPr lang="pl-PL" dirty="0"/>
            <a:t> kontynuuje do następnego kroku najbliższej pętli</a:t>
          </a:r>
          <a:endParaRPr lang="en-US" dirty="0"/>
        </a:p>
      </dgm:t>
    </dgm:pt>
    <dgm:pt modelId="{811A89EF-F7E8-427D-A29D-529ED30D6DA5}" type="parTrans" cxnId="{2E5E2EE3-DC4E-4244-919E-0F1F7590582B}">
      <dgm:prSet/>
      <dgm:spPr/>
      <dgm:t>
        <a:bodyPr/>
        <a:lstStyle/>
        <a:p>
          <a:endParaRPr lang="en-US"/>
        </a:p>
      </dgm:t>
    </dgm:pt>
    <dgm:pt modelId="{A1A43E85-CB01-4932-8391-364B21D4800D}" type="sibTrans" cxnId="{2E5E2EE3-DC4E-4244-919E-0F1F7590582B}">
      <dgm:prSet/>
      <dgm:spPr/>
      <dgm:t>
        <a:bodyPr/>
        <a:lstStyle/>
        <a:p>
          <a:endParaRPr lang="en-US"/>
        </a:p>
      </dgm:t>
    </dgm:pt>
    <dgm:pt modelId="{14B9B08D-D819-4BCF-A49B-A189CE7C02FB}">
      <dgm:prSet/>
      <dgm:spPr/>
      <dgm:t>
        <a:bodyPr/>
        <a:lstStyle/>
        <a:p>
          <a:r>
            <a:rPr lang="pl-PL" dirty="0"/>
            <a:t>do, </a:t>
          </a:r>
          <a:r>
            <a:rPr lang="pl-PL" dirty="0" err="1"/>
            <a:t>while</a:t>
          </a:r>
          <a:r>
            <a:rPr lang="pl-PL" dirty="0"/>
            <a:t>, for -rozpoczynają pętle</a:t>
          </a:r>
          <a:endParaRPr lang="en-US" dirty="0"/>
        </a:p>
      </dgm:t>
    </dgm:pt>
    <dgm:pt modelId="{D0D8EC88-AED0-48D7-A746-95B5FDD7EB3C}" type="parTrans" cxnId="{FEA734B9-8EF8-4EA4-AAFB-0A24AD30685D}">
      <dgm:prSet/>
      <dgm:spPr/>
      <dgm:t>
        <a:bodyPr/>
        <a:lstStyle/>
        <a:p>
          <a:endParaRPr lang="en-US"/>
        </a:p>
      </dgm:t>
    </dgm:pt>
    <dgm:pt modelId="{CC7D3953-26E7-4386-BC52-875C6365C56B}" type="sibTrans" cxnId="{FEA734B9-8EF8-4EA4-AAFB-0A24AD30685D}">
      <dgm:prSet/>
      <dgm:spPr/>
      <dgm:t>
        <a:bodyPr/>
        <a:lstStyle/>
        <a:p>
          <a:endParaRPr lang="en-US"/>
        </a:p>
      </dgm:t>
    </dgm:pt>
    <dgm:pt modelId="{C7BC8BD1-FB96-4579-8409-8E3F00C288B8}">
      <dgm:prSet/>
      <dgm:spPr/>
      <dgm:t>
        <a:bodyPr/>
        <a:lstStyle/>
        <a:p>
          <a:r>
            <a:rPr lang="pl-PL" dirty="0" err="1"/>
            <a:t>false</a:t>
          </a:r>
          <a:r>
            <a:rPr lang="pl-PL" dirty="0"/>
            <a:t>, </a:t>
          </a:r>
          <a:r>
            <a:rPr lang="pl-PL" dirty="0" err="1"/>
            <a:t>true</a:t>
          </a:r>
          <a:r>
            <a:rPr lang="pl-PL" dirty="0"/>
            <a:t> -określają czy wartość jest </a:t>
          </a:r>
          <a:r>
            <a:rPr lang="pl-PL" dirty="0" err="1"/>
            <a:t>true</a:t>
          </a:r>
          <a:r>
            <a:rPr lang="pl-PL" dirty="0"/>
            <a:t> czy </a:t>
          </a:r>
          <a:r>
            <a:rPr lang="pl-PL" dirty="0" err="1"/>
            <a:t>false</a:t>
          </a:r>
          <a:endParaRPr lang="en-US" dirty="0" err="1"/>
        </a:p>
      </dgm:t>
    </dgm:pt>
    <dgm:pt modelId="{37D6BA65-0964-4D89-A572-CE2B023D6205}" type="parTrans" cxnId="{F797B34F-7690-44BD-AD12-0BAEF1C6BA10}">
      <dgm:prSet/>
      <dgm:spPr/>
      <dgm:t>
        <a:bodyPr/>
        <a:lstStyle/>
        <a:p>
          <a:endParaRPr lang="en-US"/>
        </a:p>
      </dgm:t>
    </dgm:pt>
    <dgm:pt modelId="{F0A55469-26CD-4228-A7DC-FE1D843A8A93}" type="sibTrans" cxnId="{F797B34F-7690-44BD-AD12-0BAEF1C6BA10}">
      <dgm:prSet/>
      <dgm:spPr/>
      <dgm:t>
        <a:bodyPr/>
        <a:lstStyle/>
        <a:p>
          <a:endParaRPr lang="en-US"/>
        </a:p>
      </dgm:t>
    </dgm:pt>
    <dgm:pt modelId="{EE921648-A2C2-4102-A6A2-3B33BE1EC4F8}">
      <dgm:prSet/>
      <dgm:spPr/>
      <dgm:t>
        <a:bodyPr/>
        <a:lstStyle/>
        <a:p>
          <a:r>
            <a:rPr lang="pl-PL" dirty="0" err="1"/>
            <a:t>fun</a:t>
          </a:r>
          <a:r>
            <a:rPr lang="pl-PL" dirty="0"/>
            <a:t> - deklaracja funkcji</a:t>
          </a:r>
          <a:endParaRPr lang="en-US" dirty="0"/>
        </a:p>
      </dgm:t>
    </dgm:pt>
    <dgm:pt modelId="{6C3BE900-1CF8-4C64-BA0B-4588F5036B7B}" type="parTrans" cxnId="{972999E1-0D7F-474F-B813-9315CCA3D682}">
      <dgm:prSet/>
      <dgm:spPr/>
      <dgm:t>
        <a:bodyPr/>
        <a:lstStyle/>
        <a:p>
          <a:endParaRPr lang="en-US"/>
        </a:p>
      </dgm:t>
    </dgm:pt>
    <dgm:pt modelId="{2A65745F-8D5F-4FEE-B151-5628AEE740C3}" type="sibTrans" cxnId="{972999E1-0D7F-474F-B813-9315CCA3D682}">
      <dgm:prSet/>
      <dgm:spPr/>
      <dgm:t>
        <a:bodyPr/>
        <a:lstStyle/>
        <a:p>
          <a:endParaRPr lang="en-US"/>
        </a:p>
      </dgm:t>
    </dgm:pt>
    <dgm:pt modelId="{473D01AE-882B-4FF6-9C3F-96A9B8E1DF2B}">
      <dgm:prSet/>
      <dgm:spPr/>
      <dgm:t>
        <a:bodyPr/>
        <a:lstStyle/>
        <a:p>
          <a:r>
            <a:rPr lang="pl-PL" dirty="0" err="1"/>
            <a:t>if</a:t>
          </a:r>
          <a:r>
            <a:rPr lang="pl-PL" dirty="0"/>
            <a:t>, </a:t>
          </a:r>
          <a:r>
            <a:rPr lang="pl-PL" dirty="0" err="1"/>
            <a:t>else</a:t>
          </a:r>
          <a:r>
            <a:rPr lang="pl-PL" dirty="0"/>
            <a:t>, </a:t>
          </a:r>
          <a:r>
            <a:rPr lang="pl-PL" dirty="0" err="1"/>
            <a:t>else</a:t>
          </a:r>
          <a:r>
            <a:rPr lang="pl-PL" dirty="0"/>
            <a:t> </a:t>
          </a:r>
          <a:r>
            <a:rPr lang="pl-PL" dirty="0" err="1"/>
            <a:t>if</a:t>
          </a:r>
          <a:r>
            <a:rPr lang="pl-PL" dirty="0"/>
            <a:t> – operatory warunkowe</a:t>
          </a:r>
          <a:endParaRPr lang="en-US" dirty="0"/>
        </a:p>
      </dgm:t>
    </dgm:pt>
    <dgm:pt modelId="{A1F4E9CF-F351-4991-8FBE-D10DB5963D9F}" type="parTrans" cxnId="{C9EE926E-138C-4082-AE27-D1FD61948380}">
      <dgm:prSet/>
      <dgm:spPr/>
      <dgm:t>
        <a:bodyPr/>
        <a:lstStyle/>
        <a:p>
          <a:endParaRPr lang="en-US"/>
        </a:p>
      </dgm:t>
    </dgm:pt>
    <dgm:pt modelId="{D71117CE-6F2A-43A0-919B-854C119939BF}" type="sibTrans" cxnId="{C9EE926E-138C-4082-AE27-D1FD61948380}">
      <dgm:prSet/>
      <dgm:spPr/>
      <dgm:t>
        <a:bodyPr/>
        <a:lstStyle/>
        <a:p>
          <a:endParaRPr lang="en-US"/>
        </a:p>
      </dgm:t>
    </dgm:pt>
    <dgm:pt modelId="{B4F2DE9E-8E21-4C7B-8AB0-F4804E058AAB}">
      <dgm:prSet/>
      <dgm:spPr/>
      <dgm:t>
        <a:bodyPr/>
        <a:lstStyle/>
        <a:p>
          <a:r>
            <a:rPr lang="pl-PL" dirty="0"/>
            <a:t>in, !in - określa obiekt w pętli for</a:t>
          </a:r>
          <a:endParaRPr lang="en-US" dirty="0"/>
        </a:p>
      </dgm:t>
    </dgm:pt>
    <dgm:pt modelId="{CB3BB8DE-41F3-4951-8F66-ACE5F0646920}" type="parTrans" cxnId="{7B5609F9-B4E2-41C8-BE28-040380C2426C}">
      <dgm:prSet/>
      <dgm:spPr/>
      <dgm:t>
        <a:bodyPr/>
        <a:lstStyle/>
        <a:p>
          <a:endParaRPr lang="en-US"/>
        </a:p>
      </dgm:t>
    </dgm:pt>
    <dgm:pt modelId="{90AD0D57-1D7D-44D9-89E3-5C2591964495}" type="sibTrans" cxnId="{7B5609F9-B4E2-41C8-BE28-040380C2426C}">
      <dgm:prSet/>
      <dgm:spPr/>
      <dgm:t>
        <a:bodyPr/>
        <a:lstStyle/>
        <a:p>
          <a:endParaRPr lang="en-US"/>
        </a:p>
      </dgm:t>
    </dgm:pt>
    <dgm:pt modelId="{1FB95C8F-668E-4B10-88E1-EA18D59F7B4A}">
      <dgm:prSet/>
      <dgm:spPr/>
      <dgm:t>
        <a:bodyPr/>
        <a:lstStyle/>
        <a:p>
          <a:r>
            <a:rPr lang="pl-PL" dirty="0"/>
            <a:t>Interface - deklaracja </a:t>
          </a:r>
          <a:r>
            <a:rPr lang="pl-PL" dirty="0" err="1"/>
            <a:t>interface</a:t>
          </a:r>
          <a:endParaRPr lang="en-US" dirty="0" err="1"/>
        </a:p>
      </dgm:t>
    </dgm:pt>
    <dgm:pt modelId="{62204779-70F4-45C2-86F2-28C0F8480432}" type="parTrans" cxnId="{5F9454FF-1160-4F8C-AFA5-5E870B2AD0A6}">
      <dgm:prSet/>
      <dgm:spPr/>
      <dgm:t>
        <a:bodyPr/>
        <a:lstStyle/>
        <a:p>
          <a:endParaRPr lang="en-US"/>
        </a:p>
      </dgm:t>
    </dgm:pt>
    <dgm:pt modelId="{A4ACE6EC-6C90-48E4-ABFB-701FA79C2037}" type="sibTrans" cxnId="{5F9454FF-1160-4F8C-AFA5-5E870B2AD0A6}">
      <dgm:prSet/>
      <dgm:spPr/>
      <dgm:t>
        <a:bodyPr/>
        <a:lstStyle/>
        <a:p>
          <a:endParaRPr lang="en-US"/>
        </a:p>
      </dgm:t>
    </dgm:pt>
    <dgm:pt modelId="{C5C17AD4-4B3E-4285-895D-196E138CD0AA}">
      <dgm:prSet/>
      <dgm:spPr/>
      <dgm:t>
        <a:bodyPr/>
        <a:lstStyle/>
        <a:p>
          <a:r>
            <a:rPr lang="pl-PL" dirty="0" err="1"/>
            <a:t>is</a:t>
          </a:r>
          <a:r>
            <a:rPr lang="pl-PL" dirty="0"/>
            <a:t>, !</a:t>
          </a:r>
          <a:r>
            <a:rPr lang="pl-PL" dirty="0" err="1"/>
            <a:t>is</a:t>
          </a:r>
          <a:r>
            <a:rPr lang="pl-PL" dirty="0"/>
            <a:t> - sprawdza czy wartość ma dany typ</a:t>
          </a:r>
          <a:endParaRPr lang="en-US" dirty="0"/>
        </a:p>
      </dgm:t>
    </dgm:pt>
    <dgm:pt modelId="{01F0DDFB-B4CB-4793-B0A0-F73E94EEE85D}" type="parTrans" cxnId="{72A0F7F3-AA10-422A-A618-AE741DCCB6CA}">
      <dgm:prSet/>
      <dgm:spPr/>
      <dgm:t>
        <a:bodyPr/>
        <a:lstStyle/>
        <a:p>
          <a:endParaRPr lang="en-US"/>
        </a:p>
      </dgm:t>
    </dgm:pt>
    <dgm:pt modelId="{0B674267-FC24-49F1-89C3-6CF68612E365}" type="sibTrans" cxnId="{72A0F7F3-AA10-422A-A618-AE741DCCB6CA}">
      <dgm:prSet/>
      <dgm:spPr/>
      <dgm:t>
        <a:bodyPr/>
        <a:lstStyle/>
        <a:p>
          <a:endParaRPr lang="en-US"/>
        </a:p>
      </dgm:t>
    </dgm:pt>
    <dgm:pt modelId="{C922EBC7-56BF-46F6-BA7E-CBB9FC097A72}" type="pres">
      <dgm:prSet presAssocID="{3AB94AB2-B0C4-45CA-9D84-84839373E701}" presName="Name0" presStyleCnt="0">
        <dgm:presLayoutVars>
          <dgm:dir/>
          <dgm:resizeHandles val="exact"/>
        </dgm:presLayoutVars>
      </dgm:prSet>
      <dgm:spPr/>
    </dgm:pt>
    <dgm:pt modelId="{E91C247F-BD2C-4E1D-8739-7BFD71C3747D}" type="pres">
      <dgm:prSet presAssocID="{2478E4E6-DB89-4770-9135-8E47E0C45464}" presName="node" presStyleLbl="node1" presStyleIdx="0" presStyleCnt="12">
        <dgm:presLayoutVars>
          <dgm:bulletEnabled val="1"/>
        </dgm:presLayoutVars>
      </dgm:prSet>
      <dgm:spPr/>
    </dgm:pt>
    <dgm:pt modelId="{302BA012-3DBD-4D57-9AAC-3B12A4BC28E6}" type="pres">
      <dgm:prSet presAssocID="{8EFCA197-25FC-4EBE-B1A4-77B2DC500573}" presName="sibTrans" presStyleLbl="sibTrans1D1" presStyleIdx="0" presStyleCnt="11"/>
      <dgm:spPr/>
    </dgm:pt>
    <dgm:pt modelId="{1D49DF35-A232-487E-8B97-0C18ADEB915C}" type="pres">
      <dgm:prSet presAssocID="{8EFCA197-25FC-4EBE-B1A4-77B2DC500573}" presName="connectorText" presStyleLbl="sibTrans1D1" presStyleIdx="0" presStyleCnt="11"/>
      <dgm:spPr/>
    </dgm:pt>
    <dgm:pt modelId="{826C4208-B3CF-4CC8-8EC7-53B2513B9557}" type="pres">
      <dgm:prSet presAssocID="{E748BA05-F2F1-481D-9527-03E7E8883963}" presName="node" presStyleLbl="node1" presStyleIdx="1" presStyleCnt="12">
        <dgm:presLayoutVars>
          <dgm:bulletEnabled val="1"/>
        </dgm:presLayoutVars>
      </dgm:prSet>
      <dgm:spPr/>
    </dgm:pt>
    <dgm:pt modelId="{01F6316D-2144-4DDB-9A63-648CC2DF1400}" type="pres">
      <dgm:prSet presAssocID="{C4B58506-5362-441B-9734-8D80606B6470}" presName="sibTrans" presStyleLbl="sibTrans1D1" presStyleIdx="1" presStyleCnt="11"/>
      <dgm:spPr/>
    </dgm:pt>
    <dgm:pt modelId="{39F36339-38D4-400D-80CA-482971E0BA2C}" type="pres">
      <dgm:prSet presAssocID="{C4B58506-5362-441B-9734-8D80606B6470}" presName="connectorText" presStyleLbl="sibTrans1D1" presStyleIdx="1" presStyleCnt="11"/>
      <dgm:spPr/>
    </dgm:pt>
    <dgm:pt modelId="{53F908D4-1236-4122-B6A9-F9F675F3F813}" type="pres">
      <dgm:prSet presAssocID="{96830824-8056-4B6F-ADCD-52A21FC21B05}" presName="node" presStyleLbl="node1" presStyleIdx="2" presStyleCnt="12">
        <dgm:presLayoutVars>
          <dgm:bulletEnabled val="1"/>
        </dgm:presLayoutVars>
      </dgm:prSet>
      <dgm:spPr/>
    </dgm:pt>
    <dgm:pt modelId="{1BA5AF6A-0783-4273-B6AE-72FAC7C2DCDC}" type="pres">
      <dgm:prSet presAssocID="{E283BD23-9BD3-42DD-820B-08C89BA326F7}" presName="sibTrans" presStyleLbl="sibTrans1D1" presStyleIdx="2" presStyleCnt="11"/>
      <dgm:spPr/>
    </dgm:pt>
    <dgm:pt modelId="{EF10BA6F-5327-4ED1-967E-D18FBDB99C93}" type="pres">
      <dgm:prSet presAssocID="{E283BD23-9BD3-42DD-820B-08C89BA326F7}" presName="connectorText" presStyleLbl="sibTrans1D1" presStyleIdx="2" presStyleCnt="11"/>
      <dgm:spPr/>
    </dgm:pt>
    <dgm:pt modelId="{4734292F-F88C-4387-B387-BF02EA72B1DE}" type="pres">
      <dgm:prSet presAssocID="{270005B6-6967-4379-A632-C4F1483A396B}" presName="node" presStyleLbl="node1" presStyleIdx="3" presStyleCnt="12">
        <dgm:presLayoutVars>
          <dgm:bulletEnabled val="1"/>
        </dgm:presLayoutVars>
      </dgm:prSet>
      <dgm:spPr/>
    </dgm:pt>
    <dgm:pt modelId="{B18E76E0-6C0C-4145-B686-9FB863E41A10}" type="pres">
      <dgm:prSet presAssocID="{0192A884-6278-46FA-A123-C213B113490F}" presName="sibTrans" presStyleLbl="sibTrans1D1" presStyleIdx="3" presStyleCnt="11"/>
      <dgm:spPr/>
    </dgm:pt>
    <dgm:pt modelId="{8154FC1E-9546-4A19-B2C9-34D182A97B38}" type="pres">
      <dgm:prSet presAssocID="{0192A884-6278-46FA-A123-C213B113490F}" presName="connectorText" presStyleLbl="sibTrans1D1" presStyleIdx="3" presStyleCnt="11"/>
      <dgm:spPr/>
    </dgm:pt>
    <dgm:pt modelId="{DA614477-50D5-437E-8D8C-CE053308D12A}" type="pres">
      <dgm:prSet presAssocID="{A55C2315-72A3-4D0B-81D1-2B743AAA76F8}" presName="node" presStyleLbl="node1" presStyleIdx="4" presStyleCnt="12">
        <dgm:presLayoutVars>
          <dgm:bulletEnabled val="1"/>
        </dgm:presLayoutVars>
      </dgm:prSet>
      <dgm:spPr/>
    </dgm:pt>
    <dgm:pt modelId="{B48D7BE1-823A-4DE6-8310-BA58CE515F7D}" type="pres">
      <dgm:prSet presAssocID="{A1A43E85-CB01-4932-8391-364B21D4800D}" presName="sibTrans" presStyleLbl="sibTrans1D1" presStyleIdx="4" presStyleCnt="11"/>
      <dgm:spPr/>
    </dgm:pt>
    <dgm:pt modelId="{E9ACD733-6EA4-4761-BE01-98C6BB86ADBE}" type="pres">
      <dgm:prSet presAssocID="{A1A43E85-CB01-4932-8391-364B21D4800D}" presName="connectorText" presStyleLbl="sibTrans1D1" presStyleIdx="4" presStyleCnt="11"/>
      <dgm:spPr/>
    </dgm:pt>
    <dgm:pt modelId="{16470974-6564-4C93-8578-FEA592A2BE35}" type="pres">
      <dgm:prSet presAssocID="{14B9B08D-D819-4BCF-A49B-A189CE7C02FB}" presName="node" presStyleLbl="node1" presStyleIdx="5" presStyleCnt="12">
        <dgm:presLayoutVars>
          <dgm:bulletEnabled val="1"/>
        </dgm:presLayoutVars>
      </dgm:prSet>
      <dgm:spPr/>
    </dgm:pt>
    <dgm:pt modelId="{FC1DA0D7-B69A-41F1-B721-1D7881D84628}" type="pres">
      <dgm:prSet presAssocID="{CC7D3953-26E7-4386-BC52-875C6365C56B}" presName="sibTrans" presStyleLbl="sibTrans1D1" presStyleIdx="5" presStyleCnt="11"/>
      <dgm:spPr/>
    </dgm:pt>
    <dgm:pt modelId="{77CC9C2A-1E88-432A-A90F-BD5E6B58F848}" type="pres">
      <dgm:prSet presAssocID="{CC7D3953-26E7-4386-BC52-875C6365C56B}" presName="connectorText" presStyleLbl="sibTrans1D1" presStyleIdx="5" presStyleCnt="11"/>
      <dgm:spPr/>
    </dgm:pt>
    <dgm:pt modelId="{407261CE-A931-408B-BC8F-E4334164C1A6}" type="pres">
      <dgm:prSet presAssocID="{C7BC8BD1-FB96-4579-8409-8E3F00C288B8}" presName="node" presStyleLbl="node1" presStyleIdx="6" presStyleCnt="12">
        <dgm:presLayoutVars>
          <dgm:bulletEnabled val="1"/>
        </dgm:presLayoutVars>
      </dgm:prSet>
      <dgm:spPr/>
    </dgm:pt>
    <dgm:pt modelId="{458F9FE6-B01E-41EB-8791-71EEA5DD87E9}" type="pres">
      <dgm:prSet presAssocID="{F0A55469-26CD-4228-A7DC-FE1D843A8A93}" presName="sibTrans" presStyleLbl="sibTrans1D1" presStyleIdx="6" presStyleCnt="11"/>
      <dgm:spPr/>
    </dgm:pt>
    <dgm:pt modelId="{365B72DF-E857-4E96-9AAB-81555F064F28}" type="pres">
      <dgm:prSet presAssocID="{F0A55469-26CD-4228-A7DC-FE1D843A8A93}" presName="connectorText" presStyleLbl="sibTrans1D1" presStyleIdx="6" presStyleCnt="11"/>
      <dgm:spPr/>
    </dgm:pt>
    <dgm:pt modelId="{F03BC56F-8BD6-4D24-A11A-85A412636E92}" type="pres">
      <dgm:prSet presAssocID="{EE921648-A2C2-4102-A6A2-3B33BE1EC4F8}" presName="node" presStyleLbl="node1" presStyleIdx="7" presStyleCnt="12">
        <dgm:presLayoutVars>
          <dgm:bulletEnabled val="1"/>
        </dgm:presLayoutVars>
      </dgm:prSet>
      <dgm:spPr/>
    </dgm:pt>
    <dgm:pt modelId="{7D46617E-839B-4193-A62D-1349B78E726D}" type="pres">
      <dgm:prSet presAssocID="{2A65745F-8D5F-4FEE-B151-5628AEE740C3}" presName="sibTrans" presStyleLbl="sibTrans1D1" presStyleIdx="7" presStyleCnt="11"/>
      <dgm:spPr/>
    </dgm:pt>
    <dgm:pt modelId="{FD536C05-21D9-48D6-BA1C-EC8EBA58A1AA}" type="pres">
      <dgm:prSet presAssocID="{2A65745F-8D5F-4FEE-B151-5628AEE740C3}" presName="connectorText" presStyleLbl="sibTrans1D1" presStyleIdx="7" presStyleCnt="11"/>
      <dgm:spPr/>
    </dgm:pt>
    <dgm:pt modelId="{8D36C7F8-1B75-4A8C-80D5-362CE0160147}" type="pres">
      <dgm:prSet presAssocID="{473D01AE-882B-4FF6-9C3F-96A9B8E1DF2B}" presName="node" presStyleLbl="node1" presStyleIdx="8" presStyleCnt="12">
        <dgm:presLayoutVars>
          <dgm:bulletEnabled val="1"/>
        </dgm:presLayoutVars>
      </dgm:prSet>
      <dgm:spPr/>
    </dgm:pt>
    <dgm:pt modelId="{CA12EAEA-2C71-4E39-A605-087B471AD8A6}" type="pres">
      <dgm:prSet presAssocID="{D71117CE-6F2A-43A0-919B-854C119939BF}" presName="sibTrans" presStyleLbl="sibTrans1D1" presStyleIdx="8" presStyleCnt="11"/>
      <dgm:spPr/>
    </dgm:pt>
    <dgm:pt modelId="{BB6689D3-A8E2-456A-A6D6-C43C48054FAE}" type="pres">
      <dgm:prSet presAssocID="{D71117CE-6F2A-43A0-919B-854C119939BF}" presName="connectorText" presStyleLbl="sibTrans1D1" presStyleIdx="8" presStyleCnt="11"/>
      <dgm:spPr/>
    </dgm:pt>
    <dgm:pt modelId="{26067D09-EB0C-4E73-BAC3-8FEE6EA54790}" type="pres">
      <dgm:prSet presAssocID="{B4F2DE9E-8E21-4C7B-8AB0-F4804E058AAB}" presName="node" presStyleLbl="node1" presStyleIdx="9" presStyleCnt="12">
        <dgm:presLayoutVars>
          <dgm:bulletEnabled val="1"/>
        </dgm:presLayoutVars>
      </dgm:prSet>
      <dgm:spPr/>
    </dgm:pt>
    <dgm:pt modelId="{B12FE30D-F3CD-4F56-8560-BB5730A23731}" type="pres">
      <dgm:prSet presAssocID="{90AD0D57-1D7D-44D9-89E3-5C2591964495}" presName="sibTrans" presStyleLbl="sibTrans1D1" presStyleIdx="9" presStyleCnt="11"/>
      <dgm:spPr/>
    </dgm:pt>
    <dgm:pt modelId="{8A234102-6511-4AA2-8200-20B848DADC7A}" type="pres">
      <dgm:prSet presAssocID="{90AD0D57-1D7D-44D9-89E3-5C2591964495}" presName="connectorText" presStyleLbl="sibTrans1D1" presStyleIdx="9" presStyleCnt="11"/>
      <dgm:spPr/>
    </dgm:pt>
    <dgm:pt modelId="{D0D38A51-37C8-4C28-AB2E-0BA1DCBE2488}" type="pres">
      <dgm:prSet presAssocID="{1FB95C8F-668E-4B10-88E1-EA18D59F7B4A}" presName="node" presStyleLbl="node1" presStyleIdx="10" presStyleCnt="12">
        <dgm:presLayoutVars>
          <dgm:bulletEnabled val="1"/>
        </dgm:presLayoutVars>
      </dgm:prSet>
      <dgm:spPr/>
    </dgm:pt>
    <dgm:pt modelId="{4A4C66BB-C9CF-43AD-B285-47499668878A}" type="pres">
      <dgm:prSet presAssocID="{A4ACE6EC-6C90-48E4-ABFB-701FA79C2037}" presName="sibTrans" presStyleLbl="sibTrans1D1" presStyleIdx="10" presStyleCnt="11"/>
      <dgm:spPr/>
    </dgm:pt>
    <dgm:pt modelId="{505959E7-8122-4DA6-9FB7-E56D2962114F}" type="pres">
      <dgm:prSet presAssocID="{A4ACE6EC-6C90-48E4-ABFB-701FA79C2037}" presName="connectorText" presStyleLbl="sibTrans1D1" presStyleIdx="10" presStyleCnt="11"/>
      <dgm:spPr/>
    </dgm:pt>
    <dgm:pt modelId="{233D5C3F-0535-4C69-810E-B175DC8E3A41}" type="pres">
      <dgm:prSet presAssocID="{C5C17AD4-4B3E-4285-895D-196E138CD0AA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60D6406-8AE8-44B8-8BAD-D122E075DF5C}" srcId="{3AB94AB2-B0C4-45CA-9D84-84839373E701}" destId="{2478E4E6-DB89-4770-9135-8E47E0C45464}" srcOrd="0" destOrd="0" parTransId="{931151F1-7657-453C-BAA1-5F50930FB5D2}" sibTransId="{8EFCA197-25FC-4EBE-B1A4-77B2DC500573}"/>
    <dgm:cxn modelId="{2FC0390D-6843-4CB9-91D8-EE388346D634}" type="presOf" srcId="{2A65745F-8D5F-4FEE-B151-5628AEE740C3}" destId="{FD536C05-21D9-48D6-BA1C-EC8EBA58A1AA}" srcOrd="1" destOrd="0" presId="urn:microsoft.com/office/officeart/2016/7/layout/RepeatingBendingProcessNew"/>
    <dgm:cxn modelId="{67214D0F-9C01-4AC1-9A8E-37631F9478AB}" type="presOf" srcId="{1FB95C8F-668E-4B10-88E1-EA18D59F7B4A}" destId="{D0D38A51-37C8-4C28-AB2E-0BA1DCBE2488}" srcOrd="0" destOrd="0" presId="urn:microsoft.com/office/officeart/2016/7/layout/RepeatingBendingProcessNew"/>
    <dgm:cxn modelId="{CA13B612-E602-4BF5-8CEA-EF22CF380073}" type="presOf" srcId="{C4B58506-5362-441B-9734-8D80606B6470}" destId="{01F6316D-2144-4DDB-9A63-648CC2DF1400}" srcOrd="0" destOrd="0" presId="urn:microsoft.com/office/officeart/2016/7/layout/RepeatingBendingProcessNew"/>
    <dgm:cxn modelId="{5C1A432E-FF99-4810-8397-CAF52D10E289}" type="presOf" srcId="{90AD0D57-1D7D-44D9-89E3-5C2591964495}" destId="{8A234102-6511-4AA2-8200-20B848DADC7A}" srcOrd="1" destOrd="0" presId="urn:microsoft.com/office/officeart/2016/7/layout/RepeatingBendingProcessNew"/>
    <dgm:cxn modelId="{C1D05361-9E02-454B-99E1-2C934009BB5B}" type="presOf" srcId="{D71117CE-6F2A-43A0-919B-854C119939BF}" destId="{CA12EAEA-2C71-4E39-A605-087B471AD8A6}" srcOrd="0" destOrd="0" presId="urn:microsoft.com/office/officeart/2016/7/layout/RepeatingBendingProcessNew"/>
    <dgm:cxn modelId="{BE5FCF66-57B0-410B-8F97-8FE7945F2CEC}" srcId="{3AB94AB2-B0C4-45CA-9D84-84839373E701}" destId="{270005B6-6967-4379-A632-C4F1483A396B}" srcOrd="3" destOrd="0" parTransId="{5D4DB58A-BAA3-411C-B962-90D034A24D07}" sibTransId="{0192A884-6278-46FA-A123-C213B113490F}"/>
    <dgm:cxn modelId="{ACC2C76A-8710-41EF-8E4A-050D352A9FE8}" type="presOf" srcId="{E283BD23-9BD3-42DD-820B-08C89BA326F7}" destId="{EF10BA6F-5327-4ED1-967E-D18FBDB99C93}" srcOrd="1" destOrd="0" presId="urn:microsoft.com/office/officeart/2016/7/layout/RepeatingBendingProcessNew"/>
    <dgm:cxn modelId="{C0A4474C-EA60-4496-82BD-3FDC4FBF3EE7}" type="presOf" srcId="{14B9B08D-D819-4BCF-A49B-A189CE7C02FB}" destId="{16470974-6564-4C93-8578-FEA592A2BE35}" srcOrd="0" destOrd="0" presId="urn:microsoft.com/office/officeart/2016/7/layout/RepeatingBendingProcessNew"/>
    <dgm:cxn modelId="{C9EE926E-138C-4082-AE27-D1FD61948380}" srcId="{3AB94AB2-B0C4-45CA-9D84-84839373E701}" destId="{473D01AE-882B-4FF6-9C3F-96A9B8E1DF2B}" srcOrd="8" destOrd="0" parTransId="{A1F4E9CF-F351-4991-8FBE-D10DB5963D9F}" sibTransId="{D71117CE-6F2A-43A0-919B-854C119939BF}"/>
    <dgm:cxn modelId="{F797B34F-7690-44BD-AD12-0BAEF1C6BA10}" srcId="{3AB94AB2-B0C4-45CA-9D84-84839373E701}" destId="{C7BC8BD1-FB96-4579-8409-8E3F00C288B8}" srcOrd="6" destOrd="0" parTransId="{37D6BA65-0964-4D89-A572-CE2B023D6205}" sibTransId="{F0A55469-26CD-4228-A7DC-FE1D843A8A93}"/>
    <dgm:cxn modelId="{7FC74270-45A4-4F26-88D8-074803E94311}" type="presOf" srcId="{A4ACE6EC-6C90-48E4-ABFB-701FA79C2037}" destId="{505959E7-8122-4DA6-9FB7-E56D2962114F}" srcOrd="1" destOrd="0" presId="urn:microsoft.com/office/officeart/2016/7/layout/RepeatingBendingProcessNew"/>
    <dgm:cxn modelId="{23079673-7BCD-49BD-BE5C-E11F29985EFA}" type="presOf" srcId="{8EFCA197-25FC-4EBE-B1A4-77B2DC500573}" destId="{302BA012-3DBD-4D57-9AAC-3B12A4BC28E6}" srcOrd="0" destOrd="0" presId="urn:microsoft.com/office/officeart/2016/7/layout/RepeatingBendingProcessNew"/>
    <dgm:cxn modelId="{1FC6F674-0B5C-43EA-B87B-7B384E099169}" type="presOf" srcId="{A1A43E85-CB01-4932-8391-364B21D4800D}" destId="{E9ACD733-6EA4-4761-BE01-98C6BB86ADBE}" srcOrd="1" destOrd="0" presId="urn:microsoft.com/office/officeart/2016/7/layout/RepeatingBendingProcessNew"/>
    <dgm:cxn modelId="{886E7575-305B-4660-97AB-2F1542444C74}" type="presOf" srcId="{C4B58506-5362-441B-9734-8D80606B6470}" destId="{39F36339-38D4-400D-80CA-482971E0BA2C}" srcOrd="1" destOrd="0" presId="urn:microsoft.com/office/officeart/2016/7/layout/RepeatingBendingProcessNew"/>
    <dgm:cxn modelId="{4AA25A75-B139-4AB0-9563-6DACCF31F0E2}" type="presOf" srcId="{E748BA05-F2F1-481D-9527-03E7E8883963}" destId="{826C4208-B3CF-4CC8-8EC7-53B2513B9557}" srcOrd="0" destOrd="0" presId="urn:microsoft.com/office/officeart/2016/7/layout/RepeatingBendingProcessNew"/>
    <dgm:cxn modelId="{22448259-7CB9-40D4-80B2-472B4DE7B494}" srcId="{3AB94AB2-B0C4-45CA-9D84-84839373E701}" destId="{E748BA05-F2F1-481D-9527-03E7E8883963}" srcOrd="1" destOrd="0" parTransId="{F116BA61-B281-4CFB-BF2D-01CCC4BB4A5E}" sibTransId="{C4B58506-5362-441B-9734-8D80606B6470}"/>
    <dgm:cxn modelId="{F380DE79-F5EA-47F4-80D0-75ECFC166496}" type="presOf" srcId="{E283BD23-9BD3-42DD-820B-08C89BA326F7}" destId="{1BA5AF6A-0783-4273-B6AE-72FAC7C2DCDC}" srcOrd="0" destOrd="0" presId="urn:microsoft.com/office/officeart/2016/7/layout/RepeatingBendingProcessNew"/>
    <dgm:cxn modelId="{C815E486-A5EE-45E6-B3E2-3BD895372499}" type="presOf" srcId="{96830824-8056-4B6F-ADCD-52A21FC21B05}" destId="{53F908D4-1236-4122-B6A9-F9F675F3F813}" srcOrd="0" destOrd="0" presId="urn:microsoft.com/office/officeart/2016/7/layout/RepeatingBendingProcessNew"/>
    <dgm:cxn modelId="{3229B389-46BB-4698-A55B-D89CD0B43075}" type="presOf" srcId="{8EFCA197-25FC-4EBE-B1A4-77B2DC500573}" destId="{1D49DF35-A232-487E-8B97-0C18ADEB915C}" srcOrd="1" destOrd="0" presId="urn:microsoft.com/office/officeart/2016/7/layout/RepeatingBendingProcessNew"/>
    <dgm:cxn modelId="{7C34768E-C860-48F8-9D2A-C9166CED1010}" type="presOf" srcId="{A1A43E85-CB01-4932-8391-364B21D4800D}" destId="{B48D7BE1-823A-4DE6-8310-BA58CE515F7D}" srcOrd="0" destOrd="0" presId="urn:microsoft.com/office/officeart/2016/7/layout/RepeatingBendingProcessNew"/>
    <dgm:cxn modelId="{08412B90-C01F-4F55-A206-EE0C3793FD95}" type="presOf" srcId="{C5C17AD4-4B3E-4285-895D-196E138CD0AA}" destId="{233D5C3F-0535-4C69-810E-B175DC8E3A41}" srcOrd="0" destOrd="0" presId="urn:microsoft.com/office/officeart/2016/7/layout/RepeatingBendingProcessNew"/>
    <dgm:cxn modelId="{16569794-1E38-4BBA-B3C6-A71C2D521244}" type="presOf" srcId="{2A65745F-8D5F-4FEE-B151-5628AEE740C3}" destId="{7D46617E-839B-4193-A62D-1349B78E726D}" srcOrd="0" destOrd="0" presId="urn:microsoft.com/office/officeart/2016/7/layout/RepeatingBendingProcessNew"/>
    <dgm:cxn modelId="{E54A379A-6CF4-4960-89CF-BDA94590275B}" type="presOf" srcId="{D71117CE-6F2A-43A0-919B-854C119939BF}" destId="{BB6689D3-A8E2-456A-A6D6-C43C48054FAE}" srcOrd="1" destOrd="0" presId="urn:microsoft.com/office/officeart/2016/7/layout/RepeatingBendingProcessNew"/>
    <dgm:cxn modelId="{7B5321A0-9C04-462F-8A55-DC18F9083AD0}" type="presOf" srcId="{A55C2315-72A3-4D0B-81D1-2B743AAA76F8}" destId="{DA614477-50D5-437E-8D8C-CE053308D12A}" srcOrd="0" destOrd="0" presId="urn:microsoft.com/office/officeart/2016/7/layout/RepeatingBendingProcessNew"/>
    <dgm:cxn modelId="{ADD79AA7-79AF-476A-B65B-0739F8E7F960}" type="presOf" srcId="{EE921648-A2C2-4102-A6A2-3B33BE1EC4F8}" destId="{F03BC56F-8BD6-4D24-A11A-85A412636E92}" srcOrd="0" destOrd="0" presId="urn:microsoft.com/office/officeart/2016/7/layout/RepeatingBendingProcessNew"/>
    <dgm:cxn modelId="{6B8CF9A7-043C-4C8F-9890-16AE3D8621F8}" type="presOf" srcId="{A4ACE6EC-6C90-48E4-ABFB-701FA79C2037}" destId="{4A4C66BB-C9CF-43AD-B285-47499668878A}" srcOrd="0" destOrd="0" presId="urn:microsoft.com/office/officeart/2016/7/layout/RepeatingBendingProcessNew"/>
    <dgm:cxn modelId="{43913DB4-A16D-4B9B-B715-2EA3169340E3}" type="presOf" srcId="{F0A55469-26CD-4228-A7DC-FE1D843A8A93}" destId="{458F9FE6-B01E-41EB-8791-71EEA5DD87E9}" srcOrd="0" destOrd="0" presId="urn:microsoft.com/office/officeart/2016/7/layout/RepeatingBendingProcessNew"/>
    <dgm:cxn modelId="{E96392B5-2DAD-4438-80BB-42D3A656A5D6}" type="presOf" srcId="{2478E4E6-DB89-4770-9135-8E47E0C45464}" destId="{E91C247F-BD2C-4E1D-8739-7BFD71C3747D}" srcOrd="0" destOrd="0" presId="urn:microsoft.com/office/officeart/2016/7/layout/RepeatingBendingProcessNew"/>
    <dgm:cxn modelId="{E055B5B7-3745-4D75-8CF1-26CB0B54FB80}" type="presOf" srcId="{270005B6-6967-4379-A632-C4F1483A396B}" destId="{4734292F-F88C-4387-B387-BF02EA72B1DE}" srcOrd="0" destOrd="0" presId="urn:microsoft.com/office/officeart/2016/7/layout/RepeatingBendingProcessNew"/>
    <dgm:cxn modelId="{FEA734B9-8EF8-4EA4-AAFB-0A24AD30685D}" srcId="{3AB94AB2-B0C4-45CA-9D84-84839373E701}" destId="{14B9B08D-D819-4BCF-A49B-A189CE7C02FB}" srcOrd="5" destOrd="0" parTransId="{D0D8EC88-AED0-48D7-A746-95B5FDD7EB3C}" sibTransId="{CC7D3953-26E7-4386-BC52-875C6365C56B}"/>
    <dgm:cxn modelId="{F08299C2-65DA-4572-9277-C29188846239}" type="presOf" srcId="{0192A884-6278-46FA-A123-C213B113490F}" destId="{B18E76E0-6C0C-4145-B686-9FB863E41A10}" srcOrd="0" destOrd="0" presId="urn:microsoft.com/office/officeart/2016/7/layout/RepeatingBendingProcessNew"/>
    <dgm:cxn modelId="{01C538C5-9E26-4AD3-9B84-5C5F52B14305}" type="presOf" srcId="{CC7D3953-26E7-4386-BC52-875C6365C56B}" destId="{77CC9C2A-1E88-432A-A90F-BD5E6B58F848}" srcOrd="1" destOrd="0" presId="urn:microsoft.com/office/officeart/2016/7/layout/RepeatingBendingProcessNew"/>
    <dgm:cxn modelId="{8F5E94C9-8BAD-4A26-8E5F-B2C32638E4C7}" type="presOf" srcId="{473D01AE-882B-4FF6-9C3F-96A9B8E1DF2B}" destId="{8D36C7F8-1B75-4A8C-80D5-362CE0160147}" srcOrd="0" destOrd="0" presId="urn:microsoft.com/office/officeart/2016/7/layout/RepeatingBendingProcessNew"/>
    <dgm:cxn modelId="{B9E33FCE-1DC0-4A87-ADA9-343F06BCE0CD}" type="presOf" srcId="{90AD0D57-1D7D-44D9-89E3-5C2591964495}" destId="{B12FE30D-F3CD-4F56-8560-BB5730A23731}" srcOrd="0" destOrd="0" presId="urn:microsoft.com/office/officeart/2016/7/layout/RepeatingBendingProcessNew"/>
    <dgm:cxn modelId="{D125E6D8-DAFE-4F09-BA46-6D9811AB041F}" type="presOf" srcId="{B4F2DE9E-8E21-4C7B-8AB0-F4804E058AAB}" destId="{26067D09-EB0C-4E73-BAC3-8FEE6EA54790}" srcOrd="0" destOrd="0" presId="urn:microsoft.com/office/officeart/2016/7/layout/RepeatingBendingProcessNew"/>
    <dgm:cxn modelId="{DC42F8DA-CB1B-4668-AF15-03E12C262404}" type="presOf" srcId="{CC7D3953-26E7-4386-BC52-875C6365C56B}" destId="{FC1DA0D7-B69A-41F1-B721-1D7881D84628}" srcOrd="0" destOrd="0" presId="urn:microsoft.com/office/officeart/2016/7/layout/RepeatingBendingProcessNew"/>
    <dgm:cxn modelId="{972999E1-0D7F-474F-B813-9315CCA3D682}" srcId="{3AB94AB2-B0C4-45CA-9D84-84839373E701}" destId="{EE921648-A2C2-4102-A6A2-3B33BE1EC4F8}" srcOrd="7" destOrd="0" parTransId="{6C3BE900-1CF8-4C64-BA0B-4588F5036B7B}" sibTransId="{2A65745F-8D5F-4FEE-B151-5628AEE740C3}"/>
    <dgm:cxn modelId="{2E5E2EE3-DC4E-4244-919E-0F1F7590582B}" srcId="{3AB94AB2-B0C4-45CA-9D84-84839373E701}" destId="{A55C2315-72A3-4D0B-81D1-2B743AAA76F8}" srcOrd="4" destOrd="0" parTransId="{811A89EF-F7E8-427D-A29D-529ED30D6DA5}" sibTransId="{A1A43E85-CB01-4932-8391-364B21D4800D}"/>
    <dgm:cxn modelId="{8A1393E5-94AD-4ECB-8F24-EC0B3669A7F5}" type="presOf" srcId="{3AB94AB2-B0C4-45CA-9D84-84839373E701}" destId="{C922EBC7-56BF-46F6-BA7E-CBB9FC097A72}" srcOrd="0" destOrd="0" presId="urn:microsoft.com/office/officeart/2016/7/layout/RepeatingBendingProcessNew"/>
    <dgm:cxn modelId="{DA0730F0-974F-45E0-AA5A-941CA2DE4E60}" srcId="{3AB94AB2-B0C4-45CA-9D84-84839373E701}" destId="{96830824-8056-4B6F-ADCD-52A21FC21B05}" srcOrd="2" destOrd="0" parTransId="{7AE9BAA2-4D90-4938-BE6E-2B95C0AAC2F5}" sibTransId="{E283BD23-9BD3-42DD-820B-08C89BA326F7}"/>
    <dgm:cxn modelId="{72A0F7F3-AA10-422A-A618-AE741DCCB6CA}" srcId="{3AB94AB2-B0C4-45CA-9D84-84839373E701}" destId="{C5C17AD4-4B3E-4285-895D-196E138CD0AA}" srcOrd="11" destOrd="0" parTransId="{01F0DDFB-B4CB-4793-B0A0-F73E94EEE85D}" sibTransId="{0B674267-FC24-49F1-89C3-6CF68612E365}"/>
    <dgm:cxn modelId="{7DDE9EF4-6223-4090-BD10-730267E1112D}" type="presOf" srcId="{F0A55469-26CD-4228-A7DC-FE1D843A8A93}" destId="{365B72DF-E857-4E96-9AAB-81555F064F28}" srcOrd="1" destOrd="0" presId="urn:microsoft.com/office/officeart/2016/7/layout/RepeatingBendingProcessNew"/>
    <dgm:cxn modelId="{640E50F6-ED66-43B4-86B9-7FF183E3A785}" type="presOf" srcId="{C7BC8BD1-FB96-4579-8409-8E3F00C288B8}" destId="{407261CE-A931-408B-BC8F-E4334164C1A6}" srcOrd="0" destOrd="0" presId="urn:microsoft.com/office/officeart/2016/7/layout/RepeatingBendingProcessNew"/>
    <dgm:cxn modelId="{7B5609F9-B4E2-41C8-BE28-040380C2426C}" srcId="{3AB94AB2-B0C4-45CA-9D84-84839373E701}" destId="{B4F2DE9E-8E21-4C7B-8AB0-F4804E058AAB}" srcOrd="9" destOrd="0" parTransId="{CB3BB8DE-41F3-4951-8F66-ACE5F0646920}" sibTransId="{90AD0D57-1D7D-44D9-89E3-5C2591964495}"/>
    <dgm:cxn modelId="{688E85FD-21AD-45D7-A850-DCA6CB7F451C}" type="presOf" srcId="{0192A884-6278-46FA-A123-C213B113490F}" destId="{8154FC1E-9546-4A19-B2C9-34D182A97B38}" srcOrd="1" destOrd="0" presId="urn:microsoft.com/office/officeart/2016/7/layout/RepeatingBendingProcessNew"/>
    <dgm:cxn modelId="{5F9454FF-1160-4F8C-AFA5-5E870B2AD0A6}" srcId="{3AB94AB2-B0C4-45CA-9D84-84839373E701}" destId="{1FB95C8F-668E-4B10-88E1-EA18D59F7B4A}" srcOrd="10" destOrd="0" parTransId="{62204779-70F4-45C2-86F2-28C0F8480432}" sibTransId="{A4ACE6EC-6C90-48E4-ABFB-701FA79C2037}"/>
    <dgm:cxn modelId="{27861D48-E86C-4076-ABA2-C9F43E04C8B9}" type="presParOf" srcId="{C922EBC7-56BF-46F6-BA7E-CBB9FC097A72}" destId="{E91C247F-BD2C-4E1D-8739-7BFD71C3747D}" srcOrd="0" destOrd="0" presId="urn:microsoft.com/office/officeart/2016/7/layout/RepeatingBendingProcessNew"/>
    <dgm:cxn modelId="{4FBE7D59-7CAC-4949-ADBF-5DBA7E9FE6BC}" type="presParOf" srcId="{C922EBC7-56BF-46F6-BA7E-CBB9FC097A72}" destId="{302BA012-3DBD-4D57-9AAC-3B12A4BC28E6}" srcOrd="1" destOrd="0" presId="urn:microsoft.com/office/officeart/2016/7/layout/RepeatingBendingProcessNew"/>
    <dgm:cxn modelId="{F6EDC706-4C56-469F-8539-D67FF3E11422}" type="presParOf" srcId="{302BA012-3DBD-4D57-9AAC-3B12A4BC28E6}" destId="{1D49DF35-A232-487E-8B97-0C18ADEB915C}" srcOrd="0" destOrd="0" presId="urn:microsoft.com/office/officeart/2016/7/layout/RepeatingBendingProcessNew"/>
    <dgm:cxn modelId="{23B14394-8376-4212-8C72-E181C04CF52E}" type="presParOf" srcId="{C922EBC7-56BF-46F6-BA7E-CBB9FC097A72}" destId="{826C4208-B3CF-4CC8-8EC7-53B2513B9557}" srcOrd="2" destOrd="0" presId="urn:microsoft.com/office/officeart/2016/7/layout/RepeatingBendingProcessNew"/>
    <dgm:cxn modelId="{917780C6-3CED-44DA-BD51-9E2729456C45}" type="presParOf" srcId="{C922EBC7-56BF-46F6-BA7E-CBB9FC097A72}" destId="{01F6316D-2144-4DDB-9A63-648CC2DF1400}" srcOrd="3" destOrd="0" presId="urn:microsoft.com/office/officeart/2016/7/layout/RepeatingBendingProcessNew"/>
    <dgm:cxn modelId="{AE059629-A0F2-4DF6-876A-07122BB86CF4}" type="presParOf" srcId="{01F6316D-2144-4DDB-9A63-648CC2DF1400}" destId="{39F36339-38D4-400D-80CA-482971E0BA2C}" srcOrd="0" destOrd="0" presId="urn:microsoft.com/office/officeart/2016/7/layout/RepeatingBendingProcessNew"/>
    <dgm:cxn modelId="{BD107337-2BBE-4836-B2FA-D37EC550910C}" type="presParOf" srcId="{C922EBC7-56BF-46F6-BA7E-CBB9FC097A72}" destId="{53F908D4-1236-4122-B6A9-F9F675F3F813}" srcOrd="4" destOrd="0" presId="urn:microsoft.com/office/officeart/2016/7/layout/RepeatingBendingProcessNew"/>
    <dgm:cxn modelId="{8C2EC320-CC52-45F9-9318-AE2E22ED6277}" type="presParOf" srcId="{C922EBC7-56BF-46F6-BA7E-CBB9FC097A72}" destId="{1BA5AF6A-0783-4273-B6AE-72FAC7C2DCDC}" srcOrd="5" destOrd="0" presId="urn:microsoft.com/office/officeart/2016/7/layout/RepeatingBendingProcessNew"/>
    <dgm:cxn modelId="{449ACA5F-A9D6-4A20-A01C-AF2A49164966}" type="presParOf" srcId="{1BA5AF6A-0783-4273-B6AE-72FAC7C2DCDC}" destId="{EF10BA6F-5327-4ED1-967E-D18FBDB99C93}" srcOrd="0" destOrd="0" presId="urn:microsoft.com/office/officeart/2016/7/layout/RepeatingBendingProcessNew"/>
    <dgm:cxn modelId="{5C59DB0C-CB88-46BE-9F39-30A16857DE16}" type="presParOf" srcId="{C922EBC7-56BF-46F6-BA7E-CBB9FC097A72}" destId="{4734292F-F88C-4387-B387-BF02EA72B1DE}" srcOrd="6" destOrd="0" presId="urn:microsoft.com/office/officeart/2016/7/layout/RepeatingBendingProcessNew"/>
    <dgm:cxn modelId="{7E7C74C3-8915-4757-8EB6-7DF56FBCE4C4}" type="presParOf" srcId="{C922EBC7-56BF-46F6-BA7E-CBB9FC097A72}" destId="{B18E76E0-6C0C-4145-B686-9FB863E41A10}" srcOrd="7" destOrd="0" presId="urn:microsoft.com/office/officeart/2016/7/layout/RepeatingBendingProcessNew"/>
    <dgm:cxn modelId="{1101DC2A-3DED-440F-ACA1-D1BF49EEB35D}" type="presParOf" srcId="{B18E76E0-6C0C-4145-B686-9FB863E41A10}" destId="{8154FC1E-9546-4A19-B2C9-34D182A97B38}" srcOrd="0" destOrd="0" presId="urn:microsoft.com/office/officeart/2016/7/layout/RepeatingBendingProcessNew"/>
    <dgm:cxn modelId="{44984A9F-21BC-41A1-BEE8-4F63F99FEBCE}" type="presParOf" srcId="{C922EBC7-56BF-46F6-BA7E-CBB9FC097A72}" destId="{DA614477-50D5-437E-8D8C-CE053308D12A}" srcOrd="8" destOrd="0" presId="urn:microsoft.com/office/officeart/2016/7/layout/RepeatingBendingProcessNew"/>
    <dgm:cxn modelId="{2D9CECAE-E01B-49B9-BAC5-66A965DD2724}" type="presParOf" srcId="{C922EBC7-56BF-46F6-BA7E-CBB9FC097A72}" destId="{B48D7BE1-823A-4DE6-8310-BA58CE515F7D}" srcOrd="9" destOrd="0" presId="urn:microsoft.com/office/officeart/2016/7/layout/RepeatingBendingProcessNew"/>
    <dgm:cxn modelId="{1D38ED96-9742-4E08-912C-61E9DBCF763F}" type="presParOf" srcId="{B48D7BE1-823A-4DE6-8310-BA58CE515F7D}" destId="{E9ACD733-6EA4-4761-BE01-98C6BB86ADBE}" srcOrd="0" destOrd="0" presId="urn:microsoft.com/office/officeart/2016/7/layout/RepeatingBendingProcessNew"/>
    <dgm:cxn modelId="{2AEDE1F6-D62D-406B-97C7-25ABFD350340}" type="presParOf" srcId="{C922EBC7-56BF-46F6-BA7E-CBB9FC097A72}" destId="{16470974-6564-4C93-8578-FEA592A2BE35}" srcOrd="10" destOrd="0" presId="urn:microsoft.com/office/officeart/2016/7/layout/RepeatingBendingProcessNew"/>
    <dgm:cxn modelId="{55139859-679D-4B11-AA56-11BC425F2565}" type="presParOf" srcId="{C922EBC7-56BF-46F6-BA7E-CBB9FC097A72}" destId="{FC1DA0D7-B69A-41F1-B721-1D7881D84628}" srcOrd="11" destOrd="0" presId="urn:microsoft.com/office/officeart/2016/7/layout/RepeatingBendingProcessNew"/>
    <dgm:cxn modelId="{FB65E7E7-546F-4619-A3A3-9C21BB0C9313}" type="presParOf" srcId="{FC1DA0D7-B69A-41F1-B721-1D7881D84628}" destId="{77CC9C2A-1E88-432A-A90F-BD5E6B58F848}" srcOrd="0" destOrd="0" presId="urn:microsoft.com/office/officeart/2016/7/layout/RepeatingBendingProcessNew"/>
    <dgm:cxn modelId="{D154AF6C-A288-48B7-B628-3876A072F134}" type="presParOf" srcId="{C922EBC7-56BF-46F6-BA7E-CBB9FC097A72}" destId="{407261CE-A931-408B-BC8F-E4334164C1A6}" srcOrd="12" destOrd="0" presId="urn:microsoft.com/office/officeart/2016/7/layout/RepeatingBendingProcessNew"/>
    <dgm:cxn modelId="{E9D31E09-C1E1-45F0-BC8F-665BD89B6DB2}" type="presParOf" srcId="{C922EBC7-56BF-46F6-BA7E-CBB9FC097A72}" destId="{458F9FE6-B01E-41EB-8791-71EEA5DD87E9}" srcOrd="13" destOrd="0" presId="urn:microsoft.com/office/officeart/2016/7/layout/RepeatingBendingProcessNew"/>
    <dgm:cxn modelId="{75D819E2-1889-4D87-B068-F35BC01CB741}" type="presParOf" srcId="{458F9FE6-B01E-41EB-8791-71EEA5DD87E9}" destId="{365B72DF-E857-4E96-9AAB-81555F064F28}" srcOrd="0" destOrd="0" presId="urn:microsoft.com/office/officeart/2016/7/layout/RepeatingBendingProcessNew"/>
    <dgm:cxn modelId="{56F2DE12-C405-4D1D-81B1-83E4ECFB76A0}" type="presParOf" srcId="{C922EBC7-56BF-46F6-BA7E-CBB9FC097A72}" destId="{F03BC56F-8BD6-4D24-A11A-85A412636E92}" srcOrd="14" destOrd="0" presId="urn:microsoft.com/office/officeart/2016/7/layout/RepeatingBendingProcessNew"/>
    <dgm:cxn modelId="{D6FAA8AB-17E6-4723-A5DE-9063425354C4}" type="presParOf" srcId="{C922EBC7-56BF-46F6-BA7E-CBB9FC097A72}" destId="{7D46617E-839B-4193-A62D-1349B78E726D}" srcOrd="15" destOrd="0" presId="urn:microsoft.com/office/officeart/2016/7/layout/RepeatingBendingProcessNew"/>
    <dgm:cxn modelId="{08792D5D-289F-4FAE-A072-B60C004CA234}" type="presParOf" srcId="{7D46617E-839B-4193-A62D-1349B78E726D}" destId="{FD536C05-21D9-48D6-BA1C-EC8EBA58A1AA}" srcOrd="0" destOrd="0" presId="urn:microsoft.com/office/officeart/2016/7/layout/RepeatingBendingProcessNew"/>
    <dgm:cxn modelId="{99F3E4A0-A659-47D4-9AB9-849664AE4C76}" type="presParOf" srcId="{C922EBC7-56BF-46F6-BA7E-CBB9FC097A72}" destId="{8D36C7F8-1B75-4A8C-80D5-362CE0160147}" srcOrd="16" destOrd="0" presId="urn:microsoft.com/office/officeart/2016/7/layout/RepeatingBendingProcessNew"/>
    <dgm:cxn modelId="{1E33059A-EECC-4A15-9921-858EA69BF94C}" type="presParOf" srcId="{C922EBC7-56BF-46F6-BA7E-CBB9FC097A72}" destId="{CA12EAEA-2C71-4E39-A605-087B471AD8A6}" srcOrd="17" destOrd="0" presId="urn:microsoft.com/office/officeart/2016/7/layout/RepeatingBendingProcessNew"/>
    <dgm:cxn modelId="{17C038A8-8CD9-4EC9-BD7B-DD89A8F0F2D3}" type="presParOf" srcId="{CA12EAEA-2C71-4E39-A605-087B471AD8A6}" destId="{BB6689D3-A8E2-456A-A6D6-C43C48054FAE}" srcOrd="0" destOrd="0" presId="urn:microsoft.com/office/officeart/2016/7/layout/RepeatingBendingProcessNew"/>
    <dgm:cxn modelId="{ACCD3461-C70C-4550-8EFC-30A363B9F074}" type="presParOf" srcId="{C922EBC7-56BF-46F6-BA7E-CBB9FC097A72}" destId="{26067D09-EB0C-4E73-BAC3-8FEE6EA54790}" srcOrd="18" destOrd="0" presId="urn:microsoft.com/office/officeart/2016/7/layout/RepeatingBendingProcessNew"/>
    <dgm:cxn modelId="{3725FF78-4147-4D8E-9480-85B52D1492BA}" type="presParOf" srcId="{C922EBC7-56BF-46F6-BA7E-CBB9FC097A72}" destId="{B12FE30D-F3CD-4F56-8560-BB5730A23731}" srcOrd="19" destOrd="0" presId="urn:microsoft.com/office/officeart/2016/7/layout/RepeatingBendingProcessNew"/>
    <dgm:cxn modelId="{A1FCCBE8-CB68-4067-ADB1-103564D42111}" type="presParOf" srcId="{B12FE30D-F3CD-4F56-8560-BB5730A23731}" destId="{8A234102-6511-4AA2-8200-20B848DADC7A}" srcOrd="0" destOrd="0" presId="urn:microsoft.com/office/officeart/2016/7/layout/RepeatingBendingProcessNew"/>
    <dgm:cxn modelId="{CC17184D-88C2-474F-ABF6-06AE8C3B80E9}" type="presParOf" srcId="{C922EBC7-56BF-46F6-BA7E-CBB9FC097A72}" destId="{D0D38A51-37C8-4C28-AB2E-0BA1DCBE2488}" srcOrd="20" destOrd="0" presId="urn:microsoft.com/office/officeart/2016/7/layout/RepeatingBendingProcessNew"/>
    <dgm:cxn modelId="{0A664B95-B679-4BD9-BCAC-BB0DD2803E2B}" type="presParOf" srcId="{C922EBC7-56BF-46F6-BA7E-CBB9FC097A72}" destId="{4A4C66BB-C9CF-43AD-B285-47499668878A}" srcOrd="21" destOrd="0" presId="urn:microsoft.com/office/officeart/2016/7/layout/RepeatingBendingProcessNew"/>
    <dgm:cxn modelId="{481318F8-F135-477F-ABE3-106BDFDA315B}" type="presParOf" srcId="{4A4C66BB-C9CF-43AD-B285-47499668878A}" destId="{505959E7-8122-4DA6-9FB7-E56D2962114F}" srcOrd="0" destOrd="0" presId="urn:microsoft.com/office/officeart/2016/7/layout/RepeatingBendingProcessNew"/>
    <dgm:cxn modelId="{76B161D8-A473-4D0D-BFAB-2A0D563A2557}" type="presParOf" srcId="{C922EBC7-56BF-46F6-BA7E-CBB9FC097A72}" destId="{233D5C3F-0535-4C69-810E-B175DC8E3A41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E3ABC4-659E-48F0-982C-DC92946413D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4350DB-EE2B-4D9F-9458-3419759EE7CC}">
      <dgm:prSet/>
      <dgm:spPr/>
      <dgm:t>
        <a:bodyPr/>
        <a:lstStyle/>
        <a:p>
          <a:r>
            <a:rPr lang="pl-PL" dirty="0" err="1"/>
            <a:t>fun</a:t>
          </a:r>
          <a:r>
            <a:rPr lang="pl-PL" dirty="0"/>
            <a:t> </a:t>
          </a:r>
          <a:r>
            <a:rPr lang="pl-PL" dirty="0" err="1"/>
            <a:t>main</a:t>
          </a:r>
          <a:r>
            <a:rPr lang="pl-PL" dirty="0"/>
            <a:t>() {</a:t>
          </a:r>
          <a:endParaRPr lang="en-US" dirty="0"/>
        </a:p>
      </dgm:t>
    </dgm:pt>
    <dgm:pt modelId="{A672DC28-712A-496E-8C86-693C0D3FDC02}" type="parTrans" cxnId="{AD111E77-3C40-434E-8AA5-09EFDB75EFB1}">
      <dgm:prSet/>
      <dgm:spPr/>
      <dgm:t>
        <a:bodyPr/>
        <a:lstStyle/>
        <a:p>
          <a:endParaRPr lang="en-US"/>
        </a:p>
      </dgm:t>
    </dgm:pt>
    <dgm:pt modelId="{990CCB89-0C54-4568-B242-C8603C73568B}" type="sibTrans" cxnId="{AD111E77-3C40-434E-8AA5-09EFDB75EFB1}">
      <dgm:prSet/>
      <dgm:spPr/>
      <dgm:t>
        <a:bodyPr/>
        <a:lstStyle/>
        <a:p>
          <a:endParaRPr lang="en-US"/>
        </a:p>
      </dgm:t>
    </dgm:pt>
    <dgm:pt modelId="{BDE3A98E-A3CB-42DE-A810-3BB8755F8C58}">
      <dgm:prSet/>
      <dgm:spPr/>
      <dgm:t>
        <a:bodyPr/>
        <a:lstStyle/>
        <a:p>
          <a:r>
            <a:rPr lang="pl-PL" dirty="0" err="1"/>
            <a:t>var</a:t>
          </a:r>
          <a:r>
            <a:rPr lang="pl-PL" dirty="0"/>
            <a:t> x = 1</a:t>
          </a:r>
          <a:endParaRPr lang="en-US" dirty="0"/>
        </a:p>
      </dgm:t>
    </dgm:pt>
    <dgm:pt modelId="{0749BBF9-D8DB-4059-82FA-DECF2490DC78}" type="parTrans" cxnId="{2AD9EB91-6C0F-4123-A21E-EBB9ECA78998}">
      <dgm:prSet/>
      <dgm:spPr/>
      <dgm:t>
        <a:bodyPr/>
        <a:lstStyle/>
        <a:p>
          <a:endParaRPr lang="en-US"/>
        </a:p>
      </dgm:t>
    </dgm:pt>
    <dgm:pt modelId="{AB8F925C-88A9-4826-AA8C-2A3242EBB0A7}" type="sibTrans" cxnId="{2AD9EB91-6C0F-4123-A21E-EBB9ECA78998}">
      <dgm:prSet/>
      <dgm:spPr/>
      <dgm:t>
        <a:bodyPr/>
        <a:lstStyle/>
        <a:p>
          <a:endParaRPr lang="en-US"/>
        </a:p>
      </dgm:t>
    </dgm:pt>
    <dgm:pt modelId="{AF769574-7255-46F2-A3BE-F3996ED1700F}">
      <dgm:prSet/>
      <dgm:spPr/>
      <dgm:t>
        <a:bodyPr/>
        <a:lstStyle/>
        <a:p>
          <a:r>
            <a:rPr lang="pl-PL" dirty="0" err="1"/>
            <a:t>var</a:t>
          </a:r>
          <a:r>
            <a:rPr lang="pl-PL" dirty="0"/>
            <a:t> d = 2</a:t>
          </a:r>
          <a:endParaRPr lang="en-US" dirty="0"/>
        </a:p>
      </dgm:t>
    </dgm:pt>
    <dgm:pt modelId="{95E63791-34F6-451B-9E5B-3A23E22E7FDB}" type="parTrans" cxnId="{64451FEF-5686-4154-8AAE-25E603888851}">
      <dgm:prSet/>
      <dgm:spPr/>
      <dgm:t>
        <a:bodyPr/>
        <a:lstStyle/>
        <a:p>
          <a:endParaRPr lang="en-US"/>
        </a:p>
      </dgm:t>
    </dgm:pt>
    <dgm:pt modelId="{C70CF988-EF70-4E2A-B645-058FDD78542A}" type="sibTrans" cxnId="{64451FEF-5686-4154-8AAE-25E603888851}">
      <dgm:prSet/>
      <dgm:spPr/>
      <dgm:t>
        <a:bodyPr/>
        <a:lstStyle/>
        <a:p>
          <a:endParaRPr lang="en-US"/>
        </a:p>
      </dgm:t>
    </dgm:pt>
    <dgm:pt modelId="{A3AD7D22-3F45-47C1-A174-43D72A93C916}">
      <dgm:prSet/>
      <dgm:spPr/>
      <dgm:t>
        <a:bodyPr/>
        <a:lstStyle/>
        <a:p>
          <a:pPr rtl="0"/>
          <a:r>
            <a:rPr lang="pl-PL" dirty="0" err="1"/>
            <a:t>print</a:t>
          </a:r>
          <a:r>
            <a:rPr lang="pl-PL" dirty="0"/>
            <a:t>("suma twoich liczb to" </a:t>
          </a:r>
          <a:r>
            <a:rPr lang="pl-PL" dirty="0">
              <a:latin typeface="Aptos Display" panose="020F0302020204030204"/>
            </a:rPr>
            <a:t>+</a:t>
          </a:r>
          <a:r>
            <a:rPr lang="pl-PL" dirty="0"/>
            <a:t> (x + d))</a:t>
          </a:r>
          <a:endParaRPr lang="en-US" dirty="0"/>
        </a:p>
      </dgm:t>
    </dgm:pt>
    <dgm:pt modelId="{27A75D8B-9119-41B2-899A-2AC92CD0DE33}" type="parTrans" cxnId="{BC704A6B-585C-4FB5-A198-68DBD51EA18B}">
      <dgm:prSet/>
      <dgm:spPr/>
      <dgm:t>
        <a:bodyPr/>
        <a:lstStyle/>
        <a:p>
          <a:endParaRPr lang="en-US"/>
        </a:p>
      </dgm:t>
    </dgm:pt>
    <dgm:pt modelId="{9E45C5C1-C52D-4374-A3B3-BC4BB63C9930}" type="sibTrans" cxnId="{BC704A6B-585C-4FB5-A198-68DBD51EA18B}">
      <dgm:prSet/>
      <dgm:spPr/>
      <dgm:t>
        <a:bodyPr/>
        <a:lstStyle/>
        <a:p>
          <a:endParaRPr lang="en-US"/>
        </a:p>
      </dgm:t>
    </dgm:pt>
    <dgm:pt modelId="{CC9B5B7C-3CDA-4138-9EE9-54815EB8E4E2}">
      <dgm:prSet/>
      <dgm:spPr/>
      <dgm:t>
        <a:bodyPr/>
        <a:lstStyle/>
        <a:p>
          <a:r>
            <a:rPr lang="pl-PL" dirty="0"/>
            <a:t>}</a:t>
          </a:r>
          <a:endParaRPr lang="en-US" dirty="0"/>
        </a:p>
      </dgm:t>
    </dgm:pt>
    <dgm:pt modelId="{B5734B10-41B0-4406-A5C3-3AE1BF5BFF63}" type="parTrans" cxnId="{348BDF0B-01EB-4A11-B9A3-5148B2EF0AD9}">
      <dgm:prSet/>
      <dgm:spPr/>
      <dgm:t>
        <a:bodyPr/>
        <a:lstStyle/>
        <a:p>
          <a:endParaRPr lang="en-US"/>
        </a:p>
      </dgm:t>
    </dgm:pt>
    <dgm:pt modelId="{97377421-B61E-4AA2-BCCA-341F7EC30538}" type="sibTrans" cxnId="{348BDF0B-01EB-4A11-B9A3-5148B2EF0AD9}">
      <dgm:prSet/>
      <dgm:spPr/>
      <dgm:t>
        <a:bodyPr/>
        <a:lstStyle/>
        <a:p>
          <a:endParaRPr lang="en-US"/>
        </a:p>
      </dgm:t>
    </dgm:pt>
    <dgm:pt modelId="{BD3005EF-0AEE-41CC-87FF-C99842EB1019}" type="pres">
      <dgm:prSet presAssocID="{EEE3ABC4-659E-48F0-982C-DC92946413D2}" presName="linear" presStyleCnt="0">
        <dgm:presLayoutVars>
          <dgm:animLvl val="lvl"/>
          <dgm:resizeHandles val="exact"/>
        </dgm:presLayoutVars>
      </dgm:prSet>
      <dgm:spPr/>
    </dgm:pt>
    <dgm:pt modelId="{0BF91B46-3F4B-4500-A2AF-2E55B509F0E6}" type="pres">
      <dgm:prSet presAssocID="{0A4350DB-EE2B-4D9F-9458-3419759EE7C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E3C56C-DC19-4279-8C1A-077DC5461F2F}" type="pres">
      <dgm:prSet presAssocID="{990CCB89-0C54-4568-B242-C8603C73568B}" presName="spacer" presStyleCnt="0"/>
      <dgm:spPr/>
    </dgm:pt>
    <dgm:pt modelId="{D837316D-DA61-4ED9-982F-DE9217C722FE}" type="pres">
      <dgm:prSet presAssocID="{BDE3A98E-A3CB-42DE-A810-3BB8755F8C5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7DD4018-A2AD-4278-B583-D2E7A80EE4FD}" type="pres">
      <dgm:prSet presAssocID="{AB8F925C-88A9-4826-AA8C-2A3242EBB0A7}" presName="spacer" presStyleCnt="0"/>
      <dgm:spPr/>
    </dgm:pt>
    <dgm:pt modelId="{08849C86-71FC-41E6-808C-C71FF4A14038}" type="pres">
      <dgm:prSet presAssocID="{AF769574-7255-46F2-A3BE-F3996ED170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146AB6-EF88-4D29-822D-1543C1EB5599}" type="pres">
      <dgm:prSet presAssocID="{C70CF988-EF70-4E2A-B645-058FDD78542A}" presName="spacer" presStyleCnt="0"/>
      <dgm:spPr/>
    </dgm:pt>
    <dgm:pt modelId="{C146043C-7EAA-41BD-AA18-49AE49D30974}" type="pres">
      <dgm:prSet presAssocID="{A3AD7D22-3F45-47C1-A174-43D72A93C91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3167977-9ED1-49E3-B193-D13043D92FA2}" type="pres">
      <dgm:prSet presAssocID="{9E45C5C1-C52D-4374-A3B3-BC4BB63C9930}" presName="spacer" presStyleCnt="0"/>
      <dgm:spPr/>
    </dgm:pt>
    <dgm:pt modelId="{7B3089EB-47F1-458D-85F9-2D908A7BA5C3}" type="pres">
      <dgm:prSet presAssocID="{CC9B5B7C-3CDA-4138-9EE9-54815EB8E4E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48BDF0B-01EB-4A11-B9A3-5148B2EF0AD9}" srcId="{EEE3ABC4-659E-48F0-982C-DC92946413D2}" destId="{CC9B5B7C-3CDA-4138-9EE9-54815EB8E4E2}" srcOrd="4" destOrd="0" parTransId="{B5734B10-41B0-4406-A5C3-3AE1BF5BFF63}" sibTransId="{97377421-B61E-4AA2-BCCA-341F7EC30538}"/>
    <dgm:cxn modelId="{2B1B0A12-9F71-4FB0-BB3D-5F2BAB53D094}" type="presOf" srcId="{A3AD7D22-3F45-47C1-A174-43D72A93C916}" destId="{C146043C-7EAA-41BD-AA18-49AE49D30974}" srcOrd="0" destOrd="0" presId="urn:microsoft.com/office/officeart/2005/8/layout/vList2"/>
    <dgm:cxn modelId="{2402061A-183D-4282-90E0-CD1A4EDC1EA5}" type="presOf" srcId="{0A4350DB-EE2B-4D9F-9458-3419759EE7CC}" destId="{0BF91B46-3F4B-4500-A2AF-2E55B509F0E6}" srcOrd="0" destOrd="0" presId="urn:microsoft.com/office/officeart/2005/8/layout/vList2"/>
    <dgm:cxn modelId="{9B68AC31-2454-4ADB-96C1-179BF0C23A55}" type="presOf" srcId="{AF769574-7255-46F2-A3BE-F3996ED1700F}" destId="{08849C86-71FC-41E6-808C-C71FF4A14038}" srcOrd="0" destOrd="0" presId="urn:microsoft.com/office/officeart/2005/8/layout/vList2"/>
    <dgm:cxn modelId="{65D9EF44-C6DB-40E2-B22F-304E2BE9E22B}" type="presOf" srcId="{CC9B5B7C-3CDA-4138-9EE9-54815EB8E4E2}" destId="{7B3089EB-47F1-458D-85F9-2D908A7BA5C3}" srcOrd="0" destOrd="0" presId="urn:microsoft.com/office/officeart/2005/8/layout/vList2"/>
    <dgm:cxn modelId="{BC704A6B-585C-4FB5-A198-68DBD51EA18B}" srcId="{EEE3ABC4-659E-48F0-982C-DC92946413D2}" destId="{A3AD7D22-3F45-47C1-A174-43D72A93C916}" srcOrd="3" destOrd="0" parTransId="{27A75D8B-9119-41B2-899A-2AC92CD0DE33}" sibTransId="{9E45C5C1-C52D-4374-A3B3-BC4BB63C9930}"/>
    <dgm:cxn modelId="{AD111E77-3C40-434E-8AA5-09EFDB75EFB1}" srcId="{EEE3ABC4-659E-48F0-982C-DC92946413D2}" destId="{0A4350DB-EE2B-4D9F-9458-3419759EE7CC}" srcOrd="0" destOrd="0" parTransId="{A672DC28-712A-496E-8C86-693C0D3FDC02}" sibTransId="{990CCB89-0C54-4568-B242-C8603C73568B}"/>
    <dgm:cxn modelId="{2AD9EB91-6C0F-4123-A21E-EBB9ECA78998}" srcId="{EEE3ABC4-659E-48F0-982C-DC92946413D2}" destId="{BDE3A98E-A3CB-42DE-A810-3BB8755F8C58}" srcOrd="1" destOrd="0" parTransId="{0749BBF9-D8DB-4059-82FA-DECF2490DC78}" sibTransId="{AB8F925C-88A9-4826-AA8C-2A3242EBB0A7}"/>
    <dgm:cxn modelId="{7F1535AF-1D52-465D-9C41-6B7673B71379}" type="presOf" srcId="{BDE3A98E-A3CB-42DE-A810-3BB8755F8C58}" destId="{D837316D-DA61-4ED9-982F-DE9217C722FE}" srcOrd="0" destOrd="0" presId="urn:microsoft.com/office/officeart/2005/8/layout/vList2"/>
    <dgm:cxn modelId="{A25AC5CB-4C7F-44BF-BD22-588997B39C54}" type="presOf" srcId="{EEE3ABC4-659E-48F0-982C-DC92946413D2}" destId="{BD3005EF-0AEE-41CC-87FF-C99842EB1019}" srcOrd="0" destOrd="0" presId="urn:microsoft.com/office/officeart/2005/8/layout/vList2"/>
    <dgm:cxn modelId="{64451FEF-5686-4154-8AAE-25E603888851}" srcId="{EEE3ABC4-659E-48F0-982C-DC92946413D2}" destId="{AF769574-7255-46F2-A3BE-F3996ED1700F}" srcOrd="2" destOrd="0" parTransId="{95E63791-34F6-451B-9E5B-3A23E22E7FDB}" sibTransId="{C70CF988-EF70-4E2A-B645-058FDD78542A}"/>
    <dgm:cxn modelId="{C2E04B56-0363-4013-8EA1-182238DD75DB}" type="presParOf" srcId="{BD3005EF-0AEE-41CC-87FF-C99842EB1019}" destId="{0BF91B46-3F4B-4500-A2AF-2E55B509F0E6}" srcOrd="0" destOrd="0" presId="urn:microsoft.com/office/officeart/2005/8/layout/vList2"/>
    <dgm:cxn modelId="{B9CD5215-70FF-4273-A506-0496F10A61EC}" type="presParOf" srcId="{BD3005EF-0AEE-41CC-87FF-C99842EB1019}" destId="{ACE3C56C-DC19-4279-8C1A-077DC5461F2F}" srcOrd="1" destOrd="0" presId="urn:microsoft.com/office/officeart/2005/8/layout/vList2"/>
    <dgm:cxn modelId="{025FBA96-2342-45A1-B5F1-C40533B08B38}" type="presParOf" srcId="{BD3005EF-0AEE-41CC-87FF-C99842EB1019}" destId="{D837316D-DA61-4ED9-982F-DE9217C722FE}" srcOrd="2" destOrd="0" presId="urn:microsoft.com/office/officeart/2005/8/layout/vList2"/>
    <dgm:cxn modelId="{9B07DB1F-32BF-4ADF-9735-0DC783342C48}" type="presParOf" srcId="{BD3005EF-0AEE-41CC-87FF-C99842EB1019}" destId="{A7DD4018-A2AD-4278-B583-D2E7A80EE4FD}" srcOrd="3" destOrd="0" presId="urn:microsoft.com/office/officeart/2005/8/layout/vList2"/>
    <dgm:cxn modelId="{BBEA0201-66A9-4560-8763-4578496AB4F5}" type="presParOf" srcId="{BD3005EF-0AEE-41CC-87FF-C99842EB1019}" destId="{08849C86-71FC-41E6-808C-C71FF4A14038}" srcOrd="4" destOrd="0" presId="urn:microsoft.com/office/officeart/2005/8/layout/vList2"/>
    <dgm:cxn modelId="{694D5D41-22B4-4373-92E9-033F9545ED1A}" type="presParOf" srcId="{BD3005EF-0AEE-41CC-87FF-C99842EB1019}" destId="{4E146AB6-EF88-4D29-822D-1543C1EB5599}" srcOrd="5" destOrd="0" presId="urn:microsoft.com/office/officeart/2005/8/layout/vList2"/>
    <dgm:cxn modelId="{5EBA06FA-6DE7-4927-99B7-81FC78FE8ADF}" type="presParOf" srcId="{BD3005EF-0AEE-41CC-87FF-C99842EB1019}" destId="{C146043C-7EAA-41BD-AA18-49AE49D30974}" srcOrd="6" destOrd="0" presId="urn:microsoft.com/office/officeart/2005/8/layout/vList2"/>
    <dgm:cxn modelId="{6BD2F0A6-F528-4CB5-B192-A3CBF4864264}" type="presParOf" srcId="{BD3005EF-0AEE-41CC-87FF-C99842EB1019}" destId="{13167977-9ED1-49E3-B193-D13043D92FA2}" srcOrd="7" destOrd="0" presId="urn:microsoft.com/office/officeart/2005/8/layout/vList2"/>
    <dgm:cxn modelId="{1675E87A-81CD-4B43-9952-299C3198FFB0}" type="presParOf" srcId="{BD3005EF-0AEE-41CC-87FF-C99842EB1019}" destId="{7B3089EB-47F1-458D-85F9-2D908A7BA5C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5C00E0-417F-46C4-96B9-EAF87F880873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2A8FD920-61C4-4D0A-B906-ED91862A5878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+, -, *, /, % - operatory matematyczne</a:t>
          </a:r>
          <a:endParaRPr lang="en-US" sz="1700" kern="1200"/>
        </a:p>
      </dsp:txBody>
      <dsp:txXfrm>
        <a:off x="748607" y="2795"/>
        <a:ext cx="1922896" cy="1153737"/>
      </dsp:txXfrm>
    </dsp:sp>
    <dsp:sp modelId="{92DC225D-A243-426D-AAB7-36ABC435F983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413544C9-AD34-497C-8991-FCDD01039A98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=  - operator przypisania wartości</a:t>
          </a:r>
          <a:endParaRPr lang="en-US" sz="1700" kern="1200"/>
        </a:p>
      </dsp:txBody>
      <dsp:txXfrm>
        <a:off x="3113770" y="2795"/>
        <a:ext cx="1922896" cy="1153737"/>
      </dsp:txXfrm>
    </dsp:sp>
    <dsp:sp modelId="{4345DEB1-4254-4540-9B79-7AC5E9A505A2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01F2D091-C89F-46FE-A6FE-07108601A48C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+=, -=, *=, /=, %= - operatory matematyczne przypisania</a:t>
          </a:r>
          <a:endParaRPr lang="en-US" sz="1700" kern="1200"/>
        </a:p>
      </dsp:txBody>
      <dsp:txXfrm>
        <a:off x="5478933" y="2795"/>
        <a:ext cx="1922896" cy="1153737"/>
      </dsp:txXfrm>
    </dsp:sp>
    <dsp:sp modelId="{FD7272D2-5663-4430-809E-AC52AD5C9129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747BBD4A-8A3E-44AC-BAAA-8F6D36B0E045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++,-- - operatory zmniejszania i zwiększania wartości zmiennej</a:t>
          </a:r>
          <a:endParaRPr lang="en-US" sz="1700" kern="1200"/>
        </a:p>
      </dsp:txBody>
      <dsp:txXfrm>
        <a:off x="7844095" y="2795"/>
        <a:ext cx="1922896" cy="1153737"/>
      </dsp:txXfrm>
    </dsp:sp>
    <dsp:sp modelId="{0B6D0F2E-9460-4C13-BF6A-E7177DF06E68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AC5FC402-578E-4755-AFEC-2C9BD350CD61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||, &amp;&amp;, ! - operatory "lub", "I" oraz "nie"</a:t>
          </a:r>
          <a:endParaRPr lang="en-US" sz="1700" kern="1200"/>
        </a:p>
      </dsp:txBody>
      <dsp:txXfrm>
        <a:off x="748607" y="1598800"/>
        <a:ext cx="1922896" cy="1153737"/>
      </dsp:txXfrm>
    </dsp:sp>
    <dsp:sp modelId="{C90925D6-27E8-44E1-BB0D-2A3609AC49C7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7A28CBDD-9825-4DEF-8DD0-C1D0580AB6D2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==, != - operatory równości</a:t>
          </a:r>
          <a:endParaRPr lang="en-US" sz="1700" kern="1200"/>
        </a:p>
      </dsp:txBody>
      <dsp:txXfrm>
        <a:off x="3113770" y="1598800"/>
        <a:ext cx="1922896" cy="1153737"/>
      </dsp:txXfrm>
    </dsp:sp>
    <dsp:sp modelId="{88F8B91D-9857-4687-A2DF-19E7D1E630DD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A85C0180-FEBD-4CAF-BBC8-923455A0D43A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===, !== - operatory równości referencyjnej</a:t>
          </a:r>
          <a:endParaRPr lang="en-US" sz="1700" kern="1200"/>
        </a:p>
      </dsp:txBody>
      <dsp:txXfrm>
        <a:off x="5478933" y="1598800"/>
        <a:ext cx="1922896" cy="1153737"/>
      </dsp:txXfrm>
    </dsp:sp>
    <dsp:sp modelId="{DF6B75D2-7C65-426E-B1B6-8F7AF8A80B81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A87E9B00-BDD9-49E8-A44B-581A76EB4B33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@  -  wprowadza adnotację</a:t>
          </a:r>
          <a:endParaRPr lang="en-US" sz="1700" kern="1200"/>
        </a:p>
      </dsp:txBody>
      <dsp:txXfrm>
        <a:off x="7844095" y="1598800"/>
        <a:ext cx="1922896" cy="1153737"/>
      </dsp:txXfrm>
    </dsp:sp>
    <dsp:sp modelId="{F13ACCAF-4193-4ECD-93A4-4E32E65D419E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4F89951E-E163-4AF3-8AD8-F67BBFBB4C8A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Val – operator przypisania wartości stałej</a:t>
          </a:r>
          <a:endParaRPr lang="en-US" sz="1700" kern="1200"/>
        </a:p>
      </dsp:txBody>
      <dsp:txXfrm>
        <a:off x="748607" y="3194804"/>
        <a:ext cx="1922896" cy="1153737"/>
      </dsp:txXfrm>
    </dsp:sp>
    <dsp:sp modelId="{A45936F7-05B3-4E42-9ECD-F4966CC87B4D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2CC824B3-1FB7-40BF-B22B-9BF1267F5F74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Var – operator przypisania wartości zmiennej</a:t>
          </a:r>
          <a:endParaRPr lang="en-US" sz="1700" kern="1200"/>
        </a:p>
      </dsp:txBody>
      <dsp:txXfrm>
        <a:off x="3113770" y="3194804"/>
        <a:ext cx="1922896" cy="1153737"/>
      </dsp:txXfrm>
    </dsp:sp>
    <dsp:sp modelId="{421B52AD-59E6-4196-9B7A-8D18DC25828B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odwołuje się do zewnętrznej nadklasy.</a:t>
          </a:r>
          <a:endParaRPr lang="en-US" sz="1700" kern="120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62DDE-EF7B-42D7-A1A2-D4A02DBCD999}">
      <dsp:nvSpPr>
        <dsp:cNvPr id="0" name=""/>
        <dsp:cNvSpPr/>
      </dsp:nvSpPr>
      <dsp:spPr>
        <a:xfrm>
          <a:off x="2241532" y="94798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991129"/>
        <a:ext cx="25774" cy="5154"/>
      </dsp:txXfrm>
    </dsp:sp>
    <dsp:sp modelId="{281B82B6-9522-45C8-A6D5-9D59CFE87AFC}">
      <dsp:nvSpPr>
        <dsp:cNvPr id="0" name=""/>
        <dsp:cNvSpPr/>
      </dsp:nvSpPr>
      <dsp:spPr>
        <a:xfrm>
          <a:off x="2092" y="321335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&lt;, &gt;, &lt;=, &gt;= - operatory porównania</a:t>
          </a:r>
          <a:endParaRPr lang="en-US" sz="1600" kern="1200"/>
        </a:p>
      </dsp:txBody>
      <dsp:txXfrm>
        <a:off x="2092" y="321335"/>
        <a:ext cx="2241239" cy="1344743"/>
      </dsp:txXfrm>
    </dsp:sp>
    <dsp:sp modelId="{34C699A7-15FD-4DDB-80D0-B46C01048149}">
      <dsp:nvSpPr>
        <dsp:cNvPr id="0" name=""/>
        <dsp:cNvSpPr/>
      </dsp:nvSpPr>
      <dsp:spPr>
        <a:xfrm>
          <a:off x="4998257" y="94798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991129"/>
        <a:ext cx="25774" cy="5154"/>
      </dsp:txXfrm>
    </dsp:sp>
    <dsp:sp modelId="{B11EDB09-7FBE-409E-B205-D9648E7CC3D3}">
      <dsp:nvSpPr>
        <dsp:cNvPr id="0" name=""/>
        <dsp:cNvSpPr/>
      </dsp:nvSpPr>
      <dsp:spPr>
        <a:xfrm>
          <a:off x="2758817" y="321335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[, ] - operator dostępu do indeksu</a:t>
          </a:r>
          <a:endParaRPr lang="en-US" sz="1600" kern="1200"/>
        </a:p>
      </dsp:txBody>
      <dsp:txXfrm>
        <a:off x="2758817" y="321335"/>
        <a:ext cx="2241239" cy="1344743"/>
      </dsp:txXfrm>
    </dsp:sp>
    <dsp:sp modelId="{4C37E3FC-4E2A-45F1-9B7E-8AEC5FF5138B}">
      <dsp:nvSpPr>
        <dsp:cNvPr id="0" name=""/>
        <dsp:cNvSpPr/>
      </dsp:nvSpPr>
      <dsp:spPr>
        <a:xfrm>
          <a:off x="7754982" y="94798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991129"/>
        <a:ext cx="25774" cy="5154"/>
      </dsp:txXfrm>
    </dsp:sp>
    <dsp:sp modelId="{411DE9B2-13F5-4F27-94A3-6011CC91096C}">
      <dsp:nvSpPr>
        <dsp:cNvPr id="0" name=""/>
        <dsp:cNvSpPr/>
      </dsp:nvSpPr>
      <dsp:spPr>
        <a:xfrm>
          <a:off x="5515542" y="321335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!! - asercja, że wyrażenie nie jest nullable</a:t>
          </a:r>
          <a:endParaRPr lang="en-US" sz="1600" kern="1200"/>
        </a:p>
      </dsp:txBody>
      <dsp:txXfrm>
        <a:off x="5515542" y="321335"/>
        <a:ext cx="2241239" cy="1344743"/>
      </dsp:txXfrm>
    </dsp:sp>
    <dsp:sp modelId="{DFA2A2FC-D530-4001-A2F9-1FB417F9DFDB}">
      <dsp:nvSpPr>
        <dsp:cNvPr id="0" name=""/>
        <dsp:cNvSpPr/>
      </dsp:nvSpPr>
      <dsp:spPr>
        <a:xfrm>
          <a:off x="1122712" y="1664279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1904144"/>
        <a:ext cx="414311" cy="5154"/>
      </dsp:txXfrm>
    </dsp:sp>
    <dsp:sp modelId="{AFE232D9-4CA0-486B-ABFF-1FD288D13035}">
      <dsp:nvSpPr>
        <dsp:cNvPr id="0" name=""/>
        <dsp:cNvSpPr/>
      </dsp:nvSpPr>
      <dsp:spPr>
        <a:xfrm>
          <a:off x="8272267" y="321335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?. - wykonuje bezpieczne wywołanie</a:t>
          </a:r>
          <a:endParaRPr lang="en-US" sz="1600" kern="1200"/>
        </a:p>
      </dsp:txBody>
      <dsp:txXfrm>
        <a:off x="8272267" y="321335"/>
        <a:ext cx="2241239" cy="1344743"/>
      </dsp:txXfrm>
    </dsp:sp>
    <dsp:sp modelId="{D8BF5BC2-4499-4CD9-B4F4-A6E571FF4ACB}">
      <dsp:nvSpPr>
        <dsp:cNvPr id="0" name=""/>
        <dsp:cNvSpPr/>
      </dsp:nvSpPr>
      <dsp:spPr>
        <a:xfrm>
          <a:off x="2241532" y="280821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2851359"/>
        <a:ext cx="25774" cy="5154"/>
      </dsp:txXfrm>
    </dsp:sp>
    <dsp:sp modelId="{82C3274A-3BAD-458C-A924-DD929E065039}">
      <dsp:nvSpPr>
        <dsp:cNvPr id="0" name=""/>
        <dsp:cNvSpPr/>
      </dsp:nvSpPr>
      <dsp:spPr>
        <a:xfrm>
          <a:off x="2092" y="2181564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:: - tworzy odwołanie do elementu składowego lub odwołanie do klasy</a:t>
          </a:r>
          <a:endParaRPr lang="en-US" sz="1600" kern="1200"/>
        </a:p>
      </dsp:txBody>
      <dsp:txXfrm>
        <a:off x="2092" y="2181564"/>
        <a:ext cx="2241239" cy="1344743"/>
      </dsp:txXfrm>
    </dsp:sp>
    <dsp:sp modelId="{3660FE57-0F04-4A18-95C8-6AF66FAB8F3D}">
      <dsp:nvSpPr>
        <dsp:cNvPr id="0" name=""/>
        <dsp:cNvSpPr/>
      </dsp:nvSpPr>
      <dsp:spPr>
        <a:xfrm>
          <a:off x="4998257" y="280821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2851359"/>
        <a:ext cx="25774" cy="5154"/>
      </dsp:txXfrm>
    </dsp:sp>
    <dsp:sp modelId="{465CC843-B5AC-4BA6-9F80-FA263DDF5489}">
      <dsp:nvSpPr>
        <dsp:cNvPr id="0" name=""/>
        <dsp:cNvSpPr/>
      </dsp:nvSpPr>
      <dsp:spPr>
        <a:xfrm>
          <a:off x="2758817" y="2181564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: - oddziela nazwę od typu w deklaracji</a:t>
          </a:r>
          <a:endParaRPr lang="en-US" sz="1600" kern="1200"/>
        </a:p>
      </dsp:txBody>
      <dsp:txXfrm>
        <a:off x="2758817" y="2181564"/>
        <a:ext cx="2241239" cy="1344743"/>
      </dsp:txXfrm>
    </dsp:sp>
    <dsp:sp modelId="{8AABDC5F-2DB4-4FC9-A289-215D994C5ED1}">
      <dsp:nvSpPr>
        <dsp:cNvPr id="0" name=""/>
        <dsp:cNvSpPr/>
      </dsp:nvSpPr>
      <dsp:spPr>
        <a:xfrm>
          <a:off x="7754982" y="280821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2851359"/>
        <a:ext cx="25774" cy="5154"/>
      </dsp:txXfrm>
    </dsp:sp>
    <dsp:sp modelId="{A1373DAE-8B17-4509-A268-28BF82762E71}">
      <dsp:nvSpPr>
        <dsp:cNvPr id="0" name=""/>
        <dsp:cNvSpPr/>
      </dsp:nvSpPr>
      <dsp:spPr>
        <a:xfrm>
          <a:off x="5515542" y="2181564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? - oznacza typ jako nullable</a:t>
          </a:r>
          <a:endParaRPr lang="en-US" sz="1600" kern="1200"/>
        </a:p>
      </dsp:txBody>
      <dsp:txXfrm>
        <a:off x="5515542" y="2181564"/>
        <a:ext cx="2241239" cy="1344743"/>
      </dsp:txXfrm>
    </dsp:sp>
    <dsp:sp modelId="{064EDCB1-6B14-439B-9E67-D4338C03A4F8}">
      <dsp:nvSpPr>
        <dsp:cNvPr id="0" name=""/>
        <dsp:cNvSpPr/>
      </dsp:nvSpPr>
      <dsp:spPr>
        <a:xfrm>
          <a:off x="1122712" y="3524508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3764373"/>
        <a:ext cx="414311" cy="5154"/>
      </dsp:txXfrm>
    </dsp:sp>
    <dsp:sp modelId="{E5D1ADFA-B793-4423-B060-09865C128736}">
      <dsp:nvSpPr>
        <dsp:cNvPr id="0" name=""/>
        <dsp:cNvSpPr/>
      </dsp:nvSpPr>
      <dsp:spPr>
        <a:xfrm>
          <a:off x="8272267" y="2181564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; - oddziela wiele instrukcji w tej samej linii</a:t>
          </a:r>
          <a:endParaRPr lang="en-US" sz="1600" kern="1200"/>
        </a:p>
      </dsp:txBody>
      <dsp:txXfrm>
        <a:off x="8272267" y="2181564"/>
        <a:ext cx="2241239" cy="1344743"/>
      </dsp:txXfrm>
    </dsp:sp>
    <dsp:sp modelId="{05713717-2889-42BA-AD8B-D91DBBEE5E2E}">
      <dsp:nvSpPr>
        <dsp:cNvPr id="0" name=""/>
        <dsp:cNvSpPr/>
      </dsp:nvSpPr>
      <dsp:spPr>
        <a:xfrm>
          <a:off x="2241532" y="466844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4711588"/>
        <a:ext cx="25774" cy="5154"/>
      </dsp:txXfrm>
    </dsp:sp>
    <dsp:sp modelId="{186AC4D6-5152-443E-9102-23D1BEF39095}">
      <dsp:nvSpPr>
        <dsp:cNvPr id="0" name=""/>
        <dsp:cNvSpPr/>
      </dsp:nvSpPr>
      <dsp:spPr>
        <a:xfrm>
          <a:off x="2092" y="4041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$ - odnosi się do zmiennej lub wyrażenia w szablonie ciągu znaków</a:t>
          </a:r>
          <a:endParaRPr lang="en-US" sz="1600" kern="1200"/>
        </a:p>
      </dsp:txBody>
      <dsp:txXfrm>
        <a:off x="2092" y="4041793"/>
        <a:ext cx="2241239" cy="1344743"/>
      </dsp:txXfrm>
    </dsp:sp>
    <dsp:sp modelId="{7C82CEBE-3771-40EA-9F1E-DE48DE092FFA}">
      <dsp:nvSpPr>
        <dsp:cNvPr id="0" name=""/>
        <dsp:cNvSpPr/>
      </dsp:nvSpPr>
      <dsp:spPr>
        <a:xfrm>
          <a:off x="4998257" y="4668445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4711588"/>
        <a:ext cx="25774" cy="5154"/>
      </dsp:txXfrm>
    </dsp:sp>
    <dsp:sp modelId="{8E18E178-C2E5-41F2-A36B-FC768617EE24}">
      <dsp:nvSpPr>
        <dsp:cNvPr id="0" name=""/>
        <dsp:cNvSpPr/>
      </dsp:nvSpPr>
      <dsp:spPr>
        <a:xfrm>
          <a:off x="2758817" y="4041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\t - tabulator</a:t>
          </a:r>
          <a:endParaRPr lang="en-US" sz="1600" kern="1200"/>
        </a:p>
      </dsp:txBody>
      <dsp:txXfrm>
        <a:off x="2758817" y="4041793"/>
        <a:ext cx="2241239" cy="1344743"/>
      </dsp:txXfrm>
    </dsp:sp>
    <dsp:sp modelId="{7CCE6FF6-14C5-4D8C-81DC-27A097313DFC}">
      <dsp:nvSpPr>
        <dsp:cNvPr id="0" name=""/>
        <dsp:cNvSpPr/>
      </dsp:nvSpPr>
      <dsp:spPr>
        <a:xfrm>
          <a:off x="5515542" y="4041793"/>
          <a:ext cx="2241239" cy="1344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23" tIns="115278" rIns="109823" bIns="11527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\n - nowa linia\</a:t>
          </a:r>
          <a:endParaRPr lang="en-US" sz="1600" kern="1200"/>
        </a:p>
      </dsp:txBody>
      <dsp:txXfrm>
        <a:off x="5515542" y="4041793"/>
        <a:ext cx="2241239" cy="1344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BA012-3DBD-4D57-9AAC-3B12A4BC28E6}">
      <dsp:nvSpPr>
        <dsp:cNvPr id="0" name=""/>
        <dsp:cNvSpPr/>
      </dsp:nvSpPr>
      <dsp:spPr>
        <a:xfrm>
          <a:off x="2247172" y="813961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7343" y="857097"/>
        <a:ext cx="25839" cy="5167"/>
      </dsp:txXfrm>
    </dsp:sp>
    <dsp:sp modelId="{E91C247F-BD2C-4E1D-8739-7BFD71C3747D}">
      <dsp:nvSpPr>
        <dsp:cNvPr id="0" name=""/>
        <dsp:cNvSpPr/>
      </dsp:nvSpPr>
      <dsp:spPr>
        <a:xfrm>
          <a:off x="2097" y="185619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ptos Display" panose="020F0302020204030204"/>
            </a:rPr>
            <a:t>as - </a:t>
          </a:r>
          <a:r>
            <a:rPr lang="pl-PL" sz="1800" kern="1200" dirty="0"/>
            <a:t>określa typ importowanej wartości</a:t>
          </a:r>
          <a:endParaRPr lang="en-US" sz="1800" kern="1200" dirty="0"/>
        </a:p>
      </dsp:txBody>
      <dsp:txXfrm>
        <a:off x="2097" y="185619"/>
        <a:ext cx="2246874" cy="1348124"/>
      </dsp:txXfrm>
    </dsp:sp>
    <dsp:sp modelId="{01F6316D-2144-4DDB-9A63-648CC2DF1400}">
      <dsp:nvSpPr>
        <dsp:cNvPr id="0" name=""/>
        <dsp:cNvSpPr/>
      </dsp:nvSpPr>
      <dsp:spPr>
        <a:xfrm>
          <a:off x="5010827" y="813961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0998" y="857097"/>
        <a:ext cx="25839" cy="5167"/>
      </dsp:txXfrm>
    </dsp:sp>
    <dsp:sp modelId="{826C4208-B3CF-4CC8-8EC7-53B2513B9557}">
      <dsp:nvSpPr>
        <dsp:cNvPr id="0" name=""/>
        <dsp:cNvSpPr/>
      </dsp:nvSpPr>
      <dsp:spPr>
        <a:xfrm>
          <a:off x="2765753" y="185619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>
              <a:latin typeface="Aptos Display" panose="020F0302020204030204"/>
            </a:rPr>
            <a:t>as? - </a:t>
          </a:r>
          <a:r>
            <a:rPr lang="pl-PL" sz="1800" kern="1200" dirty="0"/>
            <a:t>jest używane do bezpiecznego rzutowania typów.</a:t>
          </a:r>
          <a:endParaRPr lang="en-US" sz="1800" kern="1200" dirty="0"/>
        </a:p>
      </dsp:txBody>
      <dsp:txXfrm>
        <a:off x="2765753" y="185619"/>
        <a:ext cx="2246874" cy="1348124"/>
      </dsp:txXfrm>
    </dsp:sp>
    <dsp:sp modelId="{1BA5AF6A-0783-4273-B6AE-72FAC7C2DCDC}">
      <dsp:nvSpPr>
        <dsp:cNvPr id="0" name=""/>
        <dsp:cNvSpPr/>
      </dsp:nvSpPr>
      <dsp:spPr>
        <a:xfrm>
          <a:off x="7774483" y="813961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04654" y="857097"/>
        <a:ext cx="25839" cy="5167"/>
      </dsp:txXfrm>
    </dsp:sp>
    <dsp:sp modelId="{53F908D4-1236-4122-B6A9-F9F675F3F813}">
      <dsp:nvSpPr>
        <dsp:cNvPr id="0" name=""/>
        <dsp:cNvSpPr/>
      </dsp:nvSpPr>
      <dsp:spPr>
        <a:xfrm>
          <a:off x="5529409" y="185619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break</a:t>
          </a:r>
          <a:r>
            <a:rPr lang="pl-PL" sz="1800" kern="1200" dirty="0"/>
            <a:t> - przerywa pętlę</a:t>
          </a:r>
          <a:endParaRPr lang="en-US" sz="1800" kern="1200" dirty="0"/>
        </a:p>
      </dsp:txBody>
      <dsp:txXfrm>
        <a:off x="5529409" y="185619"/>
        <a:ext cx="2246874" cy="1348124"/>
      </dsp:txXfrm>
    </dsp:sp>
    <dsp:sp modelId="{B18E76E0-6C0C-4145-B686-9FB863E41A10}">
      <dsp:nvSpPr>
        <dsp:cNvPr id="0" name=""/>
        <dsp:cNvSpPr/>
      </dsp:nvSpPr>
      <dsp:spPr>
        <a:xfrm>
          <a:off x="1125534" y="1531943"/>
          <a:ext cx="8290967" cy="486181"/>
        </a:xfrm>
        <a:custGeom>
          <a:avLst/>
          <a:gdLst/>
          <a:ahLst/>
          <a:cxnLst/>
          <a:rect l="0" t="0" r="0" b="0"/>
          <a:pathLst>
            <a:path>
              <a:moveTo>
                <a:pt x="8290967" y="0"/>
              </a:moveTo>
              <a:lnTo>
                <a:pt x="8290967" y="260190"/>
              </a:lnTo>
              <a:lnTo>
                <a:pt x="0" y="260190"/>
              </a:lnTo>
              <a:lnTo>
                <a:pt x="0" y="4861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3342" y="1772450"/>
        <a:ext cx="415352" cy="5167"/>
      </dsp:txXfrm>
    </dsp:sp>
    <dsp:sp modelId="{4734292F-F88C-4387-B387-BF02EA72B1DE}">
      <dsp:nvSpPr>
        <dsp:cNvPr id="0" name=""/>
        <dsp:cNvSpPr/>
      </dsp:nvSpPr>
      <dsp:spPr>
        <a:xfrm>
          <a:off x="8293064" y="185619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class</a:t>
          </a:r>
          <a:r>
            <a:rPr lang="pl-PL" sz="1800" kern="1200" dirty="0"/>
            <a:t> - deklaruje klasy</a:t>
          </a:r>
          <a:endParaRPr lang="en-US" sz="1800" kern="1200" dirty="0"/>
        </a:p>
      </dsp:txBody>
      <dsp:txXfrm>
        <a:off x="8293064" y="185619"/>
        <a:ext cx="2246874" cy="1348124"/>
      </dsp:txXfrm>
    </dsp:sp>
    <dsp:sp modelId="{B48D7BE1-823A-4DE6-8310-BA58CE515F7D}">
      <dsp:nvSpPr>
        <dsp:cNvPr id="0" name=""/>
        <dsp:cNvSpPr/>
      </dsp:nvSpPr>
      <dsp:spPr>
        <a:xfrm>
          <a:off x="2247172" y="2678867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7343" y="2722003"/>
        <a:ext cx="25839" cy="5167"/>
      </dsp:txXfrm>
    </dsp:sp>
    <dsp:sp modelId="{DA614477-50D5-437E-8D8C-CE053308D12A}">
      <dsp:nvSpPr>
        <dsp:cNvPr id="0" name=""/>
        <dsp:cNvSpPr/>
      </dsp:nvSpPr>
      <dsp:spPr>
        <a:xfrm>
          <a:off x="2097" y="2050525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continue</a:t>
          </a:r>
          <a:r>
            <a:rPr lang="pl-PL" sz="1800" kern="1200" dirty="0"/>
            <a:t> kontynuuje do następnego kroku najbliższej pętli</a:t>
          </a:r>
          <a:endParaRPr lang="en-US" sz="1800" kern="1200" dirty="0"/>
        </a:p>
      </dsp:txBody>
      <dsp:txXfrm>
        <a:off x="2097" y="2050525"/>
        <a:ext cx="2246874" cy="1348124"/>
      </dsp:txXfrm>
    </dsp:sp>
    <dsp:sp modelId="{FC1DA0D7-B69A-41F1-B721-1D7881D84628}">
      <dsp:nvSpPr>
        <dsp:cNvPr id="0" name=""/>
        <dsp:cNvSpPr/>
      </dsp:nvSpPr>
      <dsp:spPr>
        <a:xfrm>
          <a:off x="5010827" y="2678867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0998" y="2722003"/>
        <a:ext cx="25839" cy="5167"/>
      </dsp:txXfrm>
    </dsp:sp>
    <dsp:sp modelId="{16470974-6564-4C93-8578-FEA592A2BE35}">
      <dsp:nvSpPr>
        <dsp:cNvPr id="0" name=""/>
        <dsp:cNvSpPr/>
      </dsp:nvSpPr>
      <dsp:spPr>
        <a:xfrm>
          <a:off x="2765753" y="2050525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do, </a:t>
          </a:r>
          <a:r>
            <a:rPr lang="pl-PL" sz="1800" kern="1200" dirty="0" err="1"/>
            <a:t>while</a:t>
          </a:r>
          <a:r>
            <a:rPr lang="pl-PL" sz="1800" kern="1200" dirty="0"/>
            <a:t>, for -rozpoczynają pętle</a:t>
          </a:r>
          <a:endParaRPr lang="en-US" sz="1800" kern="1200" dirty="0"/>
        </a:p>
      </dsp:txBody>
      <dsp:txXfrm>
        <a:off x="2765753" y="2050525"/>
        <a:ext cx="2246874" cy="1348124"/>
      </dsp:txXfrm>
    </dsp:sp>
    <dsp:sp modelId="{458F9FE6-B01E-41EB-8791-71EEA5DD87E9}">
      <dsp:nvSpPr>
        <dsp:cNvPr id="0" name=""/>
        <dsp:cNvSpPr/>
      </dsp:nvSpPr>
      <dsp:spPr>
        <a:xfrm>
          <a:off x="7774483" y="2678867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04654" y="2722003"/>
        <a:ext cx="25839" cy="5167"/>
      </dsp:txXfrm>
    </dsp:sp>
    <dsp:sp modelId="{407261CE-A931-408B-BC8F-E4334164C1A6}">
      <dsp:nvSpPr>
        <dsp:cNvPr id="0" name=""/>
        <dsp:cNvSpPr/>
      </dsp:nvSpPr>
      <dsp:spPr>
        <a:xfrm>
          <a:off x="5529409" y="2050525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false</a:t>
          </a:r>
          <a:r>
            <a:rPr lang="pl-PL" sz="1800" kern="1200" dirty="0"/>
            <a:t>, </a:t>
          </a:r>
          <a:r>
            <a:rPr lang="pl-PL" sz="1800" kern="1200" dirty="0" err="1"/>
            <a:t>true</a:t>
          </a:r>
          <a:r>
            <a:rPr lang="pl-PL" sz="1800" kern="1200" dirty="0"/>
            <a:t> -określają czy wartość jest </a:t>
          </a:r>
          <a:r>
            <a:rPr lang="pl-PL" sz="1800" kern="1200" dirty="0" err="1"/>
            <a:t>true</a:t>
          </a:r>
          <a:r>
            <a:rPr lang="pl-PL" sz="1800" kern="1200" dirty="0"/>
            <a:t> czy </a:t>
          </a:r>
          <a:r>
            <a:rPr lang="pl-PL" sz="1800" kern="1200" dirty="0" err="1"/>
            <a:t>false</a:t>
          </a:r>
          <a:endParaRPr lang="en-US" sz="1800" kern="1200" dirty="0" err="1"/>
        </a:p>
      </dsp:txBody>
      <dsp:txXfrm>
        <a:off x="5529409" y="2050525"/>
        <a:ext cx="2246874" cy="1348124"/>
      </dsp:txXfrm>
    </dsp:sp>
    <dsp:sp modelId="{7D46617E-839B-4193-A62D-1349B78E726D}">
      <dsp:nvSpPr>
        <dsp:cNvPr id="0" name=""/>
        <dsp:cNvSpPr/>
      </dsp:nvSpPr>
      <dsp:spPr>
        <a:xfrm>
          <a:off x="1125534" y="3396849"/>
          <a:ext cx="8290967" cy="486181"/>
        </a:xfrm>
        <a:custGeom>
          <a:avLst/>
          <a:gdLst/>
          <a:ahLst/>
          <a:cxnLst/>
          <a:rect l="0" t="0" r="0" b="0"/>
          <a:pathLst>
            <a:path>
              <a:moveTo>
                <a:pt x="8290967" y="0"/>
              </a:moveTo>
              <a:lnTo>
                <a:pt x="8290967" y="260190"/>
              </a:lnTo>
              <a:lnTo>
                <a:pt x="0" y="260190"/>
              </a:lnTo>
              <a:lnTo>
                <a:pt x="0" y="48618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3342" y="3637356"/>
        <a:ext cx="415352" cy="5167"/>
      </dsp:txXfrm>
    </dsp:sp>
    <dsp:sp modelId="{F03BC56F-8BD6-4D24-A11A-85A412636E92}">
      <dsp:nvSpPr>
        <dsp:cNvPr id="0" name=""/>
        <dsp:cNvSpPr/>
      </dsp:nvSpPr>
      <dsp:spPr>
        <a:xfrm>
          <a:off x="8293064" y="2050525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fun</a:t>
          </a:r>
          <a:r>
            <a:rPr lang="pl-PL" sz="1800" kern="1200" dirty="0"/>
            <a:t> - deklaracja funkcji</a:t>
          </a:r>
          <a:endParaRPr lang="en-US" sz="1800" kern="1200" dirty="0"/>
        </a:p>
      </dsp:txBody>
      <dsp:txXfrm>
        <a:off x="8293064" y="2050525"/>
        <a:ext cx="2246874" cy="1348124"/>
      </dsp:txXfrm>
    </dsp:sp>
    <dsp:sp modelId="{CA12EAEA-2C71-4E39-A605-087B471AD8A6}">
      <dsp:nvSpPr>
        <dsp:cNvPr id="0" name=""/>
        <dsp:cNvSpPr/>
      </dsp:nvSpPr>
      <dsp:spPr>
        <a:xfrm>
          <a:off x="2247172" y="4543773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7343" y="4586909"/>
        <a:ext cx="25839" cy="5167"/>
      </dsp:txXfrm>
    </dsp:sp>
    <dsp:sp modelId="{8D36C7F8-1B75-4A8C-80D5-362CE0160147}">
      <dsp:nvSpPr>
        <dsp:cNvPr id="0" name=""/>
        <dsp:cNvSpPr/>
      </dsp:nvSpPr>
      <dsp:spPr>
        <a:xfrm>
          <a:off x="2097" y="3915431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if</a:t>
          </a:r>
          <a:r>
            <a:rPr lang="pl-PL" sz="1800" kern="1200" dirty="0"/>
            <a:t>, </a:t>
          </a:r>
          <a:r>
            <a:rPr lang="pl-PL" sz="1800" kern="1200" dirty="0" err="1"/>
            <a:t>else</a:t>
          </a:r>
          <a:r>
            <a:rPr lang="pl-PL" sz="1800" kern="1200" dirty="0"/>
            <a:t>, </a:t>
          </a:r>
          <a:r>
            <a:rPr lang="pl-PL" sz="1800" kern="1200" dirty="0" err="1"/>
            <a:t>else</a:t>
          </a:r>
          <a:r>
            <a:rPr lang="pl-PL" sz="1800" kern="1200" dirty="0"/>
            <a:t> </a:t>
          </a:r>
          <a:r>
            <a:rPr lang="pl-PL" sz="1800" kern="1200" dirty="0" err="1"/>
            <a:t>if</a:t>
          </a:r>
          <a:r>
            <a:rPr lang="pl-PL" sz="1800" kern="1200" dirty="0"/>
            <a:t> – operatory warunkowe</a:t>
          </a:r>
          <a:endParaRPr lang="en-US" sz="1800" kern="1200" dirty="0"/>
        </a:p>
      </dsp:txBody>
      <dsp:txXfrm>
        <a:off x="2097" y="3915431"/>
        <a:ext cx="2246874" cy="1348124"/>
      </dsp:txXfrm>
    </dsp:sp>
    <dsp:sp modelId="{B12FE30D-F3CD-4F56-8560-BB5730A23731}">
      <dsp:nvSpPr>
        <dsp:cNvPr id="0" name=""/>
        <dsp:cNvSpPr/>
      </dsp:nvSpPr>
      <dsp:spPr>
        <a:xfrm>
          <a:off x="5010827" y="4543773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0998" y="4586909"/>
        <a:ext cx="25839" cy="5167"/>
      </dsp:txXfrm>
    </dsp:sp>
    <dsp:sp modelId="{26067D09-EB0C-4E73-BAC3-8FEE6EA54790}">
      <dsp:nvSpPr>
        <dsp:cNvPr id="0" name=""/>
        <dsp:cNvSpPr/>
      </dsp:nvSpPr>
      <dsp:spPr>
        <a:xfrm>
          <a:off x="2765753" y="3915431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in, !in - określa obiekt w pętli for</a:t>
          </a:r>
          <a:endParaRPr lang="en-US" sz="1800" kern="1200" dirty="0"/>
        </a:p>
      </dsp:txBody>
      <dsp:txXfrm>
        <a:off x="2765753" y="3915431"/>
        <a:ext cx="2246874" cy="1348124"/>
      </dsp:txXfrm>
    </dsp:sp>
    <dsp:sp modelId="{4A4C66BB-C9CF-43AD-B285-47499668878A}">
      <dsp:nvSpPr>
        <dsp:cNvPr id="0" name=""/>
        <dsp:cNvSpPr/>
      </dsp:nvSpPr>
      <dsp:spPr>
        <a:xfrm>
          <a:off x="7774483" y="4543773"/>
          <a:ext cx="4861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618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004654" y="4586909"/>
        <a:ext cx="25839" cy="5167"/>
      </dsp:txXfrm>
    </dsp:sp>
    <dsp:sp modelId="{D0D38A51-37C8-4C28-AB2E-0BA1DCBE2488}">
      <dsp:nvSpPr>
        <dsp:cNvPr id="0" name=""/>
        <dsp:cNvSpPr/>
      </dsp:nvSpPr>
      <dsp:spPr>
        <a:xfrm>
          <a:off x="5529409" y="3915431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/>
            <a:t>Interface - deklaracja </a:t>
          </a:r>
          <a:r>
            <a:rPr lang="pl-PL" sz="1800" kern="1200" dirty="0" err="1"/>
            <a:t>interface</a:t>
          </a:r>
          <a:endParaRPr lang="en-US" sz="1800" kern="1200" dirty="0" err="1"/>
        </a:p>
      </dsp:txBody>
      <dsp:txXfrm>
        <a:off x="5529409" y="3915431"/>
        <a:ext cx="2246874" cy="1348124"/>
      </dsp:txXfrm>
    </dsp:sp>
    <dsp:sp modelId="{233D5C3F-0535-4C69-810E-B175DC8E3A41}">
      <dsp:nvSpPr>
        <dsp:cNvPr id="0" name=""/>
        <dsp:cNvSpPr/>
      </dsp:nvSpPr>
      <dsp:spPr>
        <a:xfrm>
          <a:off x="8293064" y="3915431"/>
          <a:ext cx="2246874" cy="1348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99" tIns="115568" rIns="110099" bIns="115568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 dirty="0" err="1"/>
            <a:t>is</a:t>
          </a:r>
          <a:r>
            <a:rPr lang="pl-PL" sz="1800" kern="1200" dirty="0"/>
            <a:t>, !</a:t>
          </a:r>
          <a:r>
            <a:rPr lang="pl-PL" sz="1800" kern="1200" dirty="0" err="1"/>
            <a:t>is</a:t>
          </a:r>
          <a:r>
            <a:rPr lang="pl-PL" sz="1800" kern="1200" dirty="0"/>
            <a:t> - sprawdza czy wartość ma dany typ</a:t>
          </a:r>
          <a:endParaRPr lang="en-US" sz="1800" kern="1200" dirty="0"/>
        </a:p>
      </dsp:txBody>
      <dsp:txXfrm>
        <a:off x="8293064" y="3915431"/>
        <a:ext cx="2246874" cy="1348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91B46-3F4B-4500-A2AF-2E55B509F0E6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fun</a:t>
          </a:r>
          <a:r>
            <a:rPr lang="pl-PL" sz="3200" kern="1200" dirty="0"/>
            <a:t> </a:t>
          </a:r>
          <a:r>
            <a:rPr lang="pl-PL" sz="3200" kern="1200" dirty="0" err="1"/>
            <a:t>main</a:t>
          </a:r>
          <a:r>
            <a:rPr lang="pl-PL" sz="3200" kern="1200" dirty="0"/>
            <a:t>() {</a:t>
          </a:r>
          <a:endParaRPr lang="en-US" sz="3200" kern="1200" dirty="0"/>
        </a:p>
      </dsp:txBody>
      <dsp:txXfrm>
        <a:off x="38381" y="64129"/>
        <a:ext cx="10438838" cy="709478"/>
      </dsp:txXfrm>
    </dsp:sp>
    <dsp:sp modelId="{D837316D-DA61-4ED9-982F-DE9217C722FE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var</a:t>
          </a:r>
          <a:r>
            <a:rPr lang="pl-PL" sz="3200" kern="1200" dirty="0"/>
            <a:t> x = 1</a:t>
          </a:r>
          <a:endParaRPr lang="en-US" sz="3200" kern="1200" dirty="0"/>
        </a:p>
      </dsp:txBody>
      <dsp:txXfrm>
        <a:off x="38381" y="942529"/>
        <a:ext cx="10438838" cy="709478"/>
      </dsp:txXfrm>
    </dsp:sp>
    <dsp:sp modelId="{08849C86-71FC-41E6-808C-C71FF4A14038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var</a:t>
          </a:r>
          <a:r>
            <a:rPr lang="pl-PL" sz="3200" kern="1200" dirty="0"/>
            <a:t> d = 2</a:t>
          </a:r>
          <a:endParaRPr lang="en-US" sz="3200" kern="1200" dirty="0"/>
        </a:p>
      </dsp:txBody>
      <dsp:txXfrm>
        <a:off x="38381" y="1820930"/>
        <a:ext cx="10438838" cy="709478"/>
      </dsp:txXfrm>
    </dsp:sp>
    <dsp:sp modelId="{C146043C-7EAA-41BD-AA18-49AE49D30974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 err="1"/>
            <a:t>print</a:t>
          </a:r>
          <a:r>
            <a:rPr lang="pl-PL" sz="3200" kern="1200" dirty="0"/>
            <a:t>("suma twoich liczb to" </a:t>
          </a:r>
          <a:r>
            <a:rPr lang="pl-PL" sz="3200" kern="1200" dirty="0">
              <a:latin typeface="Aptos Display" panose="020F0302020204030204"/>
            </a:rPr>
            <a:t>+</a:t>
          </a:r>
          <a:r>
            <a:rPr lang="pl-PL" sz="3200" kern="1200" dirty="0"/>
            <a:t> (x + d))</a:t>
          </a:r>
          <a:endParaRPr lang="en-US" sz="3200" kern="1200" dirty="0"/>
        </a:p>
      </dsp:txBody>
      <dsp:txXfrm>
        <a:off x="38381" y="2699330"/>
        <a:ext cx="10438838" cy="709478"/>
      </dsp:txXfrm>
    </dsp:sp>
    <dsp:sp modelId="{7B3089EB-47F1-458D-85F9-2D908A7BA5C3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 dirty="0"/>
            <a:t>}</a:t>
          </a:r>
          <a:endParaRPr lang="en-US" sz="3200" kern="1200" dirty="0"/>
        </a:p>
      </dsp:txBody>
      <dsp:txXfrm>
        <a:off x="38381" y="3577730"/>
        <a:ext cx="104388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09.05.2024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71E414DC-3B28-303B-DB06-6C3C36C60F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573" r="-2" b="9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D47B5F6A-E680-F997-B9AB-F8F95AB4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pl-PL" sz="89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Język Programowania Kotlin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52E5C89-5829-82D7-5783-BEA6E7C3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l-PL" sz="3200"/>
              <a:t>By: Stanisław Kasprzak, Jakub Baranowski</a:t>
            </a:r>
          </a:p>
        </p:txBody>
      </p:sp>
    </p:spTree>
    <p:extLst>
      <p:ext uri="{BB962C8B-B14F-4D97-AF65-F5344CB8AC3E}">
        <p14:creationId xmlns:p14="http://schemas.microsoft.com/office/powerpoint/2010/main" val="33830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ACB8FF-2EDB-1FAB-F768-12592B6F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1337"/>
            <a:ext cx="3927996" cy="1595046"/>
          </a:xfrm>
        </p:spPr>
        <p:txBody>
          <a:bodyPr anchor="b">
            <a:normAutofit fontScale="90000"/>
          </a:bodyPr>
          <a:lstStyle/>
          <a:p>
            <a:pPr marL="0" indent="0" algn="ctr">
              <a:buNone/>
            </a:pPr>
            <a:r>
              <a:rPr lang="pl-PL" sz="4000" b="0" i="0" dirty="0" err="1">
                <a:solidFill>
                  <a:srgbClr val="FFFFFF"/>
                </a:solidFill>
                <a:effectLst/>
              </a:rPr>
              <a:t>class</a:t>
            </a:r>
            <a:r>
              <a:rPr lang="pl-PL" sz="4000" b="0" i="0" dirty="0">
                <a:solidFill>
                  <a:srgbClr val="FFFFFF"/>
                </a:solidFill>
                <a:effectLst/>
              </a:rPr>
              <a:t> prezentacja { }</a:t>
            </a:r>
            <a:br>
              <a:rPr lang="pl-PL" sz="4000" b="0" i="0" dirty="0">
                <a:solidFill>
                  <a:srgbClr val="FFFFFF"/>
                </a:solidFill>
                <a:effectLst/>
              </a:rPr>
            </a:br>
            <a:br>
              <a:rPr lang="pl-PL" sz="4000" b="0" i="0" dirty="0">
                <a:solidFill>
                  <a:srgbClr val="FFFFFF"/>
                </a:solidFill>
                <a:effectLst/>
              </a:rPr>
            </a:br>
            <a:r>
              <a:rPr lang="pl-PL" sz="4000" b="0" i="0" dirty="0" err="1">
                <a:solidFill>
                  <a:srgbClr val="FFFFFF"/>
                </a:solidFill>
                <a:effectLst/>
              </a:rPr>
              <a:t>class</a:t>
            </a:r>
            <a:r>
              <a:rPr lang="pl-PL" sz="4000" b="0" i="0" dirty="0">
                <a:solidFill>
                  <a:srgbClr val="FFFFFF"/>
                </a:solidFill>
                <a:effectLst/>
              </a:rPr>
              <a:t> pusta</a:t>
            </a:r>
          </a:p>
        </p:txBody>
      </p:sp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517CACDC-E350-62D7-F639-BD1ECEB74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400" b="0" i="0" dirty="0">
                <a:effectLst/>
              </a:rPr>
              <a:t>Deklaracja klasy składa się z nazwy, nagłówka i treści w nawiasach klamrowych, nagłówek i treść klasy są opcjonalne</a:t>
            </a:r>
          </a:p>
        </p:txBody>
      </p:sp>
    </p:spTree>
    <p:extLst>
      <p:ext uri="{BB962C8B-B14F-4D97-AF65-F5344CB8AC3E}">
        <p14:creationId xmlns:p14="http://schemas.microsoft.com/office/powerpoint/2010/main" val="3984888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10BE8D-75D7-EC1B-37F1-9017BA53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754" y="2831840"/>
            <a:ext cx="1567687" cy="597160"/>
          </a:xfrm>
        </p:spPr>
        <p:txBody>
          <a:bodyPr anchor="t">
            <a:normAutofit/>
          </a:bodyPr>
          <a:lstStyle/>
          <a:p>
            <a:r>
              <a:rPr lang="pl-PL" sz="3600" dirty="0" err="1">
                <a:solidFill>
                  <a:schemeClr val="bg1"/>
                </a:solidFill>
              </a:rPr>
              <a:t>if</a:t>
            </a:r>
            <a:r>
              <a:rPr lang="pl-PL" sz="3600" dirty="0">
                <a:solidFill>
                  <a:schemeClr val="bg1"/>
                </a:solidFill>
              </a:rPr>
              <a:t>/</a:t>
            </a:r>
            <a:r>
              <a:rPr lang="pl-PL" sz="3600" dirty="0" err="1">
                <a:solidFill>
                  <a:schemeClr val="bg1"/>
                </a:solidFill>
              </a:rPr>
              <a:t>elseif</a:t>
            </a:r>
            <a:endParaRPr lang="pl-PL" sz="3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D4B486-B264-E981-21A7-B6306E27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2200" dirty="0"/>
              <a:t>Instrukcje warunkowe w języku Kotlin działają podobnie jak w każdym innym języku programowania a oto podstawowa składnia</a:t>
            </a:r>
          </a:p>
          <a:p>
            <a:pPr marL="0" indent="0">
              <a:buNone/>
            </a:pPr>
            <a:endParaRPr lang="pl-PL" sz="2200" dirty="0">
              <a:latin typeface="Consolas"/>
            </a:endParaRPr>
          </a:p>
          <a:p>
            <a:pPr marL="0" indent="0">
              <a:buNone/>
            </a:pPr>
            <a:r>
              <a:rPr lang="pl-PL" sz="2200" dirty="0" err="1">
                <a:latin typeface="Consolas"/>
              </a:rPr>
              <a:t>if</a:t>
            </a:r>
            <a:r>
              <a:rPr lang="pl-PL" sz="2200" dirty="0">
                <a:latin typeface="Consolas"/>
              </a:rPr>
              <a:t>(</a:t>
            </a:r>
            <a:r>
              <a:rPr lang="pl-PL" sz="2200" dirty="0" err="1">
                <a:latin typeface="Consolas"/>
              </a:rPr>
              <a:t>warunekA</a:t>
            </a:r>
            <a:r>
              <a:rPr lang="pl-PL" sz="2200" dirty="0">
                <a:latin typeface="Consolas"/>
              </a:rPr>
              <a:t>) {
}
</a:t>
            </a:r>
            <a:r>
              <a:rPr lang="pl-PL" sz="2200" dirty="0" err="1">
                <a:latin typeface="Consolas"/>
              </a:rPr>
              <a:t>else</a:t>
            </a:r>
            <a:r>
              <a:rPr lang="pl-PL" sz="2200" dirty="0">
                <a:latin typeface="Consolas"/>
              </a:rPr>
              <a:t> </a:t>
            </a:r>
            <a:r>
              <a:rPr lang="pl-PL" sz="2200" dirty="0" err="1">
                <a:latin typeface="Consolas"/>
              </a:rPr>
              <a:t>if</a:t>
            </a:r>
            <a:r>
              <a:rPr lang="pl-PL" sz="2200" dirty="0">
                <a:latin typeface="Consolas"/>
              </a:rPr>
              <a:t>(</a:t>
            </a:r>
            <a:r>
              <a:rPr lang="pl-PL" sz="2200" dirty="0" err="1">
                <a:latin typeface="Consolas"/>
              </a:rPr>
              <a:t>warunekB</a:t>
            </a:r>
            <a:r>
              <a:rPr lang="pl-PL" sz="2200" dirty="0">
                <a:latin typeface="Consolas"/>
              </a:rPr>
              <a:t>) {
}
</a:t>
            </a:r>
            <a:r>
              <a:rPr lang="pl-PL" sz="2200" dirty="0" err="1">
                <a:latin typeface="Consolas"/>
              </a:rPr>
              <a:t>else</a:t>
            </a:r>
            <a:r>
              <a:rPr lang="pl-PL" sz="2200" dirty="0">
                <a:latin typeface="Consolas"/>
              </a:rPr>
              <a:t> {
}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35230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2EFC07D-E01F-32EE-8308-90815F7A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Dziękujemy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8E9618-3D3C-1DDB-4D34-FBC02680C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(zuzia krajewska wiem że ukladalas pasjansa pozdrawiam)</a:t>
            </a:r>
          </a:p>
        </p:txBody>
      </p:sp>
    </p:spTree>
    <p:extLst>
      <p:ext uri="{BB962C8B-B14F-4D97-AF65-F5344CB8AC3E}">
        <p14:creationId xmlns:p14="http://schemas.microsoft.com/office/powerpoint/2010/main" val="1621541978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1ADF42-496D-092D-B4D4-1AAE18050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l-PL" sz="6800">
                <a:solidFill>
                  <a:schemeClr val="bg1"/>
                </a:solidFill>
              </a:rPr>
              <a:t>Do czego służy język Kotlin?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1A6474-B933-CE4F-7659-8AA2E245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>
                <a:solidFill>
                  <a:schemeClr val="bg1"/>
                </a:solidFill>
                <a:ea typeface="+mn-lt"/>
                <a:cs typeface="+mn-lt"/>
              </a:rPr>
              <a:t>Głównym zastosowaniem języka Kotlin jest tworzenie aplikacji mobilnych na platformę Android. Kotlin sprawdzi się również dobrze w tworzeniu aplikacji desktopowych, aplikacji internetowych, czy tworzeniu serwerów backendowych.</a:t>
            </a:r>
            <a:endParaRPr lang="pl-PL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43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AE2DF6-9AB2-C005-8045-2B5AEF759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593" r="9085" b="86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CCEC0C-ED96-13BD-1D94-9A80CFB7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Operatory w języku kotlin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C9CA5F9D-53DB-F541-106D-9CFCEFA0E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944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41169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C9D237-BD43-AC9D-D5B0-C184E53EF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63" y="811174"/>
            <a:ext cx="10515600" cy="1353441"/>
          </a:xfrm>
        </p:spPr>
        <p:txBody>
          <a:bodyPr/>
          <a:lstStyle/>
          <a:p>
            <a:r>
              <a:rPr lang="pl-PL"/>
              <a:t>                  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1CEF4FA-EF38-B475-BAD5-430ECEE2E1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87361" y="940962"/>
          <a:ext cx="10515600" cy="5707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65165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0F8F785-1016-7E28-F6E2-865C155EF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313184"/>
              </p:ext>
            </p:extLst>
          </p:nvPr>
        </p:nvGraphicFramePr>
        <p:xfrm>
          <a:off x="811763" y="727788"/>
          <a:ext cx="10542037" cy="544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450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8FFDC5A-2658-D212-A28F-31E74325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l-PL" sz="4000"/>
              <a:t>"Hello world" w języku kotlin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B291E84-1B4C-FFEB-F9D3-F7245460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>
                <a:latin typeface="Consolas"/>
              </a:rPr>
              <a:t>fun main(args : Array&lt;String&gt;) {
    print("Hello, World!")
}</a:t>
            </a:r>
            <a:endParaRPr lang="pl-PL" sz="2000"/>
          </a:p>
        </p:txBody>
      </p:sp>
      <p:pic>
        <p:nvPicPr>
          <p:cNvPr id="5" name="Picture 4" descr="Sfera złożona z siatki i węzłów">
            <a:extLst>
              <a:ext uri="{FF2B5EF4-FFF2-40B4-BE49-F238E27FC236}">
                <a16:creationId xmlns:a16="http://schemas.microsoft.com/office/drawing/2014/main" id="{2F1A286E-BC9D-7168-662A-0C163E6D0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91" r="1771" b="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2058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666F0A-7D6D-5112-6C30-3790E645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Prosty kod dodawania w języku kotlin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A74211D3-F784-AEE7-1E30-EE50737164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43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0E759D-EC51-167D-BE7B-3BC44C28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pl-PL" sz="6200">
                <a:solidFill>
                  <a:schemeClr val="bg1"/>
                </a:solidFill>
              </a:rPr>
              <a:t>Input przez usera w języku kotlin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BAB34F-6BA3-9FD9-EF96-71046599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>
                <a:solidFill>
                  <a:schemeClr val="bg1"/>
                </a:solidFill>
                <a:latin typeface="Aptos"/>
              </a:rPr>
              <a:t>fun main() {
    print("Enter text: ")
    val userInput = readLine()!!
    println("You entered: $userInput")
}</a:t>
            </a:r>
            <a:br>
              <a:rPr lang="pl-PL" sz="2000">
                <a:solidFill>
                  <a:schemeClr val="bg1"/>
                </a:solidFill>
                <a:latin typeface="Aptos"/>
              </a:rPr>
            </a:br>
            <a:endParaRPr lang="pl-PL" sz="2000">
              <a:solidFill>
                <a:schemeClr val="bg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2424769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0CAB52-3D4B-0965-681C-4491FE36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Klasy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C2EE9B-EFCD-1796-456C-ACB429FB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ea typeface="+mn-lt"/>
                <a:cs typeface="+mn-lt"/>
              </a:rPr>
              <a:t>Klasy w języku</a:t>
            </a:r>
            <a:r>
              <a:rPr lang="pl-PL" sz="2000" dirty="0">
                <a:latin typeface="Aptos"/>
              </a:rPr>
              <a:t> Kotlin</a:t>
            </a:r>
            <a:r>
              <a:rPr lang="pl-PL" sz="2000" dirty="0">
                <a:ea typeface="+mn-lt"/>
                <a:cs typeface="+mn-lt"/>
              </a:rPr>
              <a:t> definiuje się za pomocą słowa kluczowego </a:t>
            </a:r>
            <a:r>
              <a:rPr lang="pl-PL" sz="2000" err="1">
                <a:latin typeface="Aptos"/>
              </a:rPr>
              <a:t>class</a:t>
            </a:r>
            <a:r>
              <a:rPr lang="pl-PL" sz="2000" dirty="0">
                <a:ea typeface="+mn-lt"/>
                <a:cs typeface="+mn-lt"/>
              </a:rPr>
              <a:t> oraz nazwy. Deklaracja może zawierać także ciało klasy w klamrach oraz nagłówek (podstawowy konstruktor wraz z parametrami). W skład ciała klasy mogą wchodzić: </a:t>
            </a:r>
            <a:r>
              <a:rPr lang="pl-PL" sz="2000" err="1">
                <a:ea typeface="+mn-lt"/>
                <a:cs typeface="+mn-lt"/>
              </a:rPr>
              <a:t>konstruktory</a:t>
            </a:r>
            <a:r>
              <a:rPr lang="pl-PL" sz="2000" dirty="0">
                <a:ea typeface="+mn-lt"/>
                <a:cs typeface="+mn-lt"/>
              </a:rPr>
              <a:t>, bloki inicjalizujące, funkcje, właściwości, klasy </a:t>
            </a:r>
            <a:r>
              <a:rPr lang="pl-PL" sz="2000" err="1">
                <a:ea typeface="+mn-lt"/>
                <a:cs typeface="+mn-lt"/>
              </a:rPr>
              <a:t>zagnieżdzone</a:t>
            </a:r>
            <a:r>
              <a:rPr lang="pl-PL" sz="2000" dirty="0">
                <a:ea typeface="+mn-lt"/>
                <a:cs typeface="+mn-lt"/>
              </a:rPr>
              <a:t> i wewnętrzne oraz wyrażenia i deklaracje obiektu. Słowo kluczowe </a:t>
            </a:r>
            <a:r>
              <a:rPr lang="pl-PL" sz="2000" err="1">
                <a:latin typeface="Aptos"/>
              </a:rPr>
              <a:t>this</a:t>
            </a:r>
            <a:r>
              <a:rPr lang="pl-PL" sz="2000" dirty="0">
                <a:ea typeface="+mn-lt"/>
                <a:cs typeface="+mn-lt"/>
              </a:rPr>
              <a:t> podobnie jak w innych językach programowania wskazuje obiekt odbiorcy na rzecz którego następuje odwołanie do jego elementów. Może więc zatem odnosić się do np. konstruktora czy właściwości. W celu uzyskania referencji do klasy należy wykorzystać mechanizm </a:t>
            </a:r>
            <a:r>
              <a:rPr lang="pl-PL" sz="2000" dirty="0">
                <a:latin typeface="Aptos"/>
              </a:rPr>
              <a:t>refleksji</a:t>
            </a:r>
            <a:r>
              <a:rPr lang="pl-PL" sz="2000" dirty="0">
                <a:ea typeface="+mn-lt"/>
                <a:cs typeface="+mn-lt"/>
              </a:rPr>
              <a:t>.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369702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585</Words>
  <Application>Microsoft Office PowerPoint</Application>
  <PresentationFormat>Panoramiczny</PresentationFormat>
  <Paragraphs>60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Motyw pakietu Office</vt:lpstr>
      <vt:lpstr>Język Programowania Kotlin</vt:lpstr>
      <vt:lpstr>Do czego służy język Kotlin?</vt:lpstr>
      <vt:lpstr>Operatory w języku kotlin</vt:lpstr>
      <vt:lpstr>                  </vt:lpstr>
      <vt:lpstr>Prezentacja programu PowerPoint</vt:lpstr>
      <vt:lpstr>"Hello world" w języku kotlin</vt:lpstr>
      <vt:lpstr>Prosty kod dodawania w języku kotlin</vt:lpstr>
      <vt:lpstr>Input przez usera w języku kotlin</vt:lpstr>
      <vt:lpstr>Klasy</vt:lpstr>
      <vt:lpstr>class prezentacja { }  class pusta</vt:lpstr>
      <vt:lpstr>if/elseif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/>
  <cp:lastModifiedBy>Jakub Baranowski</cp:lastModifiedBy>
  <cp:revision>116</cp:revision>
  <dcterms:created xsi:type="dcterms:W3CDTF">2024-04-06T16:09:00Z</dcterms:created>
  <dcterms:modified xsi:type="dcterms:W3CDTF">2024-05-09T11:10:21Z</dcterms:modified>
</cp:coreProperties>
</file>