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EAA1-0738-CA08-2CCD-3FAF0B4D9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066801"/>
            <a:ext cx="7197726" cy="2421464"/>
          </a:xfrm>
        </p:spPr>
        <p:txBody>
          <a:bodyPr anchor="ctr"/>
          <a:lstStyle/>
          <a:p>
            <a:pPr algn="ctr"/>
            <a:r>
              <a:rPr lang="en-GB">
                <a:latin typeface="Arial Black" panose="020B0604020202020204" pitchFamily="34" charset="0"/>
                <a:cs typeface="Arial Black" panose="020B0604020202020204" pitchFamily="34" charset="0"/>
              </a:rPr>
              <a:t>Python with fractals</a:t>
            </a:r>
            <a:endParaRPr lang="en-US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DB517-8C6A-E3BC-0309-75BF6E67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488265"/>
            <a:ext cx="7197726" cy="1405467"/>
          </a:xfrm>
        </p:spPr>
        <p:txBody>
          <a:bodyPr anchor="ctr">
            <a:normAutofit/>
          </a:bodyPr>
          <a:lstStyle/>
          <a:p>
            <a:pPr algn="ctr"/>
            <a:r>
              <a:rPr lang="en-GB" sz="2400"/>
              <a:t>By:  Tharun &amp; Siti zulaiha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04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7D27E85-EBE0-1E21-D0B1-696573F66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15954" y="1416166"/>
            <a:ext cx="4727808" cy="40256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623D0-A32F-97B4-C479-99AE89AD7A11}"/>
              </a:ext>
            </a:extLst>
          </p:cNvPr>
          <p:cNvSpPr txBox="1"/>
          <p:nvPr/>
        </p:nvSpPr>
        <p:spPr>
          <a:xfrm>
            <a:off x="3952889" y="161400"/>
            <a:ext cx="428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400">
                <a:latin typeface="Arial Narrow" panose="020B0606020202030204" pitchFamily="34" charset="0"/>
              </a:rPr>
              <a:t>Barnsley Fern</a:t>
            </a:r>
            <a:endParaRPr lang="en-US" sz="540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6C364-777C-3B76-EBCB-14342881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93" y="719665"/>
            <a:ext cx="2656450" cy="5418667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AFBBBFB-65C0-4539-92EF-5B0AFF943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93" y="6138332"/>
            <a:ext cx="2656450" cy="397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8DFBF8-4CCF-1FB5-B826-D7B8FF3B2A81}"/>
              </a:ext>
            </a:extLst>
          </p:cNvPr>
          <p:cNvSpPr txBox="1"/>
          <p:nvPr/>
        </p:nvSpPr>
        <p:spPr>
          <a:xfrm>
            <a:off x="6815954" y="5403937"/>
            <a:ext cx="28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/>
              <a:t>Source:  scipython.com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Celestial</vt:lpstr>
      <vt:lpstr>Python with fractals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with fractals</dc:title>
  <dc:creator>Unknown User</dc:creator>
  <cp:lastModifiedBy>Unknown User</cp:lastModifiedBy>
  <cp:revision>1</cp:revision>
  <dcterms:created xsi:type="dcterms:W3CDTF">2022-09-06T06:44:40Z</dcterms:created>
  <dcterms:modified xsi:type="dcterms:W3CDTF">2022-09-06T07:35:20Z</dcterms:modified>
</cp:coreProperties>
</file>