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3" autoAdjust="0"/>
    <p:restoredTop sz="81649"/>
  </p:normalViewPr>
  <p:slideViewPr>
    <p:cSldViewPr snapToGrid="0">
      <p:cViewPr>
        <p:scale>
          <a:sx n="90" d="100"/>
          <a:sy n="90" d="100"/>
        </p:scale>
        <p:origin x="3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0" smtClean="0">
                <a:latin typeface="Microsoft YaHei" charset="0"/>
                <a:ea typeface="Microsoft YaHei" charset="0"/>
                <a:cs typeface="Microsoft YaHei" charset="0"/>
              </a:rPr>
              <a:t>采集线程池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2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可选流程 58"/>
          <p:cNvSpPr/>
          <p:nvPr/>
        </p:nvSpPr>
        <p:spPr>
          <a:xfrm>
            <a:off x="4761509" y="1401292"/>
            <a:ext cx="2089952" cy="7248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Internet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 flipH="1">
            <a:off x="5433762" y="2448739"/>
            <a:ext cx="9776" cy="1079159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可选流程 68"/>
          <p:cNvSpPr/>
          <p:nvPr/>
        </p:nvSpPr>
        <p:spPr>
          <a:xfrm>
            <a:off x="1742784" y="1624184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动态参数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可选流程 74"/>
          <p:cNvSpPr/>
          <p:nvPr/>
        </p:nvSpPr>
        <p:spPr>
          <a:xfrm>
            <a:off x="8063162" y="2556159"/>
            <a:ext cx="2089952" cy="698895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PageParser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可选流程 76"/>
          <p:cNvSpPr/>
          <p:nvPr/>
        </p:nvSpPr>
        <p:spPr>
          <a:xfrm>
            <a:off x="8260651" y="3645126"/>
            <a:ext cx="1699684" cy="48068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待采集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池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可选流程 78"/>
          <p:cNvSpPr/>
          <p:nvPr/>
        </p:nvSpPr>
        <p:spPr>
          <a:xfrm>
            <a:off x="8257369" y="4334459"/>
            <a:ext cx="1702966" cy="48068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已采集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池</a:t>
            </a:r>
            <a:endParaRPr kumimoji="1" lang="zh-CN" altLang="en-US" sz="1867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063162" y="3549381"/>
            <a:ext cx="2089952" cy="181471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RunData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21525" y="5856787"/>
            <a:ext cx="4636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solidFill>
                  <a:prstClr val="black"/>
                </a:solidFill>
              </a:rPr>
              <a:t>XXL-CRAWLER</a:t>
            </a:r>
            <a:r>
              <a:rPr lang="zh-CN" altLang="en-US" sz="3200" b="1" dirty="0">
                <a:solidFill>
                  <a:prstClr val="black"/>
                </a:solidFill>
              </a:rPr>
              <a:t>架构图 </a:t>
            </a:r>
            <a:r>
              <a:rPr lang="en-US" altLang="zh-CN" sz="3200" b="1" dirty="0">
                <a:solidFill>
                  <a:prstClr val="black"/>
                </a:solidFill>
              </a:rPr>
              <a:t>v1.2</a:t>
            </a:r>
          </a:p>
        </p:txBody>
      </p:sp>
      <p:sp>
        <p:nvSpPr>
          <p:cNvPr id="85" name="可选流程 84"/>
          <p:cNvSpPr/>
          <p:nvPr/>
        </p:nvSpPr>
        <p:spPr>
          <a:xfrm>
            <a:off x="8063162" y="1401292"/>
            <a:ext cx="2089951" cy="730857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PageVo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8" name="直线箭头连接符 87"/>
          <p:cNvCxnSpPr>
            <a:stCxn id="166" idx="0"/>
          </p:cNvCxnSpPr>
          <p:nvPr/>
        </p:nvCxnSpPr>
        <p:spPr>
          <a:xfrm rot="5400000" flipH="1" flipV="1">
            <a:off x="6526646" y="2201376"/>
            <a:ext cx="649630" cy="2046381"/>
          </a:xfrm>
          <a:prstGeom prst="bentConnector2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H="1" flipV="1">
            <a:off x="9083469" y="2170798"/>
            <a:ext cx="10380" cy="375972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533766" y="1401292"/>
            <a:ext cx="2146677" cy="396280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RunConf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3753314" y="4391494"/>
            <a:ext cx="906212" cy="0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可选流程 116"/>
          <p:cNvSpPr/>
          <p:nvPr/>
        </p:nvSpPr>
        <p:spPr>
          <a:xfrm>
            <a:off x="1749514" y="2312147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>
                <a:latin typeface="Microsoft YaHei" charset="0"/>
                <a:ea typeface="Microsoft YaHei" charset="0"/>
                <a:cs typeface="Microsoft YaHei" charset="0"/>
              </a:rPr>
              <a:t>动态代理</a:t>
            </a:r>
          </a:p>
        </p:txBody>
      </p:sp>
      <p:sp>
        <p:nvSpPr>
          <p:cNvPr id="118" name="可选流程 117"/>
          <p:cNvSpPr/>
          <p:nvPr/>
        </p:nvSpPr>
        <p:spPr>
          <a:xfrm>
            <a:off x="1742784" y="3016245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>
                <a:latin typeface="Microsoft YaHei" charset="0"/>
                <a:ea typeface="Microsoft YaHei" charset="0"/>
                <a:cs typeface="Microsoft YaHei" charset="0"/>
              </a:rPr>
              <a:t>失败重试</a:t>
            </a:r>
          </a:p>
        </p:txBody>
      </p:sp>
      <p:sp>
        <p:nvSpPr>
          <p:cNvPr id="119" name="可选流程 118"/>
          <p:cNvSpPr/>
          <p:nvPr/>
        </p:nvSpPr>
        <p:spPr>
          <a:xfrm>
            <a:off x="1742784" y="3688794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>
                <a:latin typeface="Microsoft YaHei" charset="0"/>
                <a:ea typeface="Microsoft YaHei" charset="0"/>
                <a:cs typeface="Microsoft YaHei" charset="0"/>
              </a:rPr>
              <a:t>主动停顿</a:t>
            </a:r>
          </a:p>
        </p:txBody>
      </p:sp>
      <p:sp>
        <p:nvSpPr>
          <p:cNvPr id="166" name="矩形 165"/>
          <p:cNvSpPr/>
          <p:nvPr/>
        </p:nvSpPr>
        <p:spPr>
          <a:xfrm>
            <a:off x="4783295" y="3549381"/>
            <a:ext cx="2089952" cy="181471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867" kern="0" dirty="0">
                <a:latin typeface="Microsoft YaHei" charset="0"/>
                <a:ea typeface="Microsoft YaHei" charset="0"/>
                <a:cs typeface="Microsoft YaHei" charset="0"/>
              </a:rPr>
              <a:t>采集线程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池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4936286" y="3713340"/>
            <a:ext cx="1783970" cy="451012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Crawler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4936286" y="4359829"/>
            <a:ext cx="1783970" cy="451012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6" name="直线箭头连接符 175"/>
          <p:cNvCxnSpPr/>
          <p:nvPr/>
        </p:nvCxnSpPr>
        <p:spPr>
          <a:xfrm flipH="1" flipV="1">
            <a:off x="6983374" y="4427697"/>
            <a:ext cx="901609" cy="466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2" name="可选流程 191"/>
          <p:cNvSpPr/>
          <p:nvPr/>
        </p:nvSpPr>
        <p:spPr>
          <a:xfrm>
            <a:off x="1742784" y="4396955"/>
            <a:ext cx="1790700" cy="451012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35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Heiti SC Light</vt:lpstr>
      <vt:lpstr>Microsoft YaHei</vt:lpstr>
      <vt:lpstr>宋体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409</cp:revision>
  <dcterms:created xsi:type="dcterms:W3CDTF">2015-05-05T08:02:00Z</dcterms:created>
  <dcterms:modified xsi:type="dcterms:W3CDTF">2017-12-14T12:56:58Z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