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4" r:id="rId6"/>
    <p:sldId id="259" r:id="rId7"/>
    <p:sldId id="262" r:id="rId8"/>
    <p:sldId id="263" r:id="rId9"/>
    <p:sldId id="265" r:id="rId10"/>
    <p:sldId id="266" r:id="rId11"/>
    <p:sldId id="267" r:id="rId12"/>
    <p:sldId id="268" r:id="rId13"/>
    <p:sldId id="260" r:id="rId14"/>
    <p:sldId id="261" r:id="rId15"/>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13" userDrawn="1">
          <p15:clr>
            <a:srgbClr val="A4A3A4"/>
          </p15:clr>
        </p15:guide>
        <p15:guide id="4" orient="horz" pos="738"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86483" autoAdjust="0"/>
  </p:normalViewPr>
  <p:slideViewPr>
    <p:cSldViewPr snapToGrid="0" showGuides="1">
      <p:cViewPr varScale="1">
        <p:scale>
          <a:sx n="60" d="100"/>
          <a:sy n="60" d="100"/>
        </p:scale>
        <p:origin x="60" y="648"/>
      </p:cViewPr>
      <p:guideLst>
        <p:guide pos="416"/>
        <p:guide pos="7256"/>
        <p:guide orient="horz" pos="613"/>
        <p:guide orient="horz" pos="738"/>
        <p:guide orient="horz" pos="3928"/>
        <p:guide orient="horz"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21" name="组合 20"/>
          <p:cNvGrpSpPr/>
          <p:nvPr/>
        </p:nvGrpSpPr>
        <p:grpSpPr>
          <a:xfrm>
            <a:off x="0" y="0"/>
            <a:ext cx="12192000" cy="6858000"/>
            <a:chOff x="0" y="0"/>
            <a:chExt cx="12192000" cy="6858000"/>
          </a:xfrm>
        </p:grpSpPr>
        <p:sp>
          <p:nvSpPr>
            <p:cNvPr id="19" name="矩形 18"/>
            <p:cNvSpPr/>
            <p:nvPr/>
          </p:nvSpPr>
          <p:spPr bwMode="auto">
            <a:xfrm>
              <a:off x="0" y="0"/>
              <a:ext cx="12192000" cy="6858000"/>
            </a:xfrm>
            <a:prstGeom prst="rect">
              <a:avLst/>
            </a:prstGeom>
            <a:blipFill>
              <a:blip r:embed="rId2"/>
              <a:srcRect/>
              <a:stretch>
                <a:fillRect l="-28611" t="-20646" r="-13198" b="-20646"/>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dirty="0"/>
            </a:p>
          </p:txBody>
        </p:sp>
        <p:grpSp>
          <p:nvGrpSpPr>
            <p:cNvPr id="2" name="组合 1"/>
            <p:cNvGrpSpPr/>
            <p:nvPr/>
          </p:nvGrpSpPr>
          <p:grpSpPr>
            <a:xfrm>
              <a:off x="3028" y="1"/>
              <a:ext cx="12185944" cy="6857999"/>
              <a:chOff x="-4" y="1"/>
              <a:chExt cx="12185944" cy="6857999"/>
            </a:xfrm>
          </p:grpSpPr>
          <p:sp>
            <p:nvSpPr>
              <p:cNvPr id="3" name="任意多边形 2"/>
              <p:cNvSpPr/>
              <p:nvPr/>
            </p:nvSpPr>
            <p:spPr>
              <a:xfrm flipH="1" flipV="1">
                <a:off x="-4" y="2726871"/>
                <a:ext cx="12185939" cy="4131129"/>
              </a:xfrm>
              <a:custGeom>
                <a:avLst/>
                <a:gdLst>
                  <a:gd name="connsiteX0" fmla="*/ 0 w 12185939"/>
                  <a:gd name="connsiteY0" fmla="*/ 0 h 4400317"/>
                  <a:gd name="connsiteX1" fmla="*/ 12185939 w 12185939"/>
                  <a:gd name="connsiteY1" fmla="*/ 0 h 4400317"/>
                  <a:gd name="connsiteX2" fmla="*/ 12185939 w 12185939"/>
                  <a:gd name="connsiteY2" fmla="*/ 3514538 h 4400317"/>
                  <a:gd name="connsiteX3" fmla="*/ 4050420 w 12185939"/>
                  <a:gd name="connsiteY3" fmla="*/ 1830007 h 4400317"/>
                  <a:gd name="connsiteX4" fmla="*/ 3889305 w 12185939"/>
                  <a:gd name="connsiteY4" fmla="*/ 1699838 h 4400317"/>
                  <a:gd name="connsiteX5" fmla="*/ 119335 w 12185939"/>
                  <a:gd name="connsiteY5" fmla="*/ 113932 h 4400317"/>
                  <a:gd name="connsiteX6" fmla="*/ 0 w 12185939"/>
                  <a:gd name="connsiteY6" fmla="*/ 87562 h 4400317"/>
                  <a:gd name="connsiteX0-1" fmla="*/ 0 w 12185939"/>
                  <a:gd name="connsiteY0-2" fmla="*/ 0 h 4510605"/>
                  <a:gd name="connsiteX1-3" fmla="*/ 12185939 w 12185939"/>
                  <a:gd name="connsiteY1-4" fmla="*/ 0 h 4510605"/>
                  <a:gd name="connsiteX2-5" fmla="*/ 12185939 w 12185939"/>
                  <a:gd name="connsiteY2-6" fmla="*/ 3514538 h 4510605"/>
                  <a:gd name="connsiteX3-7" fmla="*/ 9544337 w 12185939"/>
                  <a:gd name="connsiteY3-8" fmla="*/ 4426820 h 4510605"/>
                  <a:gd name="connsiteX4-9" fmla="*/ 4050420 w 12185939"/>
                  <a:gd name="connsiteY4-10" fmla="*/ 1830007 h 4510605"/>
                  <a:gd name="connsiteX5-11" fmla="*/ 3889305 w 12185939"/>
                  <a:gd name="connsiteY5-12" fmla="*/ 1699838 h 4510605"/>
                  <a:gd name="connsiteX6-13" fmla="*/ 119335 w 12185939"/>
                  <a:gd name="connsiteY6-14" fmla="*/ 113932 h 4510605"/>
                  <a:gd name="connsiteX7" fmla="*/ 0 w 12185939"/>
                  <a:gd name="connsiteY7" fmla="*/ 87562 h 4510605"/>
                  <a:gd name="connsiteX8" fmla="*/ 0 w 12185939"/>
                  <a:gd name="connsiteY8" fmla="*/ 0 h 4510605"/>
                  <a:gd name="connsiteX0-15" fmla="*/ 0 w 12185939"/>
                  <a:gd name="connsiteY0-16" fmla="*/ 0 h 4510605"/>
                  <a:gd name="connsiteX1-17" fmla="*/ 12185939 w 12185939"/>
                  <a:gd name="connsiteY1-18" fmla="*/ 0 h 4510605"/>
                  <a:gd name="connsiteX2-19" fmla="*/ 12185939 w 12185939"/>
                  <a:gd name="connsiteY2-20" fmla="*/ 3514538 h 4510605"/>
                  <a:gd name="connsiteX3-21" fmla="*/ 9544337 w 12185939"/>
                  <a:gd name="connsiteY3-22" fmla="*/ 4426820 h 4510605"/>
                  <a:gd name="connsiteX4-23" fmla="*/ 4050420 w 12185939"/>
                  <a:gd name="connsiteY4-24" fmla="*/ 1830007 h 4510605"/>
                  <a:gd name="connsiteX5-25" fmla="*/ 3889305 w 12185939"/>
                  <a:gd name="connsiteY5-26" fmla="*/ 1699838 h 4510605"/>
                  <a:gd name="connsiteX6-27" fmla="*/ 119335 w 12185939"/>
                  <a:gd name="connsiteY6-28" fmla="*/ 113932 h 4510605"/>
                  <a:gd name="connsiteX7-29" fmla="*/ 0 w 12185939"/>
                  <a:gd name="connsiteY7-30" fmla="*/ 87562 h 4510605"/>
                  <a:gd name="connsiteX8-31" fmla="*/ 0 w 12185939"/>
                  <a:gd name="connsiteY8-32" fmla="*/ 0 h 4510605"/>
                  <a:gd name="connsiteX0-33" fmla="*/ 0 w 12185939"/>
                  <a:gd name="connsiteY0-34" fmla="*/ 0 h 4604410"/>
                  <a:gd name="connsiteX1-35" fmla="*/ 12185939 w 12185939"/>
                  <a:gd name="connsiteY1-36" fmla="*/ 0 h 4604410"/>
                  <a:gd name="connsiteX2-37" fmla="*/ 12185939 w 12185939"/>
                  <a:gd name="connsiteY2-38" fmla="*/ 3514538 h 4604410"/>
                  <a:gd name="connsiteX3-39" fmla="*/ 9544337 w 12185939"/>
                  <a:gd name="connsiteY3-40" fmla="*/ 4426820 h 4604410"/>
                  <a:gd name="connsiteX4-41" fmla="*/ 4050420 w 12185939"/>
                  <a:gd name="connsiteY4-42" fmla="*/ 1830007 h 4604410"/>
                  <a:gd name="connsiteX5-43" fmla="*/ 3889305 w 12185939"/>
                  <a:gd name="connsiteY5-44" fmla="*/ 1699838 h 4604410"/>
                  <a:gd name="connsiteX6-45" fmla="*/ 119335 w 12185939"/>
                  <a:gd name="connsiteY6-46" fmla="*/ 113932 h 4604410"/>
                  <a:gd name="connsiteX7-47" fmla="*/ 0 w 12185939"/>
                  <a:gd name="connsiteY7-48" fmla="*/ 87562 h 4604410"/>
                  <a:gd name="connsiteX8-49" fmla="*/ 0 w 12185939"/>
                  <a:gd name="connsiteY8-50" fmla="*/ 0 h 4604410"/>
                  <a:gd name="connsiteX0-51" fmla="*/ 0 w 12185939"/>
                  <a:gd name="connsiteY0-52" fmla="*/ 0 h 4524104"/>
                  <a:gd name="connsiteX1-53" fmla="*/ 12185939 w 12185939"/>
                  <a:gd name="connsiteY1-54" fmla="*/ 0 h 4524104"/>
                  <a:gd name="connsiteX2-55" fmla="*/ 12185939 w 12185939"/>
                  <a:gd name="connsiteY2-56" fmla="*/ 3514538 h 4524104"/>
                  <a:gd name="connsiteX3-57" fmla="*/ 8179994 w 12185939"/>
                  <a:gd name="connsiteY3-58" fmla="*/ 4343137 h 4524104"/>
                  <a:gd name="connsiteX4-59" fmla="*/ 4050420 w 12185939"/>
                  <a:gd name="connsiteY4-60" fmla="*/ 1830007 h 4524104"/>
                  <a:gd name="connsiteX5-61" fmla="*/ 3889305 w 12185939"/>
                  <a:gd name="connsiteY5-62" fmla="*/ 1699838 h 4524104"/>
                  <a:gd name="connsiteX6-63" fmla="*/ 119335 w 12185939"/>
                  <a:gd name="connsiteY6-64" fmla="*/ 113932 h 4524104"/>
                  <a:gd name="connsiteX7-65" fmla="*/ 0 w 12185939"/>
                  <a:gd name="connsiteY7-66" fmla="*/ 87562 h 4524104"/>
                  <a:gd name="connsiteX8-67" fmla="*/ 0 w 12185939"/>
                  <a:gd name="connsiteY8-68" fmla="*/ 0 h 4524104"/>
                  <a:gd name="connsiteX0-69" fmla="*/ 0 w 12185939"/>
                  <a:gd name="connsiteY0-70" fmla="*/ 0 h 4524104"/>
                  <a:gd name="connsiteX1-71" fmla="*/ 12185939 w 12185939"/>
                  <a:gd name="connsiteY1-72" fmla="*/ 0 h 4524104"/>
                  <a:gd name="connsiteX2-73" fmla="*/ 12185939 w 12185939"/>
                  <a:gd name="connsiteY2-74" fmla="*/ 3514538 h 4524104"/>
                  <a:gd name="connsiteX3-75" fmla="*/ 8179994 w 12185939"/>
                  <a:gd name="connsiteY3-76" fmla="*/ 4343137 h 4524104"/>
                  <a:gd name="connsiteX4-77" fmla="*/ 4050420 w 12185939"/>
                  <a:gd name="connsiteY4-78" fmla="*/ 1830007 h 4524104"/>
                  <a:gd name="connsiteX5-79" fmla="*/ 3889305 w 12185939"/>
                  <a:gd name="connsiteY5-80" fmla="*/ 1699838 h 4524104"/>
                  <a:gd name="connsiteX6-81" fmla="*/ 119335 w 12185939"/>
                  <a:gd name="connsiteY6-82" fmla="*/ 113932 h 4524104"/>
                  <a:gd name="connsiteX7-83" fmla="*/ 0 w 12185939"/>
                  <a:gd name="connsiteY7-84" fmla="*/ 87562 h 4524104"/>
                  <a:gd name="connsiteX8-85" fmla="*/ 0 w 12185939"/>
                  <a:gd name="connsiteY8-86" fmla="*/ 0 h 4524104"/>
                  <a:gd name="connsiteX0-87" fmla="*/ 0 w 12185939"/>
                  <a:gd name="connsiteY0-88" fmla="*/ 0 h 4524104"/>
                  <a:gd name="connsiteX1-89" fmla="*/ 12185939 w 12185939"/>
                  <a:gd name="connsiteY1-90" fmla="*/ 0 h 4524104"/>
                  <a:gd name="connsiteX2-91" fmla="*/ 12185939 w 12185939"/>
                  <a:gd name="connsiteY2-92" fmla="*/ 3514538 h 4524104"/>
                  <a:gd name="connsiteX3-93" fmla="*/ 8179994 w 12185939"/>
                  <a:gd name="connsiteY3-94" fmla="*/ 4343137 h 4524104"/>
                  <a:gd name="connsiteX4-95" fmla="*/ 4050420 w 12185939"/>
                  <a:gd name="connsiteY4-96" fmla="*/ 1830007 h 4524104"/>
                  <a:gd name="connsiteX5-97" fmla="*/ 3889305 w 12185939"/>
                  <a:gd name="connsiteY5-98" fmla="*/ 1699838 h 4524104"/>
                  <a:gd name="connsiteX6-99" fmla="*/ 119335 w 12185939"/>
                  <a:gd name="connsiteY6-100" fmla="*/ 113932 h 4524104"/>
                  <a:gd name="connsiteX7-101" fmla="*/ 0 w 12185939"/>
                  <a:gd name="connsiteY7-102" fmla="*/ 87562 h 4524104"/>
                  <a:gd name="connsiteX8-103" fmla="*/ 0 w 12185939"/>
                  <a:gd name="connsiteY8-104" fmla="*/ 0 h 4524104"/>
                  <a:gd name="connsiteX0-105" fmla="*/ 0 w 12185939"/>
                  <a:gd name="connsiteY0-106" fmla="*/ 0 h 4524104"/>
                  <a:gd name="connsiteX1-107" fmla="*/ 12185939 w 12185939"/>
                  <a:gd name="connsiteY1-108" fmla="*/ 0 h 4524104"/>
                  <a:gd name="connsiteX2-109" fmla="*/ 12185939 w 12185939"/>
                  <a:gd name="connsiteY2-110" fmla="*/ 3514538 h 4524104"/>
                  <a:gd name="connsiteX3-111" fmla="*/ 8179994 w 12185939"/>
                  <a:gd name="connsiteY3-112" fmla="*/ 4343137 h 4524104"/>
                  <a:gd name="connsiteX4-113" fmla="*/ 4050420 w 12185939"/>
                  <a:gd name="connsiteY4-114" fmla="*/ 1830007 h 4524104"/>
                  <a:gd name="connsiteX5-115" fmla="*/ 3889305 w 12185939"/>
                  <a:gd name="connsiteY5-116" fmla="*/ 1699838 h 4524104"/>
                  <a:gd name="connsiteX6-117" fmla="*/ 119335 w 12185939"/>
                  <a:gd name="connsiteY6-118" fmla="*/ 113932 h 4524104"/>
                  <a:gd name="connsiteX7-119" fmla="*/ 0 w 12185939"/>
                  <a:gd name="connsiteY7-120" fmla="*/ 87562 h 4524104"/>
                  <a:gd name="connsiteX8-121" fmla="*/ 0 w 12185939"/>
                  <a:gd name="connsiteY8-122" fmla="*/ 0 h 4524104"/>
                  <a:gd name="connsiteX0-123" fmla="*/ 0 w 12185939"/>
                  <a:gd name="connsiteY0-124" fmla="*/ 0 h 4512132"/>
                  <a:gd name="connsiteX1-125" fmla="*/ 12185939 w 12185939"/>
                  <a:gd name="connsiteY1-126" fmla="*/ 0 h 4512132"/>
                  <a:gd name="connsiteX2-127" fmla="*/ 12185939 w 12185939"/>
                  <a:gd name="connsiteY2-128" fmla="*/ 3514538 h 4512132"/>
                  <a:gd name="connsiteX3-129" fmla="*/ 8179994 w 12185939"/>
                  <a:gd name="connsiteY3-130" fmla="*/ 4343137 h 4512132"/>
                  <a:gd name="connsiteX4-131" fmla="*/ 4050420 w 12185939"/>
                  <a:gd name="connsiteY4-132" fmla="*/ 1830007 h 4512132"/>
                  <a:gd name="connsiteX5-133" fmla="*/ 3889305 w 12185939"/>
                  <a:gd name="connsiteY5-134" fmla="*/ 1699838 h 4512132"/>
                  <a:gd name="connsiteX6-135" fmla="*/ 119335 w 12185939"/>
                  <a:gd name="connsiteY6-136" fmla="*/ 113932 h 4512132"/>
                  <a:gd name="connsiteX7-137" fmla="*/ 0 w 12185939"/>
                  <a:gd name="connsiteY7-138" fmla="*/ 87562 h 4512132"/>
                  <a:gd name="connsiteX8-139" fmla="*/ 0 w 12185939"/>
                  <a:gd name="connsiteY8-140" fmla="*/ 0 h 4512132"/>
                  <a:gd name="connsiteX0-141" fmla="*/ 0 w 12185939"/>
                  <a:gd name="connsiteY0-142" fmla="*/ 0 h 4445694"/>
                  <a:gd name="connsiteX1-143" fmla="*/ 12185939 w 12185939"/>
                  <a:gd name="connsiteY1-144" fmla="*/ 0 h 4445694"/>
                  <a:gd name="connsiteX2-145" fmla="*/ 12185939 w 12185939"/>
                  <a:gd name="connsiteY2-146" fmla="*/ 3514538 h 4445694"/>
                  <a:gd name="connsiteX3-147" fmla="*/ 8179994 w 12185939"/>
                  <a:gd name="connsiteY3-148" fmla="*/ 4343137 h 4445694"/>
                  <a:gd name="connsiteX4-149" fmla="*/ 3889305 w 12185939"/>
                  <a:gd name="connsiteY4-150" fmla="*/ 1699838 h 4445694"/>
                  <a:gd name="connsiteX5-151" fmla="*/ 119335 w 12185939"/>
                  <a:gd name="connsiteY5-152" fmla="*/ 113932 h 4445694"/>
                  <a:gd name="connsiteX6-153" fmla="*/ 0 w 12185939"/>
                  <a:gd name="connsiteY6-154" fmla="*/ 87562 h 4445694"/>
                  <a:gd name="connsiteX7-155" fmla="*/ 0 w 12185939"/>
                  <a:gd name="connsiteY7-156" fmla="*/ 0 h 4445694"/>
                  <a:gd name="connsiteX0-157" fmla="*/ 0 w 12185939"/>
                  <a:gd name="connsiteY0-158" fmla="*/ 0 h 4445694"/>
                  <a:gd name="connsiteX1-159" fmla="*/ 12185939 w 12185939"/>
                  <a:gd name="connsiteY1-160" fmla="*/ 0 h 4445694"/>
                  <a:gd name="connsiteX2-161" fmla="*/ 12185939 w 12185939"/>
                  <a:gd name="connsiteY2-162" fmla="*/ 3514538 h 4445694"/>
                  <a:gd name="connsiteX3-163" fmla="*/ 8179994 w 12185939"/>
                  <a:gd name="connsiteY3-164" fmla="*/ 4343137 h 4445694"/>
                  <a:gd name="connsiteX4-165" fmla="*/ 5527962 w 12185939"/>
                  <a:gd name="connsiteY4-166" fmla="*/ 2833708 h 4445694"/>
                  <a:gd name="connsiteX5-167" fmla="*/ 3889305 w 12185939"/>
                  <a:gd name="connsiteY5-168" fmla="*/ 1699838 h 4445694"/>
                  <a:gd name="connsiteX6-169" fmla="*/ 119335 w 12185939"/>
                  <a:gd name="connsiteY6-170" fmla="*/ 113932 h 4445694"/>
                  <a:gd name="connsiteX7-171" fmla="*/ 0 w 12185939"/>
                  <a:gd name="connsiteY7-172" fmla="*/ 87562 h 4445694"/>
                  <a:gd name="connsiteX8-173" fmla="*/ 0 w 12185939"/>
                  <a:gd name="connsiteY8-174" fmla="*/ 0 h 4445694"/>
                  <a:gd name="connsiteX0-175" fmla="*/ 0 w 12185939"/>
                  <a:gd name="connsiteY0-176" fmla="*/ 0 h 4445694"/>
                  <a:gd name="connsiteX1-177" fmla="*/ 12185939 w 12185939"/>
                  <a:gd name="connsiteY1-178" fmla="*/ 0 h 4445694"/>
                  <a:gd name="connsiteX2-179" fmla="*/ 12185939 w 12185939"/>
                  <a:gd name="connsiteY2-180" fmla="*/ 3514538 h 4445694"/>
                  <a:gd name="connsiteX3-181" fmla="*/ 8179994 w 12185939"/>
                  <a:gd name="connsiteY3-182" fmla="*/ 4343137 h 4445694"/>
                  <a:gd name="connsiteX4-183" fmla="*/ 5527962 w 12185939"/>
                  <a:gd name="connsiteY4-184" fmla="*/ 2833708 h 4445694"/>
                  <a:gd name="connsiteX5-185" fmla="*/ 3889305 w 12185939"/>
                  <a:gd name="connsiteY5-186" fmla="*/ 1699838 h 4445694"/>
                  <a:gd name="connsiteX6-187" fmla="*/ 119335 w 12185939"/>
                  <a:gd name="connsiteY6-188" fmla="*/ 113932 h 4445694"/>
                  <a:gd name="connsiteX7-189" fmla="*/ 0 w 12185939"/>
                  <a:gd name="connsiteY7-190" fmla="*/ 87562 h 4445694"/>
                  <a:gd name="connsiteX8-191" fmla="*/ 0 w 12185939"/>
                  <a:gd name="connsiteY8-192" fmla="*/ 0 h 4445694"/>
                  <a:gd name="connsiteX0-193" fmla="*/ 0 w 12185939"/>
                  <a:gd name="connsiteY0-194" fmla="*/ 0 h 3957922"/>
                  <a:gd name="connsiteX1-195" fmla="*/ 12185939 w 12185939"/>
                  <a:gd name="connsiteY1-196" fmla="*/ 0 h 3957922"/>
                  <a:gd name="connsiteX2-197" fmla="*/ 12185939 w 12185939"/>
                  <a:gd name="connsiteY2-198" fmla="*/ 3514538 h 3957922"/>
                  <a:gd name="connsiteX3-199" fmla="*/ 8319694 w 12185939"/>
                  <a:gd name="connsiteY3-200" fmla="*/ 3610913 h 3957922"/>
                  <a:gd name="connsiteX4-201" fmla="*/ 5527962 w 12185939"/>
                  <a:gd name="connsiteY4-202" fmla="*/ 2833708 h 3957922"/>
                  <a:gd name="connsiteX5-203" fmla="*/ 3889305 w 12185939"/>
                  <a:gd name="connsiteY5-204" fmla="*/ 1699838 h 3957922"/>
                  <a:gd name="connsiteX6-205" fmla="*/ 119335 w 12185939"/>
                  <a:gd name="connsiteY6-206" fmla="*/ 113932 h 3957922"/>
                  <a:gd name="connsiteX7-207" fmla="*/ 0 w 12185939"/>
                  <a:gd name="connsiteY7-208" fmla="*/ 87562 h 3957922"/>
                  <a:gd name="connsiteX8-209" fmla="*/ 0 w 12185939"/>
                  <a:gd name="connsiteY8-210" fmla="*/ 0 h 3957922"/>
                  <a:gd name="connsiteX0-211" fmla="*/ 0 w 12185939"/>
                  <a:gd name="connsiteY0-212" fmla="*/ 0 h 3949780"/>
                  <a:gd name="connsiteX1-213" fmla="*/ 12185939 w 12185939"/>
                  <a:gd name="connsiteY1-214" fmla="*/ 0 h 3949780"/>
                  <a:gd name="connsiteX2-215" fmla="*/ 12185939 w 12185939"/>
                  <a:gd name="connsiteY2-216" fmla="*/ 3514538 h 3949780"/>
                  <a:gd name="connsiteX3-217" fmla="*/ 8319694 w 12185939"/>
                  <a:gd name="connsiteY3-218" fmla="*/ 3610913 h 3949780"/>
                  <a:gd name="connsiteX4-219" fmla="*/ 5527962 w 12185939"/>
                  <a:gd name="connsiteY4-220" fmla="*/ 2833708 h 3949780"/>
                  <a:gd name="connsiteX5-221" fmla="*/ 3889305 w 12185939"/>
                  <a:gd name="connsiteY5-222" fmla="*/ 1699838 h 3949780"/>
                  <a:gd name="connsiteX6-223" fmla="*/ 119335 w 12185939"/>
                  <a:gd name="connsiteY6-224" fmla="*/ 113932 h 3949780"/>
                  <a:gd name="connsiteX7-225" fmla="*/ 0 w 12185939"/>
                  <a:gd name="connsiteY7-226" fmla="*/ 87562 h 3949780"/>
                  <a:gd name="connsiteX8-227" fmla="*/ 0 w 12185939"/>
                  <a:gd name="connsiteY8-228" fmla="*/ 0 h 3949780"/>
                  <a:gd name="connsiteX0-229" fmla="*/ 0 w 12185939"/>
                  <a:gd name="connsiteY0-230" fmla="*/ 0 h 3957922"/>
                  <a:gd name="connsiteX1-231" fmla="*/ 12185939 w 12185939"/>
                  <a:gd name="connsiteY1-232" fmla="*/ 0 h 3957922"/>
                  <a:gd name="connsiteX2-233" fmla="*/ 12185939 w 12185939"/>
                  <a:gd name="connsiteY2-234" fmla="*/ 3514538 h 3957922"/>
                  <a:gd name="connsiteX3-235" fmla="*/ 8319694 w 12185939"/>
                  <a:gd name="connsiteY3-236" fmla="*/ 3610913 h 3957922"/>
                  <a:gd name="connsiteX4-237" fmla="*/ 3889305 w 12185939"/>
                  <a:gd name="connsiteY4-238" fmla="*/ 1699838 h 3957922"/>
                  <a:gd name="connsiteX5-239" fmla="*/ 119335 w 12185939"/>
                  <a:gd name="connsiteY5-240" fmla="*/ 113932 h 3957922"/>
                  <a:gd name="connsiteX6-241" fmla="*/ 0 w 12185939"/>
                  <a:gd name="connsiteY6-242" fmla="*/ 87562 h 3957922"/>
                  <a:gd name="connsiteX7-243" fmla="*/ 0 w 12185939"/>
                  <a:gd name="connsiteY7-244" fmla="*/ 0 h 3957922"/>
                  <a:gd name="connsiteX0-245" fmla="*/ 0 w 12185939"/>
                  <a:gd name="connsiteY0-246" fmla="*/ 0 h 3758604"/>
                  <a:gd name="connsiteX1-247" fmla="*/ 12185939 w 12185939"/>
                  <a:gd name="connsiteY1-248" fmla="*/ 0 h 3758604"/>
                  <a:gd name="connsiteX2-249" fmla="*/ 12185939 w 12185939"/>
                  <a:gd name="connsiteY2-250" fmla="*/ 3514538 h 3758604"/>
                  <a:gd name="connsiteX3-251" fmla="*/ 8319694 w 12185939"/>
                  <a:gd name="connsiteY3-252" fmla="*/ 3610913 h 3758604"/>
                  <a:gd name="connsiteX4-253" fmla="*/ 3889305 w 12185939"/>
                  <a:gd name="connsiteY4-254" fmla="*/ 1699838 h 3758604"/>
                  <a:gd name="connsiteX5-255" fmla="*/ 119335 w 12185939"/>
                  <a:gd name="connsiteY5-256" fmla="*/ 113932 h 3758604"/>
                  <a:gd name="connsiteX6-257" fmla="*/ 0 w 12185939"/>
                  <a:gd name="connsiteY6-258" fmla="*/ 87562 h 3758604"/>
                  <a:gd name="connsiteX7-259" fmla="*/ 0 w 12185939"/>
                  <a:gd name="connsiteY7-260" fmla="*/ 0 h 3758604"/>
                  <a:gd name="connsiteX0-261" fmla="*/ 0 w 12185939"/>
                  <a:gd name="connsiteY0-262" fmla="*/ 0 h 3742810"/>
                  <a:gd name="connsiteX1-263" fmla="*/ 12185939 w 12185939"/>
                  <a:gd name="connsiteY1-264" fmla="*/ 0 h 3742810"/>
                  <a:gd name="connsiteX2-265" fmla="*/ 12185939 w 12185939"/>
                  <a:gd name="connsiteY2-266" fmla="*/ 3514538 h 3742810"/>
                  <a:gd name="connsiteX3-267" fmla="*/ 8319694 w 12185939"/>
                  <a:gd name="connsiteY3-268" fmla="*/ 3610913 h 3742810"/>
                  <a:gd name="connsiteX4-269" fmla="*/ 3889305 w 12185939"/>
                  <a:gd name="connsiteY4-270" fmla="*/ 1699838 h 3742810"/>
                  <a:gd name="connsiteX5-271" fmla="*/ 119335 w 12185939"/>
                  <a:gd name="connsiteY5-272" fmla="*/ 113932 h 3742810"/>
                  <a:gd name="connsiteX6-273" fmla="*/ 0 w 12185939"/>
                  <a:gd name="connsiteY6-274" fmla="*/ 87562 h 3742810"/>
                  <a:gd name="connsiteX7-275" fmla="*/ 0 w 12185939"/>
                  <a:gd name="connsiteY7-276" fmla="*/ 0 h 37428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2185939" h="3742810">
                    <a:moveTo>
                      <a:pt x="0" y="0"/>
                    </a:moveTo>
                    <a:lnTo>
                      <a:pt x="12185939" y="0"/>
                    </a:lnTo>
                    <a:lnTo>
                      <a:pt x="12185939" y="3514538"/>
                    </a:lnTo>
                    <a:cubicBezTo>
                      <a:pt x="11745672" y="4252341"/>
                      <a:pt x="10616866" y="2902893"/>
                      <a:pt x="8319694" y="3610913"/>
                    </a:cubicBezTo>
                    <a:cubicBezTo>
                      <a:pt x="6022522" y="4318933"/>
                      <a:pt x="5980191" y="1699480"/>
                      <a:pt x="3889305" y="1699838"/>
                    </a:cubicBezTo>
                    <a:cubicBezTo>
                      <a:pt x="1798419" y="1700196"/>
                      <a:pt x="1259093" y="376420"/>
                      <a:pt x="119335" y="113932"/>
                    </a:cubicBezTo>
                    <a:lnTo>
                      <a:pt x="0" y="87562"/>
                    </a:lnTo>
                    <a:lnTo>
                      <a:pt x="0" y="0"/>
                    </a:lnTo>
                    <a:close/>
                  </a:path>
                </a:pathLst>
              </a:custGeom>
              <a:gradFill>
                <a:gsLst>
                  <a:gs pos="100000">
                    <a:schemeClr val="accent2">
                      <a:alpha val="34000"/>
                    </a:schemeClr>
                  </a:gs>
                  <a:gs pos="44000">
                    <a:schemeClr val="accent1">
                      <a:alpha val="41000"/>
                    </a:schemeClr>
                  </a:gs>
                </a:gsLst>
                <a:lin ang="0" scaled="0"/>
              </a:gradFill>
              <a:ln w="24451" cap="flat">
                <a:noFill/>
                <a:prstDash val="solid"/>
                <a:miter/>
              </a:ln>
            </p:spPr>
            <p:txBody>
              <a:bodyPr rtlCol="0" anchor="ctr"/>
              <a:lstStyle/>
              <a:p>
                <a:pPr lvl="0"/>
                <a:endParaRPr lang="zh-CN" altLang="en-US">
                  <a:solidFill>
                    <a:schemeClr val="tx1"/>
                  </a:solidFill>
                </a:endParaRPr>
              </a:p>
            </p:txBody>
          </p:sp>
          <p:sp>
            <p:nvSpPr>
              <p:cNvPr id="6" name="任意多边形 5"/>
              <p:cNvSpPr/>
              <p:nvPr/>
            </p:nvSpPr>
            <p:spPr>
              <a:xfrm flipH="1" flipV="1">
                <a:off x="8947440" y="1"/>
                <a:ext cx="3238500" cy="1646634"/>
              </a:xfrm>
              <a:custGeom>
                <a:avLst/>
                <a:gdLst>
                  <a:gd name="connsiteX0" fmla="*/ 0 w 4275258"/>
                  <a:gd name="connsiteY0" fmla="*/ 0 h 2173779"/>
                  <a:gd name="connsiteX1" fmla="*/ 12599 w 4275258"/>
                  <a:gd name="connsiteY1" fmla="*/ 3596 h 2173779"/>
                  <a:gd name="connsiteX2" fmla="*/ 641671 w 4275258"/>
                  <a:gd name="connsiteY2" fmla="*/ 411752 h 2173779"/>
                  <a:gd name="connsiteX3" fmla="*/ 2578581 w 4275258"/>
                  <a:gd name="connsiteY3" fmla="*/ 1699807 h 2173779"/>
                  <a:gd name="connsiteX4" fmla="*/ 4194023 w 4275258"/>
                  <a:gd name="connsiteY4" fmla="*/ 2081204 h 2173779"/>
                  <a:gd name="connsiteX5" fmla="*/ 4275258 w 4275258"/>
                  <a:gd name="connsiteY5" fmla="*/ 2173779 h 2173779"/>
                  <a:gd name="connsiteX6" fmla="*/ 0 w 4275258"/>
                  <a:gd name="connsiteY6" fmla="*/ 2173779 h 217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5258" h="2173779">
                    <a:moveTo>
                      <a:pt x="0" y="0"/>
                    </a:moveTo>
                    <a:lnTo>
                      <a:pt x="12599" y="3596"/>
                    </a:lnTo>
                    <a:cubicBezTo>
                      <a:pt x="231291" y="79215"/>
                      <a:pt x="445546" y="208372"/>
                      <a:pt x="641671" y="411752"/>
                    </a:cubicBezTo>
                    <a:cubicBezTo>
                      <a:pt x="1687675" y="1496448"/>
                      <a:pt x="1629514" y="1951594"/>
                      <a:pt x="2578581" y="1699807"/>
                    </a:cubicBezTo>
                    <a:cubicBezTo>
                      <a:pt x="3528494" y="1447787"/>
                      <a:pt x="3913036" y="1769017"/>
                      <a:pt x="4194023" y="2081204"/>
                    </a:cubicBezTo>
                    <a:lnTo>
                      <a:pt x="4275258" y="2173779"/>
                    </a:lnTo>
                    <a:lnTo>
                      <a:pt x="0" y="2173779"/>
                    </a:lnTo>
                    <a:close/>
                  </a:path>
                </a:pathLst>
              </a:custGeom>
              <a:gradFill>
                <a:gsLst>
                  <a:gs pos="100000">
                    <a:schemeClr val="accent2">
                      <a:alpha val="0"/>
                    </a:schemeClr>
                  </a:gs>
                  <a:gs pos="0">
                    <a:schemeClr val="accent2">
                      <a:alpha val="65000"/>
                    </a:schemeClr>
                  </a:gs>
                </a:gsLst>
                <a:lin ang="10800000" scaled="1"/>
              </a:gradFill>
              <a:ln w="6938" cap="flat">
                <a:noFill/>
                <a:prstDash val="solid"/>
                <a:miter/>
              </a:ln>
            </p:spPr>
            <p:txBody>
              <a:bodyPr rtlCol="0" anchor="ctr"/>
              <a:lstStyle/>
              <a:p>
                <a:pPr lvl="0"/>
                <a:endParaRPr lang="zh-CN" altLang="en-US">
                  <a:gradFill flip="none" rotWithShape="1">
                    <a:gsLst>
                      <a:gs pos="100000">
                        <a:schemeClr val="accent2">
                          <a:alpha val="0"/>
                        </a:schemeClr>
                      </a:gs>
                      <a:gs pos="0">
                        <a:schemeClr val="accent2">
                          <a:alpha val="40000"/>
                        </a:schemeClr>
                      </a:gs>
                    </a:gsLst>
                    <a:lin ang="10800000" scaled="1"/>
                    <a:tileRect/>
                  </a:gradFill>
                </a:endParaRPr>
              </a:p>
            </p:txBody>
          </p:sp>
          <p:sp>
            <p:nvSpPr>
              <p:cNvPr id="8" name="任意多边形 7"/>
              <p:cNvSpPr/>
              <p:nvPr/>
            </p:nvSpPr>
            <p:spPr>
              <a:xfrm flipH="1" flipV="1">
                <a:off x="5984561" y="1"/>
                <a:ext cx="4373325" cy="457672"/>
              </a:xfrm>
              <a:custGeom>
                <a:avLst/>
                <a:gdLst>
                  <a:gd name="connsiteX0" fmla="*/ 2185086 w 4373325"/>
                  <a:gd name="connsiteY0" fmla="*/ 7 h 457672"/>
                  <a:gd name="connsiteX1" fmla="*/ 3777360 w 4373325"/>
                  <a:gd name="connsiteY1" fmla="*/ 269976 h 457672"/>
                  <a:gd name="connsiteX2" fmla="*/ 4236986 w 4373325"/>
                  <a:gd name="connsiteY2" fmla="*/ 415212 h 457672"/>
                  <a:gd name="connsiteX3" fmla="*/ 4373325 w 4373325"/>
                  <a:gd name="connsiteY3" fmla="*/ 457672 h 457672"/>
                  <a:gd name="connsiteX4" fmla="*/ 0 w 4373325"/>
                  <a:gd name="connsiteY4" fmla="*/ 457672 h 457672"/>
                  <a:gd name="connsiteX5" fmla="*/ 37530 w 4373325"/>
                  <a:gd name="connsiteY5" fmla="*/ 440838 h 457672"/>
                  <a:gd name="connsiteX6" fmla="*/ 2185086 w 4373325"/>
                  <a:gd name="connsiteY6" fmla="*/ 7 h 45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3325" h="457672">
                    <a:moveTo>
                      <a:pt x="2185086" y="7"/>
                    </a:moveTo>
                    <a:cubicBezTo>
                      <a:pt x="2680778" y="-821"/>
                      <a:pt x="3224347" y="70347"/>
                      <a:pt x="3777360" y="269976"/>
                    </a:cubicBezTo>
                    <a:cubicBezTo>
                      <a:pt x="3906571" y="304070"/>
                      <a:pt x="4056980" y="357135"/>
                      <a:pt x="4236986" y="415212"/>
                    </a:cubicBezTo>
                    <a:lnTo>
                      <a:pt x="4373325" y="457672"/>
                    </a:lnTo>
                    <a:lnTo>
                      <a:pt x="0" y="457672"/>
                    </a:lnTo>
                    <a:lnTo>
                      <a:pt x="37530" y="440838"/>
                    </a:lnTo>
                    <a:cubicBezTo>
                      <a:pt x="283651" y="332907"/>
                      <a:pt x="1124855" y="1777"/>
                      <a:pt x="2185086" y="7"/>
                    </a:cubicBezTo>
                    <a:close/>
                  </a:path>
                </a:pathLst>
              </a:custGeom>
              <a:gradFill>
                <a:gsLst>
                  <a:gs pos="100000">
                    <a:schemeClr val="accent1">
                      <a:alpha val="0"/>
                    </a:schemeClr>
                  </a:gs>
                  <a:gs pos="0">
                    <a:schemeClr val="accent1">
                      <a:alpha val="35000"/>
                    </a:schemeClr>
                  </a:gs>
                </a:gsLst>
                <a:lin ang="8100000" scaled="1"/>
              </a:gradFill>
              <a:ln w="6938" cap="flat">
                <a:noFill/>
                <a:prstDash val="solid"/>
                <a:miter/>
              </a:ln>
            </p:spPr>
            <p:txBody>
              <a:bodyPr wrap="square" rtlCol="0" anchor="ctr">
                <a:noAutofit/>
              </a:bodyPr>
              <a:lstStyle/>
              <a:p>
                <a:pPr lvl="0"/>
                <a:endParaRPr lang="zh-CN" altLang="en-US">
                  <a:solidFill>
                    <a:schemeClr val="tx1"/>
                  </a:solidFill>
                </a:endParaRPr>
              </a:p>
            </p:txBody>
          </p:sp>
          <p:sp>
            <p:nvSpPr>
              <p:cNvPr id="10" name="任意多边形 9"/>
              <p:cNvSpPr/>
              <p:nvPr/>
            </p:nvSpPr>
            <p:spPr>
              <a:xfrm>
                <a:off x="1" y="3233057"/>
                <a:ext cx="12185937" cy="3624943"/>
              </a:xfrm>
              <a:custGeom>
                <a:avLst/>
                <a:gdLst>
                  <a:gd name="connsiteX0" fmla="*/ 466797 w 12185937"/>
                  <a:gd name="connsiteY0" fmla="*/ 1317 h 3245840"/>
                  <a:gd name="connsiteX1" fmla="*/ 3866243 w 12185937"/>
                  <a:gd name="connsiteY1" fmla="*/ 114384 h 3245840"/>
                  <a:gd name="connsiteX2" fmla="*/ 8296632 w 12185937"/>
                  <a:gd name="connsiteY2" fmla="*/ 1771707 h 3245840"/>
                  <a:gd name="connsiteX3" fmla="*/ 12066602 w 12185937"/>
                  <a:gd name="connsiteY3" fmla="*/ 3147036 h 3245840"/>
                  <a:gd name="connsiteX4" fmla="*/ 12185937 w 12185937"/>
                  <a:gd name="connsiteY4" fmla="*/ 3169905 h 3245840"/>
                  <a:gd name="connsiteX5" fmla="*/ 12185937 w 12185937"/>
                  <a:gd name="connsiteY5" fmla="*/ 3245840 h 3245840"/>
                  <a:gd name="connsiteX6" fmla="*/ 0 w 12185937"/>
                  <a:gd name="connsiteY6" fmla="*/ 3245840 h 3245840"/>
                  <a:gd name="connsiteX7" fmla="*/ 0 w 12185937"/>
                  <a:gd name="connsiteY7" fmla="*/ 197960 h 3245840"/>
                  <a:gd name="connsiteX8" fmla="*/ 43305 w 12185937"/>
                  <a:gd name="connsiteY8" fmla="*/ 143171 h 3245840"/>
                  <a:gd name="connsiteX9" fmla="*/ 466797 w 12185937"/>
                  <a:gd name="connsiteY9" fmla="*/ 1317 h 324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5937" h="3245840">
                    <a:moveTo>
                      <a:pt x="466797" y="1317"/>
                    </a:moveTo>
                    <a:cubicBezTo>
                      <a:pt x="1077691" y="31742"/>
                      <a:pt x="2143364" y="574891"/>
                      <a:pt x="3866243" y="114384"/>
                    </a:cubicBezTo>
                    <a:cubicBezTo>
                      <a:pt x="6163415" y="-499625"/>
                      <a:pt x="6205746" y="1772017"/>
                      <a:pt x="8296632" y="1771707"/>
                    </a:cubicBezTo>
                    <a:cubicBezTo>
                      <a:pt x="10387518" y="1771396"/>
                      <a:pt x="10926844" y="2919401"/>
                      <a:pt x="12066602" y="3147036"/>
                    </a:cubicBezTo>
                    <a:lnTo>
                      <a:pt x="12185937" y="3169905"/>
                    </a:lnTo>
                    <a:lnTo>
                      <a:pt x="12185937" y="3245840"/>
                    </a:lnTo>
                    <a:lnTo>
                      <a:pt x="0" y="3245840"/>
                    </a:lnTo>
                    <a:lnTo>
                      <a:pt x="0" y="197960"/>
                    </a:lnTo>
                    <a:lnTo>
                      <a:pt x="43305" y="143171"/>
                    </a:lnTo>
                    <a:cubicBezTo>
                      <a:pt x="149130" y="27186"/>
                      <a:pt x="288619" y="-7557"/>
                      <a:pt x="466797" y="1317"/>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grpSp>
      </p:grpSp>
      <p:cxnSp>
        <p:nvCxnSpPr>
          <p:cNvPr id="20" name="直接连接符 19"/>
          <p:cNvCxnSpPr/>
          <p:nvPr/>
        </p:nvCxnSpPr>
        <p:spPr>
          <a:xfrm>
            <a:off x="650136" y="4158853"/>
            <a:ext cx="5516093" cy="0"/>
          </a:xfrm>
          <a:prstGeom prst="line">
            <a:avLst/>
          </a:prstGeom>
          <a:ln w="50800" cap="rnd">
            <a:no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ctrTitle" hasCustomPrompt="1"/>
          </p:nvPr>
        </p:nvSpPr>
        <p:spPr>
          <a:xfrm>
            <a:off x="650136" y="3429000"/>
            <a:ext cx="8300336" cy="1479880"/>
          </a:xfrm>
          <a:prstGeom prst="rect">
            <a:avLst/>
          </a:prstGeom>
        </p:spPr>
        <p:txBody>
          <a:bodyPr wrap="square" anchor="b">
            <a:normAutofit/>
          </a:bodyPr>
          <a:lstStyle>
            <a:lvl1pPr algn="l">
              <a:lnSpc>
                <a:spcPct val="100000"/>
              </a:lnSpc>
              <a:defRPr sz="5400">
                <a:ln w="19050">
                  <a:noFill/>
                </a:ln>
                <a:solidFill>
                  <a:schemeClr val="tx1"/>
                </a:solidFill>
              </a:defRPr>
            </a:lvl1pPr>
          </a:lstStyle>
          <a:p>
            <a:pPr lvl="0"/>
            <a:r>
              <a:rPr lang="zh-CN" altLang="en-US" dirty="0"/>
              <a:t>Click to add title</a:t>
            </a:r>
            <a:endParaRPr lang="en-US" dirty="0"/>
          </a:p>
        </p:txBody>
      </p:sp>
      <p:sp>
        <p:nvSpPr>
          <p:cNvPr id="9" name="副标题 8"/>
          <p:cNvSpPr>
            <a:spLocks noGrp="1"/>
          </p:cNvSpPr>
          <p:nvPr>
            <p:ph type="subTitle" sz="quarter" idx="1" hasCustomPrompt="1"/>
          </p:nvPr>
        </p:nvSpPr>
        <p:spPr>
          <a:xfrm>
            <a:off x="650136" y="5111002"/>
            <a:ext cx="8300336" cy="568699"/>
          </a:xfrm>
          <a:prstGeom prst="roundRect">
            <a:avLst>
              <a:gd name="adj" fmla="val 0"/>
            </a:avLst>
          </a:prstGeom>
          <a:noFill/>
          <a:ln>
            <a:noFill/>
          </a:ln>
        </p:spPr>
        <p:txBody>
          <a:bodyPr vert="horz" wrap="square" lIns="91440" tIns="45720" rIns="91440" bIns="45720" rtlCol="0" anchor="t" anchorCtr="0">
            <a:normAutofit/>
          </a:bodyPr>
          <a:lstStyle>
            <a:lvl1pPr marL="0" indent="0" algn="l">
              <a:lnSpc>
                <a:spcPct val="100000"/>
              </a:lnSpc>
              <a:buNone/>
              <a:defRPr lang="en-US" sz="2000" dirty="0">
                <a:solidFill>
                  <a:schemeClr val="tx1"/>
                </a:solidFill>
                <a:latin typeface="+mj-lt"/>
              </a:defRPr>
            </a:lvl1pPr>
          </a:lstStyle>
          <a:p>
            <a:pPr lvl="0"/>
            <a:r>
              <a:rPr lang="zh-CN" altLang="en-US" dirty="0"/>
              <a:t>Click to add subtitle</a:t>
            </a:r>
            <a:endParaRPr lang="en-US" dirty="0"/>
          </a:p>
        </p:txBody>
      </p:sp>
      <p:sp>
        <p:nvSpPr>
          <p:cNvPr id="4" name="文本占位符 3"/>
          <p:cNvSpPr>
            <a:spLocks noGrp="1"/>
          </p:cNvSpPr>
          <p:nvPr>
            <p:ph type="body" sz="quarter" idx="13" hasCustomPrompt="1"/>
          </p:nvPr>
        </p:nvSpPr>
        <p:spPr>
          <a:xfrm>
            <a:off x="650136" y="5798820"/>
            <a:ext cx="5516092" cy="276999"/>
          </a:xfrm>
          <a:prstGeom prst="rect">
            <a:avLst/>
          </a:prstGeom>
        </p:spPr>
        <p:txBody>
          <a:bodyPr wrap="square" lIns="90000">
            <a:normAutofit/>
          </a:bodyPr>
          <a:lstStyle>
            <a:lvl1pPr marL="0" indent="0" algn="l">
              <a:lnSpc>
                <a:spcPct val="100000"/>
              </a:lnSpc>
              <a:buNone/>
              <a:defRPr sz="1200"/>
            </a:lvl1pPr>
          </a:lstStyle>
          <a:p>
            <a:pPr lvl="0"/>
            <a:r>
              <a:rPr lang="zh-CN" altLang="en-US" dirty="0"/>
              <a:t>Presenter name</a:t>
            </a:r>
            <a:endParaRPr lang="en-US" dirty="0"/>
          </a:p>
        </p:txBody>
      </p:sp>
      <p:sp>
        <p:nvSpPr>
          <p:cNvPr id="7" name="文本占位符 6"/>
          <p:cNvSpPr>
            <a:spLocks noGrp="1"/>
          </p:cNvSpPr>
          <p:nvPr>
            <p:ph type="body" sz="quarter" idx="14" hasCustomPrompt="1"/>
          </p:nvPr>
        </p:nvSpPr>
        <p:spPr>
          <a:xfrm>
            <a:off x="650136" y="6123579"/>
            <a:ext cx="5516093" cy="276999"/>
          </a:xfrm>
          <a:prstGeom prst="rect">
            <a:avLst/>
          </a:prstGeom>
        </p:spPr>
        <p:txBody>
          <a:bodyPr wrap="none">
            <a:normAutofit/>
          </a:bodyPr>
          <a:lstStyle>
            <a:lvl1pPr marL="0" indent="0" algn="l">
              <a:lnSpc>
                <a:spcPct val="100000"/>
              </a:lnSpc>
              <a:buNone/>
              <a:defRPr sz="1200"/>
            </a:lvl1pPr>
          </a:lstStyle>
          <a:p>
            <a:pPr lvl="0"/>
            <a:r>
              <a:rPr lang="zh-CN" altLang="en-US" dirty="0"/>
              <a:t>www.islide.cc</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zh-CN" altLang="en-US" dirty="0"/>
              <a:t>Click to add title</a:t>
            </a:r>
            <a:endParaRPr lang="en-US" dirty="0"/>
          </a:p>
        </p:txBody>
      </p:sp>
      <p:sp>
        <p:nvSpPr>
          <p:cNvPr id="3" name="内容占位符 2"/>
          <p:cNvSpPr>
            <a:spLocks noGrp="1"/>
          </p:cNvSpPr>
          <p:nvPr>
            <p:ph idx="1" hasCustomPrompt="1"/>
          </p:nvPr>
        </p:nvSpPr>
        <p:spPr/>
        <p:txBody>
          <a:bodyPr/>
          <a:lstStyle>
            <a:lvl1pPr>
              <a:defRPr/>
            </a:lvl1pPr>
          </a:lstStyle>
          <a:p>
            <a:pPr lvl="0"/>
            <a:r>
              <a:rPr lang="zh-CN" altLang="en-US" dirty="0"/>
              <a:t>Click to add text</a:t>
            </a:r>
            <a:endParaRPr lang="en-US" dirty="0"/>
          </a:p>
          <a:p>
            <a:pPr lvl="1"/>
            <a:r>
              <a:rPr lang="zh-CN" altLang="en-US" dirty="0"/>
              <a:t>Second level</a:t>
            </a:r>
            <a:endParaRPr lang="en-US" dirty="0"/>
          </a:p>
          <a:p>
            <a:pPr lvl="2"/>
            <a:r>
              <a:rPr lang="zh-CN" altLang="en-US" dirty="0"/>
              <a:t>Third level</a:t>
            </a:r>
            <a:endParaRPr lang="en-US" dirty="0"/>
          </a:p>
          <a:p>
            <a:pPr lvl="3"/>
            <a:r>
              <a:rPr lang="zh-CN" altLang="en-US" dirty="0"/>
              <a:t>Fourth level</a:t>
            </a:r>
            <a:endParaRPr lang="en-US" dirty="0"/>
          </a:p>
          <a:p>
            <a:pPr lvl="4"/>
            <a:r>
              <a:rPr lang="zh-CN" altLang="en-US" dirty="0"/>
              <a:t>Fifth level</a:t>
            </a:r>
            <a:endParaRPr lang="en-US" dirty="0"/>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matchingName="Agenda">
  <p:cSld name="Agenda">
    <p:spTree>
      <p:nvGrpSpPr>
        <p:cNvPr id="1" name=""/>
        <p:cNvGrpSpPr/>
        <p:nvPr/>
      </p:nvGrpSpPr>
      <p:grpSpPr>
        <a:xfrm>
          <a:off x="0" y="0"/>
          <a:ext cx="0" cy="0"/>
          <a:chOff x="0" y="0"/>
          <a:chExt cx="0" cy="0"/>
        </a:xfrm>
      </p:grpSpPr>
      <p:sp>
        <p:nvSpPr>
          <p:cNvPr id="9" name="矩形 8"/>
          <p:cNvSpPr/>
          <p:nvPr/>
        </p:nvSpPr>
        <p:spPr>
          <a:xfrm>
            <a:off x="0" y="0"/>
            <a:ext cx="3556000" cy="6858000"/>
          </a:xfrm>
          <a:prstGeom prst="rect">
            <a:avLst/>
          </a:prstGeom>
          <a:solidFill>
            <a:schemeClr val="accent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defTabSz="913765"/>
            <a:endParaRPr lang="en-US" altLang="zh-CN" sz="2000" b="1" dirty="0">
              <a:solidFill>
                <a:schemeClr val="bg1"/>
              </a:solidFill>
            </a:endParaRPr>
          </a:p>
          <a:p>
            <a:pPr algn="ctr" defTabSz="913765"/>
            <a:endParaRPr lang="zh-CN" altLang="en-US" sz="2000" b="1" dirty="0">
              <a:solidFill>
                <a:schemeClr val="bg1"/>
              </a:solidFill>
            </a:endParaRPr>
          </a:p>
        </p:txBody>
      </p:sp>
      <p:sp>
        <p:nvSpPr>
          <p:cNvPr id="2" name="标题 1"/>
          <p:cNvSpPr>
            <a:spLocks noGrp="1"/>
          </p:cNvSpPr>
          <p:nvPr>
            <p:ph type="title" hasCustomPrompt="1"/>
          </p:nvPr>
        </p:nvSpPr>
        <p:spPr>
          <a:xfrm>
            <a:off x="660400" y="1500189"/>
            <a:ext cx="2519061" cy="864515"/>
          </a:xfrm>
          <a:prstGeom prst="rect">
            <a:avLst/>
          </a:prstGeom>
          <a:noFill/>
        </p:spPr>
        <p:txBody>
          <a:bodyPr anchor="t" anchorCtr="0">
            <a:normAutofit/>
          </a:bodyPr>
          <a:lstStyle>
            <a:lvl1pPr algn="r">
              <a:defRPr sz="2800">
                <a:solidFill>
                  <a:srgbClr val="FFFFFF"/>
                </a:solidFill>
              </a:defRPr>
            </a:lvl1pPr>
          </a:lstStyle>
          <a:p>
            <a:pPr lvl="0"/>
            <a:r>
              <a:rPr lang="zh-CN" altLang="en-US" dirty="0"/>
              <a:t>Agenda</a:t>
            </a:r>
            <a:endParaRPr lang="en-US" dirty="0"/>
          </a:p>
        </p:txBody>
      </p:sp>
      <p:sp>
        <p:nvSpPr>
          <p:cNvPr id="3" name="内容占位符 2"/>
          <p:cNvSpPr>
            <a:spLocks noGrp="1"/>
          </p:cNvSpPr>
          <p:nvPr>
            <p:ph sz="quarter" idx="1" hasCustomPrompt="1"/>
          </p:nvPr>
        </p:nvSpPr>
        <p:spPr>
          <a:xfrm>
            <a:off x="3839860" y="1500189"/>
            <a:ext cx="7679039" cy="4278311"/>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zh-CN" altLang="en-US" dirty="0"/>
              <a:t>Click to add text</a:t>
            </a:r>
            <a:endParaRPr lang="en-US" dirty="0"/>
          </a:p>
          <a:p>
            <a:pPr lvl="1"/>
            <a:r>
              <a:rPr lang="zh-CN" altLang="en-US" dirty="0"/>
              <a:t>Second level</a:t>
            </a:r>
            <a:endParaRPr lang="en-US" dirty="0"/>
          </a:p>
          <a:p>
            <a:pPr lvl="2"/>
            <a:r>
              <a:rPr lang="zh-CN" altLang="en-US" dirty="0"/>
              <a:t>Third level</a:t>
            </a:r>
            <a:endParaRPr lang="en-US" dirty="0"/>
          </a:p>
          <a:p>
            <a:pPr lvl="3"/>
            <a:r>
              <a:rPr lang="zh-CN" altLang="en-US" dirty="0"/>
              <a:t>Fourth level</a:t>
            </a:r>
            <a:endParaRPr lang="en-US" dirty="0"/>
          </a:p>
          <a:p>
            <a:pPr lvl="4"/>
            <a:r>
              <a:rPr lang="zh-CN" altLang="en-US" dirty="0"/>
              <a:t>Fifth level</a:t>
            </a:r>
            <a:endParaRPr lang="en-US" dirty="0"/>
          </a:p>
        </p:txBody>
      </p:sp>
      <p:sp>
        <p:nvSpPr>
          <p:cNvPr id="4" name="日期占位符 3"/>
          <p:cNvSpPr>
            <a:spLocks noGrp="1"/>
          </p:cNvSpPr>
          <p:nvPr>
            <p:ph type="dt" sz="half" idx="10"/>
          </p:nvPr>
        </p:nvSpPr>
        <p:spPr/>
        <p:txBody>
          <a:bodyPr/>
          <a:lstStyle>
            <a:lvl1pPr>
              <a:defRPr>
                <a:solidFill>
                  <a:srgbClr val="8E8E8E"/>
                </a:solidFill>
              </a:defRPr>
            </a:lvl1pPr>
          </a:lstStyle>
          <a:p>
            <a:endParaRPr lang="en-US" dirty="0"/>
          </a:p>
        </p:txBody>
      </p:sp>
      <p:sp>
        <p:nvSpPr>
          <p:cNvPr id="5" name="页脚占位符 4"/>
          <p:cNvSpPr>
            <a:spLocks noGrp="1"/>
          </p:cNvSpPr>
          <p:nvPr>
            <p:ph type="ftr" sz="quarter" idx="11"/>
          </p:nvPr>
        </p:nvSpPr>
        <p:spPr/>
        <p:txBody>
          <a:bodyPr/>
          <a:lstStyle>
            <a:lvl1pPr>
              <a:defRPr>
                <a:solidFill>
                  <a:srgbClr val="8E8E8E"/>
                </a:solidFill>
              </a:defRPr>
            </a:lvl1pPr>
          </a:lstStyle>
          <a:p>
            <a:endParaRPr lang="en-US" dirty="0"/>
          </a:p>
        </p:txBody>
      </p:sp>
      <p:sp>
        <p:nvSpPr>
          <p:cNvPr id="6" name="灯片编号占位符 5"/>
          <p:cNvSpPr>
            <a:spLocks noGrp="1"/>
          </p:cNvSpPr>
          <p:nvPr>
            <p:ph type="sldNum" sz="quarter" idx="12"/>
          </p:nvPr>
        </p:nvSpPr>
        <p:spPr/>
        <p:txBody>
          <a:bodyPr/>
          <a:lstStyle>
            <a:lvl1pPr>
              <a:defRPr>
                <a:solidFill>
                  <a:srgbClr val="8E8E8E"/>
                </a:solidFill>
              </a:defRPr>
            </a:lvl1pPr>
          </a:lstStyle>
          <a:p>
            <a:fld id="{C8BB1146-E542-4D4E-B8E9-6919A11DDD48}" type="slidenum">
              <a:rPr lang="en-US" smtClean="0"/>
            </a:fld>
            <a:endParaRPr lang="en-US" dirty="0"/>
          </a:p>
        </p:txBody>
      </p:sp>
      <p:sp>
        <p:nvSpPr>
          <p:cNvPr id="13" name="任意多边形 12"/>
          <p:cNvSpPr>
            <a:spLocks noChangeAspect="1"/>
          </p:cNvSpPr>
          <p:nvPr/>
        </p:nvSpPr>
        <p:spPr bwMode="auto">
          <a:xfrm>
            <a:off x="2308956" y="4862833"/>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accent1">
              <a:lumMod val="50000"/>
              <a:alpha val="50000"/>
            </a:schemeClr>
          </a:solidFill>
          <a:ln>
            <a:noFill/>
          </a:ln>
        </p:spPr>
        <p:txBody>
          <a:bodyPr/>
          <a:lstStyle/>
          <a:p>
            <a:endParaRPr lang="zh-CN" altLang="en-US">
              <a:cs typeface="+mn-ea"/>
              <a:sym typeface="+mn-l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accent1">
            <a:lumMod val="20000"/>
            <a:lumOff val="80000"/>
            <a:alpha val="40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flipH="1">
            <a:off x="0" y="0"/>
            <a:ext cx="12192000" cy="6858000"/>
            <a:chOff x="0" y="0"/>
            <a:chExt cx="12192000" cy="6858000"/>
          </a:xfrm>
        </p:grpSpPr>
        <p:sp>
          <p:nvSpPr>
            <p:cNvPr id="12" name="矩形 11"/>
            <p:cNvSpPr/>
            <p:nvPr/>
          </p:nvSpPr>
          <p:spPr bwMode="auto">
            <a:xfrm>
              <a:off x="0" y="0"/>
              <a:ext cx="12192000" cy="6858000"/>
            </a:xfrm>
            <a:prstGeom prst="rect">
              <a:avLst/>
            </a:prstGeom>
            <a:blipFill>
              <a:blip r:embed="rId2"/>
              <a:srcRect/>
              <a:stretch>
                <a:fillRect l="-28611" t="-20646" r="-13198" b="-20646"/>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dirty="0"/>
            </a:p>
          </p:txBody>
        </p:sp>
        <p:grpSp>
          <p:nvGrpSpPr>
            <p:cNvPr id="13" name="组合 12"/>
            <p:cNvGrpSpPr/>
            <p:nvPr/>
          </p:nvGrpSpPr>
          <p:grpSpPr>
            <a:xfrm>
              <a:off x="3028" y="1"/>
              <a:ext cx="12185944" cy="6857999"/>
              <a:chOff x="-4" y="1"/>
              <a:chExt cx="12185944" cy="6857999"/>
            </a:xfrm>
          </p:grpSpPr>
          <p:sp>
            <p:nvSpPr>
              <p:cNvPr id="14" name="任意多边形 13"/>
              <p:cNvSpPr/>
              <p:nvPr/>
            </p:nvSpPr>
            <p:spPr>
              <a:xfrm flipH="1" flipV="1">
                <a:off x="-4" y="1231544"/>
                <a:ext cx="10357885" cy="5626453"/>
              </a:xfrm>
              <a:custGeom>
                <a:avLst/>
                <a:gdLst>
                  <a:gd name="connsiteX0" fmla="*/ 0 w 12185939"/>
                  <a:gd name="connsiteY0" fmla="*/ 0 h 4400317"/>
                  <a:gd name="connsiteX1" fmla="*/ 12185939 w 12185939"/>
                  <a:gd name="connsiteY1" fmla="*/ 0 h 4400317"/>
                  <a:gd name="connsiteX2" fmla="*/ 12185939 w 12185939"/>
                  <a:gd name="connsiteY2" fmla="*/ 3514538 h 4400317"/>
                  <a:gd name="connsiteX3" fmla="*/ 4050420 w 12185939"/>
                  <a:gd name="connsiteY3" fmla="*/ 1830007 h 4400317"/>
                  <a:gd name="connsiteX4" fmla="*/ 3889305 w 12185939"/>
                  <a:gd name="connsiteY4" fmla="*/ 1699838 h 4400317"/>
                  <a:gd name="connsiteX5" fmla="*/ 119335 w 12185939"/>
                  <a:gd name="connsiteY5" fmla="*/ 113932 h 4400317"/>
                  <a:gd name="connsiteX6" fmla="*/ 0 w 12185939"/>
                  <a:gd name="connsiteY6" fmla="*/ 87562 h 4400317"/>
                  <a:gd name="connsiteX0-1" fmla="*/ 0 w 12185939"/>
                  <a:gd name="connsiteY0-2" fmla="*/ 0 h 4510605"/>
                  <a:gd name="connsiteX1-3" fmla="*/ 12185939 w 12185939"/>
                  <a:gd name="connsiteY1-4" fmla="*/ 0 h 4510605"/>
                  <a:gd name="connsiteX2-5" fmla="*/ 12185939 w 12185939"/>
                  <a:gd name="connsiteY2-6" fmla="*/ 3514538 h 4510605"/>
                  <a:gd name="connsiteX3-7" fmla="*/ 9544337 w 12185939"/>
                  <a:gd name="connsiteY3-8" fmla="*/ 4426820 h 4510605"/>
                  <a:gd name="connsiteX4-9" fmla="*/ 4050420 w 12185939"/>
                  <a:gd name="connsiteY4-10" fmla="*/ 1830007 h 4510605"/>
                  <a:gd name="connsiteX5-11" fmla="*/ 3889305 w 12185939"/>
                  <a:gd name="connsiteY5-12" fmla="*/ 1699838 h 4510605"/>
                  <a:gd name="connsiteX6-13" fmla="*/ 119335 w 12185939"/>
                  <a:gd name="connsiteY6-14" fmla="*/ 113932 h 4510605"/>
                  <a:gd name="connsiteX7" fmla="*/ 0 w 12185939"/>
                  <a:gd name="connsiteY7" fmla="*/ 87562 h 4510605"/>
                  <a:gd name="connsiteX8" fmla="*/ 0 w 12185939"/>
                  <a:gd name="connsiteY8" fmla="*/ 0 h 4510605"/>
                  <a:gd name="connsiteX0-15" fmla="*/ 0 w 12185939"/>
                  <a:gd name="connsiteY0-16" fmla="*/ 0 h 4510605"/>
                  <a:gd name="connsiteX1-17" fmla="*/ 12185939 w 12185939"/>
                  <a:gd name="connsiteY1-18" fmla="*/ 0 h 4510605"/>
                  <a:gd name="connsiteX2-19" fmla="*/ 12185939 w 12185939"/>
                  <a:gd name="connsiteY2-20" fmla="*/ 3514538 h 4510605"/>
                  <a:gd name="connsiteX3-21" fmla="*/ 9544337 w 12185939"/>
                  <a:gd name="connsiteY3-22" fmla="*/ 4426820 h 4510605"/>
                  <a:gd name="connsiteX4-23" fmla="*/ 4050420 w 12185939"/>
                  <a:gd name="connsiteY4-24" fmla="*/ 1830007 h 4510605"/>
                  <a:gd name="connsiteX5-25" fmla="*/ 3889305 w 12185939"/>
                  <a:gd name="connsiteY5-26" fmla="*/ 1699838 h 4510605"/>
                  <a:gd name="connsiteX6-27" fmla="*/ 119335 w 12185939"/>
                  <a:gd name="connsiteY6-28" fmla="*/ 113932 h 4510605"/>
                  <a:gd name="connsiteX7-29" fmla="*/ 0 w 12185939"/>
                  <a:gd name="connsiteY7-30" fmla="*/ 87562 h 4510605"/>
                  <a:gd name="connsiteX8-31" fmla="*/ 0 w 12185939"/>
                  <a:gd name="connsiteY8-32" fmla="*/ 0 h 4510605"/>
                  <a:gd name="connsiteX0-33" fmla="*/ 0 w 12185939"/>
                  <a:gd name="connsiteY0-34" fmla="*/ 0 h 4604410"/>
                  <a:gd name="connsiteX1-35" fmla="*/ 12185939 w 12185939"/>
                  <a:gd name="connsiteY1-36" fmla="*/ 0 h 4604410"/>
                  <a:gd name="connsiteX2-37" fmla="*/ 12185939 w 12185939"/>
                  <a:gd name="connsiteY2-38" fmla="*/ 3514538 h 4604410"/>
                  <a:gd name="connsiteX3-39" fmla="*/ 9544337 w 12185939"/>
                  <a:gd name="connsiteY3-40" fmla="*/ 4426820 h 4604410"/>
                  <a:gd name="connsiteX4-41" fmla="*/ 4050420 w 12185939"/>
                  <a:gd name="connsiteY4-42" fmla="*/ 1830007 h 4604410"/>
                  <a:gd name="connsiteX5-43" fmla="*/ 3889305 w 12185939"/>
                  <a:gd name="connsiteY5-44" fmla="*/ 1699838 h 4604410"/>
                  <a:gd name="connsiteX6-45" fmla="*/ 119335 w 12185939"/>
                  <a:gd name="connsiteY6-46" fmla="*/ 113932 h 4604410"/>
                  <a:gd name="connsiteX7-47" fmla="*/ 0 w 12185939"/>
                  <a:gd name="connsiteY7-48" fmla="*/ 87562 h 4604410"/>
                  <a:gd name="connsiteX8-49" fmla="*/ 0 w 12185939"/>
                  <a:gd name="connsiteY8-50" fmla="*/ 0 h 4604410"/>
                  <a:gd name="connsiteX0-51" fmla="*/ 0 w 12185939"/>
                  <a:gd name="connsiteY0-52" fmla="*/ 0 h 4524104"/>
                  <a:gd name="connsiteX1-53" fmla="*/ 12185939 w 12185939"/>
                  <a:gd name="connsiteY1-54" fmla="*/ 0 h 4524104"/>
                  <a:gd name="connsiteX2-55" fmla="*/ 12185939 w 12185939"/>
                  <a:gd name="connsiteY2-56" fmla="*/ 3514538 h 4524104"/>
                  <a:gd name="connsiteX3-57" fmla="*/ 8179994 w 12185939"/>
                  <a:gd name="connsiteY3-58" fmla="*/ 4343137 h 4524104"/>
                  <a:gd name="connsiteX4-59" fmla="*/ 4050420 w 12185939"/>
                  <a:gd name="connsiteY4-60" fmla="*/ 1830007 h 4524104"/>
                  <a:gd name="connsiteX5-61" fmla="*/ 3889305 w 12185939"/>
                  <a:gd name="connsiteY5-62" fmla="*/ 1699838 h 4524104"/>
                  <a:gd name="connsiteX6-63" fmla="*/ 119335 w 12185939"/>
                  <a:gd name="connsiteY6-64" fmla="*/ 113932 h 4524104"/>
                  <a:gd name="connsiteX7-65" fmla="*/ 0 w 12185939"/>
                  <a:gd name="connsiteY7-66" fmla="*/ 87562 h 4524104"/>
                  <a:gd name="connsiteX8-67" fmla="*/ 0 w 12185939"/>
                  <a:gd name="connsiteY8-68" fmla="*/ 0 h 4524104"/>
                  <a:gd name="connsiteX0-69" fmla="*/ 0 w 12185939"/>
                  <a:gd name="connsiteY0-70" fmla="*/ 0 h 4524104"/>
                  <a:gd name="connsiteX1-71" fmla="*/ 12185939 w 12185939"/>
                  <a:gd name="connsiteY1-72" fmla="*/ 0 h 4524104"/>
                  <a:gd name="connsiteX2-73" fmla="*/ 12185939 w 12185939"/>
                  <a:gd name="connsiteY2-74" fmla="*/ 3514538 h 4524104"/>
                  <a:gd name="connsiteX3-75" fmla="*/ 8179994 w 12185939"/>
                  <a:gd name="connsiteY3-76" fmla="*/ 4343137 h 4524104"/>
                  <a:gd name="connsiteX4-77" fmla="*/ 4050420 w 12185939"/>
                  <a:gd name="connsiteY4-78" fmla="*/ 1830007 h 4524104"/>
                  <a:gd name="connsiteX5-79" fmla="*/ 3889305 w 12185939"/>
                  <a:gd name="connsiteY5-80" fmla="*/ 1699838 h 4524104"/>
                  <a:gd name="connsiteX6-81" fmla="*/ 119335 w 12185939"/>
                  <a:gd name="connsiteY6-82" fmla="*/ 113932 h 4524104"/>
                  <a:gd name="connsiteX7-83" fmla="*/ 0 w 12185939"/>
                  <a:gd name="connsiteY7-84" fmla="*/ 87562 h 4524104"/>
                  <a:gd name="connsiteX8-85" fmla="*/ 0 w 12185939"/>
                  <a:gd name="connsiteY8-86" fmla="*/ 0 h 4524104"/>
                  <a:gd name="connsiteX0-87" fmla="*/ 0 w 12185939"/>
                  <a:gd name="connsiteY0-88" fmla="*/ 0 h 4524104"/>
                  <a:gd name="connsiteX1-89" fmla="*/ 12185939 w 12185939"/>
                  <a:gd name="connsiteY1-90" fmla="*/ 0 h 4524104"/>
                  <a:gd name="connsiteX2-91" fmla="*/ 12185939 w 12185939"/>
                  <a:gd name="connsiteY2-92" fmla="*/ 3514538 h 4524104"/>
                  <a:gd name="connsiteX3-93" fmla="*/ 8179994 w 12185939"/>
                  <a:gd name="connsiteY3-94" fmla="*/ 4343137 h 4524104"/>
                  <a:gd name="connsiteX4-95" fmla="*/ 4050420 w 12185939"/>
                  <a:gd name="connsiteY4-96" fmla="*/ 1830007 h 4524104"/>
                  <a:gd name="connsiteX5-97" fmla="*/ 3889305 w 12185939"/>
                  <a:gd name="connsiteY5-98" fmla="*/ 1699838 h 4524104"/>
                  <a:gd name="connsiteX6-99" fmla="*/ 119335 w 12185939"/>
                  <a:gd name="connsiteY6-100" fmla="*/ 113932 h 4524104"/>
                  <a:gd name="connsiteX7-101" fmla="*/ 0 w 12185939"/>
                  <a:gd name="connsiteY7-102" fmla="*/ 87562 h 4524104"/>
                  <a:gd name="connsiteX8-103" fmla="*/ 0 w 12185939"/>
                  <a:gd name="connsiteY8-104" fmla="*/ 0 h 4524104"/>
                  <a:gd name="connsiteX0-105" fmla="*/ 0 w 12185939"/>
                  <a:gd name="connsiteY0-106" fmla="*/ 0 h 4524104"/>
                  <a:gd name="connsiteX1-107" fmla="*/ 12185939 w 12185939"/>
                  <a:gd name="connsiteY1-108" fmla="*/ 0 h 4524104"/>
                  <a:gd name="connsiteX2-109" fmla="*/ 12185939 w 12185939"/>
                  <a:gd name="connsiteY2-110" fmla="*/ 3514538 h 4524104"/>
                  <a:gd name="connsiteX3-111" fmla="*/ 8179994 w 12185939"/>
                  <a:gd name="connsiteY3-112" fmla="*/ 4343137 h 4524104"/>
                  <a:gd name="connsiteX4-113" fmla="*/ 4050420 w 12185939"/>
                  <a:gd name="connsiteY4-114" fmla="*/ 1830007 h 4524104"/>
                  <a:gd name="connsiteX5-115" fmla="*/ 3889305 w 12185939"/>
                  <a:gd name="connsiteY5-116" fmla="*/ 1699838 h 4524104"/>
                  <a:gd name="connsiteX6-117" fmla="*/ 119335 w 12185939"/>
                  <a:gd name="connsiteY6-118" fmla="*/ 113932 h 4524104"/>
                  <a:gd name="connsiteX7-119" fmla="*/ 0 w 12185939"/>
                  <a:gd name="connsiteY7-120" fmla="*/ 87562 h 4524104"/>
                  <a:gd name="connsiteX8-121" fmla="*/ 0 w 12185939"/>
                  <a:gd name="connsiteY8-122" fmla="*/ 0 h 4524104"/>
                  <a:gd name="connsiteX0-123" fmla="*/ 0 w 12185939"/>
                  <a:gd name="connsiteY0-124" fmla="*/ 0 h 4512132"/>
                  <a:gd name="connsiteX1-125" fmla="*/ 12185939 w 12185939"/>
                  <a:gd name="connsiteY1-126" fmla="*/ 0 h 4512132"/>
                  <a:gd name="connsiteX2-127" fmla="*/ 12185939 w 12185939"/>
                  <a:gd name="connsiteY2-128" fmla="*/ 3514538 h 4512132"/>
                  <a:gd name="connsiteX3-129" fmla="*/ 8179994 w 12185939"/>
                  <a:gd name="connsiteY3-130" fmla="*/ 4343137 h 4512132"/>
                  <a:gd name="connsiteX4-131" fmla="*/ 4050420 w 12185939"/>
                  <a:gd name="connsiteY4-132" fmla="*/ 1830007 h 4512132"/>
                  <a:gd name="connsiteX5-133" fmla="*/ 3889305 w 12185939"/>
                  <a:gd name="connsiteY5-134" fmla="*/ 1699838 h 4512132"/>
                  <a:gd name="connsiteX6-135" fmla="*/ 119335 w 12185939"/>
                  <a:gd name="connsiteY6-136" fmla="*/ 113932 h 4512132"/>
                  <a:gd name="connsiteX7-137" fmla="*/ 0 w 12185939"/>
                  <a:gd name="connsiteY7-138" fmla="*/ 87562 h 4512132"/>
                  <a:gd name="connsiteX8-139" fmla="*/ 0 w 12185939"/>
                  <a:gd name="connsiteY8-140" fmla="*/ 0 h 4512132"/>
                  <a:gd name="connsiteX0-141" fmla="*/ 0 w 12185939"/>
                  <a:gd name="connsiteY0-142" fmla="*/ 0 h 4445694"/>
                  <a:gd name="connsiteX1-143" fmla="*/ 12185939 w 12185939"/>
                  <a:gd name="connsiteY1-144" fmla="*/ 0 h 4445694"/>
                  <a:gd name="connsiteX2-145" fmla="*/ 12185939 w 12185939"/>
                  <a:gd name="connsiteY2-146" fmla="*/ 3514538 h 4445694"/>
                  <a:gd name="connsiteX3-147" fmla="*/ 8179994 w 12185939"/>
                  <a:gd name="connsiteY3-148" fmla="*/ 4343137 h 4445694"/>
                  <a:gd name="connsiteX4-149" fmla="*/ 3889305 w 12185939"/>
                  <a:gd name="connsiteY4-150" fmla="*/ 1699838 h 4445694"/>
                  <a:gd name="connsiteX5-151" fmla="*/ 119335 w 12185939"/>
                  <a:gd name="connsiteY5-152" fmla="*/ 113932 h 4445694"/>
                  <a:gd name="connsiteX6-153" fmla="*/ 0 w 12185939"/>
                  <a:gd name="connsiteY6-154" fmla="*/ 87562 h 4445694"/>
                  <a:gd name="connsiteX7-155" fmla="*/ 0 w 12185939"/>
                  <a:gd name="connsiteY7-156" fmla="*/ 0 h 4445694"/>
                  <a:gd name="connsiteX0-157" fmla="*/ 0 w 12185939"/>
                  <a:gd name="connsiteY0-158" fmla="*/ 0 h 4445694"/>
                  <a:gd name="connsiteX1-159" fmla="*/ 12185939 w 12185939"/>
                  <a:gd name="connsiteY1-160" fmla="*/ 0 h 4445694"/>
                  <a:gd name="connsiteX2-161" fmla="*/ 12185939 w 12185939"/>
                  <a:gd name="connsiteY2-162" fmla="*/ 3514538 h 4445694"/>
                  <a:gd name="connsiteX3-163" fmla="*/ 8179994 w 12185939"/>
                  <a:gd name="connsiteY3-164" fmla="*/ 4343137 h 4445694"/>
                  <a:gd name="connsiteX4-165" fmla="*/ 5527962 w 12185939"/>
                  <a:gd name="connsiteY4-166" fmla="*/ 2833708 h 4445694"/>
                  <a:gd name="connsiteX5-167" fmla="*/ 3889305 w 12185939"/>
                  <a:gd name="connsiteY5-168" fmla="*/ 1699838 h 4445694"/>
                  <a:gd name="connsiteX6-169" fmla="*/ 119335 w 12185939"/>
                  <a:gd name="connsiteY6-170" fmla="*/ 113932 h 4445694"/>
                  <a:gd name="connsiteX7-171" fmla="*/ 0 w 12185939"/>
                  <a:gd name="connsiteY7-172" fmla="*/ 87562 h 4445694"/>
                  <a:gd name="connsiteX8-173" fmla="*/ 0 w 12185939"/>
                  <a:gd name="connsiteY8-174" fmla="*/ 0 h 4445694"/>
                  <a:gd name="connsiteX0-175" fmla="*/ 0 w 12185939"/>
                  <a:gd name="connsiteY0-176" fmla="*/ 0 h 4445694"/>
                  <a:gd name="connsiteX1-177" fmla="*/ 12185939 w 12185939"/>
                  <a:gd name="connsiteY1-178" fmla="*/ 0 h 4445694"/>
                  <a:gd name="connsiteX2-179" fmla="*/ 12185939 w 12185939"/>
                  <a:gd name="connsiteY2-180" fmla="*/ 3514538 h 4445694"/>
                  <a:gd name="connsiteX3-181" fmla="*/ 8179994 w 12185939"/>
                  <a:gd name="connsiteY3-182" fmla="*/ 4343137 h 4445694"/>
                  <a:gd name="connsiteX4-183" fmla="*/ 5527962 w 12185939"/>
                  <a:gd name="connsiteY4-184" fmla="*/ 2833708 h 4445694"/>
                  <a:gd name="connsiteX5-185" fmla="*/ 3889305 w 12185939"/>
                  <a:gd name="connsiteY5-186" fmla="*/ 1699838 h 4445694"/>
                  <a:gd name="connsiteX6-187" fmla="*/ 119335 w 12185939"/>
                  <a:gd name="connsiteY6-188" fmla="*/ 113932 h 4445694"/>
                  <a:gd name="connsiteX7-189" fmla="*/ 0 w 12185939"/>
                  <a:gd name="connsiteY7-190" fmla="*/ 87562 h 4445694"/>
                  <a:gd name="connsiteX8-191" fmla="*/ 0 w 12185939"/>
                  <a:gd name="connsiteY8-192" fmla="*/ 0 h 4445694"/>
                  <a:gd name="connsiteX0-193" fmla="*/ 0 w 12185939"/>
                  <a:gd name="connsiteY0-194" fmla="*/ 0 h 3957922"/>
                  <a:gd name="connsiteX1-195" fmla="*/ 12185939 w 12185939"/>
                  <a:gd name="connsiteY1-196" fmla="*/ 0 h 3957922"/>
                  <a:gd name="connsiteX2-197" fmla="*/ 12185939 w 12185939"/>
                  <a:gd name="connsiteY2-198" fmla="*/ 3514538 h 3957922"/>
                  <a:gd name="connsiteX3-199" fmla="*/ 8319694 w 12185939"/>
                  <a:gd name="connsiteY3-200" fmla="*/ 3610913 h 3957922"/>
                  <a:gd name="connsiteX4-201" fmla="*/ 5527962 w 12185939"/>
                  <a:gd name="connsiteY4-202" fmla="*/ 2833708 h 3957922"/>
                  <a:gd name="connsiteX5-203" fmla="*/ 3889305 w 12185939"/>
                  <a:gd name="connsiteY5-204" fmla="*/ 1699838 h 3957922"/>
                  <a:gd name="connsiteX6-205" fmla="*/ 119335 w 12185939"/>
                  <a:gd name="connsiteY6-206" fmla="*/ 113932 h 3957922"/>
                  <a:gd name="connsiteX7-207" fmla="*/ 0 w 12185939"/>
                  <a:gd name="connsiteY7-208" fmla="*/ 87562 h 3957922"/>
                  <a:gd name="connsiteX8-209" fmla="*/ 0 w 12185939"/>
                  <a:gd name="connsiteY8-210" fmla="*/ 0 h 3957922"/>
                  <a:gd name="connsiteX0-211" fmla="*/ 0 w 12185939"/>
                  <a:gd name="connsiteY0-212" fmla="*/ 0 h 3949780"/>
                  <a:gd name="connsiteX1-213" fmla="*/ 12185939 w 12185939"/>
                  <a:gd name="connsiteY1-214" fmla="*/ 0 h 3949780"/>
                  <a:gd name="connsiteX2-215" fmla="*/ 12185939 w 12185939"/>
                  <a:gd name="connsiteY2-216" fmla="*/ 3514538 h 3949780"/>
                  <a:gd name="connsiteX3-217" fmla="*/ 8319694 w 12185939"/>
                  <a:gd name="connsiteY3-218" fmla="*/ 3610913 h 3949780"/>
                  <a:gd name="connsiteX4-219" fmla="*/ 5527962 w 12185939"/>
                  <a:gd name="connsiteY4-220" fmla="*/ 2833708 h 3949780"/>
                  <a:gd name="connsiteX5-221" fmla="*/ 3889305 w 12185939"/>
                  <a:gd name="connsiteY5-222" fmla="*/ 1699838 h 3949780"/>
                  <a:gd name="connsiteX6-223" fmla="*/ 119335 w 12185939"/>
                  <a:gd name="connsiteY6-224" fmla="*/ 113932 h 3949780"/>
                  <a:gd name="connsiteX7-225" fmla="*/ 0 w 12185939"/>
                  <a:gd name="connsiteY7-226" fmla="*/ 87562 h 3949780"/>
                  <a:gd name="connsiteX8-227" fmla="*/ 0 w 12185939"/>
                  <a:gd name="connsiteY8-228" fmla="*/ 0 h 3949780"/>
                  <a:gd name="connsiteX0-229" fmla="*/ 0 w 12185939"/>
                  <a:gd name="connsiteY0-230" fmla="*/ 0 h 3957922"/>
                  <a:gd name="connsiteX1-231" fmla="*/ 12185939 w 12185939"/>
                  <a:gd name="connsiteY1-232" fmla="*/ 0 h 3957922"/>
                  <a:gd name="connsiteX2-233" fmla="*/ 12185939 w 12185939"/>
                  <a:gd name="connsiteY2-234" fmla="*/ 3514538 h 3957922"/>
                  <a:gd name="connsiteX3-235" fmla="*/ 8319694 w 12185939"/>
                  <a:gd name="connsiteY3-236" fmla="*/ 3610913 h 3957922"/>
                  <a:gd name="connsiteX4-237" fmla="*/ 3889305 w 12185939"/>
                  <a:gd name="connsiteY4-238" fmla="*/ 1699838 h 3957922"/>
                  <a:gd name="connsiteX5-239" fmla="*/ 119335 w 12185939"/>
                  <a:gd name="connsiteY5-240" fmla="*/ 113932 h 3957922"/>
                  <a:gd name="connsiteX6-241" fmla="*/ 0 w 12185939"/>
                  <a:gd name="connsiteY6-242" fmla="*/ 87562 h 3957922"/>
                  <a:gd name="connsiteX7-243" fmla="*/ 0 w 12185939"/>
                  <a:gd name="connsiteY7-244" fmla="*/ 0 h 3957922"/>
                  <a:gd name="connsiteX0-245" fmla="*/ 0 w 12185939"/>
                  <a:gd name="connsiteY0-246" fmla="*/ 0 h 3758604"/>
                  <a:gd name="connsiteX1-247" fmla="*/ 12185939 w 12185939"/>
                  <a:gd name="connsiteY1-248" fmla="*/ 0 h 3758604"/>
                  <a:gd name="connsiteX2-249" fmla="*/ 12185939 w 12185939"/>
                  <a:gd name="connsiteY2-250" fmla="*/ 3514538 h 3758604"/>
                  <a:gd name="connsiteX3-251" fmla="*/ 8319694 w 12185939"/>
                  <a:gd name="connsiteY3-252" fmla="*/ 3610913 h 3758604"/>
                  <a:gd name="connsiteX4-253" fmla="*/ 3889305 w 12185939"/>
                  <a:gd name="connsiteY4-254" fmla="*/ 1699838 h 3758604"/>
                  <a:gd name="connsiteX5-255" fmla="*/ 119335 w 12185939"/>
                  <a:gd name="connsiteY5-256" fmla="*/ 113932 h 3758604"/>
                  <a:gd name="connsiteX6-257" fmla="*/ 0 w 12185939"/>
                  <a:gd name="connsiteY6-258" fmla="*/ 87562 h 3758604"/>
                  <a:gd name="connsiteX7-259" fmla="*/ 0 w 12185939"/>
                  <a:gd name="connsiteY7-260" fmla="*/ 0 h 3758604"/>
                  <a:gd name="connsiteX0-261" fmla="*/ 0 w 12185939"/>
                  <a:gd name="connsiteY0-262" fmla="*/ 0 h 3742810"/>
                  <a:gd name="connsiteX1-263" fmla="*/ 12185939 w 12185939"/>
                  <a:gd name="connsiteY1-264" fmla="*/ 0 h 3742810"/>
                  <a:gd name="connsiteX2-265" fmla="*/ 12185939 w 12185939"/>
                  <a:gd name="connsiteY2-266" fmla="*/ 3514538 h 3742810"/>
                  <a:gd name="connsiteX3-267" fmla="*/ 8319694 w 12185939"/>
                  <a:gd name="connsiteY3-268" fmla="*/ 3610913 h 3742810"/>
                  <a:gd name="connsiteX4-269" fmla="*/ 3889305 w 12185939"/>
                  <a:gd name="connsiteY4-270" fmla="*/ 1699838 h 3742810"/>
                  <a:gd name="connsiteX5-271" fmla="*/ 119335 w 12185939"/>
                  <a:gd name="connsiteY5-272" fmla="*/ 113932 h 3742810"/>
                  <a:gd name="connsiteX6-273" fmla="*/ 0 w 12185939"/>
                  <a:gd name="connsiteY6-274" fmla="*/ 87562 h 3742810"/>
                  <a:gd name="connsiteX7-275" fmla="*/ 0 w 12185939"/>
                  <a:gd name="connsiteY7-276" fmla="*/ 0 h 37428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2185939" h="3742810">
                    <a:moveTo>
                      <a:pt x="0" y="0"/>
                    </a:moveTo>
                    <a:lnTo>
                      <a:pt x="12185939" y="0"/>
                    </a:lnTo>
                    <a:lnTo>
                      <a:pt x="12185939" y="3514538"/>
                    </a:lnTo>
                    <a:cubicBezTo>
                      <a:pt x="11745672" y="4252341"/>
                      <a:pt x="10616866" y="2902893"/>
                      <a:pt x="8319694" y="3610913"/>
                    </a:cubicBezTo>
                    <a:cubicBezTo>
                      <a:pt x="6022522" y="4318933"/>
                      <a:pt x="5980191" y="1699480"/>
                      <a:pt x="3889305" y="1699838"/>
                    </a:cubicBezTo>
                    <a:cubicBezTo>
                      <a:pt x="1798419" y="1700196"/>
                      <a:pt x="1259093" y="376420"/>
                      <a:pt x="119335" y="113932"/>
                    </a:cubicBezTo>
                    <a:lnTo>
                      <a:pt x="0" y="87562"/>
                    </a:lnTo>
                    <a:lnTo>
                      <a:pt x="0" y="0"/>
                    </a:lnTo>
                    <a:close/>
                  </a:path>
                </a:pathLst>
              </a:custGeom>
              <a:gradFill>
                <a:gsLst>
                  <a:gs pos="100000">
                    <a:schemeClr val="accent2">
                      <a:alpha val="34000"/>
                    </a:schemeClr>
                  </a:gs>
                  <a:gs pos="44000">
                    <a:schemeClr val="accent1">
                      <a:alpha val="41000"/>
                    </a:schemeClr>
                  </a:gs>
                </a:gsLst>
                <a:lin ang="0" scaled="0"/>
              </a:gradFill>
              <a:ln w="24451" cap="flat">
                <a:noFill/>
                <a:prstDash val="solid"/>
                <a:miter/>
              </a:ln>
            </p:spPr>
            <p:txBody>
              <a:bodyPr rtlCol="0" anchor="ctr"/>
              <a:lstStyle/>
              <a:p>
                <a:pPr lvl="0"/>
                <a:endParaRPr lang="zh-CN" altLang="en-US">
                  <a:solidFill>
                    <a:schemeClr val="tx1"/>
                  </a:solidFill>
                </a:endParaRPr>
              </a:p>
            </p:txBody>
          </p:sp>
          <p:sp>
            <p:nvSpPr>
              <p:cNvPr id="15" name="任意多边形 14"/>
              <p:cNvSpPr/>
              <p:nvPr/>
            </p:nvSpPr>
            <p:spPr>
              <a:xfrm flipH="1" flipV="1">
                <a:off x="8947440" y="1"/>
                <a:ext cx="3238500" cy="1646634"/>
              </a:xfrm>
              <a:custGeom>
                <a:avLst/>
                <a:gdLst>
                  <a:gd name="connsiteX0" fmla="*/ 0 w 4275258"/>
                  <a:gd name="connsiteY0" fmla="*/ 0 h 2173779"/>
                  <a:gd name="connsiteX1" fmla="*/ 12599 w 4275258"/>
                  <a:gd name="connsiteY1" fmla="*/ 3596 h 2173779"/>
                  <a:gd name="connsiteX2" fmla="*/ 641671 w 4275258"/>
                  <a:gd name="connsiteY2" fmla="*/ 411752 h 2173779"/>
                  <a:gd name="connsiteX3" fmla="*/ 2578581 w 4275258"/>
                  <a:gd name="connsiteY3" fmla="*/ 1699807 h 2173779"/>
                  <a:gd name="connsiteX4" fmla="*/ 4194023 w 4275258"/>
                  <a:gd name="connsiteY4" fmla="*/ 2081204 h 2173779"/>
                  <a:gd name="connsiteX5" fmla="*/ 4275258 w 4275258"/>
                  <a:gd name="connsiteY5" fmla="*/ 2173779 h 2173779"/>
                  <a:gd name="connsiteX6" fmla="*/ 0 w 4275258"/>
                  <a:gd name="connsiteY6" fmla="*/ 2173779 h 217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5258" h="2173779">
                    <a:moveTo>
                      <a:pt x="0" y="0"/>
                    </a:moveTo>
                    <a:lnTo>
                      <a:pt x="12599" y="3596"/>
                    </a:lnTo>
                    <a:cubicBezTo>
                      <a:pt x="231291" y="79215"/>
                      <a:pt x="445546" y="208372"/>
                      <a:pt x="641671" y="411752"/>
                    </a:cubicBezTo>
                    <a:cubicBezTo>
                      <a:pt x="1687675" y="1496448"/>
                      <a:pt x="1629514" y="1951594"/>
                      <a:pt x="2578581" y="1699807"/>
                    </a:cubicBezTo>
                    <a:cubicBezTo>
                      <a:pt x="3528494" y="1447787"/>
                      <a:pt x="3913036" y="1769017"/>
                      <a:pt x="4194023" y="2081204"/>
                    </a:cubicBezTo>
                    <a:lnTo>
                      <a:pt x="4275258" y="2173779"/>
                    </a:lnTo>
                    <a:lnTo>
                      <a:pt x="0" y="2173779"/>
                    </a:lnTo>
                    <a:close/>
                  </a:path>
                </a:pathLst>
              </a:custGeom>
              <a:gradFill>
                <a:gsLst>
                  <a:gs pos="100000">
                    <a:schemeClr val="accent2">
                      <a:alpha val="0"/>
                    </a:schemeClr>
                  </a:gs>
                  <a:gs pos="0">
                    <a:schemeClr val="accent2">
                      <a:alpha val="65000"/>
                    </a:schemeClr>
                  </a:gs>
                </a:gsLst>
                <a:lin ang="10800000" scaled="1"/>
              </a:gradFill>
              <a:ln w="6938" cap="flat">
                <a:noFill/>
                <a:prstDash val="solid"/>
                <a:miter/>
              </a:ln>
            </p:spPr>
            <p:txBody>
              <a:bodyPr rtlCol="0" anchor="ctr"/>
              <a:lstStyle/>
              <a:p>
                <a:pPr lvl="0"/>
                <a:endParaRPr lang="zh-CN" altLang="en-US">
                  <a:gradFill flip="none" rotWithShape="1">
                    <a:gsLst>
                      <a:gs pos="100000">
                        <a:schemeClr val="accent2">
                          <a:alpha val="0"/>
                        </a:schemeClr>
                      </a:gs>
                      <a:gs pos="0">
                        <a:schemeClr val="accent2">
                          <a:alpha val="40000"/>
                        </a:schemeClr>
                      </a:gs>
                    </a:gsLst>
                    <a:lin ang="10800000" scaled="1"/>
                    <a:tileRect/>
                  </a:gradFill>
                </a:endParaRPr>
              </a:p>
            </p:txBody>
          </p:sp>
          <p:sp>
            <p:nvSpPr>
              <p:cNvPr id="16" name="任意多边形 15"/>
              <p:cNvSpPr/>
              <p:nvPr/>
            </p:nvSpPr>
            <p:spPr>
              <a:xfrm flipH="1" flipV="1">
                <a:off x="5984561" y="1"/>
                <a:ext cx="4373325" cy="457672"/>
              </a:xfrm>
              <a:custGeom>
                <a:avLst/>
                <a:gdLst>
                  <a:gd name="connsiteX0" fmla="*/ 2185086 w 4373325"/>
                  <a:gd name="connsiteY0" fmla="*/ 7 h 457672"/>
                  <a:gd name="connsiteX1" fmla="*/ 3777360 w 4373325"/>
                  <a:gd name="connsiteY1" fmla="*/ 269976 h 457672"/>
                  <a:gd name="connsiteX2" fmla="*/ 4236986 w 4373325"/>
                  <a:gd name="connsiteY2" fmla="*/ 415212 h 457672"/>
                  <a:gd name="connsiteX3" fmla="*/ 4373325 w 4373325"/>
                  <a:gd name="connsiteY3" fmla="*/ 457672 h 457672"/>
                  <a:gd name="connsiteX4" fmla="*/ 0 w 4373325"/>
                  <a:gd name="connsiteY4" fmla="*/ 457672 h 457672"/>
                  <a:gd name="connsiteX5" fmla="*/ 37530 w 4373325"/>
                  <a:gd name="connsiteY5" fmla="*/ 440838 h 457672"/>
                  <a:gd name="connsiteX6" fmla="*/ 2185086 w 4373325"/>
                  <a:gd name="connsiteY6" fmla="*/ 7 h 45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3325" h="457672">
                    <a:moveTo>
                      <a:pt x="2185086" y="7"/>
                    </a:moveTo>
                    <a:cubicBezTo>
                      <a:pt x="2680778" y="-821"/>
                      <a:pt x="3224347" y="70347"/>
                      <a:pt x="3777360" y="269976"/>
                    </a:cubicBezTo>
                    <a:cubicBezTo>
                      <a:pt x="3906571" y="304070"/>
                      <a:pt x="4056980" y="357135"/>
                      <a:pt x="4236986" y="415212"/>
                    </a:cubicBezTo>
                    <a:lnTo>
                      <a:pt x="4373325" y="457672"/>
                    </a:lnTo>
                    <a:lnTo>
                      <a:pt x="0" y="457672"/>
                    </a:lnTo>
                    <a:lnTo>
                      <a:pt x="37530" y="440838"/>
                    </a:lnTo>
                    <a:cubicBezTo>
                      <a:pt x="283651" y="332907"/>
                      <a:pt x="1124855" y="1777"/>
                      <a:pt x="2185086" y="7"/>
                    </a:cubicBezTo>
                    <a:close/>
                  </a:path>
                </a:pathLst>
              </a:custGeom>
              <a:gradFill>
                <a:gsLst>
                  <a:gs pos="100000">
                    <a:schemeClr val="accent1">
                      <a:alpha val="0"/>
                    </a:schemeClr>
                  </a:gs>
                  <a:gs pos="0">
                    <a:schemeClr val="accent1">
                      <a:alpha val="35000"/>
                    </a:schemeClr>
                  </a:gs>
                </a:gsLst>
                <a:lin ang="8100000" scaled="1"/>
              </a:gradFill>
              <a:ln w="6938" cap="flat">
                <a:noFill/>
                <a:prstDash val="solid"/>
                <a:miter/>
              </a:ln>
            </p:spPr>
            <p:txBody>
              <a:bodyPr wrap="square" rtlCol="0" anchor="ctr">
                <a:noAutofit/>
              </a:bodyPr>
              <a:lstStyle/>
              <a:p>
                <a:pPr lvl="0"/>
                <a:endParaRPr lang="zh-CN" altLang="en-US">
                  <a:solidFill>
                    <a:schemeClr val="tx1"/>
                  </a:solidFill>
                </a:endParaRPr>
              </a:p>
            </p:txBody>
          </p:sp>
          <p:sp>
            <p:nvSpPr>
              <p:cNvPr id="17" name="任意多边形 16"/>
              <p:cNvSpPr/>
              <p:nvPr/>
            </p:nvSpPr>
            <p:spPr>
              <a:xfrm>
                <a:off x="4" y="1920955"/>
                <a:ext cx="10357883" cy="4937045"/>
              </a:xfrm>
              <a:custGeom>
                <a:avLst/>
                <a:gdLst>
                  <a:gd name="connsiteX0" fmla="*/ 466797 w 12185937"/>
                  <a:gd name="connsiteY0" fmla="*/ 1317 h 3245840"/>
                  <a:gd name="connsiteX1" fmla="*/ 3866243 w 12185937"/>
                  <a:gd name="connsiteY1" fmla="*/ 114384 h 3245840"/>
                  <a:gd name="connsiteX2" fmla="*/ 8296632 w 12185937"/>
                  <a:gd name="connsiteY2" fmla="*/ 1771707 h 3245840"/>
                  <a:gd name="connsiteX3" fmla="*/ 12066602 w 12185937"/>
                  <a:gd name="connsiteY3" fmla="*/ 3147036 h 3245840"/>
                  <a:gd name="connsiteX4" fmla="*/ 12185937 w 12185937"/>
                  <a:gd name="connsiteY4" fmla="*/ 3169905 h 3245840"/>
                  <a:gd name="connsiteX5" fmla="*/ 12185937 w 12185937"/>
                  <a:gd name="connsiteY5" fmla="*/ 3245840 h 3245840"/>
                  <a:gd name="connsiteX6" fmla="*/ 0 w 12185937"/>
                  <a:gd name="connsiteY6" fmla="*/ 3245840 h 3245840"/>
                  <a:gd name="connsiteX7" fmla="*/ 0 w 12185937"/>
                  <a:gd name="connsiteY7" fmla="*/ 197960 h 3245840"/>
                  <a:gd name="connsiteX8" fmla="*/ 43305 w 12185937"/>
                  <a:gd name="connsiteY8" fmla="*/ 143171 h 3245840"/>
                  <a:gd name="connsiteX9" fmla="*/ 466797 w 12185937"/>
                  <a:gd name="connsiteY9" fmla="*/ 1317 h 324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5937" h="3245840">
                    <a:moveTo>
                      <a:pt x="466797" y="1317"/>
                    </a:moveTo>
                    <a:cubicBezTo>
                      <a:pt x="1077691" y="31742"/>
                      <a:pt x="2143364" y="574891"/>
                      <a:pt x="3866243" y="114384"/>
                    </a:cubicBezTo>
                    <a:cubicBezTo>
                      <a:pt x="6163415" y="-499625"/>
                      <a:pt x="6205746" y="1772017"/>
                      <a:pt x="8296632" y="1771707"/>
                    </a:cubicBezTo>
                    <a:cubicBezTo>
                      <a:pt x="10387518" y="1771396"/>
                      <a:pt x="10926844" y="2919401"/>
                      <a:pt x="12066602" y="3147036"/>
                    </a:cubicBezTo>
                    <a:lnTo>
                      <a:pt x="12185937" y="3169905"/>
                    </a:lnTo>
                    <a:lnTo>
                      <a:pt x="12185937" y="3245840"/>
                    </a:lnTo>
                    <a:lnTo>
                      <a:pt x="0" y="3245840"/>
                    </a:lnTo>
                    <a:lnTo>
                      <a:pt x="0" y="197960"/>
                    </a:lnTo>
                    <a:lnTo>
                      <a:pt x="43305" y="143171"/>
                    </a:lnTo>
                    <a:cubicBezTo>
                      <a:pt x="149130" y="27186"/>
                      <a:pt x="288619" y="-7557"/>
                      <a:pt x="466797" y="1317"/>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grpSp>
      </p:grpSp>
      <p:sp>
        <p:nvSpPr>
          <p:cNvPr id="5" name="标题 4"/>
          <p:cNvSpPr>
            <a:spLocks noGrp="1"/>
          </p:cNvSpPr>
          <p:nvPr>
            <p:ph type="title" hasCustomPrompt="1"/>
          </p:nvPr>
        </p:nvSpPr>
        <p:spPr>
          <a:xfrm>
            <a:off x="5738809" y="2534009"/>
            <a:ext cx="5780089" cy="1607215"/>
          </a:xfrm>
          <a:prstGeom prst="rect">
            <a:avLst/>
          </a:prstGeom>
        </p:spPr>
        <p:txBody>
          <a:bodyPr>
            <a:normAutofit/>
          </a:bodyPr>
          <a:lstStyle>
            <a:lvl1pPr algn="r">
              <a:lnSpc>
                <a:spcPct val="100000"/>
              </a:lnSpc>
              <a:defRPr sz="3200"/>
            </a:lvl1pPr>
          </a:lstStyle>
          <a:p>
            <a:pPr lvl="0"/>
            <a:r>
              <a:rPr lang="zh-CN" altLang="en-US" dirty="0"/>
              <a:t>Click to add title</a:t>
            </a:r>
            <a:endParaRPr lang="en-US" dirty="0"/>
          </a:p>
        </p:txBody>
      </p:sp>
      <p:sp>
        <p:nvSpPr>
          <p:cNvPr id="25" name="文本占位符 24"/>
          <p:cNvSpPr>
            <a:spLocks noGrp="1"/>
          </p:cNvSpPr>
          <p:nvPr>
            <p:ph type="body" sz="quarter" idx="1" hasCustomPrompt="1"/>
          </p:nvPr>
        </p:nvSpPr>
        <p:spPr>
          <a:xfrm>
            <a:off x="5738809" y="4153078"/>
            <a:ext cx="5780089" cy="1104991"/>
          </a:xfrm>
          <a:prstGeom prst="rect">
            <a:avLst/>
          </a:prstGeom>
        </p:spPr>
        <p:txBody>
          <a:bodyPr anchor="t">
            <a:normAutofit/>
          </a:bodyPr>
          <a:lstStyle>
            <a:lvl1pPr marL="0" indent="0" algn="r">
              <a:lnSpc>
                <a:spcPct val="120000"/>
              </a:lnSpc>
              <a:buFont typeface="+mj-lt"/>
              <a:buNone/>
              <a:defRPr sz="2000" b="0">
                <a:solidFill>
                  <a:schemeClr val="tx1"/>
                </a:solidFill>
                <a:latin typeface="+mn-lt"/>
              </a:defRPr>
            </a:lvl1pPr>
          </a:lstStyle>
          <a:p>
            <a:pPr lvl="0"/>
            <a:r>
              <a:rPr lang="zh-CN" altLang="en-US" dirty="0"/>
              <a:t>Click to add text</a:t>
            </a:r>
            <a:endParaRPr lang="en-US" dirty="0"/>
          </a:p>
        </p:txBody>
      </p:sp>
      <p:sp>
        <p:nvSpPr>
          <p:cNvPr id="4" name="日期占位符 3"/>
          <p:cNvSpPr>
            <a:spLocks noGrp="1"/>
          </p:cNvSpPr>
          <p:nvPr>
            <p:ph type="dt" sz="half" idx="10"/>
          </p:nvPr>
        </p:nvSpPr>
        <p:spPr/>
        <p:txBody>
          <a:bodyPr/>
          <a:lstStyle/>
          <a:p>
            <a:fld id="{2A27A813-B2FD-42E1-9222-83B574E99074}" type="datetime1">
              <a:rPr lang="zh-CN" altLang="en-US" smtClean="0"/>
            </a:fld>
            <a:endParaRPr lang="en-US" altLang="zh-CN"/>
          </a:p>
        </p:txBody>
      </p:sp>
      <p:sp>
        <p:nvSpPr>
          <p:cNvPr id="6" name="页脚占位符 5"/>
          <p:cNvSpPr>
            <a:spLocks noGrp="1"/>
          </p:cNvSpPr>
          <p:nvPr>
            <p:ph type="ftr" sz="quarter" idx="11"/>
          </p:nvPr>
        </p:nvSpPr>
        <p:spPr/>
        <p:txBody>
          <a:bodyPr/>
          <a:lstStyle/>
          <a:p>
            <a:r>
              <a:rPr lang="en-US" altLang="zh-CN"/>
              <a:t>iSlide</a:t>
            </a:r>
            <a:endParaRPr lang="zh-CN" altLang="en-US"/>
          </a:p>
        </p:txBody>
      </p:sp>
      <p:sp>
        <p:nvSpPr>
          <p:cNvPr id="8" name="灯片编号占位符 7"/>
          <p:cNvSpPr>
            <a:spLocks noGrp="1"/>
          </p:cNvSpPr>
          <p:nvPr>
            <p:ph type="sldNum" sz="quarter" idx="12"/>
          </p:nvPr>
        </p:nvSpPr>
        <p:spPr/>
        <p:txBody>
          <a:bodyPr/>
          <a:lstStyle/>
          <a:p>
            <a:fld id="{7F65B630-C7FF-41C0-9923-C5E5E29EED81}" type="slidenum">
              <a:rPr lang="en-US" altLang="zh-CN" smtClean="0"/>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zh-CN" altLang="en-US" dirty="0"/>
              <a:t>Click to add title</a:t>
            </a:r>
            <a:endParaRPr lang="en-US" dirty="0"/>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matchingName="Closing">
  <p:cSld name="Closing">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2" name="组合 1"/>
          <p:cNvGrpSpPr/>
          <p:nvPr/>
        </p:nvGrpSpPr>
        <p:grpSpPr>
          <a:xfrm flipH="1">
            <a:off x="0" y="0"/>
            <a:ext cx="12192000" cy="6858000"/>
            <a:chOff x="0" y="0"/>
            <a:chExt cx="12192000" cy="6858000"/>
          </a:xfrm>
        </p:grpSpPr>
        <p:sp>
          <p:nvSpPr>
            <p:cNvPr id="3" name="矩形 2"/>
            <p:cNvSpPr/>
            <p:nvPr/>
          </p:nvSpPr>
          <p:spPr bwMode="auto">
            <a:xfrm>
              <a:off x="0" y="0"/>
              <a:ext cx="12192000" cy="6858000"/>
            </a:xfrm>
            <a:prstGeom prst="rect">
              <a:avLst/>
            </a:prstGeom>
            <a:blipFill>
              <a:blip r:embed="rId2"/>
              <a:srcRect/>
              <a:stretch>
                <a:fillRect l="-28611" t="-20646" r="-13198" b="-20646"/>
              </a:stretch>
            </a:blipFill>
            <a:ln w="38100">
              <a:noFill/>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lvl="0" algn="ctr"/>
              <a:endParaRPr lang="zh-CN" altLang="en-US" dirty="0"/>
            </a:p>
          </p:txBody>
        </p:sp>
        <p:grpSp>
          <p:nvGrpSpPr>
            <p:cNvPr id="6" name="组合 5"/>
            <p:cNvGrpSpPr/>
            <p:nvPr/>
          </p:nvGrpSpPr>
          <p:grpSpPr>
            <a:xfrm>
              <a:off x="3028" y="1"/>
              <a:ext cx="12185944" cy="6857999"/>
              <a:chOff x="-4" y="1"/>
              <a:chExt cx="12185944" cy="6857999"/>
            </a:xfrm>
          </p:grpSpPr>
          <p:sp>
            <p:nvSpPr>
              <p:cNvPr id="8" name="任意多边形 7"/>
              <p:cNvSpPr/>
              <p:nvPr/>
            </p:nvSpPr>
            <p:spPr>
              <a:xfrm flipH="1" flipV="1">
                <a:off x="-4" y="2726871"/>
                <a:ext cx="12185939" cy="4131129"/>
              </a:xfrm>
              <a:custGeom>
                <a:avLst/>
                <a:gdLst>
                  <a:gd name="connsiteX0" fmla="*/ 0 w 12185939"/>
                  <a:gd name="connsiteY0" fmla="*/ 0 h 4400317"/>
                  <a:gd name="connsiteX1" fmla="*/ 12185939 w 12185939"/>
                  <a:gd name="connsiteY1" fmla="*/ 0 h 4400317"/>
                  <a:gd name="connsiteX2" fmla="*/ 12185939 w 12185939"/>
                  <a:gd name="connsiteY2" fmla="*/ 3514538 h 4400317"/>
                  <a:gd name="connsiteX3" fmla="*/ 4050420 w 12185939"/>
                  <a:gd name="connsiteY3" fmla="*/ 1830007 h 4400317"/>
                  <a:gd name="connsiteX4" fmla="*/ 3889305 w 12185939"/>
                  <a:gd name="connsiteY4" fmla="*/ 1699838 h 4400317"/>
                  <a:gd name="connsiteX5" fmla="*/ 119335 w 12185939"/>
                  <a:gd name="connsiteY5" fmla="*/ 113932 h 4400317"/>
                  <a:gd name="connsiteX6" fmla="*/ 0 w 12185939"/>
                  <a:gd name="connsiteY6" fmla="*/ 87562 h 4400317"/>
                  <a:gd name="connsiteX0-1" fmla="*/ 0 w 12185939"/>
                  <a:gd name="connsiteY0-2" fmla="*/ 0 h 4510605"/>
                  <a:gd name="connsiteX1-3" fmla="*/ 12185939 w 12185939"/>
                  <a:gd name="connsiteY1-4" fmla="*/ 0 h 4510605"/>
                  <a:gd name="connsiteX2-5" fmla="*/ 12185939 w 12185939"/>
                  <a:gd name="connsiteY2-6" fmla="*/ 3514538 h 4510605"/>
                  <a:gd name="connsiteX3-7" fmla="*/ 9544337 w 12185939"/>
                  <a:gd name="connsiteY3-8" fmla="*/ 4426820 h 4510605"/>
                  <a:gd name="connsiteX4-9" fmla="*/ 4050420 w 12185939"/>
                  <a:gd name="connsiteY4-10" fmla="*/ 1830007 h 4510605"/>
                  <a:gd name="connsiteX5-11" fmla="*/ 3889305 w 12185939"/>
                  <a:gd name="connsiteY5-12" fmla="*/ 1699838 h 4510605"/>
                  <a:gd name="connsiteX6-13" fmla="*/ 119335 w 12185939"/>
                  <a:gd name="connsiteY6-14" fmla="*/ 113932 h 4510605"/>
                  <a:gd name="connsiteX7" fmla="*/ 0 w 12185939"/>
                  <a:gd name="connsiteY7" fmla="*/ 87562 h 4510605"/>
                  <a:gd name="connsiteX8" fmla="*/ 0 w 12185939"/>
                  <a:gd name="connsiteY8" fmla="*/ 0 h 4510605"/>
                  <a:gd name="connsiteX0-15" fmla="*/ 0 w 12185939"/>
                  <a:gd name="connsiteY0-16" fmla="*/ 0 h 4510605"/>
                  <a:gd name="connsiteX1-17" fmla="*/ 12185939 w 12185939"/>
                  <a:gd name="connsiteY1-18" fmla="*/ 0 h 4510605"/>
                  <a:gd name="connsiteX2-19" fmla="*/ 12185939 w 12185939"/>
                  <a:gd name="connsiteY2-20" fmla="*/ 3514538 h 4510605"/>
                  <a:gd name="connsiteX3-21" fmla="*/ 9544337 w 12185939"/>
                  <a:gd name="connsiteY3-22" fmla="*/ 4426820 h 4510605"/>
                  <a:gd name="connsiteX4-23" fmla="*/ 4050420 w 12185939"/>
                  <a:gd name="connsiteY4-24" fmla="*/ 1830007 h 4510605"/>
                  <a:gd name="connsiteX5-25" fmla="*/ 3889305 w 12185939"/>
                  <a:gd name="connsiteY5-26" fmla="*/ 1699838 h 4510605"/>
                  <a:gd name="connsiteX6-27" fmla="*/ 119335 w 12185939"/>
                  <a:gd name="connsiteY6-28" fmla="*/ 113932 h 4510605"/>
                  <a:gd name="connsiteX7-29" fmla="*/ 0 w 12185939"/>
                  <a:gd name="connsiteY7-30" fmla="*/ 87562 h 4510605"/>
                  <a:gd name="connsiteX8-31" fmla="*/ 0 w 12185939"/>
                  <a:gd name="connsiteY8-32" fmla="*/ 0 h 4510605"/>
                  <a:gd name="connsiteX0-33" fmla="*/ 0 w 12185939"/>
                  <a:gd name="connsiteY0-34" fmla="*/ 0 h 4604410"/>
                  <a:gd name="connsiteX1-35" fmla="*/ 12185939 w 12185939"/>
                  <a:gd name="connsiteY1-36" fmla="*/ 0 h 4604410"/>
                  <a:gd name="connsiteX2-37" fmla="*/ 12185939 w 12185939"/>
                  <a:gd name="connsiteY2-38" fmla="*/ 3514538 h 4604410"/>
                  <a:gd name="connsiteX3-39" fmla="*/ 9544337 w 12185939"/>
                  <a:gd name="connsiteY3-40" fmla="*/ 4426820 h 4604410"/>
                  <a:gd name="connsiteX4-41" fmla="*/ 4050420 w 12185939"/>
                  <a:gd name="connsiteY4-42" fmla="*/ 1830007 h 4604410"/>
                  <a:gd name="connsiteX5-43" fmla="*/ 3889305 w 12185939"/>
                  <a:gd name="connsiteY5-44" fmla="*/ 1699838 h 4604410"/>
                  <a:gd name="connsiteX6-45" fmla="*/ 119335 w 12185939"/>
                  <a:gd name="connsiteY6-46" fmla="*/ 113932 h 4604410"/>
                  <a:gd name="connsiteX7-47" fmla="*/ 0 w 12185939"/>
                  <a:gd name="connsiteY7-48" fmla="*/ 87562 h 4604410"/>
                  <a:gd name="connsiteX8-49" fmla="*/ 0 w 12185939"/>
                  <a:gd name="connsiteY8-50" fmla="*/ 0 h 4604410"/>
                  <a:gd name="connsiteX0-51" fmla="*/ 0 w 12185939"/>
                  <a:gd name="connsiteY0-52" fmla="*/ 0 h 4524104"/>
                  <a:gd name="connsiteX1-53" fmla="*/ 12185939 w 12185939"/>
                  <a:gd name="connsiteY1-54" fmla="*/ 0 h 4524104"/>
                  <a:gd name="connsiteX2-55" fmla="*/ 12185939 w 12185939"/>
                  <a:gd name="connsiteY2-56" fmla="*/ 3514538 h 4524104"/>
                  <a:gd name="connsiteX3-57" fmla="*/ 8179994 w 12185939"/>
                  <a:gd name="connsiteY3-58" fmla="*/ 4343137 h 4524104"/>
                  <a:gd name="connsiteX4-59" fmla="*/ 4050420 w 12185939"/>
                  <a:gd name="connsiteY4-60" fmla="*/ 1830007 h 4524104"/>
                  <a:gd name="connsiteX5-61" fmla="*/ 3889305 w 12185939"/>
                  <a:gd name="connsiteY5-62" fmla="*/ 1699838 h 4524104"/>
                  <a:gd name="connsiteX6-63" fmla="*/ 119335 w 12185939"/>
                  <a:gd name="connsiteY6-64" fmla="*/ 113932 h 4524104"/>
                  <a:gd name="connsiteX7-65" fmla="*/ 0 w 12185939"/>
                  <a:gd name="connsiteY7-66" fmla="*/ 87562 h 4524104"/>
                  <a:gd name="connsiteX8-67" fmla="*/ 0 w 12185939"/>
                  <a:gd name="connsiteY8-68" fmla="*/ 0 h 4524104"/>
                  <a:gd name="connsiteX0-69" fmla="*/ 0 w 12185939"/>
                  <a:gd name="connsiteY0-70" fmla="*/ 0 h 4524104"/>
                  <a:gd name="connsiteX1-71" fmla="*/ 12185939 w 12185939"/>
                  <a:gd name="connsiteY1-72" fmla="*/ 0 h 4524104"/>
                  <a:gd name="connsiteX2-73" fmla="*/ 12185939 w 12185939"/>
                  <a:gd name="connsiteY2-74" fmla="*/ 3514538 h 4524104"/>
                  <a:gd name="connsiteX3-75" fmla="*/ 8179994 w 12185939"/>
                  <a:gd name="connsiteY3-76" fmla="*/ 4343137 h 4524104"/>
                  <a:gd name="connsiteX4-77" fmla="*/ 4050420 w 12185939"/>
                  <a:gd name="connsiteY4-78" fmla="*/ 1830007 h 4524104"/>
                  <a:gd name="connsiteX5-79" fmla="*/ 3889305 w 12185939"/>
                  <a:gd name="connsiteY5-80" fmla="*/ 1699838 h 4524104"/>
                  <a:gd name="connsiteX6-81" fmla="*/ 119335 w 12185939"/>
                  <a:gd name="connsiteY6-82" fmla="*/ 113932 h 4524104"/>
                  <a:gd name="connsiteX7-83" fmla="*/ 0 w 12185939"/>
                  <a:gd name="connsiteY7-84" fmla="*/ 87562 h 4524104"/>
                  <a:gd name="connsiteX8-85" fmla="*/ 0 w 12185939"/>
                  <a:gd name="connsiteY8-86" fmla="*/ 0 h 4524104"/>
                  <a:gd name="connsiteX0-87" fmla="*/ 0 w 12185939"/>
                  <a:gd name="connsiteY0-88" fmla="*/ 0 h 4524104"/>
                  <a:gd name="connsiteX1-89" fmla="*/ 12185939 w 12185939"/>
                  <a:gd name="connsiteY1-90" fmla="*/ 0 h 4524104"/>
                  <a:gd name="connsiteX2-91" fmla="*/ 12185939 w 12185939"/>
                  <a:gd name="connsiteY2-92" fmla="*/ 3514538 h 4524104"/>
                  <a:gd name="connsiteX3-93" fmla="*/ 8179994 w 12185939"/>
                  <a:gd name="connsiteY3-94" fmla="*/ 4343137 h 4524104"/>
                  <a:gd name="connsiteX4-95" fmla="*/ 4050420 w 12185939"/>
                  <a:gd name="connsiteY4-96" fmla="*/ 1830007 h 4524104"/>
                  <a:gd name="connsiteX5-97" fmla="*/ 3889305 w 12185939"/>
                  <a:gd name="connsiteY5-98" fmla="*/ 1699838 h 4524104"/>
                  <a:gd name="connsiteX6-99" fmla="*/ 119335 w 12185939"/>
                  <a:gd name="connsiteY6-100" fmla="*/ 113932 h 4524104"/>
                  <a:gd name="connsiteX7-101" fmla="*/ 0 w 12185939"/>
                  <a:gd name="connsiteY7-102" fmla="*/ 87562 h 4524104"/>
                  <a:gd name="connsiteX8-103" fmla="*/ 0 w 12185939"/>
                  <a:gd name="connsiteY8-104" fmla="*/ 0 h 4524104"/>
                  <a:gd name="connsiteX0-105" fmla="*/ 0 w 12185939"/>
                  <a:gd name="connsiteY0-106" fmla="*/ 0 h 4524104"/>
                  <a:gd name="connsiteX1-107" fmla="*/ 12185939 w 12185939"/>
                  <a:gd name="connsiteY1-108" fmla="*/ 0 h 4524104"/>
                  <a:gd name="connsiteX2-109" fmla="*/ 12185939 w 12185939"/>
                  <a:gd name="connsiteY2-110" fmla="*/ 3514538 h 4524104"/>
                  <a:gd name="connsiteX3-111" fmla="*/ 8179994 w 12185939"/>
                  <a:gd name="connsiteY3-112" fmla="*/ 4343137 h 4524104"/>
                  <a:gd name="connsiteX4-113" fmla="*/ 4050420 w 12185939"/>
                  <a:gd name="connsiteY4-114" fmla="*/ 1830007 h 4524104"/>
                  <a:gd name="connsiteX5-115" fmla="*/ 3889305 w 12185939"/>
                  <a:gd name="connsiteY5-116" fmla="*/ 1699838 h 4524104"/>
                  <a:gd name="connsiteX6-117" fmla="*/ 119335 w 12185939"/>
                  <a:gd name="connsiteY6-118" fmla="*/ 113932 h 4524104"/>
                  <a:gd name="connsiteX7-119" fmla="*/ 0 w 12185939"/>
                  <a:gd name="connsiteY7-120" fmla="*/ 87562 h 4524104"/>
                  <a:gd name="connsiteX8-121" fmla="*/ 0 w 12185939"/>
                  <a:gd name="connsiteY8-122" fmla="*/ 0 h 4524104"/>
                  <a:gd name="connsiteX0-123" fmla="*/ 0 w 12185939"/>
                  <a:gd name="connsiteY0-124" fmla="*/ 0 h 4512132"/>
                  <a:gd name="connsiteX1-125" fmla="*/ 12185939 w 12185939"/>
                  <a:gd name="connsiteY1-126" fmla="*/ 0 h 4512132"/>
                  <a:gd name="connsiteX2-127" fmla="*/ 12185939 w 12185939"/>
                  <a:gd name="connsiteY2-128" fmla="*/ 3514538 h 4512132"/>
                  <a:gd name="connsiteX3-129" fmla="*/ 8179994 w 12185939"/>
                  <a:gd name="connsiteY3-130" fmla="*/ 4343137 h 4512132"/>
                  <a:gd name="connsiteX4-131" fmla="*/ 4050420 w 12185939"/>
                  <a:gd name="connsiteY4-132" fmla="*/ 1830007 h 4512132"/>
                  <a:gd name="connsiteX5-133" fmla="*/ 3889305 w 12185939"/>
                  <a:gd name="connsiteY5-134" fmla="*/ 1699838 h 4512132"/>
                  <a:gd name="connsiteX6-135" fmla="*/ 119335 w 12185939"/>
                  <a:gd name="connsiteY6-136" fmla="*/ 113932 h 4512132"/>
                  <a:gd name="connsiteX7-137" fmla="*/ 0 w 12185939"/>
                  <a:gd name="connsiteY7-138" fmla="*/ 87562 h 4512132"/>
                  <a:gd name="connsiteX8-139" fmla="*/ 0 w 12185939"/>
                  <a:gd name="connsiteY8-140" fmla="*/ 0 h 4512132"/>
                  <a:gd name="connsiteX0-141" fmla="*/ 0 w 12185939"/>
                  <a:gd name="connsiteY0-142" fmla="*/ 0 h 4445694"/>
                  <a:gd name="connsiteX1-143" fmla="*/ 12185939 w 12185939"/>
                  <a:gd name="connsiteY1-144" fmla="*/ 0 h 4445694"/>
                  <a:gd name="connsiteX2-145" fmla="*/ 12185939 w 12185939"/>
                  <a:gd name="connsiteY2-146" fmla="*/ 3514538 h 4445694"/>
                  <a:gd name="connsiteX3-147" fmla="*/ 8179994 w 12185939"/>
                  <a:gd name="connsiteY3-148" fmla="*/ 4343137 h 4445694"/>
                  <a:gd name="connsiteX4-149" fmla="*/ 3889305 w 12185939"/>
                  <a:gd name="connsiteY4-150" fmla="*/ 1699838 h 4445694"/>
                  <a:gd name="connsiteX5-151" fmla="*/ 119335 w 12185939"/>
                  <a:gd name="connsiteY5-152" fmla="*/ 113932 h 4445694"/>
                  <a:gd name="connsiteX6-153" fmla="*/ 0 w 12185939"/>
                  <a:gd name="connsiteY6-154" fmla="*/ 87562 h 4445694"/>
                  <a:gd name="connsiteX7-155" fmla="*/ 0 w 12185939"/>
                  <a:gd name="connsiteY7-156" fmla="*/ 0 h 4445694"/>
                  <a:gd name="connsiteX0-157" fmla="*/ 0 w 12185939"/>
                  <a:gd name="connsiteY0-158" fmla="*/ 0 h 4445694"/>
                  <a:gd name="connsiteX1-159" fmla="*/ 12185939 w 12185939"/>
                  <a:gd name="connsiteY1-160" fmla="*/ 0 h 4445694"/>
                  <a:gd name="connsiteX2-161" fmla="*/ 12185939 w 12185939"/>
                  <a:gd name="connsiteY2-162" fmla="*/ 3514538 h 4445694"/>
                  <a:gd name="connsiteX3-163" fmla="*/ 8179994 w 12185939"/>
                  <a:gd name="connsiteY3-164" fmla="*/ 4343137 h 4445694"/>
                  <a:gd name="connsiteX4-165" fmla="*/ 5527962 w 12185939"/>
                  <a:gd name="connsiteY4-166" fmla="*/ 2833708 h 4445694"/>
                  <a:gd name="connsiteX5-167" fmla="*/ 3889305 w 12185939"/>
                  <a:gd name="connsiteY5-168" fmla="*/ 1699838 h 4445694"/>
                  <a:gd name="connsiteX6-169" fmla="*/ 119335 w 12185939"/>
                  <a:gd name="connsiteY6-170" fmla="*/ 113932 h 4445694"/>
                  <a:gd name="connsiteX7-171" fmla="*/ 0 w 12185939"/>
                  <a:gd name="connsiteY7-172" fmla="*/ 87562 h 4445694"/>
                  <a:gd name="connsiteX8-173" fmla="*/ 0 w 12185939"/>
                  <a:gd name="connsiteY8-174" fmla="*/ 0 h 4445694"/>
                  <a:gd name="connsiteX0-175" fmla="*/ 0 w 12185939"/>
                  <a:gd name="connsiteY0-176" fmla="*/ 0 h 4445694"/>
                  <a:gd name="connsiteX1-177" fmla="*/ 12185939 w 12185939"/>
                  <a:gd name="connsiteY1-178" fmla="*/ 0 h 4445694"/>
                  <a:gd name="connsiteX2-179" fmla="*/ 12185939 w 12185939"/>
                  <a:gd name="connsiteY2-180" fmla="*/ 3514538 h 4445694"/>
                  <a:gd name="connsiteX3-181" fmla="*/ 8179994 w 12185939"/>
                  <a:gd name="connsiteY3-182" fmla="*/ 4343137 h 4445694"/>
                  <a:gd name="connsiteX4-183" fmla="*/ 5527962 w 12185939"/>
                  <a:gd name="connsiteY4-184" fmla="*/ 2833708 h 4445694"/>
                  <a:gd name="connsiteX5-185" fmla="*/ 3889305 w 12185939"/>
                  <a:gd name="connsiteY5-186" fmla="*/ 1699838 h 4445694"/>
                  <a:gd name="connsiteX6-187" fmla="*/ 119335 w 12185939"/>
                  <a:gd name="connsiteY6-188" fmla="*/ 113932 h 4445694"/>
                  <a:gd name="connsiteX7-189" fmla="*/ 0 w 12185939"/>
                  <a:gd name="connsiteY7-190" fmla="*/ 87562 h 4445694"/>
                  <a:gd name="connsiteX8-191" fmla="*/ 0 w 12185939"/>
                  <a:gd name="connsiteY8-192" fmla="*/ 0 h 4445694"/>
                  <a:gd name="connsiteX0-193" fmla="*/ 0 w 12185939"/>
                  <a:gd name="connsiteY0-194" fmla="*/ 0 h 3957922"/>
                  <a:gd name="connsiteX1-195" fmla="*/ 12185939 w 12185939"/>
                  <a:gd name="connsiteY1-196" fmla="*/ 0 h 3957922"/>
                  <a:gd name="connsiteX2-197" fmla="*/ 12185939 w 12185939"/>
                  <a:gd name="connsiteY2-198" fmla="*/ 3514538 h 3957922"/>
                  <a:gd name="connsiteX3-199" fmla="*/ 8319694 w 12185939"/>
                  <a:gd name="connsiteY3-200" fmla="*/ 3610913 h 3957922"/>
                  <a:gd name="connsiteX4-201" fmla="*/ 5527962 w 12185939"/>
                  <a:gd name="connsiteY4-202" fmla="*/ 2833708 h 3957922"/>
                  <a:gd name="connsiteX5-203" fmla="*/ 3889305 w 12185939"/>
                  <a:gd name="connsiteY5-204" fmla="*/ 1699838 h 3957922"/>
                  <a:gd name="connsiteX6-205" fmla="*/ 119335 w 12185939"/>
                  <a:gd name="connsiteY6-206" fmla="*/ 113932 h 3957922"/>
                  <a:gd name="connsiteX7-207" fmla="*/ 0 w 12185939"/>
                  <a:gd name="connsiteY7-208" fmla="*/ 87562 h 3957922"/>
                  <a:gd name="connsiteX8-209" fmla="*/ 0 w 12185939"/>
                  <a:gd name="connsiteY8-210" fmla="*/ 0 h 3957922"/>
                  <a:gd name="connsiteX0-211" fmla="*/ 0 w 12185939"/>
                  <a:gd name="connsiteY0-212" fmla="*/ 0 h 3949780"/>
                  <a:gd name="connsiteX1-213" fmla="*/ 12185939 w 12185939"/>
                  <a:gd name="connsiteY1-214" fmla="*/ 0 h 3949780"/>
                  <a:gd name="connsiteX2-215" fmla="*/ 12185939 w 12185939"/>
                  <a:gd name="connsiteY2-216" fmla="*/ 3514538 h 3949780"/>
                  <a:gd name="connsiteX3-217" fmla="*/ 8319694 w 12185939"/>
                  <a:gd name="connsiteY3-218" fmla="*/ 3610913 h 3949780"/>
                  <a:gd name="connsiteX4-219" fmla="*/ 5527962 w 12185939"/>
                  <a:gd name="connsiteY4-220" fmla="*/ 2833708 h 3949780"/>
                  <a:gd name="connsiteX5-221" fmla="*/ 3889305 w 12185939"/>
                  <a:gd name="connsiteY5-222" fmla="*/ 1699838 h 3949780"/>
                  <a:gd name="connsiteX6-223" fmla="*/ 119335 w 12185939"/>
                  <a:gd name="connsiteY6-224" fmla="*/ 113932 h 3949780"/>
                  <a:gd name="connsiteX7-225" fmla="*/ 0 w 12185939"/>
                  <a:gd name="connsiteY7-226" fmla="*/ 87562 h 3949780"/>
                  <a:gd name="connsiteX8-227" fmla="*/ 0 w 12185939"/>
                  <a:gd name="connsiteY8-228" fmla="*/ 0 h 3949780"/>
                  <a:gd name="connsiteX0-229" fmla="*/ 0 w 12185939"/>
                  <a:gd name="connsiteY0-230" fmla="*/ 0 h 3957922"/>
                  <a:gd name="connsiteX1-231" fmla="*/ 12185939 w 12185939"/>
                  <a:gd name="connsiteY1-232" fmla="*/ 0 h 3957922"/>
                  <a:gd name="connsiteX2-233" fmla="*/ 12185939 w 12185939"/>
                  <a:gd name="connsiteY2-234" fmla="*/ 3514538 h 3957922"/>
                  <a:gd name="connsiteX3-235" fmla="*/ 8319694 w 12185939"/>
                  <a:gd name="connsiteY3-236" fmla="*/ 3610913 h 3957922"/>
                  <a:gd name="connsiteX4-237" fmla="*/ 3889305 w 12185939"/>
                  <a:gd name="connsiteY4-238" fmla="*/ 1699838 h 3957922"/>
                  <a:gd name="connsiteX5-239" fmla="*/ 119335 w 12185939"/>
                  <a:gd name="connsiteY5-240" fmla="*/ 113932 h 3957922"/>
                  <a:gd name="connsiteX6-241" fmla="*/ 0 w 12185939"/>
                  <a:gd name="connsiteY6-242" fmla="*/ 87562 h 3957922"/>
                  <a:gd name="connsiteX7-243" fmla="*/ 0 w 12185939"/>
                  <a:gd name="connsiteY7-244" fmla="*/ 0 h 3957922"/>
                  <a:gd name="connsiteX0-245" fmla="*/ 0 w 12185939"/>
                  <a:gd name="connsiteY0-246" fmla="*/ 0 h 3758604"/>
                  <a:gd name="connsiteX1-247" fmla="*/ 12185939 w 12185939"/>
                  <a:gd name="connsiteY1-248" fmla="*/ 0 h 3758604"/>
                  <a:gd name="connsiteX2-249" fmla="*/ 12185939 w 12185939"/>
                  <a:gd name="connsiteY2-250" fmla="*/ 3514538 h 3758604"/>
                  <a:gd name="connsiteX3-251" fmla="*/ 8319694 w 12185939"/>
                  <a:gd name="connsiteY3-252" fmla="*/ 3610913 h 3758604"/>
                  <a:gd name="connsiteX4-253" fmla="*/ 3889305 w 12185939"/>
                  <a:gd name="connsiteY4-254" fmla="*/ 1699838 h 3758604"/>
                  <a:gd name="connsiteX5-255" fmla="*/ 119335 w 12185939"/>
                  <a:gd name="connsiteY5-256" fmla="*/ 113932 h 3758604"/>
                  <a:gd name="connsiteX6-257" fmla="*/ 0 w 12185939"/>
                  <a:gd name="connsiteY6-258" fmla="*/ 87562 h 3758604"/>
                  <a:gd name="connsiteX7-259" fmla="*/ 0 w 12185939"/>
                  <a:gd name="connsiteY7-260" fmla="*/ 0 h 3758604"/>
                  <a:gd name="connsiteX0-261" fmla="*/ 0 w 12185939"/>
                  <a:gd name="connsiteY0-262" fmla="*/ 0 h 3742810"/>
                  <a:gd name="connsiteX1-263" fmla="*/ 12185939 w 12185939"/>
                  <a:gd name="connsiteY1-264" fmla="*/ 0 h 3742810"/>
                  <a:gd name="connsiteX2-265" fmla="*/ 12185939 w 12185939"/>
                  <a:gd name="connsiteY2-266" fmla="*/ 3514538 h 3742810"/>
                  <a:gd name="connsiteX3-267" fmla="*/ 8319694 w 12185939"/>
                  <a:gd name="connsiteY3-268" fmla="*/ 3610913 h 3742810"/>
                  <a:gd name="connsiteX4-269" fmla="*/ 3889305 w 12185939"/>
                  <a:gd name="connsiteY4-270" fmla="*/ 1699838 h 3742810"/>
                  <a:gd name="connsiteX5-271" fmla="*/ 119335 w 12185939"/>
                  <a:gd name="connsiteY5-272" fmla="*/ 113932 h 3742810"/>
                  <a:gd name="connsiteX6-273" fmla="*/ 0 w 12185939"/>
                  <a:gd name="connsiteY6-274" fmla="*/ 87562 h 3742810"/>
                  <a:gd name="connsiteX7-275" fmla="*/ 0 w 12185939"/>
                  <a:gd name="connsiteY7-276" fmla="*/ 0 h 37428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12185939" h="3742810">
                    <a:moveTo>
                      <a:pt x="0" y="0"/>
                    </a:moveTo>
                    <a:lnTo>
                      <a:pt x="12185939" y="0"/>
                    </a:lnTo>
                    <a:lnTo>
                      <a:pt x="12185939" y="3514538"/>
                    </a:lnTo>
                    <a:cubicBezTo>
                      <a:pt x="11745672" y="4252341"/>
                      <a:pt x="10616866" y="2902893"/>
                      <a:pt x="8319694" y="3610913"/>
                    </a:cubicBezTo>
                    <a:cubicBezTo>
                      <a:pt x="6022522" y="4318933"/>
                      <a:pt x="5980191" y="1699480"/>
                      <a:pt x="3889305" y="1699838"/>
                    </a:cubicBezTo>
                    <a:cubicBezTo>
                      <a:pt x="1798419" y="1700196"/>
                      <a:pt x="1259093" y="376420"/>
                      <a:pt x="119335" y="113932"/>
                    </a:cubicBezTo>
                    <a:lnTo>
                      <a:pt x="0" y="87562"/>
                    </a:lnTo>
                    <a:lnTo>
                      <a:pt x="0" y="0"/>
                    </a:lnTo>
                    <a:close/>
                  </a:path>
                </a:pathLst>
              </a:custGeom>
              <a:gradFill>
                <a:gsLst>
                  <a:gs pos="100000">
                    <a:schemeClr val="accent2">
                      <a:alpha val="34000"/>
                    </a:schemeClr>
                  </a:gs>
                  <a:gs pos="44000">
                    <a:schemeClr val="accent1">
                      <a:alpha val="41000"/>
                    </a:schemeClr>
                  </a:gs>
                </a:gsLst>
                <a:lin ang="0" scaled="0"/>
              </a:gradFill>
              <a:ln w="24451" cap="flat">
                <a:noFill/>
                <a:prstDash val="solid"/>
                <a:miter/>
              </a:ln>
            </p:spPr>
            <p:txBody>
              <a:bodyPr rtlCol="0" anchor="ctr"/>
              <a:lstStyle/>
              <a:p>
                <a:pPr lvl="0"/>
                <a:endParaRPr lang="zh-CN" altLang="en-US">
                  <a:solidFill>
                    <a:schemeClr val="tx1"/>
                  </a:solidFill>
                </a:endParaRPr>
              </a:p>
            </p:txBody>
          </p:sp>
          <p:sp>
            <p:nvSpPr>
              <p:cNvPr id="9" name="任意多边形 8"/>
              <p:cNvSpPr/>
              <p:nvPr/>
            </p:nvSpPr>
            <p:spPr>
              <a:xfrm flipH="1" flipV="1">
                <a:off x="8947440" y="1"/>
                <a:ext cx="3238500" cy="1646634"/>
              </a:xfrm>
              <a:custGeom>
                <a:avLst/>
                <a:gdLst>
                  <a:gd name="connsiteX0" fmla="*/ 0 w 4275258"/>
                  <a:gd name="connsiteY0" fmla="*/ 0 h 2173779"/>
                  <a:gd name="connsiteX1" fmla="*/ 12599 w 4275258"/>
                  <a:gd name="connsiteY1" fmla="*/ 3596 h 2173779"/>
                  <a:gd name="connsiteX2" fmla="*/ 641671 w 4275258"/>
                  <a:gd name="connsiteY2" fmla="*/ 411752 h 2173779"/>
                  <a:gd name="connsiteX3" fmla="*/ 2578581 w 4275258"/>
                  <a:gd name="connsiteY3" fmla="*/ 1699807 h 2173779"/>
                  <a:gd name="connsiteX4" fmla="*/ 4194023 w 4275258"/>
                  <a:gd name="connsiteY4" fmla="*/ 2081204 h 2173779"/>
                  <a:gd name="connsiteX5" fmla="*/ 4275258 w 4275258"/>
                  <a:gd name="connsiteY5" fmla="*/ 2173779 h 2173779"/>
                  <a:gd name="connsiteX6" fmla="*/ 0 w 4275258"/>
                  <a:gd name="connsiteY6" fmla="*/ 2173779 h 217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5258" h="2173779">
                    <a:moveTo>
                      <a:pt x="0" y="0"/>
                    </a:moveTo>
                    <a:lnTo>
                      <a:pt x="12599" y="3596"/>
                    </a:lnTo>
                    <a:cubicBezTo>
                      <a:pt x="231291" y="79215"/>
                      <a:pt x="445546" y="208372"/>
                      <a:pt x="641671" y="411752"/>
                    </a:cubicBezTo>
                    <a:cubicBezTo>
                      <a:pt x="1687675" y="1496448"/>
                      <a:pt x="1629514" y="1951594"/>
                      <a:pt x="2578581" y="1699807"/>
                    </a:cubicBezTo>
                    <a:cubicBezTo>
                      <a:pt x="3528494" y="1447787"/>
                      <a:pt x="3913036" y="1769017"/>
                      <a:pt x="4194023" y="2081204"/>
                    </a:cubicBezTo>
                    <a:lnTo>
                      <a:pt x="4275258" y="2173779"/>
                    </a:lnTo>
                    <a:lnTo>
                      <a:pt x="0" y="2173779"/>
                    </a:lnTo>
                    <a:close/>
                  </a:path>
                </a:pathLst>
              </a:custGeom>
              <a:gradFill>
                <a:gsLst>
                  <a:gs pos="100000">
                    <a:schemeClr val="accent2">
                      <a:alpha val="0"/>
                    </a:schemeClr>
                  </a:gs>
                  <a:gs pos="0">
                    <a:schemeClr val="accent2">
                      <a:alpha val="65000"/>
                    </a:schemeClr>
                  </a:gs>
                </a:gsLst>
                <a:lin ang="10800000" scaled="1"/>
              </a:gradFill>
              <a:ln w="6938" cap="flat">
                <a:noFill/>
                <a:prstDash val="solid"/>
                <a:miter/>
              </a:ln>
            </p:spPr>
            <p:txBody>
              <a:bodyPr rtlCol="0" anchor="ctr"/>
              <a:lstStyle/>
              <a:p>
                <a:pPr lvl="0"/>
                <a:endParaRPr lang="zh-CN" altLang="en-US">
                  <a:gradFill flip="none" rotWithShape="1">
                    <a:gsLst>
                      <a:gs pos="100000">
                        <a:schemeClr val="accent2">
                          <a:alpha val="0"/>
                        </a:schemeClr>
                      </a:gs>
                      <a:gs pos="0">
                        <a:schemeClr val="accent2">
                          <a:alpha val="40000"/>
                        </a:schemeClr>
                      </a:gs>
                    </a:gsLst>
                    <a:lin ang="10800000" scaled="1"/>
                    <a:tileRect/>
                  </a:gradFill>
                </a:endParaRPr>
              </a:p>
            </p:txBody>
          </p:sp>
          <p:sp>
            <p:nvSpPr>
              <p:cNvPr id="10" name="任意多边形 9"/>
              <p:cNvSpPr/>
              <p:nvPr/>
            </p:nvSpPr>
            <p:spPr>
              <a:xfrm flipH="1" flipV="1">
                <a:off x="5984561" y="1"/>
                <a:ext cx="4373325" cy="457672"/>
              </a:xfrm>
              <a:custGeom>
                <a:avLst/>
                <a:gdLst>
                  <a:gd name="connsiteX0" fmla="*/ 2185086 w 4373325"/>
                  <a:gd name="connsiteY0" fmla="*/ 7 h 457672"/>
                  <a:gd name="connsiteX1" fmla="*/ 3777360 w 4373325"/>
                  <a:gd name="connsiteY1" fmla="*/ 269976 h 457672"/>
                  <a:gd name="connsiteX2" fmla="*/ 4236986 w 4373325"/>
                  <a:gd name="connsiteY2" fmla="*/ 415212 h 457672"/>
                  <a:gd name="connsiteX3" fmla="*/ 4373325 w 4373325"/>
                  <a:gd name="connsiteY3" fmla="*/ 457672 h 457672"/>
                  <a:gd name="connsiteX4" fmla="*/ 0 w 4373325"/>
                  <a:gd name="connsiteY4" fmla="*/ 457672 h 457672"/>
                  <a:gd name="connsiteX5" fmla="*/ 37530 w 4373325"/>
                  <a:gd name="connsiteY5" fmla="*/ 440838 h 457672"/>
                  <a:gd name="connsiteX6" fmla="*/ 2185086 w 4373325"/>
                  <a:gd name="connsiteY6" fmla="*/ 7 h 457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73325" h="457672">
                    <a:moveTo>
                      <a:pt x="2185086" y="7"/>
                    </a:moveTo>
                    <a:cubicBezTo>
                      <a:pt x="2680778" y="-821"/>
                      <a:pt x="3224347" y="70347"/>
                      <a:pt x="3777360" y="269976"/>
                    </a:cubicBezTo>
                    <a:cubicBezTo>
                      <a:pt x="3906571" y="304070"/>
                      <a:pt x="4056980" y="357135"/>
                      <a:pt x="4236986" y="415212"/>
                    </a:cubicBezTo>
                    <a:lnTo>
                      <a:pt x="4373325" y="457672"/>
                    </a:lnTo>
                    <a:lnTo>
                      <a:pt x="0" y="457672"/>
                    </a:lnTo>
                    <a:lnTo>
                      <a:pt x="37530" y="440838"/>
                    </a:lnTo>
                    <a:cubicBezTo>
                      <a:pt x="283651" y="332907"/>
                      <a:pt x="1124855" y="1777"/>
                      <a:pt x="2185086" y="7"/>
                    </a:cubicBezTo>
                    <a:close/>
                  </a:path>
                </a:pathLst>
              </a:custGeom>
              <a:gradFill>
                <a:gsLst>
                  <a:gs pos="100000">
                    <a:schemeClr val="accent1">
                      <a:alpha val="0"/>
                    </a:schemeClr>
                  </a:gs>
                  <a:gs pos="0">
                    <a:schemeClr val="accent1">
                      <a:alpha val="35000"/>
                    </a:schemeClr>
                  </a:gs>
                </a:gsLst>
                <a:lin ang="8100000" scaled="1"/>
              </a:gradFill>
              <a:ln w="6938" cap="flat">
                <a:noFill/>
                <a:prstDash val="solid"/>
                <a:miter/>
              </a:ln>
            </p:spPr>
            <p:txBody>
              <a:bodyPr wrap="square" rtlCol="0" anchor="ctr">
                <a:noAutofit/>
              </a:bodyPr>
              <a:lstStyle/>
              <a:p>
                <a:pPr lvl="0"/>
                <a:endParaRPr lang="zh-CN" altLang="en-US">
                  <a:solidFill>
                    <a:schemeClr val="tx1"/>
                  </a:solidFill>
                </a:endParaRPr>
              </a:p>
            </p:txBody>
          </p:sp>
          <p:sp>
            <p:nvSpPr>
              <p:cNvPr id="11" name="任意多边形 10"/>
              <p:cNvSpPr/>
              <p:nvPr/>
            </p:nvSpPr>
            <p:spPr>
              <a:xfrm>
                <a:off x="1" y="3233057"/>
                <a:ext cx="12185937" cy="3624943"/>
              </a:xfrm>
              <a:custGeom>
                <a:avLst/>
                <a:gdLst>
                  <a:gd name="connsiteX0" fmla="*/ 466797 w 12185937"/>
                  <a:gd name="connsiteY0" fmla="*/ 1317 h 3245840"/>
                  <a:gd name="connsiteX1" fmla="*/ 3866243 w 12185937"/>
                  <a:gd name="connsiteY1" fmla="*/ 114384 h 3245840"/>
                  <a:gd name="connsiteX2" fmla="*/ 8296632 w 12185937"/>
                  <a:gd name="connsiteY2" fmla="*/ 1771707 h 3245840"/>
                  <a:gd name="connsiteX3" fmla="*/ 12066602 w 12185937"/>
                  <a:gd name="connsiteY3" fmla="*/ 3147036 h 3245840"/>
                  <a:gd name="connsiteX4" fmla="*/ 12185937 w 12185937"/>
                  <a:gd name="connsiteY4" fmla="*/ 3169905 h 3245840"/>
                  <a:gd name="connsiteX5" fmla="*/ 12185937 w 12185937"/>
                  <a:gd name="connsiteY5" fmla="*/ 3245840 h 3245840"/>
                  <a:gd name="connsiteX6" fmla="*/ 0 w 12185937"/>
                  <a:gd name="connsiteY6" fmla="*/ 3245840 h 3245840"/>
                  <a:gd name="connsiteX7" fmla="*/ 0 w 12185937"/>
                  <a:gd name="connsiteY7" fmla="*/ 197960 h 3245840"/>
                  <a:gd name="connsiteX8" fmla="*/ 43305 w 12185937"/>
                  <a:gd name="connsiteY8" fmla="*/ 143171 h 3245840"/>
                  <a:gd name="connsiteX9" fmla="*/ 466797 w 12185937"/>
                  <a:gd name="connsiteY9" fmla="*/ 1317 h 3245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85937" h="3245840">
                    <a:moveTo>
                      <a:pt x="466797" y="1317"/>
                    </a:moveTo>
                    <a:cubicBezTo>
                      <a:pt x="1077691" y="31742"/>
                      <a:pt x="2143364" y="574891"/>
                      <a:pt x="3866243" y="114384"/>
                    </a:cubicBezTo>
                    <a:cubicBezTo>
                      <a:pt x="6163415" y="-499625"/>
                      <a:pt x="6205746" y="1772017"/>
                      <a:pt x="8296632" y="1771707"/>
                    </a:cubicBezTo>
                    <a:cubicBezTo>
                      <a:pt x="10387518" y="1771396"/>
                      <a:pt x="10926844" y="2919401"/>
                      <a:pt x="12066602" y="3147036"/>
                    </a:cubicBezTo>
                    <a:lnTo>
                      <a:pt x="12185937" y="3169905"/>
                    </a:lnTo>
                    <a:lnTo>
                      <a:pt x="12185937" y="3245840"/>
                    </a:lnTo>
                    <a:lnTo>
                      <a:pt x="0" y="3245840"/>
                    </a:lnTo>
                    <a:lnTo>
                      <a:pt x="0" y="197960"/>
                    </a:lnTo>
                    <a:lnTo>
                      <a:pt x="43305" y="143171"/>
                    </a:lnTo>
                    <a:cubicBezTo>
                      <a:pt x="149130" y="27186"/>
                      <a:pt x="288619" y="-7557"/>
                      <a:pt x="466797" y="1317"/>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Arial" panose="020B0604020202020204" pitchFamily="34" charset="0"/>
                  <a:ea typeface="微软雅黑" panose="020B0503020204020204" pitchFamily="34" charset="-122"/>
                </a:endParaRPr>
              </a:p>
            </p:txBody>
          </p:sp>
        </p:grpSp>
      </p:grpSp>
      <p:cxnSp>
        <p:nvCxnSpPr>
          <p:cNvPr id="20" name="直接连接符 19"/>
          <p:cNvCxnSpPr/>
          <p:nvPr/>
        </p:nvCxnSpPr>
        <p:spPr>
          <a:xfrm>
            <a:off x="6002807" y="5694215"/>
            <a:ext cx="5516093" cy="0"/>
          </a:xfrm>
          <a:prstGeom prst="line">
            <a:avLst/>
          </a:prstGeom>
          <a:ln w="50800" cap="rnd">
            <a:noFill/>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hasCustomPrompt="1"/>
          </p:nvPr>
        </p:nvSpPr>
        <p:spPr>
          <a:xfrm>
            <a:off x="4152901" y="2324100"/>
            <a:ext cx="7366000" cy="2584780"/>
          </a:xfrm>
          <a:prstGeom prst="rect">
            <a:avLst/>
          </a:prstGeom>
        </p:spPr>
        <p:txBody>
          <a:bodyPr wrap="square" anchor="b">
            <a:noAutofit/>
          </a:bodyPr>
          <a:lstStyle>
            <a:lvl1pPr algn="r">
              <a:lnSpc>
                <a:spcPct val="100000"/>
              </a:lnSpc>
              <a:defRPr sz="7200">
                <a:ln w="19050">
                  <a:noFill/>
                </a:ln>
                <a:solidFill>
                  <a:schemeClr val="tx1"/>
                </a:solidFill>
              </a:defRPr>
            </a:lvl1pPr>
          </a:lstStyle>
          <a:p>
            <a:pPr lvl="0"/>
            <a:r>
              <a:rPr lang="zh-CN" altLang="en-US" dirty="0"/>
              <a:t>Click to add title</a:t>
            </a:r>
            <a:endParaRPr lang="en-US" dirty="0"/>
          </a:p>
        </p:txBody>
      </p:sp>
      <p:sp>
        <p:nvSpPr>
          <p:cNvPr id="4" name="文本占位符 3"/>
          <p:cNvSpPr>
            <a:spLocks noGrp="1"/>
          </p:cNvSpPr>
          <p:nvPr>
            <p:ph type="body" sz="quarter" idx="13" hasCustomPrompt="1"/>
          </p:nvPr>
        </p:nvSpPr>
        <p:spPr>
          <a:xfrm>
            <a:off x="6002807" y="5415066"/>
            <a:ext cx="5516093" cy="276999"/>
          </a:xfrm>
          <a:prstGeom prst="rect">
            <a:avLst/>
          </a:prstGeom>
        </p:spPr>
        <p:txBody>
          <a:bodyPr wrap="square" lIns="90000">
            <a:normAutofit/>
          </a:bodyPr>
          <a:lstStyle>
            <a:lvl1pPr marL="0" indent="0" algn="r">
              <a:lnSpc>
                <a:spcPct val="100000"/>
              </a:lnSpc>
              <a:buNone/>
              <a:defRPr sz="1200"/>
            </a:lvl1pPr>
          </a:lstStyle>
          <a:p>
            <a:pPr lvl="0"/>
            <a:r>
              <a:rPr lang="zh-CN" altLang="en-US" dirty="0"/>
              <a:t>Presenter name</a:t>
            </a:r>
            <a:endParaRPr lang="en-US" dirty="0"/>
          </a:p>
        </p:txBody>
      </p:sp>
      <p:sp>
        <p:nvSpPr>
          <p:cNvPr id="7" name="文本占位符 6"/>
          <p:cNvSpPr>
            <a:spLocks noGrp="1"/>
          </p:cNvSpPr>
          <p:nvPr>
            <p:ph type="body" sz="quarter" idx="14" hasCustomPrompt="1"/>
          </p:nvPr>
        </p:nvSpPr>
        <p:spPr>
          <a:xfrm>
            <a:off x="6002807" y="5739825"/>
            <a:ext cx="5516093" cy="276999"/>
          </a:xfrm>
          <a:prstGeom prst="rect">
            <a:avLst/>
          </a:prstGeom>
        </p:spPr>
        <p:txBody>
          <a:bodyPr wrap="none">
            <a:normAutofit/>
          </a:bodyPr>
          <a:lstStyle>
            <a:lvl1pPr marL="0" indent="0" algn="r">
              <a:lnSpc>
                <a:spcPct val="100000"/>
              </a:lnSpc>
              <a:buNone/>
              <a:defRPr sz="1200"/>
            </a:lvl1pPr>
          </a:lstStyle>
          <a:p>
            <a:pPr lvl="0"/>
            <a:r>
              <a:rPr lang="zh-CN" altLang="en-US" dirty="0"/>
              <a:t>www.islide.cc</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50000">
              <a:schemeClr val="bg1"/>
            </a:gs>
          </a:gsLst>
          <a:lin ang="5400000" scaled="0"/>
        </a:gradFill>
        <a:effectLst/>
      </p:bgPr>
    </p:bg>
    <p:spTree>
      <p:nvGrpSpPr>
        <p:cNvPr id="1" name=""/>
        <p:cNvGrpSpPr/>
        <p:nvPr/>
      </p:nvGrpSpPr>
      <p:grpSpPr>
        <a:xfrm>
          <a:off x="0" y="0"/>
          <a:ext cx="0" cy="0"/>
          <a:chOff x="0" y="0"/>
          <a:chExt cx="0" cy="0"/>
        </a:xfrm>
      </p:grpSpPr>
      <p:grpSp>
        <p:nvGrpSpPr>
          <p:cNvPr id="7" name="组合 6"/>
          <p:cNvGrpSpPr/>
          <p:nvPr/>
        </p:nvGrpSpPr>
        <p:grpSpPr>
          <a:xfrm>
            <a:off x="0" y="1"/>
            <a:ext cx="12192000" cy="6857998"/>
            <a:chOff x="0" y="1"/>
            <a:chExt cx="12192000" cy="6857998"/>
          </a:xfrm>
        </p:grpSpPr>
        <p:grpSp>
          <p:nvGrpSpPr>
            <p:cNvPr id="8" name="组合 7"/>
            <p:cNvGrpSpPr/>
            <p:nvPr/>
          </p:nvGrpSpPr>
          <p:grpSpPr>
            <a:xfrm>
              <a:off x="0" y="1"/>
              <a:ext cx="1206500" cy="1605731"/>
              <a:chOff x="0" y="1"/>
              <a:chExt cx="3509740" cy="4671114"/>
            </a:xfrm>
          </p:grpSpPr>
          <p:sp>
            <p:nvSpPr>
              <p:cNvPr id="17" name="任意多边形 16"/>
              <p:cNvSpPr/>
              <p:nvPr/>
            </p:nvSpPr>
            <p:spPr>
              <a:xfrm>
                <a:off x="0" y="531050"/>
                <a:ext cx="3509740" cy="4140065"/>
              </a:xfrm>
              <a:custGeom>
                <a:avLst/>
                <a:gdLst>
                  <a:gd name="connsiteX0" fmla="*/ 1995878 w 5172248"/>
                  <a:gd name="connsiteY0" fmla="*/ 0 h 6101148"/>
                  <a:gd name="connsiteX1" fmla="*/ 5172248 w 5172248"/>
                  <a:gd name="connsiteY1" fmla="*/ 3050574 h 6101148"/>
                  <a:gd name="connsiteX2" fmla="*/ 1995878 w 5172248"/>
                  <a:gd name="connsiteY2" fmla="*/ 6101148 h 6101148"/>
                  <a:gd name="connsiteX3" fmla="*/ 219939 w 5172248"/>
                  <a:gd name="connsiteY3" fmla="*/ 5580158 h 6101148"/>
                  <a:gd name="connsiteX4" fmla="*/ 0 w 5172248"/>
                  <a:gd name="connsiteY4" fmla="*/ 5422204 h 6101148"/>
                  <a:gd name="connsiteX5" fmla="*/ 0 w 5172248"/>
                  <a:gd name="connsiteY5" fmla="*/ 678944 h 6101148"/>
                  <a:gd name="connsiteX6" fmla="*/ 219939 w 5172248"/>
                  <a:gd name="connsiteY6" fmla="*/ 520990 h 6101148"/>
                  <a:gd name="connsiteX7" fmla="*/ 1995878 w 5172248"/>
                  <a:gd name="connsiteY7" fmla="*/ 0 h 6101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2248" h="6101148">
                    <a:moveTo>
                      <a:pt x="1995878" y="0"/>
                    </a:moveTo>
                    <a:cubicBezTo>
                      <a:pt x="3750139" y="0"/>
                      <a:pt x="5172248" y="1365789"/>
                      <a:pt x="5172248" y="3050574"/>
                    </a:cubicBezTo>
                    <a:cubicBezTo>
                      <a:pt x="5172248" y="4735359"/>
                      <a:pt x="3750139" y="6101148"/>
                      <a:pt x="1995878" y="6101148"/>
                    </a:cubicBezTo>
                    <a:cubicBezTo>
                      <a:pt x="1338030" y="6101148"/>
                      <a:pt x="726891" y="5909084"/>
                      <a:pt x="219939" y="5580158"/>
                    </a:cubicBezTo>
                    <a:lnTo>
                      <a:pt x="0" y="5422204"/>
                    </a:lnTo>
                    <a:lnTo>
                      <a:pt x="0" y="678944"/>
                    </a:lnTo>
                    <a:lnTo>
                      <a:pt x="219939" y="520990"/>
                    </a:lnTo>
                    <a:cubicBezTo>
                      <a:pt x="726891" y="192064"/>
                      <a:pt x="1338030" y="0"/>
                      <a:pt x="1995878" y="0"/>
                    </a:cubicBezTo>
                    <a:close/>
                  </a:path>
                </a:pathLst>
              </a:custGeom>
              <a:solidFill>
                <a:schemeClr val="accent1">
                  <a:alpha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tx1"/>
                  </a:solidFill>
                </a:endParaRPr>
              </a:p>
            </p:txBody>
          </p:sp>
          <p:sp>
            <p:nvSpPr>
              <p:cNvPr id="19" name="任意多边形 18"/>
              <p:cNvSpPr/>
              <p:nvPr/>
            </p:nvSpPr>
            <p:spPr>
              <a:xfrm>
                <a:off x="0" y="1"/>
                <a:ext cx="2131542" cy="2105841"/>
              </a:xfrm>
              <a:custGeom>
                <a:avLst/>
                <a:gdLst>
                  <a:gd name="connsiteX0" fmla="*/ 1610596 w 1947314"/>
                  <a:gd name="connsiteY0" fmla="*/ 0 h 1923835"/>
                  <a:gd name="connsiteX1" fmla="*/ 1947314 w 1947314"/>
                  <a:gd name="connsiteY1" fmla="*/ 0 h 1923835"/>
                  <a:gd name="connsiteX2" fmla="*/ 1937664 w 1947314"/>
                  <a:gd name="connsiteY2" fmla="*/ 191112 h 1923835"/>
                  <a:gd name="connsiteX3" fmla="*/ 17567 w 1947314"/>
                  <a:gd name="connsiteY3" fmla="*/ 1923835 h 1923835"/>
                  <a:gd name="connsiteX4" fmla="*/ 0 w 1947314"/>
                  <a:gd name="connsiteY4" fmla="*/ 1922948 h 1923835"/>
                  <a:gd name="connsiteX5" fmla="*/ 0 w 1947314"/>
                  <a:gd name="connsiteY5" fmla="*/ 1586230 h 1923835"/>
                  <a:gd name="connsiteX6" fmla="*/ 17567 w 1947314"/>
                  <a:gd name="connsiteY6" fmla="*/ 1587117 h 1923835"/>
                  <a:gd name="connsiteX7" fmla="*/ 1602684 w 1947314"/>
                  <a:gd name="connsiteY7" fmla="*/ 156684 h 192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47314" h="1923835">
                    <a:moveTo>
                      <a:pt x="1610596" y="0"/>
                    </a:moveTo>
                    <a:lnTo>
                      <a:pt x="1947314" y="0"/>
                    </a:lnTo>
                    <a:lnTo>
                      <a:pt x="1937664" y="191112"/>
                    </a:lnTo>
                    <a:cubicBezTo>
                      <a:pt x="1838825" y="1164356"/>
                      <a:pt x="1016889" y="1923835"/>
                      <a:pt x="17567" y="1923835"/>
                    </a:cubicBezTo>
                    <a:lnTo>
                      <a:pt x="0" y="1922948"/>
                    </a:lnTo>
                    <a:lnTo>
                      <a:pt x="0" y="1586230"/>
                    </a:lnTo>
                    <a:lnTo>
                      <a:pt x="17567" y="1587117"/>
                    </a:lnTo>
                    <a:cubicBezTo>
                      <a:pt x="842548" y="1587117"/>
                      <a:pt x="1521089" y="960137"/>
                      <a:pt x="1602684" y="156684"/>
                    </a:cubicBezTo>
                    <a:close/>
                  </a:path>
                </a:pathLst>
              </a:custGeom>
              <a:gradFill flip="none" rotWithShape="1">
                <a:gsLst>
                  <a:gs pos="0">
                    <a:schemeClr val="accent1">
                      <a:lumMod val="40000"/>
                      <a:lumOff val="60000"/>
                    </a:schemeClr>
                  </a:gs>
                  <a:gs pos="100000">
                    <a:schemeClr val="accent1"/>
                  </a:gs>
                </a:gsLst>
                <a:lin ang="10800000" scaled="1"/>
                <a:tileRect/>
              </a:gradFill>
              <a:ln w="19050">
                <a:noFill/>
                <a:round/>
              </a:ln>
            </p:spPr>
            <p:txBody>
              <a:bodyPr vert="horz" wrap="square" lIns="91440" tIns="45720" rIns="91440" bIns="45720" numCol="1" spcCol="0" rtlCol="0" fromWordArt="0" anchor="ctr" anchorCtr="1" forceAA="0" compatLnSpc="1">
                <a:noAutofit/>
              </a:bodyPr>
              <a:lstStyle/>
              <a:p>
                <a:pPr lvl="0" algn="ctr"/>
                <a:endParaRPr lang="zh-CN" altLang="en-US" sz="1200" b="1">
                  <a:solidFill>
                    <a:schemeClr val="tx1"/>
                  </a:solidFill>
                </a:endParaRPr>
              </a:p>
            </p:txBody>
          </p:sp>
        </p:grpSp>
        <p:grpSp>
          <p:nvGrpSpPr>
            <p:cNvPr id="10" name="组合 9"/>
            <p:cNvGrpSpPr/>
            <p:nvPr/>
          </p:nvGrpSpPr>
          <p:grpSpPr>
            <a:xfrm>
              <a:off x="10858500" y="5511800"/>
              <a:ext cx="1333500" cy="1346199"/>
              <a:chOff x="10858500" y="5511800"/>
              <a:chExt cx="1333500" cy="1346199"/>
            </a:xfrm>
          </p:grpSpPr>
          <p:sp>
            <p:nvSpPr>
              <p:cNvPr id="12" name="任意多边形 11"/>
              <p:cNvSpPr/>
              <p:nvPr/>
            </p:nvSpPr>
            <p:spPr>
              <a:xfrm>
                <a:off x="10858500" y="6266282"/>
                <a:ext cx="1333500" cy="591717"/>
              </a:xfrm>
              <a:custGeom>
                <a:avLst/>
                <a:gdLst>
                  <a:gd name="connsiteX0" fmla="*/ 1722638 w 2395738"/>
                  <a:gd name="connsiteY0" fmla="*/ 0 h 1063066"/>
                  <a:gd name="connsiteX1" fmla="*/ 2296579 w 2395738"/>
                  <a:gd name="connsiteY1" fmla="*/ 86772 h 1063066"/>
                  <a:gd name="connsiteX2" fmla="*/ 2395738 w 2395738"/>
                  <a:gd name="connsiteY2" fmla="*/ 123065 h 1063066"/>
                  <a:gd name="connsiteX3" fmla="*/ 2395738 w 2395738"/>
                  <a:gd name="connsiteY3" fmla="*/ 307866 h 1063066"/>
                  <a:gd name="connsiteX4" fmla="*/ 2244925 w 2395738"/>
                  <a:gd name="connsiteY4" fmla="*/ 252668 h 1063066"/>
                  <a:gd name="connsiteX5" fmla="*/ 1722638 w 2395738"/>
                  <a:gd name="connsiteY5" fmla="*/ 173705 h 1063066"/>
                  <a:gd name="connsiteX6" fmla="*/ 266240 w 2395738"/>
                  <a:gd name="connsiteY6" fmla="*/ 948066 h 1063066"/>
                  <a:gd name="connsiteX7" fmla="*/ 196375 w 2395738"/>
                  <a:gd name="connsiteY7" fmla="*/ 1063066 h 1063066"/>
                  <a:gd name="connsiteX8" fmla="*/ 0 w 2395738"/>
                  <a:gd name="connsiteY8" fmla="*/ 1063066 h 1063066"/>
                  <a:gd name="connsiteX9" fmla="*/ 25525 w 2395738"/>
                  <a:gd name="connsiteY9" fmla="*/ 1010080 h 1063066"/>
                  <a:gd name="connsiteX10" fmla="*/ 1722638 w 2395738"/>
                  <a:gd name="connsiteY10" fmla="*/ 0 h 1063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95738" h="1063066">
                    <a:moveTo>
                      <a:pt x="1722638" y="0"/>
                    </a:moveTo>
                    <a:cubicBezTo>
                      <a:pt x="1922502" y="0"/>
                      <a:pt x="2115271" y="30379"/>
                      <a:pt x="2296579" y="86772"/>
                    </a:cubicBezTo>
                    <a:lnTo>
                      <a:pt x="2395738" y="123065"/>
                    </a:lnTo>
                    <a:lnTo>
                      <a:pt x="2395738" y="307866"/>
                    </a:lnTo>
                    <a:lnTo>
                      <a:pt x="2244925" y="252668"/>
                    </a:lnTo>
                    <a:cubicBezTo>
                      <a:pt x="2079935" y="201350"/>
                      <a:pt x="1904515" y="173705"/>
                      <a:pt x="1722638" y="173705"/>
                    </a:cubicBezTo>
                    <a:cubicBezTo>
                      <a:pt x="1116382" y="173705"/>
                      <a:pt x="581870" y="480872"/>
                      <a:pt x="266240" y="948066"/>
                    </a:cubicBezTo>
                    <a:lnTo>
                      <a:pt x="196375" y="1063066"/>
                    </a:lnTo>
                    <a:lnTo>
                      <a:pt x="0" y="1063066"/>
                    </a:lnTo>
                    <a:lnTo>
                      <a:pt x="25525" y="1010080"/>
                    </a:lnTo>
                    <a:cubicBezTo>
                      <a:pt x="352360" y="408431"/>
                      <a:pt x="989802" y="0"/>
                      <a:pt x="1722638" y="0"/>
                    </a:cubicBezTo>
                    <a:close/>
                  </a:path>
                </a:pathLst>
              </a:custGeom>
              <a:gradFill flip="none" rotWithShape="1">
                <a:gsLst>
                  <a:gs pos="0">
                    <a:schemeClr val="accent1">
                      <a:lumMod val="40000"/>
                      <a:lumOff val="60000"/>
                      <a:alpha val="49000"/>
                    </a:schemeClr>
                  </a:gs>
                  <a:gs pos="100000">
                    <a:schemeClr val="accent1">
                      <a:alpha val="50000"/>
                    </a:schemeClr>
                  </a:gs>
                </a:gsLst>
                <a:lin ang="10800000" scaled="1"/>
                <a:tileRect/>
              </a:gradFill>
              <a:ln w="19050">
                <a:noFill/>
                <a:round/>
              </a:ln>
            </p:spPr>
            <p:txBody>
              <a:bodyPr vert="horz" wrap="square" lIns="91440" tIns="45720" rIns="91440" bIns="45720" numCol="1" spcCol="0" rtlCol="0" fromWordArt="0" anchor="ctr" anchorCtr="1" forceAA="0" compatLnSpc="1">
                <a:noAutofit/>
              </a:bodyPr>
              <a:lstStyle/>
              <a:p>
                <a:pPr lvl="0" algn="ctr"/>
                <a:endParaRPr lang="zh-CN" altLang="en-US" sz="1200" b="1">
                  <a:solidFill>
                    <a:schemeClr val="tx1"/>
                  </a:solidFill>
                </a:endParaRPr>
              </a:p>
            </p:txBody>
          </p:sp>
          <p:sp>
            <p:nvSpPr>
              <p:cNvPr id="13" name="任意多边形 12"/>
              <p:cNvSpPr/>
              <p:nvPr/>
            </p:nvSpPr>
            <p:spPr>
              <a:xfrm>
                <a:off x="12045916" y="5511800"/>
                <a:ext cx="146083" cy="275322"/>
              </a:xfrm>
              <a:custGeom>
                <a:avLst/>
                <a:gdLst>
                  <a:gd name="connsiteX0" fmla="*/ 207578 w 220278"/>
                  <a:gd name="connsiteY0" fmla="*/ 0 h 415156"/>
                  <a:gd name="connsiteX1" fmla="*/ 220278 w 220278"/>
                  <a:gd name="connsiteY1" fmla="*/ 1281 h 415156"/>
                  <a:gd name="connsiteX2" fmla="*/ 220278 w 220278"/>
                  <a:gd name="connsiteY2" fmla="*/ 413876 h 415156"/>
                  <a:gd name="connsiteX3" fmla="*/ 207578 w 220278"/>
                  <a:gd name="connsiteY3" fmla="*/ 415156 h 415156"/>
                  <a:gd name="connsiteX4" fmla="*/ 0 w 220278"/>
                  <a:gd name="connsiteY4" fmla="*/ 207578 h 415156"/>
                  <a:gd name="connsiteX5" fmla="*/ 207578 w 220278"/>
                  <a:gd name="connsiteY5" fmla="*/ 0 h 4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278" h="415156">
                    <a:moveTo>
                      <a:pt x="207578" y="0"/>
                    </a:moveTo>
                    <a:lnTo>
                      <a:pt x="220278" y="1281"/>
                    </a:lnTo>
                    <a:lnTo>
                      <a:pt x="220278" y="413876"/>
                    </a:lnTo>
                    <a:lnTo>
                      <a:pt x="207578" y="415156"/>
                    </a:lnTo>
                    <a:cubicBezTo>
                      <a:pt x="92936" y="415156"/>
                      <a:pt x="0" y="322220"/>
                      <a:pt x="0" y="207578"/>
                    </a:cubicBezTo>
                    <a:cubicBezTo>
                      <a:pt x="0" y="92936"/>
                      <a:pt x="92936" y="0"/>
                      <a:pt x="207578" y="0"/>
                    </a:cubicBezTo>
                    <a:close/>
                  </a:path>
                </a:pathLst>
              </a:custGeom>
              <a:solidFill>
                <a:schemeClr val="accent1">
                  <a:alpha val="30000"/>
                </a:schemeClr>
              </a:solidFill>
              <a:ln w="19050">
                <a:noFill/>
                <a:round/>
              </a:ln>
            </p:spPr>
            <p:txBody>
              <a:bodyPr vert="horz" wrap="square" lIns="91440" tIns="45720" rIns="91440" bIns="45720" numCol="1" spcCol="0" rtlCol="0" fromWordArt="0" anchor="ctr" anchorCtr="1" forceAA="0" compatLnSpc="1">
                <a:noAutofit/>
              </a:bodyPr>
              <a:lstStyle/>
              <a:p>
                <a:pPr lvl="0" algn="ctr"/>
                <a:endParaRPr lang="zh-CN" altLang="en-US" sz="1200" b="1">
                  <a:solidFill>
                    <a:schemeClr val="tx1"/>
                  </a:solidFill>
                </a:endParaRPr>
              </a:p>
            </p:txBody>
          </p:sp>
          <p:sp>
            <p:nvSpPr>
              <p:cNvPr id="16" name="椭圆 15"/>
              <p:cNvSpPr/>
              <p:nvPr/>
            </p:nvSpPr>
            <p:spPr>
              <a:xfrm>
                <a:off x="11377784" y="5938201"/>
                <a:ext cx="534344" cy="534344"/>
              </a:xfrm>
              <a:prstGeom prst="ellipse">
                <a:avLst/>
              </a:prstGeom>
              <a:gradFill flip="none" rotWithShape="1">
                <a:gsLst>
                  <a:gs pos="1000">
                    <a:schemeClr val="accent1">
                      <a:lumMod val="40000"/>
                      <a:lumOff val="60000"/>
                      <a:alpha val="50000"/>
                    </a:schemeClr>
                  </a:gs>
                  <a:gs pos="91000">
                    <a:schemeClr val="accent1"/>
                  </a:gs>
                </a:gsLst>
                <a:lin ang="13500000" scaled="1"/>
                <a:tileRect/>
              </a:gradFill>
              <a:ln w="19050">
                <a:noFill/>
                <a:round/>
              </a:ln>
            </p:spPr>
            <p:txBody>
              <a:bodyPr vert="horz" wrap="square" lIns="91440" tIns="45720" rIns="91440" bIns="45720" numCol="1" spcCol="0" rtlCol="0" fromWordArt="0" anchor="ctr" anchorCtr="1" forceAA="0" compatLnSpc="1">
                <a:noAutofit/>
              </a:bodyPr>
              <a:lstStyle/>
              <a:p>
                <a:pPr lvl="0" algn="ctr"/>
                <a:endParaRPr lang="zh-CN" altLang="en-US" sz="1200" b="1">
                  <a:solidFill>
                    <a:schemeClr val="tx1"/>
                  </a:solidFill>
                </a:endParaRPr>
              </a:p>
            </p:txBody>
          </p:sp>
        </p:grpSp>
      </p:grpSp>
      <p:sp>
        <p:nvSpPr>
          <p:cNvPr id="2" name="标题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zh-CN" altLang="en-US" dirty="0"/>
              <a:t>Click to add title</a:t>
            </a:r>
            <a:endParaRPr 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Click to add text</a:t>
            </a:r>
            <a:endParaRPr lang="en-US" dirty="0"/>
          </a:p>
          <a:p>
            <a:pPr lvl="1"/>
            <a:r>
              <a:rPr lang="zh-CN" altLang="en-US" dirty="0"/>
              <a:t>Second level</a:t>
            </a:r>
            <a:endParaRPr lang="en-US" dirty="0"/>
          </a:p>
          <a:p>
            <a:pPr lvl="2"/>
            <a:r>
              <a:rPr lang="zh-CN" altLang="en-US" dirty="0"/>
              <a:t>Third level</a:t>
            </a:r>
            <a:endParaRPr lang="en-US" dirty="0"/>
          </a:p>
          <a:p>
            <a:pPr lvl="3"/>
            <a:r>
              <a:rPr lang="zh-CN" altLang="en-US" dirty="0"/>
              <a:t>Fourth level</a:t>
            </a:r>
            <a:endParaRPr lang="en-US" dirty="0"/>
          </a:p>
          <a:p>
            <a:pPr lvl="4"/>
            <a:r>
              <a:rPr lang="zh-CN" altLang="en-US" dirty="0"/>
              <a:t>Fifth level</a:t>
            </a:r>
            <a:endParaRPr lang="en-US" dirty="0"/>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tags" Target="../tags/tag1.xml"/><Relationship Id="rId2" Type="http://schemas.microsoft.com/office/2007/relationships/media" Target="file:///C:/Users/UserX/Desktop/desktop_file/music_generator/data/ppt/202501022057.mp4" TargetMode="External"/><Relationship Id="rId1" Type="http://schemas.openxmlformats.org/officeDocument/2006/relationships/video" Target="file:///C:/Users/UserX/Desktop/desktop_file/music_generator/data/ppt/202501022057.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p:txBody>
          <a:bodyPr/>
          <a:lstStyle/>
          <a:p>
            <a:r>
              <a:rPr lang="zh-CN" altLang="en-US" dirty="0"/>
              <a:t>无语音乐</a:t>
            </a:r>
            <a:endParaRPr lang="en-US" dirty="0"/>
          </a:p>
        </p:txBody>
      </p:sp>
      <p:sp>
        <p:nvSpPr>
          <p:cNvPr id="9" name="副标题 8"/>
          <p:cNvSpPr>
            <a:spLocks noGrp="1"/>
          </p:cNvSpPr>
          <p:nvPr>
            <p:ph type="subTitle" sz="quarter" idx="1" hasCustomPrompt="1"/>
          </p:nvPr>
        </p:nvSpPr>
        <p:spPr/>
        <p:txBody>
          <a:bodyPr/>
          <a:lstStyle/>
          <a:p>
            <a:r>
              <a:rPr lang="zh-CN" altLang="en-US" dirty="0"/>
              <a:t>数据</a:t>
            </a:r>
            <a:r>
              <a:rPr altLang="zh-CN" dirty="0"/>
              <a:t>232-</a:t>
            </a:r>
            <a:r>
              <a:rPr lang="zh-CN" altLang="en-US" dirty="0"/>
              <a:t>吴克为</a:t>
            </a:r>
            <a:endParaRPr lang="zh-CN" altLang="en-US" dirty="0"/>
          </a:p>
        </p:txBody>
      </p:sp>
      <p:sp>
        <p:nvSpPr>
          <p:cNvPr id="4" name="文本占位符 3"/>
          <p:cNvSpPr>
            <a:spLocks noGrp="1"/>
          </p:cNvSpPr>
          <p:nvPr>
            <p:ph type="body" sz="quarter" idx="13" hasCustomPrompt="1"/>
          </p:nvPr>
        </p:nvSpPr>
        <p:spPr/>
        <p:txBody>
          <a:bodyPr/>
          <a:lstStyle/>
          <a:p>
            <a:r>
              <a:rPr lang="en-US" dirty="0"/>
              <a:t>3230813037</a:t>
            </a:r>
            <a:endParaRPr lang="en-US" dirty="0"/>
          </a:p>
        </p:txBody>
      </p:sp>
      <p:sp>
        <p:nvSpPr>
          <p:cNvPr id="7" name="文本占位符 6"/>
          <p:cNvSpPr>
            <a:spLocks noGrp="1"/>
          </p:cNvSpPr>
          <p:nvPr>
            <p:ph type="body" sz="quarter" idx="14" hasCustomPrompt="1"/>
          </p:nvPr>
        </p:nvSpPr>
        <p:spPr/>
        <p:txBody>
          <a:bodyPr/>
          <a:lstStyle/>
          <a:p>
            <a:r>
              <a:rPr lang="zh-CN" altLang="en-US" dirty="0"/>
              <a:t>2025/1/2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196009" y="-737511"/>
            <a:ext cx="5780089" cy="1607215"/>
          </a:xfrm>
        </p:spPr>
        <p:txBody>
          <a:bodyPr/>
          <a:lstStyle/>
          <a:p>
            <a:r>
              <a:rPr lang="zh-CN" altLang="en-US" dirty="0"/>
              <a:t>2</a:t>
            </a:r>
            <a:r>
              <a:rPr lang="en-US" altLang="zh-CN" dirty="0"/>
              <a:t>.5</a:t>
            </a:r>
            <a:r>
              <a:rPr lang="zh-CN" altLang="en-US" dirty="0"/>
              <a:t>音乐播放</a:t>
            </a:r>
            <a:r>
              <a:rPr lang="zh-CN" altLang="en-US" dirty="0"/>
              <a:t>界面</a:t>
            </a:r>
            <a:endParaRPr lang="zh-CN" altLang="en-US" dirty="0"/>
          </a:p>
        </p:txBody>
      </p:sp>
      <p:sp>
        <p:nvSpPr>
          <p:cNvPr id="2" name="文本框 1"/>
          <p:cNvSpPr txBox="1"/>
          <p:nvPr/>
        </p:nvSpPr>
        <p:spPr>
          <a:xfrm>
            <a:off x="8014970" y="1037590"/>
            <a:ext cx="4064000" cy="3969385"/>
          </a:xfrm>
          <a:prstGeom prst="rect">
            <a:avLst/>
          </a:prstGeom>
          <a:noFill/>
        </p:spPr>
        <p:txBody>
          <a:bodyPr wrap="square" rtlCol="0">
            <a:spAutoFit/>
          </a:bodyPr>
          <a:p>
            <a:r>
              <a:rPr lang="en-US" altLang="zh-CN"/>
              <a:t>(1)</a:t>
            </a:r>
            <a:r>
              <a:rPr lang="zh-CN" altLang="en-US"/>
              <a:t>音乐界面切换按钮</a:t>
            </a:r>
            <a:r>
              <a:rPr lang="en-US" altLang="zh-CN"/>
              <a:t>,</a:t>
            </a:r>
            <a:r>
              <a:rPr lang="zh-CN" altLang="en-US"/>
              <a:t>就是最左边的图标按钮</a:t>
            </a:r>
            <a:r>
              <a:rPr lang="en-US" altLang="zh-CN"/>
              <a:t>,</a:t>
            </a:r>
            <a:r>
              <a:rPr lang="zh-CN" altLang="en-US"/>
              <a:t>按下图标按钮就会在主页面上面生成一个与主页面始终在一起的界面</a:t>
            </a:r>
            <a:r>
              <a:rPr lang="en-US" altLang="zh-CN"/>
              <a:t>,</a:t>
            </a:r>
            <a:r>
              <a:rPr lang="zh-CN" altLang="en-US"/>
              <a:t>在这个界面的左侧你可以看到音乐对应的图标</a:t>
            </a:r>
            <a:r>
              <a:rPr lang="en-US" altLang="zh-CN"/>
              <a:t>,</a:t>
            </a:r>
            <a:r>
              <a:rPr lang="zh-CN" altLang="en-US"/>
              <a:t>再右边可以看到歌名和歌词</a:t>
            </a:r>
            <a:r>
              <a:rPr lang="en-US" altLang="zh-CN"/>
              <a:t>.</a:t>
            </a:r>
            <a:endParaRPr lang="en-US" altLang="zh-CN"/>
          </a:p>
          <a:p>
            <a:r>
              <a:rPr lang="en-US" altLang="zh-CN"/>
              <a:t>(2)</a:t>
            </a:r>
            <a:r>
              <a:rPr lang="zh-CN" altLang="en-US"/>
              <a:t>心形按键可以将当前页面保存在喜欢文件夹中</a:t>
            </a:r>
            <a:r>
              <a:rPr lang="en-US" altLang="zh-CN"/>
              <a:t>.</a:t>
            </a:r>
            <a:endParaRPr lang="en-US" altLang="zh-CN"/>
          </a:p>
          <a:p>
            <a:r>
              <a:rPr lang="en-US" altLang="zh-CN"/>
              <a:t>(3)</a:t>
            </a:r>
            <a:r>
              <a:rPr lang="zh-CN" altLang="en-US"/>
              <a:t>进阶的是按键可以用于播放上一首歌</a:t>
            </a:r>
            <a:r>
              <a:rPr lang="en-US" altLang="zh-CN"/>
              <a:t>.</a:t>
            </a:r>
            <a:endParaRPr lang="en-US" altLang="zh-CN"/>
          </a:p>
          <a:p>
            <a:r>
              <a:rPr lang="en-US" altLang="zh-CN"/>
              <a:t>(4)</a:t>
            </a:r>
            <a:r>
              <a:rPr lang="zh-CN" altLang="en-US"/>
              <a:t>开始按键与暂停按键</a:t>
            </a:r>
            <a:r>
              <a:rPr lang="en-US" altLang="zh-CN"/>
              <a:t>,</a:t>
            </a:r>
            <a:r>
              <a:rPr lang="zh-CN" altLang="en-US"/>
              <a:t>你可以通过这个按键控制音乐的开始与暂停</a:t>
            </a:r>
            <a:r>
              <a:rPr lang="en-US" altLang="zh-CN"/>
              <a:t>.</a:t>
            </a:r>
            <a:endParaRPr lang="en-US" altLang="zh-CN"/>
          </a:p>
          <a:p>
            <a:r>
              <a:rPr lang="en-US" altLang="zh-CN"/>
              <a:t>(5)</a:t>
            </a:r>
            <a:r>
              <a:rPr lang="zh-CN" altLang="en-US"/>
              <a:t>最后是音量按键</a:t>
            </a:r>
            <a:r>
              <a:rPr lang="en-US" altLang="zh-CN"/>
              <a:t>,</a:t>
            </a:r>
            <a:r>
              <a:rPr lang="zh-CN" altLang="en-US"/>
              <a:t>这个按键可以更改音乐播放声音的大小</a:t>
            </a:r>
            <a:r>
              <a:rPr lang="en-US" altLang="zh-CN"/>
              <a:t>.</a:t>
            </a:r>
            <a:endParaRPr lang="en-US" altLang="zh-CN"/>
          </a:p>
        </p:txBody>
      </p:sp>
      <p:pic>
        <p:nvPicPr>
          <p:cNvPr id="7" name="图片 7" descr="PixPin_2025-01-02_19-25-54"/>
          <p:cNvPicPr>
            <a:picLocks noChangeAspect="1"/>
          </p:cNvPicPr>
          <p:nvPr/>
        </p:nvPicPr>
        <p:blipFill>
          <a:blip r:embed="rId1"/>
          <a:stretch>
            <a:fillRect/>
          </a:stretch>
        </p:blipFill>
        <p:spPr>
          <a:xfrm>
            <a:off x="1611630" y="1317308"/>
            <a:ext cx="5182870" cy="3049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5918514" y="-552091"/>
            <a:ext cx="5780089" cy="1607215"/>
          </a:xfrm>
        </p:spPr>
        <p:txBody>
          <a:bodyPr/>
          <a:lstStyle/>
          <a:p>
            <a:r>
              <a:rPr lang="zh-CN" altLang="en-US" dirty="0"/>
              <a:t>2</a:t>
            </a:r>
            <a:r>
              <a:rPr lang="en-US" altLang="zh-CN" dirty="0"/>
              <a:t>.6</a:t>
            </a:r>
            <a:r>
              <a:rPr lang="zh-CN" altLang="en-US" dirty="0"/>
              <a:t>效果展示</a:t>
            </a:r>
            <a:r>
              <a:rPr lang="en-US" altLang="zh-CN" dirty="0"/>
              <a:t> </a:t>
            </a:r>
            <a:endParaRPr lang="en-US" altLang="zh-CN" dirty="0"/>
          </a:p>
        </p:txBody>
      </p:sp>
      <p:pic>
        <p:nvPicPr>
          <p:cNvPr id="3" name="202501022057">
            <a:hlinkClick r:id="" action="ppaction://media"/>
          </p:cNvPr>
          <p:cNvPicPr/>
          <p:nvPr>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987425" y="1209675"/>
            <a:ext cx="7285355" cy="4085590"/>
          </a:xfrm>
          <a:prstGeom prst="rect">
            <a:avLst/>
          </a:prstGeom>
        </p:spPr>
      </p:pic>
    </p:spTree>
  </p:cSld>
  <p:clrMapOvr>
    <a:masterClrMapping/>
  </p:clrMapOvr>
  <p:timing>
    <p:tnLst>
      <p:par>
        <p:cTn id="1" dur="indefinite" restart="never" nodeType="tmRoot">
          <p:childTnLst>
            <p:video fullScrn="0">
              <p:cMediaNode vol="93000">
                <p:cTn id="2" fill="hold" display="1">
                  <p:stCondLst>
                    <p:cond delay="indefinite"/>
                  </p:stCondLst>
                </p:cTn>
                <p:tgtEl>
                  <p:spTgt spid="3"/>
                </p:tgtEl>
              </p:cMediaNode>
            </p:video>
            <p:seq concurrent="1" nextAc="seek">
              <p:cTn id="3" restart="whenNotActive" fill="hold" evtFilter="cancelBubble" nodeType="interactiveSeq">
                <p:stCondLst>
                  <p:cond evt="onClick" delay="0">
                    <p:tgtEl>
                      <p:spTgt spid="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5818184" y="1171299"/>
            <a:ext cx="5780089" cy="1607215"/>
          </a:xfrm>
        </p:spPr>
        <p:txBody>
          <a:bodyPr/>
          <a:lstStyle/>
          <a:p>
            <a:r>
              <a:rPr lang="zh-CN" altLang="en-US" dirty="0"/>
              <a:t>3,总结</a:t>
            </a:r>
            <a:endParaRPr lang="en-US" dirty="0"/>
          </a:p>
        </p:txBody>
      </p:sp>
      <p:sp>
        <p:nvSpPr>
          <p:cNvPr id="3" name="文本框 2"/>
          <p:cNvSpPr txBox="1"/>
          <p:nvPr/>
        </p:nvSpPr>
        <p:spPr>
          <a:xfrm>
            <a:off x="5817235" y="3079115"/>
            <a:ext cx="6209030" cy="1814830"/>
          </a:xfrm>
          <a:prstGeom prst="rect">
            <a:avLst/>
          </a:prstGeom>
          <a:noFill/>
        </p:spPr>
        <p:txBody>
          <a:bodyPr wrap="square" rtlCol="0">
            <a:spAutoFit/>
          </a:bodyPr>
          <a:p>
            <a:r>
              <a:rPr lang="en-US" altLang="zh-CN" sz="1400"/>
              <a:t>  </a:t>
            </a:r>
            <a:r>
              <a:rPr lang="zh-CN" altLang="en-US" sz="1400"/>
              <a:t>这个项目总体做下来还是挺不容易的</a:t>
            </a:r>
            <a:r>
              <a:rPr lang="en-US" altLang="zh-CN" sz="1400"/>
              <a:t>,</a:t>
            </a:r>
            <a:r>
              <a:rPr lang="zh-CN" altLang="en-US" sz="1400"/>
              <a:t>因为是第一次做有</a:t>
            </a:r>
            <a:r>
              <a:rPr lang="en-US" altLang="zh-CN" sz="1400"/>
              <a:t>ui</a:t>
            </a:r>
            <a:r>
              <a:rPr lang="zh-CN" altLang="en-US" sz="1400"/>
              <a:t>界面的软件</a:t>
            </a:r>
            <a:r>
              <a:rPr lang="en-US" altLang="zh-CN" sz="1400"/>
              <a:t>,</a:t>
            </a:r>
            <a:r>
              <a:rPr lang="zh-CN" altLang="en-US" sz="1400"/>
              <a:t>我还不是很能掌握整个布局</a:t>
            </a:r>
            <a:r>
              <a:rPr lang="en-US" altLang="zh-CN" sz="1400"/>
              <a:t>,</a:t>
            </a:r>
            <a:r>
              <a:rPr lang="zh-CN" altLang="en-US" sz="1400"/>
              <a:t>没有做到在最开始就规划好一切</a:t>
            </a:r>
            <a:r>
              <a:rPr lang="en-US" altLang="zh-CN" sz="1400"/>
              <a:t>,</a:t>
            </a:r>
            <a:r>
              <a:rPr lang="zh-CN" altLang="en-US" sz="1400"/>
              <a:t>导致中途好多次修改布局</a:t>
            </a:r>
            <a:r>
              <a:rPr lang="en-US" altLang="zh-CN" sz="1400"/>
              <a:t>.</a:t>
            </a:r>
            <a:r>
              <a:rPr lang="zh-CN" altLang="en-US" sz="1400"/>
              <a:t>比如</a:t>
            </a:r>
            <a:r>
              <a:rPr lang="en-US" altLang="zh-CN" sz="1400"/>
              <a:t>:</a:t>
            </a:r>
            <a:r>
              <a:rPr lang="zh-CN" altLang="en-US" sz="1400"/>
              <a:t>因为一开始就要自定义整个</a:t>
            </a:r>
            <a:r>
              <a:rPr lang="en-US" altLang="zh-CN" sz="1400"/>
              <a:t>ui</a:t>
            </a:r>
            <a:r>
              <a:rPr lang="zh-CN" altLang="en-US" sz="1400"/>
              <a:t>界面</a:t>
            </a:r>
            <a:r>
              <a:rPr lang="en-US" altLang="zh-CN" sz="1400"/>
              <a:t>,</a:t>
            </a:r>
            <a:r>
              <a:rPr lang="zh-CN" altLang="en-US" sz="1400"/>
              <a:t>而不是用现成的</a:t>
            </a:r>
            <a:r>
              <a:rPr lang="en-US" altLang="zh-CN" sz="1400"/>
              <a:t>QMainWindow,</a:t>
            </a:r>
            <a:r>
              <a:rPr lang="zh-CN" altLang="en-US" sz="1400"/>
              <a:t>这就导致我在做完主页面和部分分页面后</a:t>
            </a:r>
            <a:r>
              <a:rPr lang="en-US" altLang="zh-CN" sz="1400"/>
              <a:t>,</a:t>
            </a:r>
            <a:r>
              <a:rPr lang="zh-CN" altLang="en-US" sz="1400"/>
              <a:t>不得不讲主页面单独踢出去</a:t>
            </a:r>
            <a:r>
              <a:rPr lang="en-US" altLang="zh-CN" sz="1400"/>
              <a:t>,(</a:t>
            </a:r>
            <a:r>
              <a:rPr lang="zh-CN" altLang="en-US" sz="1400"/>
              <a:t>因为分页面也要用主页面布局</a:t>
            </a:r>
            <a:r>
              <a:rPr lang="en-US" altLang="zh-CN" sz="1400"/>
              <a:t>)</a:t>
            </a:r>
            <a:r>
              <a:rPr lang="zh-CN" altLang="en-US" sz="1400"/>
              <a:t>再到后面做播放栏就更是这样</a:t>
            </a:r>
            <a:r>
              <a:rPr lang="en-US" altLang="zh-CN" sz="1400"/>
              <a:t>,</a:t>
            </a:r>
            <a:r>
              <a:rPr lang="zh-CN" altLang="en-US" sz="1400"/>
              <a:t>但由于时间的缘故</a:t>
            </a:r>
            <a:r>
              <a:rPr lang="en-US" altLang="zh-CN" sz="1400"/>
              <a:t>,</a:t>
            </a:r>
            <a:r>
              <a:rPr lang="zh-CN" altLang="en-US" sz="1400"/>
              <a:t>没能来得及优化</a:t>
            </a:r>
            <a:r>
              <a:rPr lang="en-US" altLang="zh-CN" sz="1400"/>
              <a:t>.</a:t>
            </a:r>
            <a:r>
              <a:rPr lang="zh-CN" altLang="en-US" sz="1400"/>
              <a:t>另外就是生成音乐部分的学习时间太长了</a:t>
            </a:r>
            <a:r>
              <a:rPr lang="en-US" altLang="zh-CN" sz="1400"/>
              <a:t>,</a:t>
            </a:r>
            <a:r>
              <a:rPr lang="zh-CN" altLang="en-US" sz="1400"/>
              <a:t>从最基础的部分学起来确实可以巩固基础</a:t>
            </a:r>
            <a:r>
              <a:rPr lang="en-US" altLang="zh-CN" sz="1400"/>
              <a:t>,</a:t>
            </a:r>
            <a:r>
              <a:rPr lang="zh-CN" altLang="en-US" sz="1400"/>
              <a:t>但是也大大增加了我实现功能的时间</a:t>
            </a:r>
            <a:r>
              <a:rPr lang="en-US" altLang="zh-CN" sz="1400"/>
              <a:t>,</a:t>
            </a:r>
            <a:r>
              <a:rPr lang="zh-CN" altLang="en-US" sz="1400"/>
              <a:t>等到下次做软件</a:t>
            </a:r>
            <a:r>
              <a:rPr lang="en-US" altLang="zh-CN" sz="1400"/>
              <a:t>,</a:t>
            </a:r>
            <a:r>
              <a:rPr lang="zh-CN" altLang="en-US" sz="1400"/>
              <a:t>边实现边学会成为我的首选</a:t>
            </a:r>
            <a:r>
              <a:rPr lang="en-US" altLang="zh-CN" sz="1400"/>
              <a:t>.</a:t>
            </a:r>
            <a:endParaRPr lang="en-US" altLang="zh-CN" sz="1400"/>
          </a:p>
        </p:txBody>
      </p:sp>
      <p:sp>
        <p:nvSpPr>
          <p:cNvPr id="4" name="文本框 3"/>
          <p:cNvSpPr txBox="1"/>
          <p:nvPr/>
        </p:nvSpPr>
        <p:spPr>
          <a:xfrm>
            <a:off x="5817235" y="4975860"/>
            <a:ext cx="6090920" cy="1463675"/>
          </a:xfrm>
          <a:prstGeom prst="rect">
            <a:avLst/>
          </a:prstGeom>
          <a:noFill/>
        </p:spPr>
        <p:txBody>
          <a:bodyPr wrap="square" rtlCol="0">
            <a:noAutofit/>
          </a:bodyPr>
          <a:p>
            <a:r>
              <a:rPr lang="zh-CN" altLang="en-US" sz="1400"/>
              <a:t>这次项目我学到了很多东西</a:t>
            </a:r>
            <a:r>
              <a:rPr lang="en-US" altLang="zh-CN" sz="1400"/>
              <a:t>,</a:t>
            </a:r>
            <a:r>
              <a:rPr lang="zh-CN" altLang="en-US" sz="1400"/>
              <a:t>比如说用神经网络构建预测模型进行音乐预测</a:t>
            </a:r>
            <a:r>
              <a:rPr lang="en-US" altLang="zh-CN" sz="1400"/>
              <a:t>,</a:t>
            </a:r>
            <a:r>
              <a:rPr lang="zh-CN" altLang="en-US" sz="1400"/>
              <a:t>利用</a:t>
            </a:r>
            <a:r>
              <a:rPr lang="en-US" altLang="zh-CN" sz="1400"/>
              <a:t>PyQt5</a:t>
            </a:r>
            <a:r>
              <a:rPr lang="zh-CN" altLang="en-US" sz="1400"/>
              <a:t>进行</a:t>
            </a:r>
            <a:r>
              <a:rPr lang="en-US" altLang="zh-CN" sz="1400"/>
              <a:t>ui</a:t>
            </a:r>
            <a:r>
              <a:rPr lang="zh-CN" altLang="en-US" sz="1400"/>
              <a:t>界面的创建</a:t>
            </a:r>
            <a:r>
              <a:rPr lang="en-US" altLang="zh-CN" sz="1400"/>
              <a:t>,</a:t>
            </a:r>
            <a:r>
              <a:rPr lang="zh-CN" altLang="en-US" sz="1400"/>
              <a:t>利用</a:t>
            </a:r>
            <a:r>
              <a:rPr lang="en-US" altLang="zh-CN" sz="1400"/>
              <a:t>pyinstaller</a:t>
            </a:r>
            <a:r>
              <a:rPr lang="zh-CN" altLang="en-US" sz="1400"/>
              <a:t>进行文件打包等等</a:t>
            </a:r>
            <a:r>
              <a:rPr lang="en-US" altLang="zh-CN" sz="1400"/>
              <a:t>.</a:t>
            </a:r>
            <a:r>
              <a:rPr lang="zh-CN" altLang="en-US" sz="1400"/>
              <a:t>在学习的过程中也深刻意识到自己的不足</a:t>
            </a:r>
            <a:r>
              <a:rPr lang="en-US" altLang="zh-CN" sz="1400"/>
              <a:t>,</a:t>
            </a:r>
            <a:r>
              <a:rPr lang="zh-CN" altLang="en-US" sz="1400"/>
              <a:t>在以后的制作和学习过程中会不断更近自己</a:t>
            </a:r>
            <a:r>
              <a:rPr lang="en-US" altLang="zh-CN" sz="1400"/>
              <a:t>.</a:t>
            </a:r>
            <a:endParaRPr lang="zh-CN"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谢谢观看</a:t>
            </a:r>
            <a:endParaRPr lang="en-US" dirty="0"/>
          </a:p>
        </p:txBody>
      </p:sp>
      <p:sp>
        <p:nvSpPr>
          <p:cNvPr id="4" name="文本占位符 3"/>
          <p:cNvSpPr>
            <a:spLocks noGrp="1"/>
          </p:cNvSpPr>
          <p:nvPr>
            <p:ph type="body" sz="quarter" idx="13" hasCustomPrompt="1"/>
          </p:nvPr>
        </p:nvSpPr>
        <p:spPr/>
        <p:txBody>
          <a:bodyPr>
            <a:normAutofit fontScale="90000"/>
          </a:bodyPr>
          <a:lstStyle/>
          <a:p>
            <a:r>
              <a:rPr lang="zh-CN" altLang="en-US" dirty="0"/>
              <a:t>吴克为</a:t>
            </a:r>
            <a:endParaRPr lang="zh-CN" altLang="en-US" dirty="0"/>
          </a:p>
        </p:txBody>
      </p:sp>
      <p:sp>
        <p:nvSpPr>
          <p:cNvPr id="7" name="文本占位符 6"/>
          <p:cNvSpPr>
            <a:spLocks noGrp="1"/>
          </p:cNvSpPr>
          <p:nvPr>
            <p:ph type="body" sz="quarter" idx="14" hasCustomPrompt="1"/>
          </p:nvPr>
        </p:nvSpPr>
        <p:spPr/>
        <p:txBody>
          <a:bodyPr/>
          <a:lstStyle/>
          <a:p>
            <a:r>
              <a:rPr lang="zh-CN" altLang="en-US" dirty="0"/>
              <a:t>2025/1/2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afb508c9-2571-48e9-8296-934e7c385c6d.source.3.zh-Hans.pptx"/>
          <p:cNvGrpSpPr/>
          <p:nvPr/>
        </p:nvGrpSpPr>
        <p:grpSpPr>
          <a:xfrm>
            <a:off x="0" y="-101600"/>
            <a:ext cx="12192000" cy="6858000"/>
            <a:chOff x="0" y="0"/>
            <a:chExt cx="12192000" cy="6858000"/>
          </a:xfrm>
        </p:grpSpPr>
        <p:sp>
          <p:nvSpPr>
            <p:cNvPr id="2" name="矩形 1"/>
            <p:cNvSpPr/>
            <p:nvPr/>
          </p:nvSpPr>
          <p:spPr>
            <a:xfrm>
              <a:off x="0" y="0"/>
              <a:ext cx="12192000" cy="6858000"/>
            </a:xfrm>
            <a:prstGeom prst="rect">
              <a:avLst/>
            </a:prstGeom>
            <a:gradFill flip="none" rotWithShape="1">
              <a:gsLst>
                <a:gs pos="100000">
                  <a:schemeClr val="accent1">
                    <a:alpha val="15000"/>
                  </a:schemeClr>
                </a:gs>
                <a:gs pos="0">
                  <a:schemeClr val="accent2">
                    <a:alpha val="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30" name="任意多边形: 形状 29"/>
            <p:cNvSpPr/>
            <p:nvPr/>
          </p:nvSpPr>
          <p:spPr>
            <a:xfrm flipH="1">
              <a:off x="0" y="0"/>
              <a:ext cx="2329359" cy="3297479"/>
            </a:xfrm>
            <a:custGeom>
              <a:avLst/>
              <a:gdLst>
                <a:gd name="connsiteX0" fmla="*/ 229453 w 2242556"/>
                <a:gd name="connsiteY0" fmla="*/ 0 h 3174599"/>
                <a:gd name="connsiteX1" fmla="*/ 2242556 w 2242556"/>
                <a:gd name="connsiteY1" fmla="*/ 0 h 3174599"/>
                <a:gd name="connsiteX2" fmla="*/ 2242556 w 2242556"/>
                <a:gd name="connsiteY2" fmla="*/ 3172485 h 3174599"/>
                <a:gd name="connsiteX3" fmla="*/ 2200681 w 2242556"/>
                <a:gd name="connsiteY3" fmla="*/ 3174599 h 3174599"/>
                <a:gd name="connsiteX4" fmla="*/ 0 w 2242556"/>
                <a:gd name="connsiteY4" fmla="*/ 973918 h 3174599"/>
                <a:gd name="connsiteX5" fmla="*/ 172940 w 2242556"/>
                <a:gd name="connsiteY5" fmla="*/ 117314 h 31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2556" h="3174599">
                  <a:moveTo>
                    <a:pt x="229453" y="0"/>
                  </a:moveTo>
                  <a:lnTo>
                    <a:pt x="2242556" y="0"/>
                  </a:lnTo>
                  <a:lnTo>
                    <a:pt x="2242556" y="3172485"/>
                  </a:lnTo>
                  <a:lnTo>
                    <a:pt x="2200681" y="3174599"/>
                  </a:lnTo>
                  <a:cubicBezTo>
                    <a:pt x="985278" y="3174599"/>
                    <a:pt x="0" y="2189321"/>
                    <a:pt x="0" y="973918"/>
                  </a:cubicBezTo>
                  <a:cubicBezTo>
                    <a:pt x="0" y="670067"/>
                    <a:pt x="61580" y="380599"/>
                    <a:pt x="172940" y="117314"/>
                  </a:cubicBezTo>
                  <a:close/>
                </a:path>
              </a:pathLst>
            </a:custGeom>
            <a:gradFill flip="none" rotWithShape="1">
              <a:gsLst>
                <a:gs pos="6000">
                  <a:schemeClr val="accent1">
                    <a:alpha val="27000"/>
                  </a:schemeClr>
                </a:gs>
                <a:gs pos="79000">
                  <a:schemeClr val="accent2">
                    <a:alpha val="0"/>
                  </a:schemeClr>
                </a:gs>
              </a:gsLst>
              <a:path path="circle">
                <a:fillToRect l="100000" b="100000"/>
              </a:path>
              <a:tileRect t="-100000" r="-100000"/>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FFFFFF"/>
                </a:solidFill>
                <a:cs typeface="+mn-ea"/>
              </a:endParaRPr>
            </a:p>
          </p:txBody>
        </p:sp>
        <p:sp>
          <p:nvSpPr>
            <p:cNvPr id="34" name="任意多边形: 形状 33"/>
            <p:cNvSpPr/>
            <p:nvPr/>
          </p:nvSpPr>
          <p:spPr>
            <a:xfrm>
              <a:off x="8857364" y="3743204"/>
              <a:ext cx="3334636" cy="3114796"/>
            </a:xfrm>
            <a:custGeom>
              <a:avLst/>
              <a:gdLst>
                <a:gd name="connsiteX0" fmla="*/ 2147637 w 3039282"/>
                <a:gd name="connsiteY0" fmla="*/ 0 h 2838914"/>
                <a:gd name="connsiteX1" fmla="*/ 2983594 w 3039282"/>
                <a:gd name="connsiteY1" fmla="*/ 174193 h 2838914"/>
                <a:gd name="connsiteX2" fmla="*/ 3039282 w 3039282"/>
                <a:gd name="connsiteY2" fmla="*/ 201881 h 2838914"/>
                <a:gd name="connsiteX3" fmla="*/ 3039282 w 3039282"/>
                <a:gd name="connsiteY3" fmla="*/ 2838914 h 2838914"/>
                <a:gd name="connsiteX4" fmla="*/ 87372 w 3039282"/>
                <a:gd name="connsiteY4" fmla="*/ 2838914 h 2838914"/>
                <a:gd name="connsiteX5" fmla="*/ 43632 w 3039282"/>
                <a:gd name="connsiteY5" fmla="*/ 2663339 h 2838914"/>
                <a:gd name="connsiteX6" fmla="*/ 0 w 3039282"/>
                <a:gd name="connsiteY6" fmla="*/ 2216614 h 2838914"/>
                <a:gd name="connsiteX7" fmla="*/ 2147637 w 3039282"/>
                <a:gd name="connsiteY7" fmla="*/ 0 h 28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282" h="2838914">
                  <a:moveTo>
                    <a:pt x="2147637" y="0"/>
                  </a:moveTo>
                  <a:cubicBezTo>
                    <a:pt x="2444164" y="0"/>
                    <a:pt x="2726654" y="62026"/>
                    <a:pt x="2983594" y="174193"/>
                  </a:cubicBezTo>
                  <a:lnTo>
                    <a:pt x="3039282" y="201881"/>
                  </a:lnTo>
                  <a:lnTo>
                    <a:pt x="3039282" y="2838914"/>
                  </a:lnTo>
                  <a:lnTo>
                    <a:pt x="87372" y="2838914"/>
                  </a:lnTo>
                  <a:lnTo>
                    <a:pt x="43632" y="2663339"/>
                  </a:lnTo>
                  <a:cubicBezTo>
                    <a:pt x="15024" y="2519043"/>
                    <a:pt x="0" y="2369640"/>
                    <a:pt x="0" y="2216614"/>
                  </a:cubicBezTo>
                  <a:cubicBezTo>
                    <a:pt x="0" y="992412"/>
                    <a:pt x="961530" y="0"/>
                    <a:pt x="2147637" y="0"/>
                  </a:cubicBezTo>
                  <a:close/>
                </a:path>
              </a:pathLst>
            </a:custGeom>
            <a:gradFill flip="none" rotWithShape="1">
              <a:gsLst>
                <a:gs pos="6000">
                  <a:schemeClr val="accent1">
                    <a:alpha val="27000"/>
                  </a:schemeClr>
                </a:gs>
                <a:gs pos="79000">
                  <a:schemeClr val="accent2">
                    <a:alpha val="0"/>
                  </a:schemeClr>
                </a:gs>
              </a:gsLst>
              <a:path path="circle">
                <a:fillToRect l="100000" t="100000"/>
              </a:path>
              <a:tileRect r="-100000" b="-100000"/>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cs typeface="+mn-ea"/>
              </a:endParaRPr>
            </a:p>
          </p:txBody>
        </p:sp>
        <p:sp>
          <p:nvSpPr>
            <p:cNvPr id="3" name="Title"/>
            <p:cNvSpPr txBox="1"/>
            <p:nvPr/>
          </p:nvSpPr>
          <p:spPr>
            <a:xfrm flipH="1">
              <a:off x="660400" y="1130300"/>
              <a:ext cx="10858500" cy="9908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buSzPct val="25000"/>
              </a:pPr>
              <a:r>
                <a:rPr lang="zh-CN" altLang="en-US" sz="4800" b="1" dirty="0">
                  <a:solidFill>
                    <a:schemeClr val="tx1"/>
                  </a:solidFill>
                </a:rPr>
                <a:t>目录</a:t>
              </a:r>
              <a:endParaRPr lang="en-US" dirty="0"/>
            </a:p>
          </p:txBody>
        </p:sp>
        <p:sp>
          <p:nvSpPr>
            <p:cNvPr id="6" name="弧形 5"/>
            <p:cNvSpPr/>
            <p:nvPr/>
          </p:nvSpPr>
          <p:spPr>
            <a:xfrm>
              <a:off x="1663669" y="2406664"/>
              <a:ext cx="2133660" cy="2133658"/>
            </a:xfrm>
            <a:prstGeom prst="arc">
              <a:avLst>
                <a:gd name="adj1" fmla="val 10773996"/>
                <a:gd name="adj2" fmla="val 0"/>
              </a:avLst>
            </a:prstGeom>
            <a:ln w="12700">
              <a:gradFill>
                <a:gsLst>
                  <a:gs pos="0">
                    <a:schemeClr val="accent1"/>
                  </a:gs>
                  <a:gs pos="50000">
                    <a:schemeClr val="accent2"/>
                  </a:gs>
                  <a:gs pos="100000">
                    <a:schemeClr val="accent1"/>
                  </a:gs>
                </a:gsLst>
                <a:lin ang="5400000" scaled="1"/>
              </a:gra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1188276" y="2609864"/>
              <a:ext cx="3084448" cy="3568729"/>
              <a:chOff x="1188276" y="2609864"/>
              <a:chExt cx="3084448" cy="3568729"/>
            </a:xfrm>
          </p:grpSpPr>
          <p:sp>
            <p:nvSpPr>
              <p:cNvPr id="4" name="Number1"/>
              <p:cNvSpPr/>
              <p:nvPr/>
            </p:nvSpPr>
            <p:spPr>
              <a:xfrm>
                <a:off x="1966083" y="2709077"/>
                <a:ext cx="1528831" cy="1528830"/>
              </a:xfrm>
              <a:prstGeom prst="ellipse">
                <a:avLst/>
              </a:prstGeom>
              <a:gradFill flip="none" rotWithShape="1">
                <a:gsLst>
                  <a:gs pos="31000">
                    <a:schemeClr val="accent1"/>
                  </a:gs>
                  <a:gs pos="88000">
                    <a:schemeClr val="accent2">
                      <a:lumMod val="40000"/>
                      <a:lumOff val="60000"/>
                    </a:schemeClr>
                  </a:gs>
                </a:gsLst>
                <a:lin ang="135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rmAutofit/>
              </a:bodyPr>
              <a:lstStyle/>
              <a:p>
                <a:pPr algn="ctr"/>
                <a:r>
                  <a:rPr lang="en-US" altLang="zh-CN" sz="2800" b="1" i="1" dirty="0">
                    <a:solidFill>
                      <a:srgbClr val="FFFFFF"/>
                    </a:solidFill>
                    <a:cs typeface="+mn-ea"/>
                  </a:rPr>
                  <a:t>1</a:t>
                </a:r>
                <a:endParaRPr lang="zh-CN" altLang="en-US" sz="2800" b="1" i="1" dirty="0">
                  <a:solidFill>
                    <a:srgbClr val="FFFFFF"/>
                  </a:solidFill>
                  <a:cs typeface="+mn-ea"/>
                </a:endParaRPr>
              </a:p>
            </p:txBody>
          </p:sp>
          <p:sp>
            <p:nvSpPr>
              <p:cNvPr id="5" name="Shape1"/>
              <p:cNvSpPr/>
              <p:nvPr/>
            </p:nvSpPr>
            <p:spPr>
              <a:xfrm>
                <a:off x="1866869" y="2609864"/>
                <a:ext cx="1727260" cy="1727258"/>
              </a:xfrm>
              <a:prstGeom prst="ellipse">
                <a:avLst/>
              </a:prstGeom>
              <a:noFill/>
              <a:ln>
                <a:gradFill flip="none" rotWithShape="1">
                  <a:gsLst>
                    <a:gs pos="0">
                      <a:schemeClr val="accent1">
                        <a:alpha val="0"/>
                      </a:schemeClr>
                    </a:gs>
                    <a:gs pos="100000">
                      <a:schemeClr val="accent1">
                        <a:alpha val="52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Bullet1"/>
              <p:cNvSpPr txBox="1"/>
              <p:nvPr/>
            </p:nvSpPr>
            <p:spPr>
              <a:xfrm>
                <a:off x="1188276" y="4639534"/>
                <a:ext cx="3084448" cy="1539059"/>
              </a:xfrm>
              <a:prstGeom prst="rect">
                <a:avLst/>
              </a:prstGeom>
              <a:noFill/>
              <a:ln>
                <a:noFill/>
              </a:ln>
            </p:spPr>
            <p:txBody>
              <a:bodyPr wrap="square" lIns="91440" tIns="45720" rIns="91440" bIns="45720" anchor="t" anchorCtr="0">
                <a:normAutofit/>
              </a:bodyPr>
              <a:lstStyle/>
              <a:p>
                <a:pPr algn="ctr">
                  <a:lnSpc>
                    <a:spcPct val="100000"/>
                  </a:lnSpc>
                </a:pPr>
                <a:r>
                  <a:rPr lang="zh-CN" altLang="en-US" b="1" dirty="0"/>
                  <a:t>1,需求分析</a:t>
                </a:r>
                <a:endParaRPr lang="en-US" dirty="0"/>
              </a:p>
            </p:txBody>
          </p:sp>
        </p:grpSp>
        <p:sp>
          <p:nvSpPr>
            <p:cNvPr id="21" name="弧形 20"/>
            <p:cNvSpPr/>
            <p:nvPr/>
          </p:nvSpPr>
          <p:spPr>
            <a:xfrm>
              <a:off x="5022819" y="2362171"/>
              <a:ext cx="2133660" cy="2133658"/>
            </a:xfrm>
            <a:prstGeom prst="arc">
              <a:avLst>
                <a:gd name="adj1" fmla="val 10773996"/>
                <a:gd name="adj2" fmla="val 0"/>
              </a:avLst>
            </a:prstGeom>
            <a:ln w="12700">
              <a:gradFill>
                <a:gsLst>
                  <a:gs pos="0">
                    <a:schemeClr val="accent1"/>
                  </a:gs>
                  <a:gs pos="50000">
                    <a:schemeClr val="accent2"/>
                  </a:gs>
                  <a:gs pos="100000">
                    <a:schemeClr val="accent1"/>
                  </a:gs>
                </a:gsLst>
                <a:lin ang="5400000" scaled="1"/>
              </a:gra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 name="组合 10"/>
            <p:cNvGrpSpPr/>
            <p:nvPr/>
          </p:nvGrpSpPr>
          <p:grpSpPr>
            <a:xfrm>
              <a:off x="4547426" y="2565371"/>
              <a:ext cx="3084448" cy="3568729"/>
              <a:chOff x="4547426" y="2565371"/>
              <a:chExt cx="3084448" cy="3568729"/>
            </a:xfrm>
          </p:grpSpPr>
          <p:sp>
            <p:nvSpPr>
              <p:cNvPr id="19" name="Number2"/>
              <p:cNvSpPr/>
              <p:nvPr/>
            </p:nvSpPr>
            <p:spPr>
              <a:xfrm>
                <a:off x="5325233" y="2664584"/>
                <a:ext cx="1528831" cy="1528830"/>
              </a:xfrm>
              <a:prstGeom prst="ellipse">
                <a:avLst/>
              </a:prstGeom>
              <a:gradFill flip="none" rotWithShape="1">
                <a:gsLst>
                  <a:gs pos="31000">
                    <a:schemeClr val="accent1"/>
                  </a:gs>
                  <a:gs pos="88000">
                    <a:schemeClr val="accent2">
                      <a:lumMod val="40000"/>
                      <a:lumOff val="60000"/>
                    </a:schemeClr>
                  </a:gs>
                </a:gsLst>
                <a:lin ang="135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rmAutofit/>
              </a:bodyPr>
              <a:lstStyle/>
              <a:p>
                <a:pPr algn="ctr"/>
                <a:r>
                  <a:rPr lang="en-US" altLang="zh-CN" sz="2800" b="1" i="1" dirty="0">
                    <a:solidFill>
                      <a:srgbClr val="FFFFFF"/>
                    </a:solidFill>
                    <a:cs typeface="+mn-ea"/>
                  </a:rPr>
                  <a:t>2</a:t>
                </a:r>
                <a:endParaRPr lang="zh-CN" altLang="en-US" sz="2800" b="1" i="1" dirty="0">
                  <a:solidFill>
                    <a:srgbClr val="FFFFFF"/>
                  </a:solidFill>
                  <a:cs typeface="+mn-ea"/>
                </a:endParaRPr>
              </a:p>
            </p:txBody>
          </p:sp>
          <p:sp>
            <p:nvSpPr>
              <p:cNvPr id="20" name="Shape2"/>
              <p:cNvSpPr/>
              <p:nvPr/>
            </p:nvSpPr>
            <p:spPr>
              <a:xfrm>
                <a:off x="5226019" y="2565371"/>
                <a:ext cx="1727260" cy="1727258"/>
              </a:xfrm>
              <a:prstGeom prst="ellipse">
                <a:avLst/>
              </a:prstGeom>
              <a:noFill/>
              <a:ln>
                <a:gradFill flip="none" rotWithShape="1">
                  <a:gsLst>
                    <a:gs pos="0">
                      <a:schemeClr val="accent1">
                        <a:alpha val="0"/>
                      </a:schemeClr>
                    </a:gs>
                    <a:gs pos="100000">
                      <a:schemeClr val="accent1">
                        <a:alpha val="52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Bullet2"/>
              <p:cNvSpPr txBox="1"/>
              <p:nvPr/>
            </p:nvSpPr>
            <p:spPr>
              <a:xfrm>
                <a:off x="4547426" y="4595041"/>
                <a:ext cx="3084448" cy="1539059"/>
              </a:xfrm>
              <a:prstGeom prst="rect">
                <a:avLst/>
              </a:prstGeom>
              <a:noFill/>
              <a:ln>
                <a:noFill/>
              </a:ln>
            </p:spPr>
            <p:txBody>
              <a:bodyPr wrap="square" lIns="91440" tIns="45720" rIns="91440" bIns="45720" anchor="t" anchorCtr="0">
                <a:normAutofit/>
              </a:bodyPr>
              <a:lstStyle/>
              <a:p>
                <a:pPr algn="ctr">
                  <a:lnSpc>
                    <a:spcPct val="100000"/>
                  </a:lnSpc>
                </a:pPr>
                <a:r>
                  <a:rPr lang="zh-CN" altLang="en-US" b="1" dirty="0"/>
                  <a:t>2,模块设计和功能测试</a:t>
                </a:r>
                <a:endParaRPr lang="en-US" dirty="0"/>
              </a:p>
            </p:txBody>
          </p:sp>
        </p:grpSp>
        <p:sp>
          <p:nvSpPr>
            <p:cNvPr id="27" name="弧形 26"/>
            <p:cNvSpPr/>
            <p:nvPr/>
          </p:nvSpPr>
          <p:spPr>
            <a:xfrm>
              <a:off x="8381969" y="2362171"/>
              <a:ext cx="2133660" cy="2133658"/>
            </a:xfrm>
            <a:prstGeom prst="arc">
              <a:avLst>
                <a:gd name="adj1" fmla="val 10773996"/>
                <a:gd name="adj2" fmla="val 0"/>
              </a:avLst>
            </a:prstGeom>
            <a:ln w="12700">
              <a:gradFill>
                <a:gsLst>
                  <a:gs pos="0">
                    <a:schemeClr val="accent1"/>
                  </a:gs>
                  <a:gs pos="50000">
                    <a:schemeClr val="accent2"/>
                  </a:gs>
                  <a:gs pos="100000">
                    <a:schemeClr val="accent1"/>
                  </a:gs>
                </a:gsLst>
                <a:lin ang="5400000" scaled="1"/>
              </a:gra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组合 11"/>
            <p:cNvGrpSpPr/>
            <p:nvPr/>
          </p:nvGrpSpPr>
          <p:grpSpPr>
            <a:xfrm>
              <a:off x="7906576" y="2565371"/>
              <a:ext cx="3084448" cy="3568729"/>
              <a:chOff x="7906576" y="2565371"/>
              <a:chExt cx="3084448" cy="3568729"/>
            </a:xfrm>
          </p:grpSpPr>
          <p:sp>
            <p:nvSpPr>
              <p:cNvPr id="25" name="Number3"/>
              <p:cNvSpPr/>
              <p:nvPr/>
            </p:nvSpPr>
            <p:spPr>
              <a:xfrm>
                <a:off x="8684383" y="2664584"/>
                <a:ext cx="1528831" cy="1528830"/>
              </a:xfrm>
              <a:prstGeom prst="ellipse">
                <a:avLst/>
              </a:prstGeom>
              <a:gradFill flip="none" rotWithShape="1">
                <a:gsLst>
                  <a:gs pos="31000">
                    <a:schemeClr val="accent1"/>
                  </a:gs>
                  <a:gs pos="88000">
                    <a:schemeClr val="accent2">
                      <a:lumMod val="40000"/>
                      <a:lumOff val="60000"/>
                    </a:schemeClr>
                  </a:gs>
                </a:gsLst>
                <a:lin ang="13500000" scaled="1"/>
                <a:tileRect/>
              </a:gra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rmAutofit/>
              </a:bodyPr>
              <a:lstStyle/>
              <a:p>
                <a:pPr algn="ctr"/>
                <a:r>
                  <a:rPr lang="en-US" altLang="zh-CN" sz="2800" b="1" i="1" dirty="0">
                    <a:solidFill>
                      <a:srgbClr val="FFFFFF"/>
                    </a:solidFill>
                    <a:cs typeface="+mn-ea"/>
                  </a:rPr>
                  <a:t>3</a:t>
                </a:r>
                <a:endParaRPr lang="zh-CN" altLang="en-US" sz="2800" b="1" i="1" dirty="0">
                  <a:solidFill>
                    <a:srgbClr val="FFFFFF"/>
                  </a:solidFill>
                  <a:cs typeface="+mn-ea"/>
                </a:endParaRPr>
              </a:p>
            </p:txBody>
          </p:sp>
          <p:sp>
            <p:nvSpPr>
              <p:cNvPr id="26" name="Shape3"/>
              <p:cNvSpPr/>
              <p:nvPr/>
            </p:nvSpPr>
            <p:spPr>
              <a:xfrm>
                <a:off x="8585169" y="2565371"/>
                <a:ext cx="1727260" cy="1727258"/>
              </a:xfrm>
              <a:prstGeom prst="ellipse">
                <a:avLst/>
              </a:prstGeom>
              <a:noFill/>
              <a:ln>
                <a:gradFill flip="none" rotWithShape="1">
                  <a:gsLst>
                    <a:gs pos="0">
                      <a:schemeClr val="accent1">
                        <a:alpha val="0"/>
                      </a:schemeClr>
                    </a:gs>
                    <a:gs pos="100000">
                      <a:schemeClr val="accent1">
                        <a:alpha val="52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Bullet3"/>
              <p:cNvSpPr txBox="1"/>
              <p:nvPr/>
            </p:nvSpPr>
            <p:spPr>
              <a:xfrm>
                <a:off x="7906576" y="4595041"/>
                <a:ext cx="3084448" cy="1539059"/>
              </a:xfrm>
              <a:prstGeom prst="rect">
                <a:avLst/>
              </a:prstGeom>
              <a:noFill/>
              <a:ln>
                <a:noFill/>
              </a:ln>
            </p:spPr>
            <p:txBody>
              <a:bodyPr wrap="square" lIns="91440" tIns="45720" rIns="91440" bIns="45720" anchor="t" anchorCtr="0">
                <a:normAutofit/>
              </a:bodyPr>
              <a:lstStyle/>
              <a:p>
                <a:pPr algn="ctr">
                  <a:lnSpc>
                    <a:spcPct val="100000"/>
                  </a:lnSpc>
                </a:pPr>
                <a:r>
                  <a:rPr lang="zh-CN" altLang="en-US" b="1" dirty="0"/>
                  <a:t>3,总结</a:t>
                </a:r>
                <a:endParaRPr lang="en-US" dirty="0"/>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5924864" y="1498324"/>
            <a:ext cx="5780089" cy="1607215"/>
          </a:xfrm>
        </p:spPr>
        <p:txBody>
          <a:bodyPr/>
          <a:lstStyle/>
          <a:p>
            <a:r>
              <a:rPr lang="zh-CN" altLang="en-US" dirty="0"/>
              <a:t>1,需求分析</a:t>
            </a:r>
            <a:endParaRPr lang="en-US" dirty="0"/>
          </a:p>
        </p:txBody>
      </p:sp>
      <p:sp>
        <p:nvSpPr>
          <p:cNvPr id="25" name="文本占位符 24"/>
          <p:cNvSpPr>
            <a:spLocks noGrp="1"/>
          </p:cNvSpPr>
          <p:nvPr>
            <p:ph type="body" sz="quarter" idx="1" hasCustomPrompt="1"/>
          </p:nvPr>
        </p:nvSpPr>
        <p:spPr>
          <a:xfrm>
            <a:off x="5924550" y="3105785"/>
            <a:ext cx="5780405" cy="4097020"/>
          </a:xfrm>
        </p:spPr>
        <p:txBody>
          <a:bodyPr/>
          <a:lstStyle/>
          <a:p>
            <a:r>
              <a:rPr lang="en-US" altLang="zh-CN" dirty="0"/>
              <a:t>    </a:t>
            </a:r>
            <a:r>
              <a:rPr lang="zh-CN" altLang="en-US" sz="1800" dirty="0"/>
              <a:t>随着互联网的发展,也来也多的音乐软件被不计其数的广告霸占,甚至作为一款音乐播放类型的软件参杂了太多无关紧要的功能,比如说是音乐商城,听书,k歌之类.无语音乐是一款简洁的音乐播放器,他撇去了花里胡哨的界面和功能,退而追求简洁,单一的音乐体验,另外除了简的音乐播放功能以外,他还设计了简单的音乐生成功能,(虽然现在只能生成随机生成),当音乐创作遇到瓶颈的时候,不妨使用这款随机生成的软件来找灵感.此外,软件也添加了个性化设计,用户可以自定义软件的背景.</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5630224" y="281029"/>
            <a:ext cx="5780089" cy="1607215"/>
          </a:xfrm>
        </p:spPr>
        <p:txBody>
          <a:bodyPr/>
          <a:lstStyle/>
          <a:p>
            <a:r>
              <a:rPr lang="zh-CN" altLang="en-US" dirty="0"/>
              <a:t>2,模块设计和功能测试</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278559" y="-634006"/>
            <a:ext cx="5780089" cy="1607215"/>
          </a:xfrm>
        </p:spPr>
        <p:txBody>
          <a:bodyPr/>
          <a:lstStyle/>
          <a:p>
            <a:r>
              <a:rPr lang="en-US" altLang="zh-CN" dirty="0"/>
              <a:t>2.1 </a:t>
            </a:r>
            <a:r>
              <a:rPr lang="zh-CN" altLang="en-US" dirty="0"/>
              <a:t>主页面</a:t>
            </a:r>
            <a:r>
              <a:rPr lang="zh-CN" altLang="en-US" dirty="0"/>
              <a:t>展示</a:t>
            </a:r>
            <a:endParaRPr lang="zh-CN" altLang="en-US" dirty="0"/>
          </a:p>
        </p:txBody>
      </p:sp>
      <p:sp>
        <p:nvSpPr>
          <p:cNvPr id="4" name="文本框 3"/>
          <p:cNvSpPr txBox="1"/>
          <p:nvPr/>
        </p:nvSpPr>
        <p:spPr>
          <a:xfrm>
            <a:off x="7818755" y="1110615"/>
            <a:ext cx="4064000" cy="922020"/>
          </a:xfrm>
          <a:prstGeom prst="rect">
            <a:avLst/>
          </a:prstGeom>
          <a:noFill/>
        </p:spPr>
        <p:txBody>
          <a:bodyPr wrap="square" rtlCol="0">
            <a:spAutoFit/>
          </a:bodyPr>
          <a:p>
            <a:r>
              <a:rPr lang="en-US" altLang="zh-CN"/>
              <a:t>   </a:t>
            </a:r>
            <a:r>
              <a:rPr lang="zh-CN" altLang="en-US"/>
              <a:t>主页面一共可分为四个区域</a:t>
            </a:r>
            <a:r>
              <a:rPr lang="en-US" altLang="zh-CN"/>
              <a:t>,</a:t>
            </a:r>
            <a:r>
              <a:rPr lang="zh-CN" altLang="en-US"/>
              <a:t>标题栏</a:t>
            </a:r>
            <a:r>
              <a:rPr lang="en-US" altLang="zh-CN"/>
              <a:t>,</a:t>
            </a:r>
            <a:r>
              <a:rPr lang="zh-CN" altLang="en-US"/>
              <a:t>按钮栏</a:t>
            </a:r>
            <a:r>
              <a:rPr lang="en-US" altLang="zh-CN"/>
              <a:t>,</a:t>
            </a:r>
            <a:r>
              <a:rPr lang="zh-CN" altLang="en-US"/>
              <a:t>音乐播放栏</a:t>
            </a:r>
            <a:r>
              <a:rPr lang="en-US" altLang="zh-CN"/>
              <a:t>,</a:t>
            </a:r>
            <a:r>
              <a:rPr lang="zh-CN" altLang="en-US"/>
              <a:t>还有最右边是时间显示</a:t>
            </a:r>
            <a:r>
              <a:rPr lang="zh-CN" altLang="en-US"/>
              <a:t>栏</a:t>
            </a:r>
            <a:endParaRPr lang="zh-CN" altLang="en-US"/>
          </a:p>
        </p:txBody>
      </p:sp>
      <p:pic>
        <p:nvPicPr>
          <p:cNvPr id="6" name="图片 5" descr="PixPin_2025-01-02_20-23-21"/>
          <p:cNvPicPr>
            <a:picLocks noChangeAspect="1"/>
          </p:cNvPicPr>
          <p:nvPr/>
        </p:nvPicPr>
        <p:blipFill>
          <a:blip r:embed="rId1"/>
          <a:stretch>
            <a:fillRect/>
          </a:stretch>
        </p:blipFill>
        <p:spPr>
          <a:xfrm>
            <a:off x="1006475" y="1578610"/>
            <a:ext cx="6517005" cy="44424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278559" y="-634006"/>
            <a:ext cx="5780089" cy="1607215"/>
          </a:xfrm>
        </p:spPr>
        <p:txBody>
          <a:bodyPr/>
          <a:lstStyle/>
          <a:p>
            <a:r>
              <a:rPr lang="en-US" dirty="0"/>
              <a:t>2.2</a:t>
            </a:r>
            <a:r>
              <a:rPr lang="zh-CN" altLang="en-US" dirty="0"/>
              <a:t>音乐</a:t>
            </a:r>
            <a:r>
              <a:rPr lang="zh-CN" altLang="en-US" dirty="0"/>
              <a:t>展示</a:t>
            </a:r>
            <a:endParaRPr lang="zh-CN" altLang="en-US" dirty="0"/>
          </a:p>
        </p:txBody>
      </p:sp>
      <p:pic>
        <p:nvPicPr>
          <p:cNvPr id="2" name="图片 2" descr="PixPin_2025-01-02_18-26-45"/>
          <p:cNvPicPr>
            <a:picLocks noChangeAspect="1"/>
          </p:cNvPicPr>
          <p:nvPr/>
        </p:nvPicPr>
        <p:blipFill>
          <a:blip r:embed="rId1"/>
          <a:stretch>
            <a:fillRect/>
          </a:stretch>
        </p:blipFill>
        <p:spPr>
          <a:xfrm>
            <a:off x="956310" y="1521460"/>
            <a:ext cx="6463665" cy="4237355"/>
          </a:xfrm>
          <a:prstGeom prst="rect">
            <a:avLst/>
          </a:prstGeom>
        </p:spPr>
      </p:pic>
      <p:sp>
        <p:nvSpPr>
          <p:cNvPr id="4" name="文本框 3"/>
          <p:cNvSpPr txBox="1"/>
          <p:nvPr/>
        </p:nvSpPr>
        <p:spPr>
          <a:xfrm>
            <a:off x="7860030" y="1459865"/>
            <a:ext cx="4064000" cy="1198880"/>
          </a:xfrm>
          <a:prstGeom prst="rect">
            <a:avLst/>
          </a:prstGeom>
          <a:noFill/>
        </p:spPr>
        <p:txBody>
          <a:bodyPr wrap="square" rtlCol="0">
            <a:spAutoFit/>
          </a:bodyPr>
          <a:p>
            <a:r>
              <a:rPr lang="en-US" altLang="zh-CN"/>
              <a:t>   </a:t>
            </a:r>
            <a:r>
              <a:rPr lang="zh-CN" altLang="en-US"/>
              <a:t>首先当用户想要听歌的时候点击音乐展示按键</a:t>
            </a:r>
            <a:r>
              <a:rPr lang="en-US" altLang="zh-CN"/>
              <a:t>,</a:t>
            </a:r>
            <a:r>
              <a:rPr lang="zh-CN" altLang="en-US"/>
              <a:t>按键会调用二级界面展示出当前文件中保存的音乐</a:t>
            </a:r>
            <a:r>
              <a:rPr lang="en-US" altLang="zh-CN"/>
              <a:t>,</a:t>
            </a:r>
            <a:r>
              <a:rPr lang="zh-CN" altLang="en-US"/>
              <a:t>当点击选择想要听的音乐点击右边的按钮进行播放</a:t>
            </a:r>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278559" y="-634006"/>
            <a:ext cx="5780089" cy="1607215"/>
          </a:xfrm>
        </p:spPr>
        <p:txBody>
          <a:bodyPr/>
          <a:lstStyle/>
          <a:p>
            <a:r>
              <a:rPr lang="zh-CN" altLang="en-US" dirty="0"/>
              <a:t>2</a:t>
            </a:r>
            <a:r>
              <a:rPr lang="en-US" altLang="zh-CN" dirty="0"/>
              <a:t>.3</a:t>
            </a:r>
            <a:r>
              <a:rPr lang="zh-CN" altLang="en-US" dirty="0"/>
              <a:t>背景</a:t>
            </a:r>
            <a:r>
              <a:rPr lang="zh-CN" altLang="en-US" dirty="0"/>
              <a:t>更改</a:t>
            </a:r>
            <a:endParaRPr lang="zh-CN" altLang="en-US" dirty="0"/>
          </a:p>
        </p:txBody>
      </p:sp>
      <p:sp>
        <p:nvSpPr>
          <p:cNvPr id="2" name="文本框 1"/>
          <p:cNvSpPr txBox="1"/>
          <p:nvPr/>
        </p:nvSpPr>
        <p:spPr>
          <a:xfrm>
            <a:off x="7875905" y="1377950"/>
            <a:ext cx="4064000" cy="1753235"/>
          </a:xfrm>
          <a:prstGeom prst="rect">
            <a:avLst/>
          </a:prstGeom>
          <a:noFill/>
        </p:spPr>
        <p:txBody>
          <a:bodyPr wrap="square" rtlCol="0">
            <a:spAutoFit/>
          </a:bodyPr>
          <a:p>
            <a:r>
              <a:rPr lang="en-US" altLang="zh-CN"/>
              <a:t>   </a:t>
            </a:r>
            <a:r>
              <a:rPr lang="zh-CN" altLang="en-US"/>
              <a:t>当然如果用户不满足基础的背景</a:t>
            </a:r>
            <a:r>
              <a:rPr lang="en-US" altLang="zh-CN"/>
              <a:t>,</a:t>
            </a:r>
            <a:r>
              <a:rPr lang="zh-CN" altLang="en-US"/>
              <a:t>可以选择通过点击更改背景按钮进行修改背景</a:t>
            </a:r>
            <a:endParaRPr lang="zh-CN" altLang="en-US"/>
          </a:p>
          <a:p>
            <a:r>
              <a:rPr lang="zh-CN" altLang="en-US"/>
              <a:t>如果感觉还是原来的背景好</a:t>
            </a:r>
            <a:r>
              <a:rPr lang="en-US" altLang="zh-CN"/>
              <a:t>,</a:t>
            </a:r>
            <a:r>
              <a:rPr lang="zh-CN" altLang="en-US"/>
              <a:t>那么你可以点击二级页面中的背景还原按钮</a:t>
            </a:r>
            <a:r>
              <a:rPr lang="en-US" altLang="zh-CN"/>
              <a:t>,</a:t>
            </a:r>
            <a:r>
              <a:rPr lang="zh-CN" altLang="en-US"/>
              <a:t>这样背景就可以还原成最初的样子了</a:t>
            </a:r>
            <a:r>
              <a:rPr lang="en-US" altLang="zh-CN"/>
              <a:t>.</a:t>
            </a:r>
            <a:endParaRPr lang="en-US" altLang="zh-CN"/>
          </a:p>
        </p:txBody>
      </p:sp>
      <p:pic>
        <p:nvPicPr>
          <p:cNvPr id="4" name="图片 3" descr="PixPin_2025-01-02_18-33-31"/>
          <p:cNvPicPr>
            <a:picLocks noChangeAspect="1"/>
          </p:cNvPicPr>
          <p:nvPr/>
        </p:nvPicPr>
        <p:blipFill>
          <a:blip r:embed="rId1"/>
          <a:stretch>
            <a:fillRect/>
          </a:stretch>
        </p:blipFill>
        <p:spPr>
          <a:xfrm>
            <a:off x="873125" y="441960"/>
            <a:ext cx="4883150" cy="2689225"/>
          </a:xfrm>
          <a:prstGeom prst="rect">
            <a:avLst/>
          </a:prstGeom>
        </p:spPr>
      </p:pic>
      <p:pic>
        <p:nvPicPr>
          <p:cNvPr id="6" name="图片 4" descr="PixPin_2025-01-02_18-34-00"/>
          <p:cNvPicPr>
            <a:picLocks noChangeAspect="1"/>
          </p:cNvPicPr>
          <p:nvPr/>
        </p:nvPicPr>
        <p:blipFill>
          <a:blip r:embed="rId2"/>
          <a:stretch>
            <a:fillRect/>
          </a:stretch>
        </p:blipFill>
        <p:spPr>
          <a:xfrm>
            <a:off x="1033780" y="3429000"/>
            <a:ext cx="4763770" cy="2922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168069" y="-648611"/>
            <a:ext cx="5780089" cy="1607215"/>
          </a:xfrm>
        </p:spPr>
        <p:txBody>
          <a:bodyPr/>
          <a:lstStyle/>
          <a:p>
            <a:r>
              <a:rPr lang="zh-CN" altLang="en-US" dirty="0"/>
              <a:t>2</a:t>
            </a:r>
            <a:r>
              <a:rPr lang="en-US" altLang="zh-CN" dirty="0"/>
              <a:t>.4</a:t>
            </a:r>
            <a:r>
              <a:rPr lang="zh-CN" altLang="en-US" dirty="0"/>
              <a:t>文件</a:t>
            </a:r>
            <a:r>
              <a:rPr lang="zh-CN" altLang="en-US" dirty="0"/>
              <a:t>输入</a:t>
            </a:r>
            <a:endParaRPr lang="zh-CN" altLang="en-US" dirty="0"/>
          </a:p>
        </p:txBody>
      </p:sp>
      <p:sp>
        <p:nvSpPr>
          <p:cNvPr id="2" name="文本框 1"/>
          <p:cNvSpPr txBox="1"/>
          <p:nvPr/>
        </p:nvSpPr>
        <p:spPr>
          <a:xfrm>
            <a:off x="7983855" y="958850"/>
            <a:ext cx="4064000" cy="3138170"/>
          </a:xfrm>
          <a:prstGeom prst="rect">
            <a:avLst/>
          </a:prstGeom>
          <a:noFill/>
        </p:spPr>
        <p:txBody>
          <a:bodyPr wrap="square" rtlCol="0">
            <a:spAutoFit/>
          </a:bodyPr>
          <a:p>
            <a:r>
              <a:rPr lang="en-US" altLang="zh-CN"/>
              <a:t>   </a:t>
            </a:r>
            <a:r>
              <a:rPr lang="zh-CN" altLang="en-US"/>
              <a:t>当然你也可以通过文件传输功能将将自己音乐传入播放器里面进行播放</a:t>
            </a:r>
            <a:r>
              <a:rPr lang="en-US" altLang="zh-CN"/>
              <a:t>,</a:t>
            </a:r>
            <a:r>
              <a:rPr lang="zh-CN" altLang="en-US"/>
              <a:t>或者说不喜欢背景栏中的背景</a:t>
            </a:r>
            <a:r>
              <a:rPr lang="en-US" altLang="zh-CN"/>
              <a:t>,</a:t>
            </a:r>
            <a:r>
              <a:rPr lang="zh-CN" altLang="en-US"/>
              <a:t>这个时候就可以用到功能按键输入文件了</a:t>
            </a:r>
            <a:r>
              <a:rPr lang="en-US" altLang="zh-CN"/>
              <a:t>,</a:t>
            </a:r>
            <a:r>
              <a:rPr lang="zh-CN" altLang="en-US"/>
              <a:t>文件输入按钮会自动判断你输入的文件类型</a:t>
            </a:r>
            <a:r>
              <a:rPr lang="en-US" altLang="zh-CN"/>
              <a:t>,</a:t>
            </a:r>
            <a:r>
              <a:rPr lang="zh-CN" altLang="en-US"/>
              <a:t>如果是图片类型的文件比如说是</a:t>
            </a:r>
            <a:r>
              <a:rPr lang="en-US" altLang="zh-CN"/>
              <a:t>,png,jbg</a:t>
            </a:r>
            <a:r>
              <a:rPr lang="zh-CN" altLang="en-US"/>
              <a:t>等等会放入到背景栏中</a:t>
            </a:r>
            <a:r>
              <a:rPr lang="en-US" altLang="zh-CN"/>
              <a:t>,</a:t>
            </a:r>
            <a:r>
              <a:rPr lang="zh-CN" altLang="en-US"/>
              <a:t>这样你就可以进行自定背景修改</a:t>
            </a:r>
            <a:r>
              <a:rPr lang="en-US" altLang="zh-CN"/>
              <a:t>,</a:t>
            </a:r>
            <a:r>
              <a:rPr lang="zh-CN" altLang="en-US"/>
              <a:t>如果是</a:t>
            </a:r>
            <a:r>
              <a:rPr lang="en-US" altLang="zh-CN"/>
              <a:t>mp3,mid</a:t>
            </a:r>
            <a:r>
              <a:rPr lang="zh-CN" altLang="en-US"/>
              <a:t>之类的音频文件会自动放进音乐展示栏中</a:t>
            </a:r>
            <a:r>
              <a:rPr lang="en-US" altLang="zh-CN"/>
              <a:t>,</a:t>
            </a:r>
            <a:r>
              <a:rPr lang="zh-CN" altLang="en-US"/>
              <a:t>这样你就可以听取不知从何处得来的音乐文件了</a:t>
            </a:r>
            <a:r>
              <a:rPr lang="en-US" altLang="zh-CN"/>
              <a:t>.</a:t>
            </a:r>
            <a:endParaRPr lang="en-US" altLang="zh-CN"/>
          </a:p>
        </p:txBody>
      </p:sp>
      <p:pic>
        <p:nvPicPr>
          <p:cNvPr id="4" name="图片 5" descr="PixPin_2025-01-02_19-05-13"/>
          <p:cNvPicPr>
            <a:picLocks noChangeAspect="1"/>
          </p:cNvPicPr>
          <p:nvPr/>
        </p:nvPicPr>
        <p:blipFill>
          <a:blip r:embed="rId1"/>
          <a:stretch>
            <a:fillRect/>
          </a:stretch>
        </p:blipFill>
        <p:spPr>
          <a:xfrm>
            <a:off x="525780" y="1508760"/>
            <a:ext cx="6130290" cy="3604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6096314" y="-397151"/>
            <a:ext cx="5780089" cy="1607215"/>
          </a:xfrm>
        </p:spPr>
        <p:txBody>
          <a:bodyPr/>
          <a:lstStyle/>
          <a:p>
            <a:r>
              <a:rPr lang="zh-CN" altLang="en-US" dirty="0"/>
              <a:t>2,音乐</a:t>
            </a:r>
            <a:r>
              <a:rPr lang="zh-CN" altLang="en-US" dirty="0"/>
              <a:t>生成</a:t>
            </a:r>
            <a:endParaRPr lang="zh-CN" altLang="en-US" dirty="0"/>
          </a:p>
        </p:txBody>
      </p:sp>
      <p:sp>
        <p:nvSpPr>
          <p:cNvPr id="2" name="文本框 1"/>
          <p:cNvSpPr txBox="1"/>
          <p:nvPr/>
        </p:nvSpPr>
        <p:spPr>
          <a:xfrm>
            <a:off x="7812405" y="1475105"/>
            <a:ext cx="4064000" cy="1753235"/>
          </a:xfrm>
          <a:prstGeom prst="rect">
            <a:avLst/>
          </a:prstGeom>
          <a:noFill/>
        </p:spPr>
        <p:txBody>
          <a:bodyPr wrap="square" rtlCol="0">
            <a:spAutoFit/>
          </a:bodyPr>
          <a:p>
            <a:r>
              <a:rPr lang="en-US" altLang="zh-CN"/>
              <a:t>  </a:t>
            </a:r>
            <a:r>
              <a:rPr lang="zh-CN" altLang="en-US"/>
              <a:t>最会你或许会在灵感枯竭的时候</a:t>
            </a:r>
            <a:r>
              <a:rPr lang="en-US" altLang="zh-CN"/>
              <a:t>,</a:t>
            </a:r>
            <a:r>
              <a:rPr lang="zh-CN" altLang="en-US"/>
              <a:t>你可以试一把随机生成音乐</a:t>
            </a:r>
            <a:r>
              <a:rPr lang="en-US" altLang="zh-CN"/>
              <a:t>,</a:t>
            </a:r>
            <a:r>
              <a:rPr lang="zh-CN" altLang="en-US"/>
              <a:t>当你点击生成音乐按钮</a:t>
            </a:r>
            <a:r>
              <a:rPr lang="en-US" altLang="zh-CN"/>
              <a:t>,</a:t>
            </a:r>
            <a:r>
              <a:rPr lang="zh-CN" altLang="en-US"/>
              <a:t>会弹出生成音乐界面</a:t>
            </a:r>
            <a:r>
              <a:rPr lang="en-US" altLang="zh-CN"/>
              <a:t>,</a:t>
            </a:r>
            <a:r>
              <a:rPr lang="zh-CN" altLang="en-US"/>
              <a:t>在这个界面中首先你需要给你新生成的音乐一个名字</a:t>
            </a:r>
            <a:r>
              <a:rPr lang="en-US" altLang="zh-CN"/>
              <a:t>,</a:t>
            </a:r>
            <a:r>
              <a:rPr lang="zh-CN" altLang="en-US"/>
              <a:t>然后点击生成音乐你就会发现音乐展示的里面多了一首新歌了</a:t>
            </a:r>
            <a:r>
              <a:rPr lang="en-US" altLang="zh-CN"/>
              <a:t>.</a:t>
            </a:r>
            <a:endParaRPr lang="en-US" altLang="zh-CN"/>
          </a:p>
        </p:txBody>
      </p:sp>
      <p:pic>
        <p:nvPicPr>
          <p:cNvPr id="6" name="图片 6" descr="PixPin_2025-01-02_19-09-36"/>
          <p:cNvPicPr>
            <a:picLocks noChangeAspect="1"/>
          </p:cNvPicPr>
          <p:nvPr/>
        </p:nvPicPr>
        <p:blipFill>
          <a:blip r:embed="rId1"/>
          <a:stretch>
            <a:fillRect/>
          </a:stretch>
        </p:blipFill>
        <p:spPr>
          <a:xfrm>
            <a:off x="1367473" y="1627188"/>
            <a:ext cx="5175885" cy="3342005"/>
          </a:xfrm>
          <a:prstGeom prst="rect">
            <a:avLst/>
          </a:prstGeom>
        </p:spPr>
      </p:pic>
    </p:spTree>
  </p:cSld>
  <p:clrMapOvr>
    <a:masterClrMapping/>
  </p:clrMapOvr>
</p:sld>
</file>

<file path=ppt/tags/tag1.xml><?xml version="1.0" encoding="utf-8"?>
<p:tagLst xmlns:p="http://schemas.openxmlformats.org/presentationml/2006/main">
  <p:tag name="KSO_WM_MEDIACOVER_FLAG" val="1"/>
  <p:tag name="KSO_WM_UNIT_MEDIACOVER_BTN_STATE" val="1"/>
  <p:tag name="KSO_WM_UNIT_MEDIACOVER_BTNRECT" val="0*0*0*0"/>
</p:tagLst>
</file>

<file path=ppt/tags/tag2.xml><?xml version="1.0" encoding="utf-8"?>
<p:tagLst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iSlide">
  <a:themeElements>
    <a:clrScheme name="iSlide">
      <a:dk1>
        <a:srgbClr val="2F2F2F"/>
      </a:dk1>
      <a:lt1>
        <a:srgbClr val="FFFFFF"/>
      </a:lt1>
      <a:dk2>
        <a:srgbClr val="778495"/>
      </a:dk2>
      <a:lt2>
        <a:srgbClr val="F0F0F0"/>
      </a:lt2>
      <a:accent1>
        <a:srgbClr val="FF9627"/>
      </a:accent1>
      <a:accent2>
        <a:srgbClr val="EA732C"/>
      </a:accent2>
      <a:accent3>
        <a:srgbClr val="2386EE"/>
      </a:accent3>
      <a:accent4>
        <a:srgbClr val="2282DC"/>
      </a:accent4>
      <a:accent5>
        <a:srgbClr val="DBDBDB"/>
      </a:accent5>
      <a:accent6>
        <a:srgbClr val="9E9E9E"/>
      </a:accent6>
      <a:hlink>
        <a:srgbClr val="F84D4D"/>
      </a:hlink>
      <a:folHlink>
        <a:srgbClr val="979797"/>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 Presentation Template</Template>
  <TotalTime>0</TotalTime>
  <Words>1437</Words>
  <Application>WPS 演示</Application>
  <PresentationFormat>宽屏</PresentationFormat>
  <Paragraphs>71</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Wingdings</vt:lpstr>
      <vt:lpstr>微软雅黑</vt:lpstr>
      <vt:lpstr>Arial Unicode MS</vt:lpstr>
      <vt:lpstr>Calibri</vt:lpstr>
      <vt:lpstr>Designed by iSlide</vt:lpstr>
      <vt:lpstr>无语音乐</vt:lpstr>
      <vt:lpstr>PowerPoint 演示文稿</vt:lpstr>
      <vt:lpstr>1,需求分析</vt:lpstr>
      <vt:lpstr>2,模块设计和功能测试</vt:lpstr>
      <vt:lpstr>2.1 主页面展示</vt:lpstr>
      <vt:lpstr>2.2音乐展示</vt:lpstr>
      <vt:lpstr>2.3背景更改</vt:lpstr>
      <vt:lpstr>2.4文件输入</vt:lpstr>
      <vt:lpstr>2,音乐生成</vt:lpstr>
      <vt:lpstr>2.5音乐播放界面</vt:lpstr>
      <vt:lpstr>2.6效果展示 </vt:lpstr>
      <vt:lpstr>3,总结</vt:lpstr>
      <vt:lpstr>谢谢观看</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iSlide</dc:creator>
  <cp:lastModifiedBy>吴图图</cp:lastModifiedBy>
  <cp:revision>4</cp:revision>
  <cp:lastPrinted>2024-02-05T00:00:00Z</cp:lastPrinted>
  <dcterms:created xsi:type="dcterms:W3CDTF">2024-02-05T00:00:00Z</dcterms:created>
  <dcterms:modified xsi:type="dcterms:W3CDTF">2025-01-02T13:07:57Z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9f872a3c-6430-4061-86af-358d61998794</vt:lpwstr>
  </property>
  <property fmtid="{D5CDD505-2E9C-101B-9397-08002B2CF9AE}" pid="3" name="ICV">
    <vt:lpwstr>387DAC4C74C84CA59E7A080B3298E71A_12</vt:lpwstr>
  </property>
  <property fmtid="{D5CDD505-2E9C-101B-9397-08002B2CF9AE}" pid="4" name="KSOProductBuildVer">
    <vt:lpwstr>2052-12.1.0.19770</vt:lpwstr>
  </property>
</Properties>
</file>