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59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m.nyist.net/JudgeOnline/problem.php?pid=1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hyliu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04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状态转移方程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  <a:p>
            <a:pPr marL="0" indent="0" algn="ctr">
              <a:buNone/>
            </a:pPr>
            <a:r>
              <a:rPr kumimoji="1" lang="en-US" altLang="zh-CN" dirty="0" smtClean="0"/>
              <a:t>f(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)=in(</a:t>
            </a:r>
            <a:r>
              <a:rPr kumimoji="1" lang="en-US" altLang="zh-CN" dirty="0" err="1" smtClean="0"/>
              <a:t>INF,f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i-Vj</a:t>
            </a:r>
            <a:r>
              <a:rPr kumimoji="1" lang="en-US" altLang="zh-CN" dirty="0" smtClean="0"/>
              <a:t>)+1|Vj&lt;=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pPr marL="0" indent="0" algn="ctr">
              <a:buNone/>
            </a:pPr>
            <a:r>
              <a:rPr kumimoji="1" lang="en-US" altLang="zh-CN" dirty="0" smtClean="0"/>
              <a:t>g(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)=max(-</a:t>
            </a:r>
            <a:r>
              <a:rPr kumimoji="1" lang="en-US" altLang="zh-CN" dirty="0" err="1" smtClean="0"/>
              <a:t>INF,g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i-Vj</a:t>
            </a:r>
            <a:r>
              <a:rPr kumimoji="1" lang="en-US" altLang="zh-CN" dirty="0" smtClean="0"/>
              <a:t>)+1|Vj&lt;=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marL="400050" lvl="1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zh-CN" altLang="en-US" sz="2000" dirty="0" smtClean="0"/>
              <a:t>其中</a:t>
            </a:r>
            <a:r>
              <a:rPr kumimoji="1" lang="en-US" altLang="zh-CN" sz="2000" dirty="0" smtClean="0"/>
              <a:t>f(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g(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分别代表面值之和恰好为</a:t>
            </a:r>
            <a:r>
              <a:rPr kumimoji="1" lang="en-US" altLang="zh-CN" sz="2000" dirty="0" err="1" smtClean="0"/>
              <a:t>i</a:t>
            </a:r>
            <a:r>
              <a:rPr kumimoji="1" lang="zh-CN" altLang="en-US" sz="2000" dirty="0" smtClean="0"/>
              <a:t>时，硬币数量的最大值和最小值</a:t>
            </a:r>
            <a:r>
              <a:rPr kumimoji="1" lang="en-US" altLang="zh-CN" sz="2000" dirty="0" smtClean="0"/>
              <a:t>,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f(0)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smtClean="0"/>
              <a:t>g(0)</a:t>
            </a:r>
            <a:r>
              <a:rPr kumimoji="1" lang="zh-CN" altLang="en-US" sz="2000" dirty="0" smtClean="0"/>
              <a:t>初始值设为</a:t>
            </a:r>
            <a:r>
              <a:rPr kumimoji="1" lang="en-US" altLang="zh-CN" sz="2000" dirty="0" smtClean="0"/>
              <a:t>0</a:t>
            </a:r>
            <a:r>
              <a:rPr kumimoji="1" lang="zh-CN" altLang="en-US" sz="2000" dirty="0" smtClean="0"/>
              <a:t>。</a:t>
            </a:r>
            <a:endParaRPr kumimoji="1" lang="zh-CN" altLang="en-US" sz="2000" dirty="0"/>
          </a:p>
          <a:p>
            <a:pPr marL="400050" lvl="1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5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最长公共子序列问题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给定两个字符串</a:t>
            </a:r>
            <a:r>
              <a:rPr kumimoji="1" lang="en-US" altLang="zh-CN" dirty="0" smtClean="0"/>
              <a:t>s1s2…</a:t>
            </a:r>
            <a:r>
              <a:rPr kumimoji="1" lang="en-US" altLang="zh-CN" dirty="0" err="1" smtClean="0"/>
              <a:t>sn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t1t2…</a:t>
            </a:r>
            <a:r>
              <a:rPr kumimoji="1" lang="en-US" altLang="zh-CN" dirty="0" err="1" smtClean="0"/>
              <a:t>tn</a:t>
            </a:r>
            <a:r>
              <a:rPr kumimoji="1" lang="zh-CN" altLang="en-US" dirty="0" smtClean="0"/>
              <a:t>。求出这两个字符串最长的公共子序列的长度。</a:t>
            </a:r>
            <a:endParaRPr kumimoji="1" lang="zh-CN" altLang="en-US" dirty="0"/>
          </a:p>
          <a:p>
            <a:r>
              <a:rPr kumimoji="1" lang="zh-CN" altLang="en-US" dirty="0" smtClean="0"/>
              <a:t>限制条件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n,m</a:t>
            </a:r>
            <a:r>
              <a:rPr kumimoji="1" lang="en-US" altLang="zh-CN" dirty="0" smtClean="0"/>
              <a:t>&lt;=1000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02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状态转移方程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si</a:t>
            </a:r>
            <a:r>
              <a:rPr kumimoji="1" lang="en-US" altLang="zh-CN" dirty="0" smtClean="0"/>
              <a:t>==</a:t>
            </a:r>
            <a:r>
              <a:rPr kumimoji="1" lang="en-US" altLang="zh-CN" dirty="0" err="1" smtClean="0"/>
              <a:t>ti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][j]=</a:t>
            </a:r>
            <a:r>
              <a:rPr kumimoji="1" lang="en-US" altLang="zh-CN" dirty="0" smtClean="0"/>
              <a:t>max(</a:t>
            </a:r>
            <a:r>
              <a:rPr kumimoji="1" lang="en-US" altLang="zh-CN" dirty="0" err="1" smtClean="0"/>
              <a:t>dp</a:t>
            </a:r>
            <a:r>
              <a:rPr kumimoji="1" lang="en-US" altLang="zh-CN" smtClean="0"/>
              <a:t>[i-1][j-1]+</a:t>
            </a:r>
            <a:r>
              <a:rPr kumimoji="1" lang="en-US" altLang="zh-CN" dirty="0" smtClean="0"/>
              <a:t>1,dp[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][j-1],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[i-1][j])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如果</a:t>
            </a:r>
            <a:r>
              <a:rPr kumimoji="1" lang="en-US" altLang="zh-CN" dirty="0" err="1" smtClean="0"/>
              <a:t>si</a:t>
            </a:r>
            <a:r>
              <a:rPr kumimoji="1" lang="en-US" altLang="zh-CN" dirty="0" smtClean="0"/>
              <a:t>!=</a:t>
            </a:r>
            <a:r>
              <a:rPr kumimoji="1" lang="en-US" altLang="zh-CN" dirty="0" err="1" smtClean="0"/>
              <a:t>ti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][j]=max(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][j-1],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[i-1][j])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1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完全背包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种重量和价值分别为</a:t>
            </a:r>
            <a:r>
              <a:rPr kumimoji="1" lang="en-US" altLang="zh-CN" dirty="0" err="1" smtClean="0"/>
              <a:t>wi,vi</a:t>
            </a:r>
            <a:r>
              <a:rPr kumimoji="1" lang="zh-CN" altLang="en-US" dirty="0" smtClean="0"/>
              <a:t>的物品。从这些物品中挑选总重量不超过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的物品，求出挑选物品价值总和的最大值。在这里，每种物品可以挑选任意多件。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限制条件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1&lt;=n&lt;=100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wi,vi</a:t>
            </a:r>
            <a:r>
              <a:rPr kumimoji="1" lang="en-US" altLang="zh-CN" dirty="0" smtClean="0"/>
              <a:t>&lt;=100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1&lt;=W&lt;=10000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03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状态转移方程</a:t>
            </a:r>
            <a:r>
              <a:rPr kumimoji="1" lang="en-US" altLang="zh-CN" sz="2800" dirty="0"/>
              <a:t>:</a:t>
            </a:r>
            <a:endParaRPr kumimoji="1" lang="zh-CN" altLang="en-US" sz="2800" dirty="0"/>
          </a:p>
          <a:p>
            <a:pPr marL="0" indent="0" algn="ctr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sz="2800" dirty="0" err="1" smtClean="0"/>
              <a:t>dp</a:t>
            </a:r>
            <a:r>
              <a:rPr kumimoji="1" lang="en-US" altLang="zh-CN" sz="2800" dirty="0" smtClean="0"/>
              <a:t>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][j]=max(</a:t>
            </a:r>
            <a:r>
              <a:rPr kumimoji="1" lang="en-US" altLang="zh-CN" sz="2800" dirty="0" err="1" smtClean="0"/>
              <a:t>dp</a:t>
            </a:r>
            <a:r>
              <a:rPr kumimoji="1" lang="en-US" altLang="zh-CN" sz="2800" dirty="0" smtClean="0"/>
              <a:t>[i-1][j-k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smtClean="0"/>
              <a:t>w[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]]+k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smtClean="0"/>
              <a:t>v[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]|0&lt;=k)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17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背包问题之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个重量和价值为</a:t>
            </a:r>
            <a:r>
              <a:rPr kumimoji="1" lang="en-US" altLang="zh-CN" dirty="0" err="1" smtClean="0"/>
              <a:t>wi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的物品。从这些物品中挑选出总重量不超过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的物品，求所有挑选方案中价值总和的最大值。</a:t>
            </a:r>
          </a:p>
          <a:p>
            <a:r>
              <a:rPr kumimoji="1" lang="zh-CN" altLang="en-US" dirty="0" smtClean="0"/>
              <a:t>限制条件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1&lt;=n&lt;=100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wi</a:t>
            </a:r>
            <a:r>
              <a:rPr kumimoji="1" lang="en-US" altLang="zh-CN" dirty="0" smtClean="0"/>
              <a:t>&lt;=10^7</a:t>
            </a:r>
            <a:r>
              <a:rPr kumimoji="1" lang="zh-CN" altLang="en-US" dirty="0"/>
              <a:t>	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1&lt;=vi&lt;=100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1&lt;=W&lt;=10^9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46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/>
              <a:t>状态转移方程</a:t>
            </a:r>
            <a:r>
              <a:rPr kumimoji="1" lang="en-US" altLang="zh-CN" sz="3200" dirty="0"/>
              <a:t>:</a:t>
            </a:r>
            <a:endParaRPr kumimoji="1" lang="zh-CN" altLang="en-US" sz="3200" dirty="0"/>
          </a:p>
          <a:p>
            <a:pPr marL="0" indent="0" algn="ctr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sz="3200" dirty="0" err="1" smtClean="0"/>
              <a:t>dp</a:t>
            </a:r>
            <a:r>
              <a:rPr kumimoji="1" lang="en-US" altLang="zh-CN" sz="3200" dirty="0" smtClean="0"/>
              <a:t>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][j]=min(</a:t>
            </a:r>
            <a:r>
              <a:rPr kumimoji="1" lang="en-US" altLang="zh-CN" sz="3200" dirty="0" err="1" smtClean="0"/>
              <a:t>dp</a:t>
            </a:r>
            <a:r>
              <a:rPr kumimoji="1" lang="en-US" altLang="zh-CN" sz="3200" dirty="0" smtClean="0"/>
              <a:t>[i-1][j],</a:t>
            </a:r>
            <a:r>
              <a:rPr kumimoji="1" lang="en-US" altLang="zh-CN" sz="3200" dirty="0" err="1" smtClean="0"/>
              <a:t>dp</a:t>
            </a:r>
            <a:r>
              <a:rPr kumimoji="1" lang="en-US" altLang="zh-CN" sz="3200" dirty="0" smtClean="0"/>
              <a:t>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][j-v[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]]+w[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]);</a:t>
            </a:r>
            <a:endParaRPr kumimoji="1" lang="zh-CN" altLang="en-US" sz="3200" dirty="0" smtClean="0"/>
          </a:p>
          <a:p>
            <a:pPr marL="0" indent="0">
              <a:buNone/>
            </a:pPr>
            <a:endParaRPr kumimoji="1" lang="zh-CN" altLang="en-US" sz="3200" dirty="0"/>
          </a:p>
          <a:p>
            <a:r>
              <a:rPr kumimoji="1" lang="zh-CN" altLang="en-US" sz="3200" dirty="0" smtClean="0"/>
              <a:t>最终答案</a:t>
            </a:r>
            <a:endParaRPr kumimoji="1" lang="zh-CN" altLang="en-US" sz="3000" dirty="0"/>
          </a:p>
          <a:p>
            <a:pPr marL="0" indent="0">
              <a:buNone/>
            </a:pPr>
            <a:r>
              <a:rPr kumimoji="1" lang="zh-CN" altLang="en-US" sz="3000" dirty="0" smtClean="0"/>
              <a:t>		满足</a:t>
            </a:r>
            <a:r>
              <a:rPr kumimoji="1" lang="en-US" altLang="zh-CN" sz="3000" dirty="0" err="1" smtClean="0"/>
              <a:t>dp</a:t>
            </a:r>
            <a:r>
              <a:rPr kumimoji="1" lang="en-US" altLang="zh-CN" sz="3000" dirty="0" smtClean="0"/>
              <a:t>[n][j]&lt;=W</a:t>
            </a:r>
            <a:r>
              <a:rPr kumimoji="1" lang="zh-CN" altLang="en-US" sz="3000" dirty="0" smtClean="0"/>
              <a:t>的最大</a:t>
            </a:r>
            <a:r>
              <a:rPr kumimoji="1" lang="en-US" altLang="zh-CN" sz="3000" dirty="0" smtClean="0"/>
              <a:t>j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4399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谢谢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20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POJ1163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在下面</a:t>
            </a:r>
            <a:r>
              <a:rPr lang="zh-CN" altLang="en-US" dirty="0"/>
              <a:t>的数字三角形中寻找一条从顶部到底边的路径，使得路径上所经过的数字之和最大。路径上的每一步都只能往左下或 右下走。只需要求出这个最大和即可，不必给出具体路径。 三角形的行数大于</a:t>
            </a:r>
            <a:r>
              <a:rPr lang="en-US" altLang="zh-CN" dirty="0"/>
              <a:t>1</a:t>
            </a:r>
            <a:r>
              <a:rPr lang="zh-CN" altLang="en-US" dirty="0"/>
              <a:t>小于等于</a:t>
            </a:r>
            <a:r>
              <a:rPr lang="en-US" altLang="zh-CN" dirty="0"/>
              <a:t>100</a:t>
            </a:r>
            <a:r>
              <a:rPr lang="zh-CN" altLang="en-US" dirty="0"/>
              <a:t>，数字为 </a:t>
            </a:r>
            <a:r>
              <a:rPr lang="en-US" altLang="zh-CN" dirty="0"/>
              <a:t>0 - 99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19" y="3101101"/>
            <a:ext cx="5029201" cy="3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动规解题的一般思路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3200" b="1" dirty="0"/>
              <a:t>将原问题分解为子问题</a:t>
            </a:r>
          </a:p>
          <a:p>
            <a:pPr fontAlgn="base"/>
            <a:r>
              <a:rPr lang="zh-CN" altLang="en-US" sz="3200" b="1" dirty="0"/>
              <a:t>确定状态</a:t>
            </a:r>
          </a:p>
          <a:p>
            <a:pPr fontAlgn="base"/>
            <a:r>
              <a:rPr lang="zh-CN" altLang="en-US" sz="3200" b="1" dirty="0"/>
              <a:t>确定一些初始状态（边界状态）的值</a:t>
            </a:r>
          </a:p>
          <a:p>
            <a:pPr fontAlgn="base"/>
            <a:r>
              <a:rPr lang="zh-CN" altLang="en-US" sz="3200" b="1" dirty="0"/>
              <a:t>确定状态转移方程</a:t>
            </a:r>
          </a:p>
          <a:p>
            <a:pPr marL="0" indent="0" fontAlgn="base">
              <a:buNone/>
            </a:pPr>
            <a:r>
              <a:rPr lang="zh-CN" altLang="en-US" dirty="0"/>
              <a:t>	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sz="4000" dirty="0" smtClean="0"/>
              <a:t>状态转移方程</a:t>
            </a:r>
            <a:r>
              <a:rPr kumimoji="1" lang="en-US" altLang="zh-CN" sz="4000" dirty="0" smtClean="0"/>
              <a:t>:</a:t>
            </a:r>
            <a:endParaRPr kumimoji="1" lang="zh-CN" altLang="en-US" sz="4000" dirty="0" smtClean="0"/>
          </a:p>
          <a:p>
            <a:pPr marL="0" indent="0">
              <a:buNone/>
            </a:pPr>
            <a:r>
              <a:rPr kumimoji="1" lang="en-US" altLang="zh-CN" sz="4000" dirty="0" smtClean="0"/>
              <a:t>d(</a:t>
            </a:r>
            <a:r>
              <a:rPr kumimoji="1" lang="en-US" altLang="zh-CN" sz="4000" dirty="0" err="1" smtClean="0"/>
              <a:t>i,j</a:t>
            </a:r>
            <a:r>
              <a:rPr kumimoji="1" lang="en-US" altLang="zh-CN" sz="4000" dirty="0" smtClean="0"/>
              <a:t>)=a(</a:t>
            </a:r>
            <a:r>
              <a:rPr kumimoji="1" lang="en-US" altLang="zh-CN" sz="4000" dirty="0" err="1" smtClean="0"/>
              <a:t>i,j</a:t>
            </a:r>
            <a:r>
              <a:rPr kumimoji="1" lang="en-US" altLang="zh-CN" sz="4000" dirty="0" smtClean="0"/>
              <a:t>)+max{d(i+1,j),d(i+1,j+1)}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3264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背包问题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个重量和价值为</a:t>
            </a:r>
            <a:r>
              <a:rPr kumimoji="1" lang="en-US" altLang="zh-CN" dirty="0" err="1" smtClean="0"/>
              <a:t>wi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vi</a:t>
            </a:r>
            <a:r>
              <a:rPr kumimoji="1" lang="zh-CN" altLang="en-US" dirty="0" smtClean="0"/>
              <a:t>的物品。从这些物品中挑选出总重量不超过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的物品，求所有挑选方案中价值总和的最大值。</a:t>
            </a:r>
          </a:p>
          <a:p>
            <a:r>
              <a:rPr kumimoji="1" lang="zh-CN" altLang="en-US" dirty="0" smtClean="0"/>
              <a:t>限制条件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1&lt;=n&lt;=100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wi,vi</a:t>
            </a:r>
            <a:r>
              <a:rPr kumimoji="1" lang="en-US" altLang="zh-CN" dirty="0" smtClean="0"/>
              <a:t>&lt;=100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1&lt;=W&lt;=10000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30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状态转移方程</a:t>
            </a:r>
            <a:r>
              <a:rPr kumimoji="1" lang="en-US" altLang="zh-CN" sz="2400" dirty="0"/>
              <a:t>:</a:t>
            </a:r>
            <a:endParaRPr kumimoji="1" lang="zh-CN" altLang="en-US" sz="2400" dirty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zh-CN" altLang="en-US" sz="2400" dirty="0" smtClean="0"/>
              <a:t>当</a:t>
            </a:r>
            <a:r>
              <a:rPr kumimoji="1" lang="en-US" altLang="zh-CN" sz="2400" dirty="0" smtClean="0"/>
              <a:t>j&lt;w[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时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][j]=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[i-1][j]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zh-CN" altLang="en-US" sz="2400" dirty="0" smtClean="0"/>
              <a:t>当</a:t>
            </a:r>
            <a:r>
              <a:rPr kumimoji="1" lang="en-US" altLang="zh-CN" sz="2400" dirty="0" smtClean="0"/>
              <a:t>j&gt;=w[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时 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][j]=max(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[i-1][j],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[i-1][j-w[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]]+v[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])</a:t>
            </a:r>
            <a:endParaRPr kumimoji="1" lang="zh-CN" altLang="en-US" sz="2400" dirty="0" smtClean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zh-CN" altLang="en-US" sz="2400" dirty="0" smtClean="0"/>
              <a:t>初始化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[0][j]=0</a:t>
            </a:r>
            <a:r>
              <a:rPr kumimoji="1" lang="zh-CN" altLang="en-US" sz="2400" dirty="0" smtClean="0"/>
              <a:t>，其中</a:t>
            </a:r>
            <a:r>
              <a:rPr kumimoji="1" lang="en-US" altLang="zh-CN" sz="2400" dirty="0" err="1" smtClean="0"/>
              <a:t>dp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][j]</a:t>
            </a:r>
            <a:r>
              <a:rPr kumimoji="1" lang="zh-CN" altLang="en-US" sz="2400" dirty="0" smtClean="0"/>
              <a:t>表示取到第</a:t>
            </a:r>
            <a:r>
              <a:rPr kumimoji="1" lang="en-US" altLang="zh-CN" sz="2400" dirty="0" err="1" smtClean="0"/>
              <a:t>i</a:t>
            </a:r>
            <a:r>
              <a:rPr kumimoji="1" lang="zh-CN" altLang="en-US" sz="2400" dirty="0" smtClean="0"/>
              <a:t>个物品使用重量为</a:t>
            </a:r>
            <a:r>
              <a:rPr kumimoji="1" lang="en-US" altLang="zh-CN" sz="2400" dirty="0" smtClean="0"/>
              <a:t>j</a:t>
            </a:r>
            <a:r>
              <a:rPr kumimoji="1" lang="zh-CN" altLang="en-US" sz="2400" dirty="0" smtClean="0"/>
              <a:t>的最大价值为多少。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2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嵌套矩形</a:t>
            </a:r>
            <a:r>
              <a:rPr kumimoji="1" lang="en-US" altLang="zh-CN" dirty="0" smtClean="0"/>
              <a:t>(nyoj16)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题目大意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/>
              <a:t>个矩形，每个矩形可以用</a:t>
            </a:r>
            <a:r>
              <a:rPr lang="en-US" altLang="zh-CN" dirty="0" err="1"/>
              <a:t>a,b</a:t>
            </a:r>
            <a:r>
              <a:rPr lang="zh-CN" altLang="en-US" dirty="0"/>
              <a:t>来描述，表示长和宽。矩形</a:t>
            </a:r>
            <a:r>
              <a:rPr lang="en-US" altLang="zh-CN" dirty="0"/>
              <a:t>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可以嵌套在矩形</a:t>
            </a:r>
            <a:r>
              <a:rPr lang="en-US" altLang="zh-CN" dirty="0"/>
              <a:t>Y(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r>
              <a:rPr lang="zh-CN" altLang="en-US" dirty="0"/>
              <a:t>中当且仅当</a:t>
            </a:r>
            <a:r>
              <a:rPr lang="en-US" altLang="zh-CN" dirty="0"/>
              <a:t>a&lt;</a:t>
            </a:r>
            <a:r>
              <a:rPr lang="en-US" altLang="zh-CN" dirty="0" err="1"/>
              <a:t>c,b</a:t>
            </a:r>
            <a:r>
              <a:rPr lang="en-US" altLang="zh-CN" dirty="0"/>
              <a:t>&lt;d</a:t>
            </a:r>
            <a:r>
              <a:rPr lang="zh-CN" altLang="en-US" dirty="0"/>
              <a:t>或者</a:t>
            </a:r>
            <a:r>
              <a:rPr lang="en-US" altLang="zh-CN" dirty="0"/>
              <a:t>b&lt;</a:t>
            </a:r>
            <a:r>
              <a:rPr lang="en-US" altLang="zh-CN" dirty="0" err="1"/>
              <a:t>c,a</a:t>
            </a:r>
            <a:r>
              <a:rPr lang="en-US" altLang="zh-CN" dirty="0"/>
              <a:t>&lt;d</a:t>
            </a:r>
            <a:r>
              <a:rPr lang="zh-CN" altLang="en-US" dirty="0"/>
              <a:t>（相当于旋转</a:t>
            </a:r>
            <a:r>
              <a:rPr lang="en-US" altLang="zh-CN" dirty="0"/>
              <a:t>X90</a:t>
            </a:r>
            <a:r>
              <a:rPr lang="zh-CN" altLang="en-US" dirty="0"/>
              <a:t>度）。例如（</a:t>
            </a:r>
            <a:r>
              <a:rPr lang="en-US" altLang="zh-CN" dirty="0"/>
              <a:t>1,5</a:t>
            </a:r>
            <a:r>
              <a:rPr lang="zh-CN" altLang="en-US" dirty="0"/>
              <a:t>）可以嵌套在（</a:t>
            </a:r>
            <a:r>
              <a:rPr lang="en-US" altLang="zh-CN" dirty="0"/>
              <a:t>6,2</a:t>
            </a:r>
            <a:r>
              <a:rPr lang="zh-CN" altLang="en-US" dirty="0"/>
              <a:t>）内，但不能嵌套在（</a:t>
            </a:r>
            <a:r>
              <a:rPr lang="en-US" altLang="zh-CN" dirty="0"/>
              <a:t>3,4</a:t>
            </a:r>
            <a:r>
              <a:rPr lang="zh-CN" altLang="en-US" dirty="0"/>
              <a:t>）中。你的任务是选出尽可能多的矩形排成一行，使得除最后一个外，每一个矩形都可以嵌套在下一个矩形内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限制条件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</a:t>
            </a:r>
            <a:r>
              <a:rPr lang="en-US" altLang="zh-CN" dirty="0" smtClean="0"/>
              <a:t>n&lt;=1000,0&lt;=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&lt;=100</a:t>
            </a:r>
            <a:endParaRPr lang="zh-CN" altLang="en-US" dirty="0" smtClean="0">
              <a:hlinkClick r:id="rId2"/>
            </a:endParaRPr>
          </a:p>
          <a:p>
            <a:r>
              <a:rPr lang="zh-CN" altLang="en-US" dirty="0" smtClean="0"/>
              <a:t>网址</a:t>
            </a:r>
            <a:r>
              <a:rPr lang="en-US" altLang="zh-CN" dirty="0" smtClean="0"/>
              <a:t>:</a:t>
            </a:r>
            <a:r>
              <a:rPr lang="en-US" altLang="zh-CN" dirty="0" smtClean="0">
                <a:hlinkClick r:id="rId2"/>
              </a:rPr>
              <a:t>http://acm.nyist.net/JudgeOnline/problem.php?pid=16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69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按照矩形的短边进行排序</a:t>
            </a:r>
          </a:p>
          <a:p>
            <a:r>
              <a:rPr kumimoji="1" lang="zh-CN" altLang="en-US" sz="3200" dirty="0" smtClean="0"/>
              <a:t>状态转移方程</a:t>
            </a:r>
            <a:r>
              <a:rPr kumimoji="1" lang="en-US" altLang="zh-CN" sz="3200" dirty="0" smtClean="0"/>
              <a:t>:</a:t>
            </a:r>
            <a:endParaRPr kumimoji="1" lang="zh-CN" altLang="en-US" sz="3200" dirty="0" smtClean="0"/>
          </a:p>
          <a:p>
            <a:pPr marL="0" indent="0">
              <a:buNone/>
            </a:pPr>
            <a:r>
              <a:rPr kumimoji="1" lang="zh-CN" altLang="en-US" sz="3200" dirty="0"/>
              <a:t>	</a:t>
            </a:r>
            <a:r>
              <a:rPr kumimoji="1" lang="zh-CN" altLang="en-US" sz="3200" dirty="0" smtClean="0"/>
              <a:t>	</a:t>
            </a:r>
            <a:r>
              <a:rPr kumimoji="1" lang="en-US" altLang="zh-CN" sz="3200" dirty="0" smtClean="0"/>
              <a:t>d(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)=max{0,d(j),</a:t>
            </a:r>
            <a:r>
              <a:rPr kumimoji="1" lang="zh-CN" altLang="en-US" sz="3200" dirty="0" smtClean="0"/>
              <a:t>矩形</a:t>
            </a:r>
            <a:r>
              <a:rPr kumimoji="1" lang="en-US" altLang="zh-CN" sz="3200" dirty="0" smtClean="0"/>
              <a:t>j</a:t>
            </a:r>
            <a:r>
              <a:rPr kumimoji="1" lang="zh-CN" altLang="en-US" sz="3200" dirty="0" smtClean="0"/>
              <a:t>可以嵌套在矩形中</a:t>
            </a:r>
            <a:r>
              <a:rPr kumimoji="1" lang="en-US" altLang="zh-CN" sz="3200" dirty="0" smtClean="0"/>
              <a:t>}</a:t>
            </a: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0017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硬币问题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题目大意</a:t>
            </a:r>
            <a:r>
              <a:rPr kumimoji="1" lang="en-US" altLang="zh-CN" sz="2800" dirty="0" smtClean="0"/>
              <a:t>:</a:t>
            </a:r>
            <a:endParaRPr kumimoji="1" lang="zh-CN" altLang="en-US" sz="2800" dirty="0"/>
          </a:p>
          <a:p>
            <a:pPr marL="0" indent="0">
              <a:buNone/>
            </a:pPr>
            <a:r>
              <a:rPr kumimoji="1" lang="zh-CN" altLang="en-US" sz="2800" dirty="0" smtClean="0"/>
              <a:t>		</a:t>
            </a:r>
            <a:r>
              <a:rPr kumimoji="1" lang="zh-CN" altLang="en-US" sz="2600" dirty="0" smtClean="0"/>
              <a:t>有</a:t>
            </a:r>
            <a:r>
              <a:rPr kumimoji="1" lang="en-US" altLang="zh-CN" sz="2600" dirty="0" smtClean="0"/>
              <a:t>n</a:t>
            </a:r>
            <a:r>
              <a:rPr kumimoji="1" lang="zh-CN" altLang="en-US" sz="2600" dirty="0" smtClean="0"/>
              <a:t>种硬币，面值分别为</a:t>
            </a:r>
            <a:r>
              <a:rPr kumimoji="1" lang="en-US" altLang="zh-CN" sz="2600" dirty="0" smtClean="0"/>
              <a:t>V1</a:t>
            </a:r>
            <a:r>
              <a:rPr kumimoji="1" lang="zh-CN" altLang="en-US" sz="2600" dirty="0" smtClean="0"/>
              <a:t>，</a:t>
            </a:r>
            <a:r>
              <a:rPr kumimoji="1" lang="en-US" altLang="zh-CN" sz="2600" dirty="0" smtClean="0"/>
              <a:t>V2</a:t>
            </a:r>
            <a:r>
              <a:rPr kumimoji="1" lang="zh-CN" altLang="en-US" sz="2600" dirty="0" smtClean="0"/>
              <a:t>，</a:t>
            </a:r>
            <a:r>
              <a:rPr kumimoji="1" lang="en-US" altLang="zh-CN" sz="2600" dirty="0" smtClean="0"/>
              <a:t>V3</a:t>
            </a:r>
            <a:r>
              <a:rPr kumimoji="1" lang="zh-CN" altLang="en-US" sz="2600" dirty="0" smtClean="0"/>
              <a:t>，</a:t>
            </a:r>
            <a:r>
              <a:rPr kumimoji="1" lang="en-US" altLang="zh-CN" sz="2600" dirty="0" smtClean="0"/>
              <a:t>….</a:t>
            </a:r>
            <a:r>
              <a:rPr kumimoji="1" lang="zh-CN" altLang="en-US" sz="2600" dirty="0" smtClean="0"/>
              <a:t>，</a:t>
            </a:r>
            <a:r>
              <a:rPr kumimoji="1" lang="en-US" altLang="zh-CN" sz="2600" dirty="0" err="1" smtClean="0"/>
              <a:t>Vn</a:t>
            </a:r>
            <a:r>
              <a:rPr kumimoji="1" lang="zh-CN" altLang="en-US" sz="2600" dirty="0" smtClean="0"/>
              <a:t>，每种硬币有无限多。给定非负整数</a:t>
            </a:r>
            <a:r>
              <a:rPr kumimoji="1" lang="en-US" altLang="zh-CN" sz="2600" dirty="0" smtClean="0"/>
              <a:t>S</a:t>
            </a:r>
            <a:r>
              <a:rPr kumimoji="1" lang="zh-CN" altLang="en-US" sz="2600" dirty="0" smtClean="0"/>
              <a:t>，可以选用多少个硬币，使得面值之和恰好为</a:t>
            </a:r>
            <a:r>
              <a:rPr kumimoji="1" lang="en-US" altLang="zh-CN" sz="2600" dirty="0" smtClean="0"/>
              <a:t>S</a:t>
            </a:r>
            <a:r>
              <a:rPr kumimoji="1" lang="zh-CN" altLang="en-US" sz="2600" dirty="0" smtClean="0"/>
              <a:t>？输出硬币数量的最小值和最大值。</a:t>
            </a:r>
          </a:p>
          <a:p>
            <a:r>
              <a:rPr kumimoji="1" lang="zh-CN" altLang="en-US" sz="2800" dirty="0" smtClean="0"/>
              <a:t>限制条件</a:t>
            </a:r>
            <a:r>
              <a:rPr kumimoji="1" lang="en-US" altLang="zh-CN" sz="2800" dirty="0" smtClean="0"/>
              <a:t>:</a:t>
            </a:r>
            <a:endParaRPr kumimoji="1" lang="zh-CN" altLang="en-US" sz="2800" dirty="0" smtClean="0"/>
          </a:p>
          <a:p>
            <a:pPr marL="0" indent="0">
              <a:buNone/>
            </a:pPr>
            <a:r>
              <a:rPr kumimoji="1" lang="zh-CN" altLang="en-US" sz="2800" dirty="0"/>
              <a:t>	</a:t>
            </a:r>
            <a:r>
              <a:rPr kumimoji="1" lang="zh-CN" altLang="en-US" sz="2800" dirty="0" smtClean="0"/>
              <a:t>	</a:t>
            </a:r>
            <a:r>
              <a:rPr kumimoji="1" lang="en-US" altLang="zh-CN" sz="2800" dirty="0" smtClean="0"/>
              <a:t>1&lt;=n&lt;=100,0&lt;=S&lt;=10000,1&lt;=Vi&lt;=S</a:t>
            </a:r>
            <a:endParaRPr kumimoji="1" lang="zh-CN" altLang="en-US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88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209</Words>
  <Application>Microsoft Macintosh PowerPoint</Application>
  <PresentationFormat>宽屏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Century Gothic</vt:lpstr>
      <vt:lpstr>Wingdings 3</vt:lpstr>
      <vt:lpstr>宋体</vt:lpstr>
      <vt:lpstr>Arial</vt:lpstr>
      <vt:lpstr>离子</vt:lpstr>
      <vt:lpstr>动态规划</vt:lpstr>
      <vt:lpstr> POJ1163 </vt:lpstr>
      <vt:lpstr>动规解题的一般思路 </vt:lpstr>
      <vt:lpstr>PowerPoint 演示文稿</vt:lpstr>
      <vt:lpstr>01背包问题</vt:lpstr>
      <vt:lpstr>PowerPoint 演示文稿</vt:lpstr>
      <vt:lpstr>嵌套矩形(nyoj16)</vt:lpstr>
      <vt:lpstr>PowerPoint 演示文稿</vt:lpstr>
      <vt:lpstr>硬币问题</vt:lpstr>
      <vt:lpstr>PowerPoint 演示文稿</vt:lpstr>
      <vt:lpstr>最长公共子序列问题</vt:lpstr>
      <vt:lpstr>PowerPoint 演示文稿</vt:lpstr>
      <vt:lpstr>完全背包</vt:lpstr>
      <vt:lpstr>PowerPoint 演示文稿</vt:lpstr>
      <vt:lpstr>01背包问题之2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刘恒宇</dc:creator>
  <cp:lastModifiedBy>刘恒宇</cp:lastModifiedBy>
  <cp:revision>23</cp:revision>
  <dcterms:created xsi:type="dcterms:W3CDTF">2017-07-19T04:03:28Z</dcterms:created>
  <dcterms:modified xsi:type="dcterms:W3CDTF">2017-07-19T07:50:35Z</dcterms:modified>
</cp:coreProperties>
</file>