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图论 入门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en-US" altLang="zh-CN" dirty="0" smtClean="0"/>
          </a:p>
          <a:p>
            <a:r>
              <a:rPr lang="zh-CN" altLang="en-US" dirty="0" smtClean="0"/>
              <a:t>最短路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Dij</a:t>
            </a:r>
            <a:r>
              <a:rPr lang="zh-CN" altLang="en-US" dirty="0" smtClean="0"/>
              <a:t>算法的过程中，</a:t>
            </a:r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=min(d[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],d[v]+w(</a:t>
            </a:r>
            <a:r>
              <a:rPr lang="en-US" altLang="zh-CN" dirty="0" err="1" smtClean="0"/>
              <a:t>v,i</a:t>
            </a:r>
            <a:r>
              <a:rPr lang="en-US" altLang="zh-CN" dirty="0" smtClean="0"/>
              <a:t>))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T </a:t>
            </a:r>
            <a:r>
              <a:rPr lang="zh-CN" altLang="en-US" dirty="0" smtClean="0"/>
              <a:t>这个操作是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这个操作可以用优先队列优化，每次直接弹出最小的即可</a:t>
            </a:r>
            <a:endParaRPr lang="en-US" altLang="zh-CN" dirty="0" smtClean="0"/>
          </a:p>
          <a:p>
            <a:r>
              <a:rPr lang="zh-CN" altLang="en-US" dirty="0" smtClean="0"/>
              <a:t>更新的过程也是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，用领接表的话会优化。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altLang="zh-CN" dirty="0" smtClean="0"/>
              <a:t>http://paste.ubuntu.com/25184337/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Bellman_ford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Dij</a:t>
            </a:r>
            <a:r>
              <a:rPr lang="zh-CN" altLang="en-US" dirty="0" smtClean="0"/>
              <a:t>算法只能对于正权图 如果边的权值为负数，那么这个就没用了</a:t>
            </a:r>
            <a:endParaRPr lang="en-US" altLang="zh-CN" dirty="0" smtClean="0"/>
          </a:p>
          <a:p>
            <a:r>
              <a:rPr lang="zh-CN" altLang="en-US" dirty="0" smtClean="0"/>
              <a:t>先规定：如果存在负圈，那么</a:t>
            </a:r>
            <a:r>
              <a:rPr lang="en-US" altLang="zh-CN" dirty="0" smtClean="0"/>
              <a:t>s-&gt;u</a:t>
            </a:r>
            <a:r>
              <a:rPr lang="zh-CN" altLang="en-US" dirty="0" smtClean="0"/>
              <a:t>的最短路是负无穷</a:t>
            </a:r>
            <a:endParaRPr lang="en-US" altLang="zh-CN" dirty="0" smtClean="0"/>
          </a:p>
          <a:p>
            <a:r>
              <a:rPr lang="zh-CN" altLang="en-US" dirty="0" smtClean="0"/>
              <a:t>算法步骤：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1.初始化：将除源点外的所有顶点的最短距离估计值 d[v] ← +∞, d[s] ←0;</a:t>
            </a:r>
          </a:p>
          <a:p>
            <a:r>
              <a:rPr lang="zh-CN" altLang="en-US" dirty="0" smtClean="0"/>
              <a:t>2.迭代求解：反复对边集E中的每条边进行松弛操作，使得顶点集V中的每个顶点v的最短距离估计值逐步逼近其最短距离；（运行|v|-1次）</a:t>
            </a:r>
          </a:p>
          <a:p>
            <a:r>
              <a:rPr lang="zh-CN" altLang="en-US" dirty="0" smtClean="0"/>
              <a:t>3.检验负权回路：判断边集E中的每一条边的两个端点是否收敛。如果存在未收敛的顶点，则算法返回false，表明问题无解；否则算法返回true，并且从源点可达的顶点v的最短距离保存在 d[v]中。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altLang="zh-CN" dirty="0" smtClean="0"/>
              <a:t>http://paste.ubuntu.com/25184362/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Spfa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当某轮更新，任何</a:t>
            </a:r>
            <a:r>
              <a:rPr lang="en-US" altLang="zh-CN" dirty="0" smtClean="0"/>
              <a:t>d</a:t>
            </a:r>
            <a:r>
              <a:rPr lang="zh-CN" altLang="en-US" dirty="0" smtClean="0"/>
              <a:t>值都没有被更新，没有必要进行下一轮更新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某个节点</a:t>
            </a:r>
            <a:r>
              <a:rPr lang="en-US" altLang="zh-CN" dirty="0" smtClean="0"/>
              <a:t>u,</a:t>
            </a:r>
            <a:r>
              <a:rPr lang="zh-CN" altLang="en-US" dirty="0" smtClean="0"/>
              <a:t>只有它在前一轮被更新过了，当前轮次才有必要更新别人。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altLang="zh-CN" dirty="0" smtClean="0"/>
              <a:t>http://paste.ubuntu.com/25184383/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Floyd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068240" cy="299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 </a:t>
            </a:r>
            <a:r>
              <a:rPr lang="zh-CN" altLang="en-US" dirty="0" smtClean="0"/>
              <a:t>计蒜之道 复赛 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8800"/>
            <a:ext cx="8229600" cy="329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 m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2e4</a:t>
            </a:r>
          </a:p>
          <a:p>
            <a:r>
              <a:rPr lang="zh-CN" altLang="en-US" dirty="0" smtClean="0"/>
              <a:t>第一类道路的条数</a:t>
            </a:r>
            <a:r>
              <a:rPr lang="en-US" altLang="zh-CN" dirty="0" smtClean="0"/>
              <a:t>&lt;=20000</a:t>
            </a:r>
          </a:p>
          <a:p>
            <a:r>
              <a:rPr lang="zh-CN" altLang="en-US" dirty="0" smtClean="0"/>
              <a:t>第二类道路的条数</a:t>
            </a:r>
            <a:r>
              <a:rPr lang="en-US" altLang="zh-CN" dirty="0" smtClean="0"/>
              <a:t>&lt;=20000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没有城市群 就是个裸的最短路</a:t>
            </a:r>
            <a:endParaRPr lang="en-US" altLang="zh-CN" dirty="0" smtClean="0"/>
          </a:p>
          <a:p>
            <a:r>
              <a:rPr lang="zh-CN" altLang="en-US" dirty="0" smtClean="0"/>
              <a:t>加了城市群之后 考虑将城市群看成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个点 一个入一个出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UVA 11090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个边的带权有向图，求平均权值最小的回路</a:t>
            </a:r>
            <a:endParaRPr lang="en-US" altLang="zh-CN" dirty="0" smtClean="0"/>
          </a:p>
          <a:p>
            <a:r>
              <a:rPr lang="en-US" altLang="zh-CN" dirty="0" smtClean="0"/>
              <a:t>N&lt;=50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这是前（废）言（话）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多校可以做做 被虐是正常的（手动滑稽）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互相可以多多交流</a:t>
            </a:r>
            <a:r>
              <a:rPr lang="en-US" altLang="zh-CN" dirty="0" smtClean="0"/>
              <a:t> </a:t>
            </a:r>
            <a:r>
              <a:rPr lang="zh-CN" altLang="en-US" dirty="0" smtClean="0"/>
              <a:t>学习一下</a:t>
            </a:r>
            <a:r>
              <a:rPr lang="en-US" altLang="zh-CN" dirty="0" smtClean="0"/>
              <a:t>AC</a:t>
            </a:r>
            <a:r>
              <a:rPr lang="zh-CN" altLang="en-US" dirty="0" smtClean="0"/>
              <a:t>的姿势 这样可以提高自己的姿势水平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上课不是全部 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可以这么考虑  假设答案是</a:t>
            </a:r>
            <a:r>
              <a:rPr lang="en-US" altLang="zh-CN" dirty="0" smtClean="0"/>
              <a:t>mid </a:t>
            </a:r>
            <a:r>
              <a:rPr lang="zh-CN" altLang="en-US" dirty="0" smtClean="0"/>
              <a:t>那么如果我把所有的边都减去这个</a:t>
            </a:r>
            <a:r>
              <a:rPr lang="en-US" altLang="zh-CN" dirty="0" smtClean="0"/>
              <a:t>mid</a:t>
            </a:r>
            <a:r>
              <a:rPr lang="zh-CN" altLang="en-US" dirty="0" smtClean="0"/>
              <a:t>，那么这个图就会出现负环</a:t>
            </a:r>
            <a:endParaRPr lang="en-US" altLang="zh-CN" dirty="0" smtClean="0"/>
          </a:p>
          <a:p>
            <a:r>
              <a:rPr lang="zh-CN" altLang="en-US" dirty="0" smtClean="0"/>
              <a:t>如果对于一个答案</a:t>
            </a:r>
            <a:r>
              <a:rPr lang="en-US" altLang="zh-CN" dirty="0" smtClean="0"/>
              <a:t>mid</a:t>
            </a:r>
            <a:r>
              <a:rPr lang="zh-CN" altLang="en-US" dirty="0" smtClean="0"/>
              <a:t>出现了负环，那么对于大于</a:t>
            </a:r>
            <a:r>
              <a:rPr lang="en-US" altLang="zh-CN" dirty="0" smtClean="0"/>
              <a:t>mid</a:t>
            </a:r>
            <a:r>
              <a:rPr lang="zh-CN" altLang="en-US" dirty="0" smtClean="0"/>
              <a:t>的答案</a:t>
            </a:r>
            <a:r>
              <a:rPr lang="en-US" altLang="zh-CN" dirty="0" smtClean="0"/>
              <a:t> </a:t>
            </a:r>
            <a:r>
              <a:rPr lang="zh-CN" altLang="en-US" dirty="0" smtClean="0"/>
              <a:t>也有可能出现负环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二分答案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7659300" cy="292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Hdu</a:t>
            </a:r>
            <a:r>
              <a:rPr lang="en-US" altLang="zh-CN" dirty="0" smtClean="0"/>
              <a:t> 1531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题意：求一组不等式是否有解，这些不等式要么是</a:t>
            </a:r>
            <a:r>
              <a:rPr lang="en-US" altLang="zh-CN" dirty="0" err="1" smtClean="0"/>
              <a:t>Xa+X</a:t>
            </a:r>
            <a:r>
              <a:rPr lang="en-US" altLang="zh-CN" dirty="0" smtClean="0"/>
              <a:t>(a+1)+.......+</a:t>
            </a:r>
            <a:r>
              <a:rPr lang="en-US" altLang="zh-CN" dirty="0" err="1" smtClean="0"/>
              <a:t>Xb</a:t>
            </a:r>
            <a:r>
              <a:rPr lang="en-US" altLang="zh-CN" dirty="0" smtClean="0"/>
              <a:t>&lt;k</a:t>
            </a:r>
            <a:r>
              <a:rPr lang="zh-CN" altLang="en-US" dirty="0" smtClean="0"/>
              <a:t>要么是</a:t>
            </a:r>
            <a:r>
              <a:rPr lang="en-US" altLang="zh-CN" dirty="0" err="1" smtClean="0"/>
              <a:t>Xa+X</a:t>
            </a:r>
            <a:r>
              <a:rPr lang="en-US" altLang="zh-CN" dirty="0" smtClean="0"/>
              <a:t>(a+1)+.......+</a:t>
            </a:r>
            <a:r>
              <a:rPr lang="en-US" altLang="zh-CN" dirty="0" err="1" smtClean="0"/>
              <a:t>Xb</a:t>
            </a:r>
            <a:r>
              <a:rPr lang="en-US" altLang="zh-CN" dirty="0" smtClean="0"/>
              <a:t>&gt;k</a:t>
            </a:r>
          </a:p>
          <a:p>
            <a:r>
              <a:rPr lang="zh-CN" altLang="en-US" dirty="0" smtClean="0"/>
              <a:t>变量个数跟不等式个数都小于等于</a:t>
            </a:r>
            <a:r>
              <a:rPr lang="en-US" altLang="zh-CN" dirty="0" smtClean="0"/>
              <a:t>100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差分约束系统</a:t>
            </a:r>
            <a:endParaRPr lang="en-US" altLang="zh-CN" dirty="0" smtClean="0"/>
          </a:p>
          <a:p>
            <a:r>
              <a:rPr lang="zh-CN" altLang="en-US" dirty="0" smtClean="0"/>
              <a:t>若干个形如</a:t>
            </a:r>
            <a:r>
              <a:rPr lang="en-US" altLang="zh-CN" dirty="0" smtClean="0"/>
              <a:t>xi-</a:t>
            </a:r>
            <a:r>
              <a:rPr lang="en-US" altLang="zh-CN" dirty="0" err="1" smtClean="0"/>
              <a:t>xj</a:t>
            </a:r>
            <a:r>
              <a:rPr lang="en-US" altLang="zh-CN" dirty="0" smtClean="0"/>
              <a:t>&lt;=w[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的不等式</a:t>
            </a:r>
            <a:endParaRPr lang="en-US" altLang="zh-CN" dirty="0" smtClean="0"/>
          </a:p>
          <a:p>
            <a:r>
              <a:rPr lang="zh-CN" altLang="en-US" dirty="0" smtClean="0"/>
              <a:t>建图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跟</a:t>
            </a:r>
            <a:r>
              <a:rPr lang="en-US" altLang="zh-CN" dirty="0" smtClean="0"/>
              <a:t>j</a:t>
            </a:r>
            <a:r>
              <a:rPr lang="zh-CN" altLang="en-US" dirty="0" smtClean="0"/>
              <a:t>节点 建一条</a:t>
            </a:r>
            <a:r>
              <a:rPr lang="en-US" altLang="zh-CN" dirty="0" smtClean="0"/>
              <a:t>w[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长度的边 然后跑最短路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HDU 1531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将不等式转化为前缀和 就变成了差分约束系统的形式了</a:t>
            </a:r>
            <a:endParaRPr lang="en-US" altLang="zh-CN" dirty="0" smtClean="0"/>
          </a:p>
          <a:p>
            <a:r>
              <a:rPr lang="zh-CN" altLang="en-US" dirty="0" smtClean="0"/>
              <a:t>对于大于号的情况，需要转换一下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节点 边</a:t>
            </a:r>
            <a:endParaRPr lang="en-US" altLang="zh-CN" dirty="0" smtClean="0"/>
          </a:p>
          <a:p>
            <a:r>
              <a:rPr lang="zh-CN" altLang="en-US" dirty="0" smtClean="0"/>
              <a:t>有向图 无向图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二维数组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Map[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2 vector</a:t>
            </a:r>
          </a:p>
          <a:p>
            <a:pPr>
              <a:buNone/>
            </a:pPr>
            <a:r>
              <a:rPr lang="en-US" altLang="zh-CN" dirty="0" smtClean="0"/>
              <a:t>const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=1e5+10;</a:t>
            </a:r>
          </a:p>
          <a:p>
            <a:pPr>
              <a:buNone/>
            </a:pPr>
            <a:r>
              <a:rPr lang="en-US" altLang="zh-CN" dirty="0" smtClean="0"/>
              <a:t>vector&lt;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g[</a:t>
            </a:r>
            <a:r>
              <a:rPr lang="en-US" altLang="zh-CN" dirty="0" err="1" smtClean="0"/>
              <a:t>maxn</a:t>
            </a:r>
            <a:r>
              <a:rPr lang="en-US" altLang="zh-CN" dirty="0" smtClean="0"/>
              <a:t>];</a:t>
            </a:r>
          </a:p>
          <a:p>
            <a:pPr>
              <a:buNone/>
            </a:pPr>
            <a:r>
              <a:rPr lang="en-US" altLang="zh-CN" dirty="0" smtClean="0"/>
              <a:t> void </a:t>
            </a:r>
            <a:r>
              <a:rPr lang="en-US" altLang="zh-CN" dirty="0" err="1" smtClean="0"/>
              <a:t>addedge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u,int</a:t>
            </a:r>
            <a:r>
              <a:rPr lang="en-US" altLang="zh-CN" dirty="0" smtClean="0"/>
              <a:t> v){g[u].</a:t>
            </a:r>
            <a:r>
              <a:rPr lang="en-US" altLang="zh-CN" dirty="0" err="1" smtClean="0"/>
              <a:t>push_back</a:t>
            </a:r>
            <a:r>
              <a:rPr lang="en-US" altLang="zh-CN" dirty="0" smtClean="0"/>
              <a:t>(v);}</a:t>
            </a:r>
          </a:p>
          <a:p>
            <a:pPr>
              <a:buNone/>
            </a:pPr>
            <a:r>
              <a:rPr lang="en-US" altLang="zh-CN" dirty="0" smtClean="0"/>
              <a:t>vector</a:t>
            </a:r>
            <a:r>
              <a:rPr lang="zh-CN" altLang="en-US" dirty="0" smtClean="0"/>
              <a:t>写起来比较简单，但是在一些对内存卡的很严的题有可能会被卡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链式前向星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335" y="1340768"/>
            <a:ext cx="5071618" cy="337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初始化以及加边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=head[u];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!=-1;i=Edge[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].Next)</a:t>
            </a:r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276871"/>
            <a:ext cx="6264696" cy="441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Krusual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思路就是贪心 每次选最小的边 如果不成环 就加入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是否成环用并查集维护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                           </a:t>
            </a:r>
            <a:r>
              <a:rPr lang="zh-CN" altLang="en-US" dirty="0" smtClean="0"/>
              <a:t>最短路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Dij</a:t>
            </a:r>
            <a:r>
              <a:rPr lang="zh-CN" altLang="en-US" dirty="0" smtClean="0"/>
              <a:t>算法（最基础的最短路算法）</a:t>
            </a:r>
            <a:endParaRPr lang="en-US" altLang="zh-CN" dirty="0" smtClean="0"/>
          </a:p>
          <a:p>
            <a:r>
              <a:rPr lang="zh-CN" altLang="en-US" dirty="0" smtClean="0"/>
              <a:t>假设求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到其他点的最短距离。</a:t>
            </a:r>
          </a:p>
          <a:p>
            <a:r>
              <a:rPr lang="zh-CN" altLang="en-US" dirty="0" smtClean="0"/>
              <a:t>用一个数组</a:t>
            </a:r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表示当前阶段</a:t>
            </a:r>
            <a:r>
              <a:rPr lang="en-US" altLang="zh-CN" dirty="0" smtClean="0"/>
              <a:t>u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的最短距离，初始</a:t>
            </a:r>
            <a:r>
              <a:rPr lang="en-US" altLang="zh-CN" dirty="0" smtClean="0"/>
              <a:t>d[u] = 0;d[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 for all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!=u.</a:t>
            </a:r>
          </a:p>
          <a:p>
            <a:r>
              <a:rPr lang="zh-CN" altLang="en-US" dirty="0" smtClean="0"/>
              <a:t>初始有两个集合：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 smtClean="0"/>
              <a:t>：表示已经算出最短距离的节点，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：仍未算出最短距离的节点</a:t>
            </a:r>
          </a:p>
          <a:p>
            <a:r>
              <a:rPr lang="zh-CN" altLang="en-US" dirty="0" smtClean="0"/>
              <a:t>初始</a:t>
            </a:r>
            <a:r>
              <a:rPr lang="en-US" altLang="zh-CN" dirty="0" smtClean="0"/>
              <a:t>S = </a:t>
            </a:r>
            <a:r>
              <a:rPr lang="zh-CN" altLang="en-US" dirty="0" smtClean="0"/>
              <a:t>｛｝，</a:t>
            </a:r>
            <a:r>
              <a:rPr lang="en-US" altLang="zh-CN" dirty="0" smtClean="0"/>
              <a:t>T = </a:t>
            </a:r>
            <a:r>
              <a:rPr lang="zh-CN" altLang="en-US" dirty="0" smtClean="0"/>
              <a:t>｛</a:t>
            </a:r>
            <a:r>
              <a:rPr lang="en-US" altLang="zh-CN" dirty="0" smtClean="0"/>
              <a:t>1,2,...,n</a:t>
            </a:r>
            <a:r>
              <a:rPr lang="zh-CN" altLang="en-US" dirty="0" smtClean="0"/>
              <a:t>｝</a:t>
            </a:r>
          </a:p>
          <a:p>
            <a:r>
              <a:rPr lang="en-US" altLang="zh-CN" dirty="0" smtClean="0"/>
              <a:t>v = min{d[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T}</a:t>
            </a:r>
          </a:p>
          <a:p>
            <a:r>
              <a:rPr lang="en-US" altLang="zh-CN" dirty="0" err="1" smtClean="0"/>
              <a:t>S.insert</a:t>
            </a:r>
            <a:r>
              <a:rPr lang="en-US" altLang="zh-CN" dirty="0" smtClean="0"/>
              <a:t>(v),T.del(v)</a:t>
            </a:r>
          </a:p>
          <a:p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min(d[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],d[v]+w(</a:t>
            </a:r>
            <a:r>
              <a:rPr lang="en-US" altLang="zh-CN" dirty="0" err="1" smtClean="0"/>
              <a:t>v,i</a:t>
            </a:r>
            <a:r>
              <a:rPr lang="en-US" altLang="zh-CN" dirty="0" smtClean="0"/>
              <a:t>))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T</a:t>
            </a: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T = </a:t>
            </a:r>
            <a:r>
              <a:rPr lang="zh-CN" altLang="en-US" dirty="0" smtClean="0"/>
              <a:t>｛｝时，算法结束。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代码（复杂度</a:t>
            </a:r>
            <a:r>
              <a:rPr lang="en-US" altLang="zh-CN" dirty="0" smtClean="0"/>
              <a:t>n2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17825"/>
            <a:ext cx="8229600" cy="3090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790</Words>
  <Application>Microsoft Office PowerPoint</Application>
  <PresentationFormat>全屏显示(4:3)</PresentationFormat>
  <Paragraphs>85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图论 入门</vt:lpstr>
      <vt:lpstr>这是前（废）言（话）</vt:lpstr>
      <vt:lpstr>图</vt:lpstr>
      <vt:lpstr>存储方式</vt:lpstr>
      <vt:lpstr>链式前向星</vt:lpstr>
      <vt:lpstr>初始化以及加边</vt:lpstr>
      <vt:lpstr>最小生成树</vt:lpstr>
      <vt:lpstr>                           最短路</vt:lpstr>
      <vt:lpstr>代码（复杂度n2）</vt:lpstr>
      <vt:lpstr>堆优化</vt:lpstr>
      <vt:lpstr>幻灯片 11</vt:lpstr>
      <vt:lpstr>Bellman_ford算法</vt:lpstr>
      <vt:lpstr>模板</vt:lpstr>
      <vt:lpstr>Spfa算法</vt:lpstr>
      <vt:lpstr>Floyd算法</vt:lpstr>
      <vt:lpstr>2017 计蒜之道 复赛 D</vt:lpstr>
      <vt:lpstr>幻灯片 17</vt:lpstr>
      <vt:lpstr>幻灯片 18</vt:lpstr>
      <vt:lpstr>UVA 11090</vt:lpstr>
      <vt:lpstr>幻灯片 20</vt:lpstr>
      <vt:lpstr>幻灯片 21</vt:lpstr>
      <vt:lpstr>Hdu 1531</vt:lpstr>
      <vt:lpstr>幻灯片 23</vt:lpstr>
      <vt:lpstr>HDU 1531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 入门</dc:title>
  <dc:creator>thinkpad</dc:creator>
  <cp:lastModifiedBy>zhangyq</cp:lastModifiedBy>
  <cp:revision>47</cp:revision>
  <dcterms:created xsi:type="dcterms:W3CDTF">2017-07-27T13:46:48Z</dcterms:created>
  <dcterms:modified xsi:type="dcterms:W3CDTF">2017-07-28T13:25:39Z</dcterms:modified>
</cp:coreProperties>
</file>