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11E4-3543-4D85-A00C-9265E7A8A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C288-D49F-4013-BF06-385B45BC8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优先队列，二叉搜索树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2431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这样考虑 如果假设走到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处，车没油了，那肯定是在他前面经过的几个加油站中选大的加，直到能走到下一个加油站为止。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“加油”的过程可以借助优先队列实现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给你一个序列，要求进行如下操作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插入一个数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查找一个数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删除一个数</a:t>
            </a:r>
            <a:endParaRPr lang="en-US" altLang="zh-CN" dirty="0" smtClean="0"/>
          </a:p>
          <a:p>
            <a:r>
              <a:rPr lang="zh-CN" altLang="en-US" dirty="0" smtClean="0"/>
              <a:t>直接用数组模拟的话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次操作复杂度都至少是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的量级 高的吓人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en-US" altLang="zh-CN" dirty="0" smtClean="0"/>
          </a:p>
          <a:p>
            <a:r>
              <a:rPr lang="zh-CN" altLang="en-US" dirty="0" smtClean="0"/>
              <a:t>对于一个节点而言，左儿子的值小于该节点的值，右儿子的值大于该节点的值。</a:t>
            </a:r>
            <a:endParaRPr lang="en-US" altLang="zh-CN" dirty="0"/>
          </a:p>
          <a:p>
            <a:r>
              <a:rPr lang="zh-CN" altLang="en-US" dirty="0"/>
              <a:t>中</a:t>
            </a:r>
            <a:r>
              <a:rPr lang="zh-CN" altLang="en-US" dirty="0" smtClean="0"/>
              <a:t>序遍历得到的序列是递增的（有可能不是严格递增）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查找</a:t>
            </a:r>
            <a:endParaRPr lang="en-US" altLang="zh-CN" dirty="0" smtClean="0"/>
          </a:p>
          <a:p>
            <a:r>
              <a:rPr lang="zh-CN" altLang="en-US" dirty="0" smtClean="0"/>
              <a:t>类似二分搜索的过程  查找的值比当前节点大就往右走，小就往左走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类似二分查找，先找到自己要插入的位置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没有左儿子，就把右儿子提上来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节点的左儿子不存在右儿子，就把左儿子提上来</a:t>
            </a:r>
            <a:endParaRPr lang="en-US" altLang="zh-CN" dirty="0" smtClean="0"/>
          </a:p>
          <a:p>
            <a:r>
              <a:rPr lang="zh-CN" altLang="en-US" dirty="0" smtClean="0"/>
              <a:t>其他情况 左儿子及其子孙中最大的提上来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一般情况下 二叉搜索树都不是自己手写的</a:t>
            </a:r>
            <a:endParaRPr lang="en-US" altLang="zh-CN" dirty="0" smtClean="0"/>
          </a:p>
          <a:p>
            <a:r>
              <a:rPr lang="zh-CN" altLang="en-US" dirty="0" smtClean="0"/>
              <a:t>（当然 </a:t>
            </a:r>
            <a:r>
              <a:rPr lang="en-US" altLang="zh-CN" dirty="0" smtClean="0"/>
              <a:t>splay </a:t>
            </a:r>
            <a:r>
              <a:rPr lang="en-US" altLang="zh-CN" dirty="0" err="1" smtClean="0"/>
              <a:t>tree,treap</a:t>
            </a:r>
            <a:r>
              <a:rPr lang="zh-CN" altLang="en-US" dirty="0" smtClean="0"/>
              <a:t>这些是要自己手写的）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对于一般的情况 </a:t>
            </a:r>
            <a:r>
              <a:rPr lang="en-US" altLang="zh-CN" dirty="0" smtClean="0"/>
              <a:t>set map</a:t>
            </a:r>
            <a:r>
              <a:rPr lang="zh-CN" altLang="en-US" dirty="0" smtClean="0"/>
              <a:t>已经足够用了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用好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代码难度会少很多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 erase find count</a:t>
            </a:r>
          </a:p>
          <a:p>
            <a:r>
              <a:rPr lang="en-US" altLang="zh-CN" dirty="0" err="1" smtClean="0"/>
              <a:t>Lower_bound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 smtClean="0"/>
              <a:t>upper_bound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ultiset</a:t>
            </a:r>
            <a:endParaRPr lang="en-US" altLang="zh-CN" dirty="0" smtClean="0"/>
          </a:p>
          <a:p>
            <a:r>
              <a:rPr lang="zh-CN" altLang="en-US" dirty="0" smtClean="0"/>
              <a:t>跟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的操作大部分一样 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的话会有区别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mt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mt.erase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mt.find</a:t>
            </a:r>
            <a:r>
              <a:rPr lang="en-US" altLang="zh-CN" dirty="0" smtClean="0"/>
              <a:t>(x));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en-US" altLang="zh-CN" dirty="0" smtClean="0"/>
              <a:t>a-&gt;b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里的存储方式是</a:t>
            </a:r>
            <a:r>
              <a:rPr lang="en-US" altLang="zh-CN" dirty="0" smtClean="0"/>
              <a:t>pair</a:t>
            </a:r>
          </a:p>
          <a:p>
            <a:pPr>
              <a:buNone/>
            </a:pPr>
            <a:r>
              <a:rPr lang="en-US" altLang="zh-CN" dirty="0" smtClean="0"/>
              <a:t>map&lt;</a:t>
            </a:r>
            <a:r>
              <a:rPr lang="en-US" altLang="zh-CN" dirty="0" err="1" smtClean="0"/>
              <a:t>int,int</a:t>
            </a:r>
            <a:r>
              <a:rPr lang="en-US" altLang="zh-CN" dirty="0" smtClean="0"/>
              <a:t>&gt; ma;</a:t>
            </a:r>
          </a:p>
          <a:p>
            <a:pPr>
              <a:buNone/>
            </a:pPr>
            <a:r>
              <a:rPr lang="en-US" altLang="zh-CN" dirty="0" err="1" smtClean="0"/>
              <a:t>ma.insert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make_pair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zh-CN" altLang="en-US" dirty="0" smtClean="0"/>
              <a:t>可以像数组那样 比如  </a:t>
            </a:r>
            <a:r>
              <a:rPr lang="en-US" altLang="zh-CN" dirty="0" smtClean="0"/>
              <a:t>ma[x]++;</a:t>
            </a:r>
          </a:p>
          <a:p>
            <a:pPr>
              <a:buNone/>
            </a:pPr>
            <a:r>
              <a:rPr lang="zh-CN" altLang="en-US" dirty="0" smtClean="0"/>
              <a:t>不过这样访问时间上会稍微慢一点（有的题会被这样子坑到）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 set</a:t>
            </a:r>
            <a:r>
              <a:rPr lang="zh-CN" altLang="en-US" dirty="0" smtClean="0"/>
              <a:t> </a:t>
            </a:r>
            <a:r>
              <a:rPr lang="zh-CN" altLang="en-US" dirty="0" smtClean="0"/>
              <a:t>并不会单独出题，主要还是将其作为一个“工具”，在能用的时候就用上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什么时候使用 这个要看个人的熟练程度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 这时候时间复杂度要多带个</a:t>
            </a:r>
            <a:r>
              <a:rPr lang="en-US" altLang="zh-CN" dirty="0" smtClean="0"/>
              <a:t>Log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831c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题意： </a:t>
            </a:r>
          </a:p>
          <a:p>
            <a:pPr lvl="1"/>
            <a:r>
              <a:rPr lang="zh-CN" altLang="en-US" dirty="0" smtClean="0"/>
              <a:t>一位选手去参加电视节目，有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位评委打分（按顺序为</a:t>
            </a:r>
            <a:r>
              <a:rPr lang="en-US" altLang="zh-CN" dirty="0" smtClean="0"/>
              <a:t>a1,a2…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），打分不同时亮出，就会有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次暂时分数（按顺序），但他只记得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个不同的暂时分（无序）。求：有几种可能的初始分数。</a:t>
            </a:r>
          </a:p>
          <a:p>
            <a:r>
              <a:rPr lang="zh-CN" altLang="en-US" dirty="0" smtClean="0"/>
              <a:t>规模：</a:t>
            </a:r>
          </a:p>
          <a:p>
            <a:pPr lvl="1"/>
            <a:r>
              <a:rPr lang="en-US" altLang="zh-CN" dirty="0" smtClean="0"/>
              <a:t>k and n (1 ≤ n ≤ k ≤ 2 000)</a:t>
            </a:r>
          </a:p>
          <a:p>
            <a:pPr lvl="1"/>
            <a:r>
              <a:rPr lang="en-US" altLang="zh-CN" dirty="0" smtClean="0"/>
              <a:t>a1, a2, …, 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 ( - 2 000 ≤ 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 ≤ 2 000)</a:t>
            </a:r>
          </a:p>
          <a:p>
            <a:pPr lvl="1"/>
            <a:r>
              <a:rPr lang="en-US" altLang="zh-CN" dirty="0" smtClean="0"/>
              <a:t>n distinct integers b1, b2, …, 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 ( - 4 000 000 ≤ </a:t>
            </a:r>
            <a:r>
              <a:rPr lang="en-US" altLang="zh-CN" dirty="0" err="1" smtClean="0"/>
              <a:t>bj</a:t>
            </a:r>
            <a:r>
              <a:rPr lang="en-US" altLang="zh-CN" dirty="0" smtClean="0"/>
              <a:t> ≤ 4 000 000)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831c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看</a:t>
            </a:r>
            <a:r>
              <a:rPr lang="en-US" altLang="zh-CN" dirty="0" smtClean="0"/>
              <a:t>n&lt;=2000 </a:t>
            </a:r>
            <a:r>
              <a:rPr lang="zh-CN" altLang="en-US" dirty="0" smtClean="0"/>
              <a:t>显然</a:t>
            </a:r>
            <a:r>
              <a:rPr lang="en-US" altLang="zh-CN" dirty="0" smtClean="0"/>
              <a:t>n2</a:t>
            </a:r>
            <a:r>
              <a:rPr lang="zh-CN" altLang="en-US" dirty="0" smtClean="0"/>
              <a:t>暴力或者</a:t>
            </a:r>
            <a:r>
              <a:rPr lang="en-US" altLang="zh-CN" dirty="0" smtClean="0"/>
              <a:t>n2logn</a:t>
            </a:r>
            <a:r>
              <a:rPr lang="zh-CN" altLang="en-US" dirty="0" smtClean="0"/>
              <a:t>暴力是可行的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考虑其中一个中间分数 显然它是在某一次出现的</a:t>
            </a:r>
            <a:endParaRPr lang="en-US" altLang="zh-CN" dirty="0" smtClean="0"/>
          </a:p>
          <a:p>
            <a:r>
              <a:rPr lang="zh-CN" altLang="en-US" dirty="0" smtClean="0"/>
              <a:t>假设取第一个中间分数 去枚举它在各个位置出现的时候 是否可能有解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前（废）言（话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</a:t>
            </a:r>
            <a:r>
              <a:rPr lang="zh-CN" altLang="en-US" dirty="0" smtClean="0"/>
              <a:t>比较菜</a:t>
            </a:r>
            <a:endParaRPr lang="en-US" altLang="zh-CN" dirty="0" smtClean="0"/>
          </a:p>
          <a:p>
            <a:r>
              <a:rPr lang="zh-CN" altLang="en-US" dirty="0"/>
              <a:t>讲</a:t>
            </a:r>
            <a:r>
              <a:rPr lang="zh-CN" altLang="en-US" dirty="0" smtClean="0"/>
              <a:t>的只是一小部分，主要靠大家多领悟，多做题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大家凑活着看吧 奈何做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水平太差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续</a:t>
            </a:r>
            <a:r>
              <a:rPr lang="en-US" altLang="zh-CN" dirty="0" smtClean="0"/>
              <a:t>831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每次的枚举 最后会得到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个结果</a:t>
            </a:r>
            <a:endParaRPr lang="en-US" altLang="zh-CN" dirty="0" smtClean="0"/>
          </a:p>
          <a:p>
            <a:r>
              <a:rPr lang="zh-CN" altLang="en-US" dirty="0" smtClean="0"/>
              <a:t>相当于判断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个结果的集合是否为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个结果集合的子集</a:t>
            </a:r>
            <a:endParaRPr lang="en-US" altLang="zh-CN" dirty="0" smtClean="0"/>
          </a:p>
          <a:p>
            <a:r>
              <a:rPr lang="zh-CN" altLang="en-US" dirty="0" smtClean="0"/>
              <a:t>考虑到互不相同 直接用</a:t>
            </a:r>
            <a:r>
              <a:rPr lang="en-US" altLang="zh-CN" dirty="0" smtClean="0"/>
              <a:t>set</a:t>
            </a:r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个数扔到</a:t>
            </a:r>
            <a:r>
              <a:rPr lang="en-US" altLang="zh-CN" dirty="0" smtClean="0"/>
              <a:t>set</a:t>
            </a:r>
            <a:r>
              <a:rPr lang="zh-CN" altLang="en-US" dirty="0" smtClean="0"/>
              <a:t>里面，然后检查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个数是否在里面</a:t>
            </a:r>
            <a:endParaRPr lang="en-US" altLang="zh-CN" dirty="0" smtClean="0"/>
          </a:p>
          <a:p>
            <a:r>
              <a:rPr lang="zh-CN" altLang="en-US" dirty="0" smtClean="0"/>
              <a:t>当然 直接二分查找也可以 不过代码量会大一点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776c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个数字和一个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，问将任意相邻的一段数字加起来是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的幂的方法数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N&lt;=100000 K</a:t>
            </a:r>
            <a:r>
              <a:rPr lang="zh-CN" altLang="en-US" dirty="0" smtClean="0"/>
              <a:t>的绝对值小于等于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续</a:t>
            </a:r>
            <a:r>
              <a:rPr lang="en-US" altLang="zh-CN" dirty="0" smtClean="0"/>
              <a:t>776c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暴力枚举区间 总共有</a:t>
            </a:r>
            <a:r>
              <a:rPr lang="en-US" altLang="zh-CN" dirty="0" smtClean="0"/>
              <a:t>n*(n-1)/2 </a:t>
            </a:r>
            <a:r>
              <a:rPr lang="zh-CN" altLang="en-US" dirty="0" smtClean="0"/>
              <a:t>个 显然超时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换</a:t>
            </a:r>
            <a:r>
              <a:rPr lang="zh-CN" altLang="en-US" dirty="0" smtClean="0"/>
              <a:t>个角度考虑 </a:t>
            </a:r>
            <a:r>
              <a:rPr lang="en-US" altLang="zh-CN" dirty="0" smtClean="0"/>
              <a:t> </a:t>
            </a:r>
            <a:r>
              <a:rPr lang="en-US" altLang="zh-CN" dirty="0" smtClean="0"/>
              <a:t>sum(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)=sum(1,r)-sum(1,l-1)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前缀和是可以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求出的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对于每个前缀和</a:t>
            </a:r>
            <a:r>
              <a:rPr lang="en-US" altLang="zh-CN" dirty="0" smtClean="0"/>
              <a:t>sum </a:t>
            </a:r>
            <a:r>
              <a:rPr lang="zh-CN" altLang="en-US" dirty="0" smtClean="0"/>
              <a:t>去寻找跟他前面差为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的次幂的数是多少就可以了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要查找一个比较大的数出现了多少次 显然用</a:t>
            </a:r>
            <a:r>
              <a:rPr lang="en-US" altLang="zh-CN" dirty="0" smtClean="0"/>
              <a:t>map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是负数的情况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 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个节点，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条边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叉树代表的是所有节点的儿子个数不超过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满二叉树，完全二叉树</a:t>
            </a:r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序，中序，后序遍历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给你一个序列 要求实现如下的操作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往这个序列中添加一个树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找到这个序列的最小值，并且删除它</a:t>
            </a:r>
            <a:endParaRPr lang="en-US" altLang="zh-CN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无脑做法：</a:t>
            </a:r>
            <a:endParaRPr lang="en-US" altLang="zh-CN" sz="2000" dirty="0" smtClean="0"/>
          </a:p>
          <a:p>
            <a:r>
              <a:rPr lang="zh-CN" altLang="en-US" sz="2000" dirty="0" smtClean="0"/>
              <a:t>添加操作显然直接往后加一个</a:t>
            </a:r>
            <a:endParaRPr lang="en-US" altLang="zh-CN" sz="2000" dirty="0" smtClean="0"/>
          </a:p>
          <a:p>
            <a:r>
              <a:rPr lang="zh-CN" altLang="en-US" sz="2000" dirty="0" smtClean="0"/>
              <a:t>查询的时候</a:t>
            </a:r>
            <a:r>
              <a:rPr lang="en-US" altLang="zh-CN" sz="2000" dirty="0" smtClean="0"/>
              <a:t>sort</a:t>
            </a:r>
            <a:r>
              <a:rPr lang="zh-CN" altLang="en-US" sz="2000" dirty="0" smtClean="0"/>
              <a:t>一下，然后删除最小的</a:t>
            </a:r>
            <a:endParaRPr lang="en-US" altLang="zh-CN" sz="2000" dirty="0" smtClean="0"/>
          </a:p>
          <a:p>
            <a:r>
              <a:rPr lang="zh-CN" altLang="en-US" sz="2000" dirty="0" smtClean="0"/>
              <a:t>假设存在</a:t>
            </a:r>
            <a:r>
              <a:rPr lang="en-US" altLang="zh-CN" sz="2000" dirty="0" smtClean="0"/>
              <a:t>q</a:t>
            </a:r>
            <a:r>
              <a:rPr lang="zh-CN" altLang="en-US" sz="2000" dirty="0" smtClean="0"/>
              <a:t>个查询 那么总的复杂度是在</a:t>
            </a:r>
            <a:r>
              <a:rPr lang="en-US" altLang="zh-CN" sz="2000" dirty="0" smtClean="0"/>
              <a:t>O(q*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即使在每次添加的时候就插入到适当的位置，总体的复杂度也是在</a:t>
            </a:r>
            <a:r>
              <a:rPr lang="en-US" altLang="zh-CN" sz="2000" dirty="0" smtClean="0"/>
              <a:t>O(q*n)</a:t>
            </a:r>
            <a:r>
              <a:rPr lang="zh-CN" altLang="en-US" sz="2000" dirty="0" smtClean="0"/>
              <a:t>的量级，显然不够优秀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完全二叉树</a:t>
            </a:r>
            <a:endParaRPr lang="en-US" altLang="zh-CN" dirty="0" smtClean="0"/>
          </a:p>
          <a:p>
            <a:r>
              <a:rPr lang="zh-CN" altLang="en-US" dirty="0" smtClean="0"/>
              <a:t>儿子的值一定不小于父亲的值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插入的时候先把要插入的数打到最后一个，然后逐步向上调整</a:t>
            </a:r>
            <a:endParaRPr lang="en-US" altLang="zh-CN" dirty="0" smtClean="0"/>
          </a:p>
          <a:p>
            <a:r>
              <a:rPr lang="zh-CN" altLang="en-US" dirty="0"/>
              <a:t>弹</a:t>
            </a:r>
            <a:r>
              <a:rPr lang="zh-CN" altLang="en-US" dirty="0" smtClean="0"/>
              <a:t>出的话，直接拿掉根节点，然后选一个儿子做根节点，再次调整堆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操作的复杂度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显然，对于一个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个节点的完全二叉树，整棵树的深度的量级是</a:t>
            </a:r>
            <a:r>
              <a:rPr lang="en-US" altLang="zh-CN" dirty="0" err="1" smtClean="0"/>
              <a:t>logn</a:t>
            </a:r>
            <a:endParaRPr lang="en-US" altLang="zh-CN" dirty="0" smtClean="0"/>
          </a:p>
          <a:p>
            <a:r>
              <a:rPr lang="zh-CN" altLang="en-US" dirty="0" smtClean="0"/>
              <a:t>每次插入，弹出之后对整个堆的操作的次数不超过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次，所以复杂度是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自己手写一个堆</a:t>
            </a:r>
            <a:endParaRPr lang="en-US" altLang="zh-CN" dirty="0" smtClean="0"/>
          </a:p>
          <a:p>
            <a:r>
              <a:rPr lang="zh-CN" altLang="en-US" dirty="0" smtClean="0"/>
              <a:t>参考白书</a:t>
            </a:r>
            <a:r>
              <a:rPr lang="en-US" altLang="zh-CN" dirty="0" smtClean="0"/>
              <a:t>P73</a:t>
            </a:r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里面的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（优先队列）</a:t>
            </a:r>
            <a:endParaRPr lang="en-US" altLang="zh-CN" dirty="0" smtClean="0"/>
          </a:p>
          <a:p>
            <a:r>
              <a:rPr lang="zh-CN" altLang="en-US" dirty="0" smtClean="0"/>
              <a:t>头文件：</a:t>
            </a:r>
            <a:r>
              <a:rPr lang="en-US" altLang="zh-CN" dirty="0" smtClean="0"/>
              <a:t>&lt;queue&gt;</a:t>
            </a:r>
          </a:p>
          <a:p>
            <a:r>
              <a:rPr lang="zh-CN" altLang="en-US" dirty="0" smtClean="0"/>
              <a:t>默认的是大根堆（根节点是最大值）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riority_queue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q;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CN" altLang="en-US" dirty="0" smtClean="0"/>
              <a:t>小根堆的话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Priority_queue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,vector&lt;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&gt;,greater&lt;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&gt; q;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对于自己定义的结构体，需要重载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fontAlgn="base"/>
            <a:r>
              <a:rPr lang="en-US" altLang="zh-CN" dirty="0" err="1"/>
              <a:t>struct</a:t>
            </a:r>
            <a:r>
              <a:rPr lang="en-US" altLang="zh-CN" dirty="0"/>
              <a:t> Node{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x, y;</a:t>
            </a:r>
          </a:p>
          <a:p>
            <a:pPr fontAlgn="base"/>
            <a:r>
              <a:rPr lang="en-US" altLang="zh-CN" dirty="0"/>
              <a:t>    Node( </a:t>
            </a:r>
            <a:r>
              <a:rPr lang="en-US" altLang="zh-CN" dirty="0" err="1"/>
              <a:t>int</a:t>
            </a:r>
            <a:r>
              <a:rPr lang="en-US" altLang="zh-CN" dirty="0"/>
              <a:t> a= 0, </a:t>
            </a:r>
            <a:r>
              <a:rPr lang="en-US" altLang="zh-CN" dirty="0" err="1"/>
              <a:t>int</a:t>
            </a:r>
            <a:r>
              <a:rPr lang="en-US" altLang="zh-CN" dirty="0"/>
              <a:t> b= 0 ):</a:t>
            </a:r>
          </a:p>
          <a:p>
            <a:pPr fontAlgn="base"/>
            <a:r>
              <a:rPr lang="en-US" altLang="zh-CN" dirty="0"/>
              <a:t>        x(a), y(b) {}</a:t>
            </a:r>
          </a:p>
          <a:p>
            <a:pPr fontAlgn="base"/>
            <a:r>
              <a:rPr lang="en-US" altLang="zh-CN" dirty="0"/>
              <a:t>};</a:t>
            </a:r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 err="1"/>
              <a:t>bool</a:t>
            </a:r>
            <a:r>
              <a:rPr lang="en-US" altLang="zh-CN" dirty="0"/>
              <a:t> operator&lt;( Node a, Node b ){</a:t>
            </a:r>
          </a:p>
          <a:p>
            <a:pPr fontAlgn="base"/>
            <a:r>
              <a:rPr lang="en-US" altLang="zh-CN" dirty="0"/>
              <a:t>    if( </a:t>
            </a:r>
            <a:r>
              <a:rPr lang="en-US" altLang="zh-CN" dirty="0" err="1"/>
              <a:t>a.x</a:t>
            </a:r>
            <a:r>
              <a:rPr lang="en-US" altLang="zh-CN" dirty="0"/>
              <a:t>== </a:t>
            </a:r>
            <a:r>
              <a:rPr lang="en-US" altLang="zh-CN" dirty="0" err="1"/>
              <a:t>b.x</a:t>
            </a:r>
            <a:r>
              <a:rPr lang="en-US" altLang="zh-CN" dirty="0"/>
              <a:t> ) return </a:t>
            </a:r>
            <a:r>
              <a:rPr lang="en-US" altLang="zh-CN" dirty="0" err="1"/>
              <a:t>a.y</a:t>
            </a:r>
            <a:r>
              <a:rPr lang="en-US" altLang="zh-CN" dirty="0"/>
              <a:t>&gt; </a:t>
            </a:r>
            <a:r>
              <a:rPr lang="en-US" altLang="zh-CN" dirty="0" err="1"/>
              <a:t>b.y</a:t>
            </a:r>
            <a:r>
              <a:rPr lang="en-US" altLang="zh-CN" dirty="0"/>
              <a:t>;</a:t>
            </a:r>
          </a:p>
          <a:p>
            <a:pPr fontAlgn="base"/>
            <a:r>
              <a:rPr lang="en-US" altLang="zh-CN" dirty="0"/>
              <a:t>    return </a:t>
            </a:r>
            <a:r>
              <a:rPr lang="en-US" altLang="zh-CN" dirty="0" err="1"/>
              <a:t>a.x</a:t>
            </a:r>
            <a:r>
              <a:rPr lang="en-US" altLang="zh-CN" dirty="0"/>
              <a:t>&gt; </a:t>
            </a:r>
            <a:r>
              <a:rPr lang="en-US" altLang="zh-CN" dirty="0" err="1"/>
              <a:t>b.x</a:t>
            </a:r>
            <a:r>
              <a:rPr lang="en-US" altLang="zh-CN" dirty="0"/>
              <a:t>; </a:t>
            </a:r>
          </a:p>
          <a:p>
            <a:pPr fontAlgn="base"/>
            <a:r>
              <a:rPr lang="en-US" altLang="zh-CN" dirty="0" smtClean="0"/>
              <a:t>}</a:t>
            </a:r>
          </a:p>
          <a:p>
            <a:pPr fontAlgn="base"/>
            <a:r>
              <a:rPr lang="en-US" altLang="zh-CN" dirty="0" err="1" smtClean="0"/>
              <a:t>priority_queue</a:t>
            </a:r>
            <a:r>
              <a:rPr lang="en-US" altLang="zh-CN" dirty="0" smtClean="0"/>
              <a:t>&lt;Node&gt; q;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3253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倒着想 假如有</a:t>
            </a:r>
            <a:r>
              <a:rPr lang="en-US" altLang="zh-CN" dirty="0" smtClean="0"/>
              <a:t>5 8 8 </a:t>
            </a:r>
            <a:r>
              <a:rPr lang="zh-CN" altLang="en-US" dirty="0" smtClean="0"/>
              <a:t>三块木板，怎么做才能让总花费最小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显然，肯定是每次选最小的两个黏在一起靠谱</a:t>
            </a:r>
            <a:endParaRPr lang="en-US" altLang="zh-CN" dirty="0" smtClean="0"/>
          </a:p>
          <a:p>
            <a:r>
              <a:rPr lang="zh-CN" altLang="en-US" dirty="0" smtClean="0"/>
              <a:t>用优先队列弹出两个最小的 然后相加之后再打入堆中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1079</Words>
  <Application>Microsoft Office PowerPoint</Application>
  <PresentationFormat>全屏显示(4:3)</PresentationFormat>
  <Paragraphs>141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数据结构</vt:lpstr>
      <vt:lpstr>前（废）言（话）</vt:lpstr>
      <vt:lpstr>树 二叉树</vt:lpstr>
      <vt:lpstr>优先队列</vt:lpstr>
      <vt:lpstr>堆</vt:lpstr>
      <vt:lpstr>操作的复杂度</vt:lpstr>
      <vt:lpstr>堆的实现</vt:lpstr>
      <vt:lpstr>幻灯片 8</vt:lpstr>
      <vt:lpstr>POJ 3253</vt:lpstr>
      <vt:lpstr>POJ 2431</vt:lpstr>
      <vt:lpstr>二叉搜索树</vt:lpstr>
      <vt:lpstr>二叉搜索树</vt:lpstr>
      <vt:lpstr>二叉搜索树</vt:lpstr>
      <vt:lpstr>SET MAP</vt:lpstr>
      <vt:lpstr>set</vt:lpstr>
      <vt:lpstr>map</vt:lpstr>
      <vt:lpstr>幻灯片 17</vt:lpstr>
      <vt:lpstr>Codeforces 831c</vt:lpstr>
      <vt:lpstr>Codeforces 831c</vt:lpstr>
      <vt:lpstr>续831 c</vt:lpstr>
      <vt:lpstr>Codeforces 776c</vt:lpstr>
      <vt:lpstr>续776c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thinkpad</dc:creator>
  <cp:lastModifiedBy>thinkpad</cp:lastModifiedBy>
  <cp:revision>12</cp:revision>
  <dcterms:created xsi:type="dcterms:W3CDTF">2017-07-23T06:58:17Z</dcterms:created>
  <dcterms:modified xsi:type="dcterms:W3CDTF">2017-07-23T14:42:43Z</dcterms:modified>
</cp:coreProperties>
</file>