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6" r:id="rId6"/>
    <p:sldId id="266" r:id="rId7"/>
    <p:sldId id="263" r:id="rId8"/>
    <p:sldId id="261" r:id="rId9"/>
    <p:sldId id="262" r:id="rId10"/>
    <p:sldId id="260" r:id="rId11"/>
    <p:sldId id="259" r:id="rId12"/>
    <p:sldId id="267" r:id="rId13"/>
    <p:sldId id="268" r:id="rId14"/>
    <p:sldId id="269" r:id="rId15"/>
    <p:sldId id="270" r:id="rId16"/>
    <p:sldId id="264" r:id="rId17"/>
    <p:sldId id="265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e5b52f-c5c1-4ca8-8c60-20519cf4bfb5}">
          <p14:sldIdLst>
            <p14:sldId id="258"/>
            <p14:sldId id="276"/>
            <p14:sldId id="266"/>
            <p14:sldId id="260"/>
            <p14:sldId id="259"/>
            <p14:sldId id="267"/>
            <p14:sldId id="268"/>
            <p14:sldId id="261"/>
            <p14:sldId id="263"/>
            <p14:sldId id="262"/>
            <p14:sldId id="272"/>
            <p14:sldId id="273"/>
            <p14:sldId id="275"/>
            <p14:sldId id="257"/>
            <p14:sldId id="264"/>
            <p14:sldId id="270"/>
            <p14:sldId id="256"/>
            <p14:sldId id="26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09035" y="2829560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矩阵快速幂</a:t>
            </a:r>
            <a:endParaRPr lang="zh-CN" alt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11490" y="5424170"/>
            <a:ext cx="248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主讲人</a:t>
            </a:r>
            <a:r>
              <a:rPr lang="en-US" altLang="zh-CN" sz="2400"/>
              <a:t>:</a:t>
            </a:r>
            <a:r>
              <a:rPr lang="zh-CN" altLang="en-US" sz="2400"/>
              <a:t>罗益超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HDU5950</a:t>
            </a:r>
            <a:br>
              <a:rPr lang="en-US" altLang="zh-CN"/>
            </a:br>
            <a:r>
              <a:rPr lang="zh-CN" altLang="en-US"/>
              <a:t>题意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3610" y="1691005"/>
            <a:ext cx="7764780" cy="1861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4590" y="4481830"/>
            <a:ext cx="7485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n,f1,f2 &lt; 2^31</a:t>
            </a:r>
            <a:endParaRPr lang="en-US" altLang="zh-CN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 3233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8445" y="1900555"/>
            <a:ext cx="7724775" cy="1838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347845"/>
            <a:ext cx="5607050" cy="1523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r>
              <a:rPr lang="en-US" altLang="zh-CN"/>
              <a:t>1  </a:t>
            </a:r>
            <a:r>
              <a:rPr lang="zh-CN" altLang="en-US"/>
              <a:t>二分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165" y="2195195"/>
            <a:ext cx="11276965" cy="2466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47920"/>
            <a:ext cx="10516235" cy="1304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r>
              <a:rPr lang="en-US" altLang="zh-CN"/>
              <a:t>2 </a:t>
            </a:r>
            <a:r>
              <a:rPr lang="zh-CN" altLang="en-US"/>
              <a:t>构造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对于一个整数</a:t>
            </a:r>
            <a:r>
              <a:rPr lang="en-US" altLang="zh-CN"/>
              <a:t>A</a:t>
            </a:r>
            <a:r>
              <a:rPr lang="zh-CN" altLang="en-US"/>
              <a:t>，如何得到 </a:t>
            </a:r>
            <a:r>
              <a:rPr lang="en-US" altLang="zh-CN"/>
              <a:t>1+A^1+A^2....+A^n</a:t>
            </a:r>
            <a:endParaRPr lang="en-US" altLang="zh-CN"/>
          </a:p>
          <a:p>
            <a:r>
              <a:rPr lang="zh-CN" altLang="en-US"/>
              <a:t>我们也可以通过构造矩阵来求解</a:t>
            </a:r>
            <a:endParaRPr lang="zh-CN" altLang="en-US"/>
          </a:p>
          <a:p>
            <a:r>
              <a:rPr lang="zh-CN" altLang="en-US"/>
              <a:t>具体式子为</a:t>
            </a:r>
            <a:endParaRPr lang="zh-CN" altLang="en-US"/>
          </a:p>
          <a:p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9800" y="33210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215900" progId="Equation.KSEE3">
                  <p:embed/>
                </p:oleObj>
              </mc:Choice>
              <mc:Fallback>
                <p:oleObj name="" r:id="rId1" imgW="152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3321050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6435" y="1825625"/>
            <a:ext cx="82784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HDU4565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115" y="1691005"/>
            <a:ext cx="7658100" cy="261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543425"/>
            <a:ext cx="1148905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7735" y="149225"/>
            <a:ext cx="7244080" cy="6504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HDU4549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0" y="1691005"/>
            <a:ext cx="5390515" cy="1523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5" y="3662680"/>
            <a:ext cx="6899910" cy="1342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10" y="5005705"/>
            <a:ext cx="5580380" cy="1147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费马小定理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4865" y="1862455"/>
            <a:ext cx="74295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86350" y="282956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  <a:endParaRPr lang="zh-CN" altLang="en-US" sz="7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快速幂   </a:t>
            </a:r>
            <a:r>
              <a:rPr lang="en-US" altLang="zh-CN"/>
              <a:t>O(logn)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A^n  n</a:t>
            </a:r>
            <a:r>
              <a:rPr lang="zh-CN" altLang="en-US"/>
              <a:t>很大</a:t>
            </a:r>
            <a:endParaRPr lang="zh-CN" altLang="en-US"/>
          </a:p>
          <a:p>
            <a:r>
              <a:rPr lang="en-US" altLang="zh-CN"/>
              <a:t>A^(1+2+4+8...2^n)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3028950"/>
            <a:ext cx="727329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矩阵快速幂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97660"/>
            <a:ext cx="5436235" cy="4648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0" y="1861185"/>
            <a:ext cx="3799840" cy="2880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效率很高</a:t>
            </a:r>
            <a:endParaRPr lang="zh-CN" altLang="en-US" sz="4000"/>
          </a:p>
          <a:p>
            <a:r>
              <a:rPr lang="zh-CN" altLang="en-US" sz="4000"/>
              <a:t>代码简单</a:t>
            </a:r>
            <a:endParaRPr lang="zh-CN" altLang="en-US" sz="4000"/>
          </a:p>
          <a:p>
            <a:r>
              <a:rPr lang="zh-CN" altLang="en-US" sz="4000"/>
              <a:t>出错率低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模版题 </a:t>
            </a:r>
            <a:r>
              <a:rPr lang="en-US" altLang="zh-CN"/>
              <a:t>HDU1575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0160" y="2367280"/>
            <a:ext cx="9631045" cy="2123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65" y="4700270"/>
            <a:ext cx="8733155" cy="1380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55" y="1691005"/>
            <a:ext cx="2237740" cy="675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最简单模型</a:t>
            </a:r>
            <a:r>
              <a:rPr lang="en-US" altLang="zh-CN"/>
              <a:t>-</a:t>
            </a:r>
            <a:r>
              <a:rPr lang="zh-CN" altLang="en-US"/>
              <a:t>斐波那契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F(n) = F(n-1) + F(n -2)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构造矩阵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HDU 2842 Chinese Rings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</a:t>
            </a:r>
            <a:r>
              <a:rPr lang="en-US" altLang="zh-CN"/>
              <a:t>:一种中国环，解开第k个环需要先解开前(k-2)个环，并留有第(k-1)环。问解开n环最少需要几步。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设f(n)表示解开n环。 </a:t>
            </a:r>
            <a:endParaRPr lang="zh-CN" altLang="en-US"/>
          </a:p>
          <a:p>
            <a:r>
              <a:rPr lang="zh-CN" altLang="en-US"/>
              <a:t>1. 解开n环不能一下子把n-1全解开了，否则第n个就没法拿掉了。 </a:t>
            </a:r>
            <a:endParaRPr lang="zh-CN" altLang="en-US"/>
          </a:p>
          <a:p>
            <a:r>
              <a:rPr lang="zh-CN" altLang="en-US"/>
              <a:t>2. 得先拿掉第n个：先完成f(n-2)，然后再拿掉第n环。 </a:t>
            </a:r>
            <a:endParaRPr lang="zh-CN" altLang="en-US"/>
          </a:p>
          <a:p>
            <a:r>
              <a:rPr lang="zh-CN" altLang="en-US"/>
              <a:t>3. 然后放回前(n-2)，其实这也是f(n-2)，因为是一个逆的过程。 </a:t>
            </a:r>
            <a:endParaRPr lang="zh-CN" altLang="en-US"/>
          </a:p>
          <a:p>
            <a:r>
              <a:rPr lang="zh-CN" altLang="en-US"/>
              <a:t>4. 最后就变成完成f(n-1)了。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综合上面的就是f(n) = f(n-2)+1 + f(n-2) + f(n-1)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HDU2157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805" y="1191260"/>
            <a:ext cx="10881995" cy="4986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宽屏</PresentationFormat>
  <Paragraphs>68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PowerPoint 演示文稿</vt:lpstr>
      <vt:lpstr>快速幂</vt:lpstr>
      <vt:lpstr>矩阵快速幂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HDU5950 题意: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罗益超</dc:creator>
  <cp:lastModifiedBy>dell</cp:lastModifiedBy>
  <cp:revision>10</cp:revision>
  <dcterms:created xsi:type="dcterms:W3CDTF">2015-05-05T08:02:00Z</dcterms:created>
  <dcterms:modified xsi:type="dcterms:W3CDTF">2017-08-09T06:58:33Z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