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68" r:id="rId7"/>
    <p:sldId id="269" r:id="rId8"/>
    <p:sldId id="270" r:id="rId9"/>
    <p:sldId id="266" r:id="rId10"/>
    <p:sldId id="267" r:id="rId11"/>
    <p:sldId id="260" r:id="rId12"/>
    <p:sldId id="261" r:id="rId13"/>
    <p:sldId id="262" r:id="rId14"/>
    <p:sldId id="257" r:id="rId15"/>
    <p:sldId id="258" r:id="rId16"/>
    <p:sldId id="25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组合计数问题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主讲人</a:t>
            </a:r>
            <a:r>
              <a:rPr lang="en-US" altLang="zh-CN"/>
              <a:t>:</a:t>
            </a:r>
            <a:r>
              <a:rPr lang="zh-CN" altLang="en-US"/>
              <a:t>罗益超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卡特兰数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最常见应用</a:t>
            </a:r>
            <a:r>
              <a:rPr lang="en-US" altLang="zh-CN"/>
              <a:t>:2n个球进</a:t>
            </a:r>
            <a:r>
              <a:rPr lang="zh-CN" altLang="en-US"/>
              <a:t>栈</a:t>
            </a:r>
            <a:r>
              <a:rPr lang="en-US" altLang="zh-CN"/>
              <a:t>出</a:t>
            </a:r>
            <a:r>
              <a:rPr lang="zh-CN" altLang="en-US"/>
              <a:t>栈后</a:t>
            </a:r>
            <a:r>
              <a:rPr lang="en-US" altLang="zh-CN"/>
              <a:t>有多少种顺序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665" y="1691005"/>
            <a:ext cx="1499870" cy="1227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简单推导一下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折线法</a:t>
            </a:r>
            <a:r>
              <a:rPr lang="en-US" altLang="zh-CN"/>
              <a:t>:</a:t>
            </a:r>
            <a:r>
              <a:rPr lang="zh-CN" altLang="en-US"/>
              <a:t>将问题转化成从</a:t>
            </a:r>
            <a:r>
              <a:rPr lang="en-US" altLang="zh-CN"/>
              <a:t>(0,0)</a:t>
            </a:r>
            <a:r>
              <a:rPr lang="zh-CN" altLang="en-US"/>
              <a:t>到</a:t>
            </a:r>
            <a:r>
              <a:rPr lang="en-US" altLang="zh-CN"/>
              <a:t>(2n,0)</a:t>
            </a:r>
            <a:r>
              <a:rPr lang="zh-CN" altLang="en-US"/>
              <a:t>每次可以向右上或者右下走。</a:t>
            </a:r>
            <a:endParaRPr lang="zh-CN" altLang="en-US"/>
          </a:p>
          <a:p>
            <a:r>
              <a:rPr lang="zh-CN" altLang="en-US"/>
              <a:t>在不越过</a:t>
            </a:r>
            <a:r>
              <a:rPr lang="en-US" altLang="zh-CN"/>
              <a:t>y</a:t>
            </a:r>
            <a:r>
              <a:rPr lang="en-US" altLang="zh-CN"/>
              <a:t>=0</a:t>
            </a:r>
            <a:r>
              <a:rPr lang="zh-CN" altLang="en-US"/>
              <a:t>这条线的情况下，有多少种走法。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2976880"/>
            <a:ext cx="4342130" cy="320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2570" y="3134995"/>
            <a:ext cx="45078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很明显，如果不考虑不能越过</a:t>
            </a:r>
            <a:r>
              <a:rPr lang="en-US" altLang="zh-CN"/>
              <a:t>y=0</a:t>
            </a:r>
            <a:r>
              <a:rPr lang="zh-CN" altLang="en-US"/>
              <a:t>这条线，这个条件，很显然有         种。现在考虑非法数。</a:t>
            </a:r>
            <a:endParaRPr lang="zh-CN" altLang="en-US"/>
          </a:p>
          <a:p>
            <a:r>
              <a:rPr lang="zh-CN" altLang="en-US"/>
              <a:t>如果这个过程非法，这条线一定会碰到</a:t>
            </a:r>
            <a:r>
              <a:rPr lang="en-US" altLang="zh-CN"/>
              <a:t>y</a:t>
            </a:r>
            <a:r>
              <a:rPr lang="zh-CN" altLang="en-US"/>
              <a:t>=−1，这样我们可以取折线第一次碰到直线y=−1的点。然后的折线对y=−1做对称，这样所有的点最终都会汇聚到(2n,−2)这样总数就有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505" y="3404235"/>
            <a:ext cx="514350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75" y="5074920"/>
            <a:ext cx="781050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15" y="5570220"/>
            <a:ext cx="3123565" cy="61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1645" y="5441950"/>
            <a:ext cx="1209675" cy="923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920" y="5674995"/>
            <a:ext cx="84772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HDU5673</a:t>
            </a:r>
            <a:endParaRPr lang="en-US" altLang="zh-CN"/>
          </a:p>
          <a:p>
            <a:r>
              <a:rPr lang="en-US" altLang="zh-CN"/>
              <a:t>HDU1023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2015 </a:t>
            </a:r>
            <a:r>
              <a:rPr lang="zh-CN" altLang="en-US"/>
              <a:t>西安 </a:t>
            </a:r>
            <a:r>
              <a:rPr lang="en-US" altLang="zh-CN"/>
              <a:t>F </a:t>
            </a:r>
            <a:r>
              <a:rPr lang="zh-CN" altLang="en-US"/>
              <a:t>（这题在</a:t>
            </a:r>
            <a:r>
              <a:rPr lang="en-US" altLang="zh-CN"/>
              <a:t>uvalive7040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</a:t>
            </a:r>
            <a:r>
              <a:rPr lang="en-US" altLang="zh-CN"/>
              <a:t>:n朵花，用m种颜色去染，恰好用k种颜色。相邻的不能用同一种颜色，问有多少种方案。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思路:首先m种颜色中取k种，n朵花中，第一朵k种颜色，之后每一朵都是k-1种颜色。</a:t>
            </a:r>
            <a:endParaRPr lang="zh-CN" altLang="en-US"/>
          </a:p>
          <a:p>
            <a:r>
              <a:rPr lang="zh-CN" altLang="en-US"/>
              <a:t>但是，注意这样并不是恰好</a:t>
            </a:r>
            <a:r>
              <a:rPr lang="en-US" altLang="zh-CN"/>
              <a:t>k</a:t>
            </a:r>
            <a:r>
              <a:rPr lang="zh-CN" altLang="en-US"/>
              <a:t>种颜色。需要用一下容斥。</a:t>
            </a:r>
            <a:endParaRPr lang="zh-CN" altLang="en-US"/>
          </a:p>
          <a:p>
            <a:r>
              <a:rPr lang="zh-CN" altLang="en-US"/>
              <a:t>最后公式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055" y="4335145"/>
            <a:ext cx="532384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1320" y="1489075"/>
            <a:ext cx="3300095" cy="4459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70" y="1333500"/>
            <a:ext cx="3001645" cy="4615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35" y="1333500"/>
            <a:ext cx="3830320" cy="4338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Burnside引理和polay计数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首先提出一个问题，在一个2*2的矩阵里染色，旋转后相同算作一种，问有多少种染色方法。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897505"/>
            <a:ext cx="5095240" cy="3123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16420" y="2859405"/>
            <a:ext cx="39681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枚举一下有那么多种情况，然后发现，（3，4，5，6）是同一种，（7，8，9，10）是一种，（11，12）是一种，（13，14，15，16），1是一种，2是一种。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发现，颜色少的时候，格子少的时候还是很容易枚举的，但是当问题规模大的时候，计算起来就会比较麻烦。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所以我们要来介绍一下Burnside定理和polay计数。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首先是Burnside定理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/>
          <a:p>
            <a:r>
              <a:rPr lang="zh-CN" altLang="en-US"/>
              <a:t>介绍之前，首先介绍几个概念。</a:t>
            </a:r>
            <a:endParaRPr lang="zh-CN" altLang="en-US"/>
          </a:p>
          <a:p>
            <a:r>
              <a:rPr lang="zh-CN" altLang="en-US"/>
              <a:t>一。置换群G，即所有的置换的集合。以上面的为例子，置换一共有4种—旋转0度，旋转90度，旋转180度，旋转270度。所以|G|=4</a:t>
            </a:r>
            <a:endParaRPr lang="zh-CN" altLang="en-US"/>
          </a:p>
          <a:p>
            <a:r>
              <a:rPr lang="zh-CN" altLang="en-US"/>
              <a:t>二。第二个概念，Zk 对于每个元素K，这里的K满足1&lt;=k&lt;=16,G中使得K保持不变的置换全体。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4445635"/>
            <a:ext cx="352361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4351338"/>
          </a:xfrm>
        </p:spPr>
        <p:txBody>
          <a:bodyPr/>
          <a:p>
            <a:r>
              <a:rPr lang="zh-CN" altLang="en-US"/>
              <a:t>三。第三个概念，Ek 对于每个元素k，在四种置换下依次得到G下的转换的编号。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每一个</a:t>
            </a:r>
            <a:r>
              <a:rPr lang="en-US" altLang="zh-CN"/>
              <a:t>Ek其实就是一个等价类。</a:t>
            </a:r>
            <a:endParaRPr lang="en-US" altLang="zh-CN"/>
          </a:p>
          <a:p>
            <a:r>
              <a:rPr lang="zh-CN" altLang="en-US"/>
              <a:t>根据上面描述可以很容易得到一个公式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638935"/>
            <a:ext cx="4057015" cy="48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55" y="3185795"/>
            <a:ext cx="2675890" cy="485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85" y="4027805"/>
            <a:ext cx="600964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基础公式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3135" y="2056765"/>
            <a:ext cx="357187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4680"/>
            <a:ext cx="10515600" cy="4351338"/>
          </a:xfrm>
        </p:spPr>
        <p:txBody>
          <a:bodyPr/>
          <a:p>
            <a:r>
              <a:rPr lang="zh-CN" altLang="en-US"/>
              <a:t>四。接着我们引出第四个概念。D(gi)表示在第i种置换下，没发生变换的元素个数</a:t>
            </a:r>
            <a:endParaRPr lang="zh-CN" altLang="en-US"/>
          </a:p>
          <a:p>
            <a:r>
              <a:rPr lang="zh-CN" altLang="en-US"/>
              <a:t>D(g1)=16,D(g2)=2,D(g3)=4,D(g4)=2</a:t>
            </a:r>
            <a:endParaRPr lang="zh-CN" altLang="en-US"/>
          </a:p>
          <a:p>
            <a:r>
              <a:rPr lang="zh-CN" altLang="en-US"/>
              <a:t>举例说就是在第一种置换下，16个元素都不会发生变化，在第二种置换下，1和2元素不会发生变化。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那么我们下面来进行最后的公式推导。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3100070"/>
            <a:ext cx="4914265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6035" y="919480"/>
            <a:ext cx="6648450" cy="3143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7935" y="4465320"/>
            <a:ext cx="9782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这就是著名的Burnside定理。 第一步求出所有的置换。第二步求出所有置换下，不变元素个数。所最开始的例子。ans=(16+2+4+2)/4=6.但是我们发现这个的第二步比较难求。所以我们接下来介绍polay计数法。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polay定理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首先先介绍一个概念—循环节。</a:t>
            </a:r>
            <a:endParaRPr lang="zh-CN" altLang="en-US"/>
          </a:p>
          <a:p>
            <a:r>
              <a:rPr lang="zh-CN" altLang="en-US"/>
              <a:t>观看下一组置换(1,2,3,4,5)−&gt;(3,5,1,4,2)</a:t>
            </a:r>
            <a:endParaRPr lang="zh-CN" altLang="en-US"/>
          </a:p>
          <a:p>
            <a:r>
              <a:rPr lang="zh-CN" altLang="en-US"/>
              <a:t>他的循环节是(13)(25)(4),所以循环节个数是3，两个循环节是不想交的。</a:t>
            </a:r>
            <a:endParaRPr lang="zh-CN" altLang="en-US"/>
          </a:p>
          <a:p>
            <a:r>
              <a:rPr lang="zh-CN" altLang="en-US"/>
              <a:t>回忆上一个问题。</a:t>
            </a:r>
            <a:endParaRPr lang="zh-CN" altLang="en-US"/>
          </a:p>
          <a:p>
            <a:r>
              <a:rPr lang="en-US" altLang="zh-CN"/>
              <a:t>按逆时针将四个格子放上1，2，3，4。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4410" y="700405"/>
            <a:ext cx="8763000" cy="208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2919730"/>
            <a:ext cx="8847455" cy="101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4126865"/>
            <a:ext cx="349504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095240"/>
          </a:xfrm>
        </p:spPr>
        <p:txBody>
          <a:bodyPr/>
          <a:p>
            <a:r>
              <a:rPr lang="zh-CN" altLang="en-US"/>
              <a:t>最后就可以得到著名的polay公式。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至于如何使用这个定理，我们只需要找到每个置换的循环节即可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1470" y="2188210"/>
            <a:ext cx="328549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HDU5080-Colorful Toy-2014鞍山K题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题意</a:t>
            </a:r>
            <a:r>
              <a:rPr lang="en-US" altLang="zh-CN"/>
              <a:t>: </a:t>
            </a:r>
            <a:r>
              <a:rPr lang="zh-CN" altLang="en-US"/>
              <a:t>给你n个点m条边c种颜色，问题在旋转同构下的染色数。其中点是在二维平面上的点。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思路</a:t>
            </a:r>
            <a:r>
              <a:rPr lang="en-US" altLang="zh-CN"/>
              <a:t>:由于是旋转染色计数，所以，很明显是polay计数。</a:t>
            </a:r>
            <a:endParaRPr lang="en-US" altLang="zh-CN"/>
          </a:p>
          <a:p>
            <a:r>
              <a:rPr lang="en-US" altLang="zh-CN"/>
              <a:t>大体思路就是，先简化处理，将这个图移动到坐标原点。</a:t>
            </a:r>
            <a:r>
              <a:rPr lang="zh-CN" altLang="en-US"/>
              <a:t>（用的是图的重心）</a:t>
            </a:r>
            <a:r>
              <a:rPr lang="en-US" altLang="zh-CN"/>
              <a:t>然后由于是</a:t>
            </a:r>
            <a:r>
              <a:rPr lang="zh-CN" altLang="en-US"/>
              <a:t>整点</a:t>
            </a:r>
            <a:r>
              <a:rPr lang="en-US" altLang="zh-CN"/>
              <a:t>旋转，要重合的话一定要是旋转0，90，180，270四种置换。（转化到原点，点的旋转特别方便），然后对于每种置换，判断每一个点，每一条边是不是重合。然后统计每一种置换中的循环节有多少个。</a:t>
            </a:r>
            <a:endParaRPr lang="en-US" altLang="zh-CN"/>
          </a:p>
          <a:p>
            <a:r>
              <a:rPr lang="en-US" altLang="zh-CN"/>
              <a:t>http://blog.csdn.net/lyc1635566ty/article/details/52938408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两道例题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poj-2888</a:t>
            </a:r>
            <a:endParaRPr lang="en-US" altLang="zh-CN"/>
          </a:p>
          <a:p>
            <a:r>
              <a:rPr lang="en-US" altLang="zh-CN"/>
              <a:t>http://blog.csdn.net/lyc1635566ty/article/details/52556120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hdu-5868</a:t>
            </a:r>
            <a:endParaRPr lang="en-US" altLang="zh-CN"/>
          </a:p>
          <a:p>
            <a:r>
              <a:rPr lang="en-US" altLang="zh-CN"/>
              <a:t>http://blog.csdn.net/lyc1635566ty/article/details/52587388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UVA-11609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4130" y="2062480"/>
            <a:ext cx="9230360" cy="998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3425" y="1139190"/>
            <a:ext cx="4121785" cy="3900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1195" y="5604510"/>
            <a:ext cx="474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然后就是一个快速幂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HDU-4497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题意：a，b，c 的GCD是G，LCM是L，问有多少组a, b，c满足要求。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思路：先令p=L/G 则p是三个数除去GCD后所需的因子积。我们可以考虑将p因式分解，分别考虑每个因子的种数，最后乘起来就好了。每个因子种数，分为三种情况，设p中有s个因子x，则x因子的种数有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3792855"/>
            <a:ext cx="939419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2385" y="845820"/>
            <a:ext cx="4504690" cy="5463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56655" y="5225415"/>
            <a:ext cx="5358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特殊的就是p可能最后除完后不是1，有可能有一个比较大的素数，那就另外处理，直接*6就好。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CF 396A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</a:t>
            </a:r>
            <a:r>
              <a:rPr lang="en-US" altLang="zh-CN"/>
              <a:t>:有n个数，他们的乘积是m，将他们分成乘积为m，n个数的有序列，有几种分法。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思路：可以将每个质数的个数求出来，然后分配到n个数中。</a:t>
            </a:r>
            <a:endParaRPr lang="zh-CN" altLang="en-US"/>
          </a:p>
          <a:p>
            <a:r>
              <a:rPr lang="zh-CN" altLang="en-US"/>
              <a:t>设质数t有s个，则放到n个数的种数有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2957195"/>
            <a:ext cx="2074545" cy="1026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90" y="4756150"/>
            <a:ext cx="7818755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WPS 演示</Application>
  <PresentationFormat>宽屏</PresentationFormat>
  <Paragraphs>131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罗益超</dc:creator>
  <cp:lastModifiedBy>dell</cp:lastModifiedBy>
  <cp:revision>15</cp:revision>
  <dcterms:created xsi:type="dcterms:W3CDTF">2015-05-05T08:02:00Z</dcterms:created>
  <dcterms:modified xsi:type="dcterms:W3CDTF">2017-08-12T05:47:17Z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