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62" r:id="rId5"/>
    <p:sldId id="263" r:id="rId6"/>
    <p:sldId id="259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4" d="100"/>
          <a:sy n="154" d="100"/>
        </p:scale>
        <p:origin x="72" y="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d342d17906ecd567" providerId="LiveId" clId="{E180959D-2A1B-4DA4-8E3F-D7EA38FCA69F}"/>
    <pc:docChg chg="undo custSel addSld delSld modSld">
      <pc:chgData name="" userId="d342d17906ecd567" providerId="LiveId" clId="{E180959D-2A1B-4DA4-8E3F-D7EA38FCA69F}" dt="2023-10-24T08:07:16.320" v="2789" actId="207"/>
      <pc:docMkLst>
        <pc:docMk/>
      </pc:docMkLst>
      <pc:sldChg chg="modSp">
        <pc:chgData name="" userId="d342d17906ecd567" providerId="LiveId" clId="{E180959D-2A1B-4DA4-8E3F-D7EA38FCA69F}" dt="2023-10-24T04:02:33.736" v="31" actId="20577"/>
        <pc:sldMkLst>
          <pc:docMk/>
          <pc:sldMk cId="2281602334" sldId="256"/>
        </pc:sldMkLst>
        <pc:spChg chg="mod">
          <ac:chgData name="" userId="d342d17906ecd567" providerId="LiveId" clId="{E180959D-2A1B-4DA4-8E3F-D7EA38FCA69F}" dt="2023-10-24T04:02:33.736" v="31" actId="20577"/>
          <ac:spMkLst>
            <pc:docMk/>
            <pc:sldMk cId="2281602334" sldId="256"/>
            <ac:spMk id="2" creationId="{49563EB0-BBAA-4DFA-80FE-A14B1A309AF5}"/>
          </ac:spMkLst>
        </pc:spChg>
      </pc:sldChg>
      <pc:sldChg chg="del">
        <pc:chgData name="" userId="d342d17906ecd567" providerId="LiveId" clId="{E180959D-2A1B-4DA4-8E3F-D7EA38FCA69F}" dt="2023-10-24T04:02:25.232" v="3" actId="2696"/>
        <pc:sldMkLst>
          <pc:docMk/>
          <pc:sldMk cId="2188516127" sldId="257"/>
        </pc:sldMkLst>
      </pc:sldChg>
      <pc:sldChg chg="modSp">
        <pc:chgData name="" userId="d342d17906ecd567" providerId="LiveId" clId="{E180959D-2A1B-4DA4-8E3F-D7EA38FCA69F}" dt="2023-10-24T07:00:53.647" v="2559" actId="20577"/>
        <pc:sldMkLst>
          <pc:docMk/>
          <pc:sldMk cId="2914298670" sldId="258"/>
        </pc:sldMkLst>
        <pc:spChg chg="mod">
          <ac:chgData name="" userId="d342d17906ecd567" providerId="LiveId" clId="{E180959D-2A1B-4DA4-8E3F-D7EA38FCA69F}" dt="2023-10-24T04:05:57.118" v="47" actId="20577"/>
          <ac:spMkLst>
            <pc:docMk/>
            <pc:sldMk cId="2914298670" sldId="258"/>
            <ac:spMk id="2" creationId="{E8DD761D-5375-4A72-9F97-1BF2FDBBB188}"/>
          </ac:spMkLst>
        </pc:spChg>
        <pc:spChg chg="mod">
          <ac:chgData name="" userId="d342d17906ecd567" providerId="LiveId" clId="{E180959D-2A1B-4DA4-8E3F-D7EA38FCA69F}" dt="2023-10-24T07:00:53.647" v="2559" actId="20577"/>
          <ac:spMkLst>
            <pc:docMk/>
            <pc:sldMk cId="2914298670" sldId="258"/>
            <ac:spMk id="3" creationId="{FC8FDDC1-5CC8-40B8-8E52-9D042ADCF6A3}"/>
          </ac:spMkLst>
        </pc:spChg>
      </pc:sldChg>
      <pc:sldChg chg="del">
        <pc:chgData name="" userId="d342d17906ecd567" providerId="LiveId" clId="{E180959D-2A1B-4DA4-8E3F-D7EA38FCA69F}" dt="2023-10-24T04:02:25.232" v="4" actId="2696"/>
        <pc:sldMkLst>
          <pc:docMk/>
          <pc:sldMk cId="421993983" sldId="259"/>
        </pc:sldMkLst>
      </pc:sldChg>
      <pc:sldChg chg="addSp delSp modSp add">
        <pc:chgData name="" userId="d342d17906ecd567" providerId="LiveId" clId="{E180959D-2A1B-4DA4-8E3F-D7EA38FCA69F}" dt="2023-10-24T04:07:51.226" v="164" actId="478"/>
        <pc:sldMkLst>
          <pc:docMk/>
          <pc:sldMk cId="785669146" sldId="259"/>
        </pc:sldMkLst>
        <pc:spChg chg="del">
          <ac:chgData name="" userId="d342d17906ecd567" providerId="LiveId" clId="{E180959D-2A1B-4DA4-8E3F-D7EA38FCA69F}" dt="2023-10-24T04:07:49.146" v="163" actId="478"/>
          <ac:spMkLst>
            <pc:docMk/>
            <pc:sldMk cId="785669146" sldId="259"/>
            <ac:spMk id="2" creationId="{E8DD761D-5375-4A72-9F97-1BF2FDBBB188}"/>
          </ac:spMkLst>
        </pc:spChg>
        <pc:spChg chg="del">
          <ac:chgData name="" userId="d342d17906ecd567" providerId="LiveId" clId="{E180959D-2A1B-4DA4-8E3F-D7EA38FCA69F}" dt="2023-10-24T04:07:32.146" v="146" actId="478"/>
          <ac:spMkLst>
            <pc:docMk/>
            <pc:sldMk cId="785669146" sldId="259"/>
            <ac:spMk id="3" creationId="{FC8FDDC1-5CC8-40B8-8E52-9D042ADCF6A3}"/>
          </ac:spMkLst>
        </pc:spChg>
        <pc:spChg chg="add mod">
          <ac:chgData name="" userId="d342d17906ecd567" providerId="LiveId" clId="{E180959D-2A1B-4DA4-8E3F-D7EA38FCA69F}" dt="2023-10-24T04:07:46.281" v="162" actId="1076"/>
          <ac:spMkLst>
            <pc:docMk/>
            <pc:sldMk cId="785669146" sldId="259"/>
            <ac:spMk id="5" creationId="{B18DCDF2-9F56-48D4-9DD0-EA8E2FB7E08F}"/>
          </ac:spMkLst>
        </pc:spChg>
        <pc:spChg chg="add del mod">
          <ac:chgData name="" userId="d342d17906ecd567" providerId="LiveId" clId="{E180959D-2A1B-4DA4-8E3F-D7EA38FCA69F}" dt="2023-10-24T04:07:51.226" v="164" actId="478"/>
          <ac:spMkLst>
            <pc:docMk/>
            <pc:sldMk cId="785669146" sldId="259"/>
            <ac:spMk id="7" creationId="{C28EB561-31FA-4715-99F4-49AC0E6CC74B}"/>
          </ac:spMkLst>
        </pc:spChg>
      </pc:sldChg>
      <pc:sldChg chg="modSp add">
        <pc:chgData name="" userId="d342d17906ecd567" providerId="LiveId" clId="{E180959D-2A1B-4DA4-8E3F-D7EA38FCA69F}" dt="2023-10-24T07:51:32.825" v="2754" actId="20577"/>
        <pc:sldMkLst>
          <pc:docMk/>
          <pc:sldMk cId="108114085" sldId="260"/>
        </pc:sldMkLst>
        <pc:spChg chg="mod">
          <ac:chgData name="" userId="d342d17906ecd567" providerId="LiveId" clId="{E180959D-2A1B-4DA4-8E3F-D7EA38FCA69F}" dt="2023-10-24T06:14:47.399" v="1042" actId="20577"/>
          <ac:spMkLst>
            <pc:docMk/>
            <pc:sldMk cId="108114085" sldId="260"/>
            <ac:spMk id="2" creationId="{E8DD761D-5375-4A72-9F97-1BF2FDBBB188}"/>
          </ac:spMkLst>
        </pc:spChg>
        <pc:spChg chg="mod">
          <ac:chgData name="" userId="d342d17906ecd567" providerId="LiveId" clId="{E180959D-2A1B-4DA4-8E3F-D7EA38FCA69F}" dt="2023-10-24T07:51:32.825" v="2754" actId="20577"/>
          <ac:spMkLst>
            <pc:docMk/>
            <pc:sldMk cId="108114085" sldId="260"/>
            <ac:spMk id="3" creationId="{FC8FDDC1-5CC8-40B8-8E52-9D042ADCF6A3}"/>
          </ac:spMkLst>
        </pc:spChg>
      </pc:sldChg>
      <pc:sldChg chg="del">
        <pc:chgData name="" userId="d342d17906ecd567" providerId="LiveId" clId="{E180959D-2A1B-4DA4-8E3F-D7EA38FCA69F}" dt="2023-10-24T04:02:25.232" v="5" actId="2696"/>
        <pc:sldMkLst>
          <pc:docMk/>
          <pc:sldMk cId="3797289782" sldId="260"/>
        </pc:sldMkLst>
      </pc:sldChg>
      <pc:sldChg chg="modSp add del">
        <pc:chgData name="" userId="d342d17906ecd567" providerId="LiveId" clId="{E180959D-2A1B-4DA4-8E3F-D7EA38FCA69F}" dt="2023-10-24T06:41:12.948" v="2382" actId="2696"/>
        <pc:sldMkLst>
          <pc:docMk/>
          <pc:sldMk cId="3476102487" sldId="261"/>
        </pc:sldMkLst>
        <pc:spChg chg="mod">
          <ac:chgData name="" userId="d342d17906ecd567" providerId="LiveId" clId="{E180959D-2A1B-4DA4-8E3F-D7EA38FCA69F}" dt="2023-10-24T04:07:21.809" v="145" actId="20577"/>
          <ac:spMkLst>
            <pc:docMk/>
            <pc:sldMk cId="3476102487" sldId="261"/>
            <ac:spMk id="2" creationId="{E8DD761D-5375-4A72-9F97-1BF2FDBBB188}"/>
          </ac:spMkLst>
        </pc:spChg>
        <pc:spChg chg="mod">
          <ac:chgData name="" userId="d342d17906ecd567" providerId="LiveId" clId="{E180959D-2A1B-4DA4-8E3F-D7EA38FCA69F}" dt="2023-10-24T06:14:39.907" v="1034" actId="27636"/>
          <ac:spMkLst>
            <pc:docMk/>
            <pc:sldMk cId="3476102487" sldId="261"/>
            <ac:spMk id="3" creationId="{FC8FDDC1-5CC8-40B8-8E52-9D042ADCF6A3}"/>
          </ac:spMkLst>
        </pc:spChg>
      </pc:sldChg>
      <pc:sldChg chg="del">
        <pc:chgData name="" userId="d342d17906ecd567" providerId="LiveId" clId="{E180959D-2A1B-4DA4-8E3F-D7EA38FCA69F}" dt="2023-10-24T04:02:25.236" v="6" actId="2696"/>
        <pc:sldMkLst>
          <pc:docMk/>
          <pc:sldMk cId="3825767500" sldId="261"/>
        </pc:sldMkLst>
      </pc:sldChg>
      <pc:sldChg chg="addSp modSp add">
        <pc:chgData name="" userId="d342d17906ecd567" providerId="LiveId" clId="{E180959D-2A1B-4DA4-8E3F-D7EA38FCA69F}" dt="2023-10-24T07:24:59.978" v="2581" actId="1038"/>
        <pc:sldMkLst>
          <pc:docMk/>
          <pc:sldMk cId="1109040614" sldId="262"/>
        </pc:sldMkLst>
        <pc:spChg chg="mod">
          <ac:chgData name="" userId="d342d17906ecd567" providerId="LiveId" clId="{E180959D-2A1B-4DA4-8E3F-D7EA38FCA69F}" dt="2023-10-24T04:07:57.843" v="171" actId="20577"/>
          <ac:spMkLst>
            <pc:docMk/>
            <pc:sldMk cId="1109040614" sldId="262"/>
            <ac:spMk id="2" creationId="{E8DD761D-5375-4A72-9F97-1BF2FDBBB188}"/>
          </ac:spMkLst>
        </pc:spChg>
        <pc:spChg chg="mod">
          <ac:chgData name="" userId="d342d17906ecd567" providerId="LiveId" clId="{E180959D-2A1B-4DA4-8E3F-D7EA38FCA69F}" dt="2023-10-24T06:42:10.251" v="2415" actId="20577"/>
          <ac:spMkLst>
            <pc:docMk/>
            <pc:sldMk cId="1109040614" sldId="262"/>
            <ac:spMk id="3" creationId="{FC8FDDC1-5CC8-40B8-8E52-9D042ADCF6A3}"/>
          </ac:spMkLst>
        </pc:spChg>
        <pc:picChg chg="add mod">
          <ac:chgData name="" userId="d342d17906ecd567" providerId="LiveId" clId="{E180959D-2A1B-4DA4-8E3F-D7EA38FCA69F}" dt="2023-10-24T07:24:59.978" v="2581" actId="1038"/>
          <ac:picMkLst>
            <pc:docMk/>
            <pc:sldMk cId="1109040614" sldId="262"/>
            <ac:picMk id="4" creationId="{9B4EE7B8-CE75-4382-B473-8D026309E35E}"/>
          </ac:picMkLst>
        </pc:picChg>
        <pc:picChg chg="add mod">
          <ac:chgData name="" userId="d342d17906ecd567" providerId="LiveId" clId="{E180959D-2A1B-4DA4-8E3F-D7EA38FCA69F}" dt="2023-10-24T07:24:10.899" v="2568" actId="1440"/>
          <ac:picMkLst>
            <pc:docMk/>
            <pc:sldMk cId="1109040614" sldId="262"/>
            <ac:picMk id="5" creationId="{25808254-4958-4EBD-9130-5C23CACBEE93}"/>
          </ac:picMkLst>
        </pc:picChg>
        <pc:picChg chg="add mod">
          <ac:chgData name="" userId="d342d17906ecd567" providerId="LiveId" clId="{E180959D-2A1B-4DA4-8E3F-D7EA38FCA69F}" dt="2023-10-24T07:24:56.043" v="2576" actId="1440"/>
          <ac:picMkLst>
            <pc:docMk/>
            <pc:sldMk cId="1109040614" sldId="262"/>
            <ac:picMk id="6" creationId="{45313C5B-10A7-4F6E-98BA-8F7197ED973E}"/>
          </ac:picMkLst>
        </pc:picChg>
      </pc:sldChg>
      <pc:sldChg chg="del">
        <pc:chgData name="" userId="d342d17906ecd567" providerId="LiveId" clId="{E180959D-2A1B-4DA4-8E3F-D7EA38FCA69F}" dt="2023-10-24T04:02:25.236" v="7" actId="2696"/>
        <pc:sldMkLst>
          <pc:docMk/>
          <pc:sldMk cId="1493875338" sldId="262"/>
        </pc:sldMkLst>
      </pc:sldChg>
      <pc:sldChg chg="del">
        <pc:chgData name="" userId="d342d17906ecd567" providerId="LiveId" clId="{E180959D-2A1B-4DA4-8E3F-D7EA38FCA69F}" dt="2023-10-24T04:02:25.236" v="10" actId="2696"/>
        <pc:sldMkLst>
          <pc:docMk/>
          <pc:sldMk cId="800827973" sldId="263"/>
        </pc:sldMkLst>
      </pc:sldChg>
      <pc:sldChg chg="addSp delSp modSp add">
        <pc:chgData name="" userId="d342d17906ecd567" providerId="LiveId" clId="{E180959D-2A1B-4DA4-8E3F-D7EA38FCA69F}" dt="2023-10-24T08:07:16.320" v="2789" actId="207"/>
        <pc:sldMkLst>
          <pc:docMk/>
          <pc:sldMk cId="2264163052" sldId="263"/>
        </pc:sldMkLst>
        <pc:spChg chg="mod">
          <ac:chgData name="" userId="d342d17906ecd567" providerId="LiveId" clId="{E180959D-2A1B-4DA4-8E3F-D7EA38FCA69F}" dt="2023-10-24T08:05:48.370" v="2771" actId="1076"/>
          <ac:spMkLst>
            <pc:docMk/>
            <pc:sldMk cId="2264163052" sldId="263"/>
            <ac:spMk id="3" creationId="{FC8FDDC1-5CC8-40B8-8E52-9D042ADCF6A3}"/>
          </ac:spMkLst>
        </pc:spChg>
        <pc:spChg chg="add mod">
          <ac:chgData name="" userId="d342d17906ecd567" providerId="LiveId" clId="{E180959D-2A1B-4DA4-8E3F-D7EA38FCA69F}" dt="2023-10-24T08:07:16.320" v="2789" actId="207"/>
          <ac:spMkLst>
            <pc:docMk/>
            <pc:sldMk cId="2264163052" sldId="263"/>
            <ac:spMk id="7" creationId="{D11E7156-B0C0-4EB5-A878-2E03C84ACCEE}"/>
          </ac:spMkLst>
        </pc:spChg>
        <pc:spChg chg="add del">
          <ac:chgData name="" userId="d342d17906ecd567" providerId="LiveId" clId="{E180959D-2A1B-4DA4-8E3F-D7EA38FCA69F}" dt="2023-10-24T08:06:09.387" v="2773"/>
          <ac:spMkLst>
            <pc:docMk/>
            <pc:sldMk cId="2264163052" sldId="263"/>
            <ac:spMk id="8" creationId="{51EF14C8-EF3E-489A-A59B-9E5F36FBADF6}"/>
          </ac:spMkLst>
        </pc:spChg>
        <pc:spChg chg="add mod">
          <ac:chgData name="" userId="d342d17906ecd567" providerId="LiveId" clId="{E180959D-2A1B-4DA4-8E3F-D7EA38FCA69F}" dt="2023-10-24T08:07:02.023" v="2785" actId="207"/>
          <ac:spMkLst>
            <pc:docMk/>
            <pc:sldMk cId="2264163052" sldId="263"/>
            <ac:spMk id="9" creationId="{3444DA4B-9BAE-4544-B5E1-777D55DD23B5}"/>
          </ac:spMkLst>
        </pc:spChg>
        <pc:picChg chg="del">
          <ac:chgData name="" userId="d342d17906ecd567" providerId="LiveId" clId="{E180959D-2A1B-4DA4-8E3F-D7EA38FCA69F}" dt="2023-10-24T08:04:41.050" v="2757" actId="478"/>
          <ac:picMkLst>
            <pc:docMk/>
            <pc:sldMk cId="2264163052" sldId="263"/>
            <ac:picMk id="4" creationId="{9B4EE7B8-CE75-4382-B473-8D026309E35E}"/>
          </ac:picMkLst>
        </pc:picChg>
        <pc:picChg chg="del">
          <ac:chgData name="" userId="d342d17906ecd567" providerId="LiveId" clId="{E180959D-2A1B-4DA4-8E3F-D7EA38FCA69F}" dt="2023-10-24T08:04:40.562" v="2756" actId="478"/>
          <ac:picMkLst>
            <pc:docMk/>
            <pc:sldMk cId="2264163052" sldId="263"/>
            <ac:picMk id="5" creationId="{25808254-4958-4EBD-9130-5C23CACBEE93}"/>
          </ac:picMkLst>
        </pc:picChg>
        <pc:picChg chg="del">
          <ac:chgData name="" userId="d342d17906ecd567" providerId="LiveId" clId="{E180959D-2A1B-4DA4-8E3F-D7EA38FCA69F}" dt="2023-10-24T08:04:41.434" v="2758" actId="478"/>
          <ac:picMkLst>
            <pc:docMk/>
            <pc:sldMk cId="2264163052" sldId="263"/>
            <ac:picMk id="6" creationId="{45313C5B-10A7-4F6E-98BA-8F7197ED973E}"/>
          </ac:picMkLst>
        </pc:picChg>
      </pc:sldChg>
      <pc:sldChg chg="del">
        <pc:chgData name="" userId="d342d17906ecd567" providerId="LiveId" clId="{E180959D-2A1B-4DA4-8E3F-D7EA38FCA69F}" dt="2023-10-24T04:02:25.244" v="13" actId="2696"/>
        <pc:sldMkLst>
          <pc:docMk/>
          <pc:sldMk cId="3593809546" sldId="264"/>
        </pc:sldMkLst>
      </pc:sldChg>
      <pc:sldChg chg="del">
        <pc:chgData name="" userId="d342d17906ecd567" providerId="LiveId" clId="{E180959D-2A1B-4DA4-8E3F-D7EA38FCA69F}" dt="2023-10-24T04:02:25.228" v="0" actId="2696"/>
        <pc:sldMkLst>
          <pc:docMk/>
          <pc:sldMk cId="1499963841" sldId="265"/>
        </pc:sldMkLst>
      </pc:sldChg>
      <pc:sldChg chg="del">
        <pc:chgData name="" userId="d342d17906ecd567" providerId="LiveId" clId="{E180959D-2A1B-4DA4-8E3F-D7EA38FCA69F}" dt="2023-10-24T04:02:25.236" v="8" actId="2696"/>
        <pc:sldMkLst>
          <pc:docMk/>
          <pc:sldMk cId="2454779424" sldId="266"/>
        </pc:sldMkLst>
      </pc:sldChg>
      <pc:sldChg chg="del">
        <pc:chgData name="" userId="d342d17906ecd567" providerId="LiveId" clId="{E180959D-2A1B-4DA4-8E3F-D7EA38FCA69F}" dt="2023-10-24T04:02:25.236" v="12" actId="2696"/>
        <pc:sldMkLst>
          <pc:docMk/>
          <pc:sldMk cId="2984878774" sldId="267"/>
        </pc:sldMkLst>
      </pc:sldChg>
      <pc:sldChg chg="del">
        <pc:chgData name="" userId="d342d17906ecd567" providerId="LiveId" clId="{E180959D-2A1B-4DA4-8E3F-D7EA38FCA69F}" dt="2023-10-24T04:02:25.232" v="1" actId="2696"/>
        <pc:sldMkLst>
          <pc:docMk/>
          <pc:sldMk cId="2954810113" sldId="268"/>
        </pc:sldMkLst>
      </pc:sldChg>
      <pc:sldChg chg="del">
        <pc:chgData name="" userId="d342d17906ecd567" providerId="LiveId" clId="{E180959D-2A1B-4DA4-8E3F-D7EA38FCA69F}" dt="2023-10-24T04:02:25.232" v="2" actId="2696"/>
        <pc:sldMkLst>
          <pc:docMk/>
          <pc:sldMk cId="3814371706" sldId="269"/>
        </pc:sldMkLst>
      </pc:sldChg>
      <pc:sldChg chg="del">
        <pc:chgData name="" userId="d342d17906ecd567" providerId="LiveId" clId="{E180959D-2A1B-4DA4-8E3F-D7EA38FCA69F}" dt="2023-10-24T04:02:25.236" v="9" actId="2696"/>
        <pc:sldMkLst>
          <pc:docMk/>
          <pc:sldMk cId="2749633605" sldId="270"/>
        </pc:sldMkLst>
      </pc:sldChg>
      <pc:sldChg chg="del">
        <pc:chgData name="" userId="d342d17906ecd567" providerId="LiveId" clId="{E180959D-2A1B-4DA4-8E3F-D7EA38FCA69F}" dt="2023-10-24T04:02:25.236" v="11" actId="2696"/>
        <pc:sldMkLst>
          <pc:docMk/>
          <pc:sldMk cId="1890127853" sldId="271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48A2EA-74FF-4607-9D7A-2D16E87BB7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67B9E85-9433-4A25-AEE9-1D31FC3E08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388245-9F08-4960-AEB2-F543EE9AB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FDD53-BD73-466E-B3F2-1B4123DEABA6}" type="datetimeFigureOut">
              <a:rPr lang="zh-CN" altLang="en-US" smtClean="0"/>
              <a:t>2023/10/24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DF61EF-C10D-4AF8-89D7-021E435A4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778CE4-3848-49E5-BA6B-E000390A7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1FEAF-6197-4A7D-A5A1-6AAE00D04E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8636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B1CF35-7F75-4854-B807-8655011C7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9520DA0-0A71-43BD-89AC-654FCE6153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86D9E1-EA76-4E89-96DF-931D2A435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FDD53-BD73-466E-B3F2-1B4123DEABA6}" type="datetimeFigureOut">
              <a:rPr lang="zh-CN" altLang="en-US" smtClean="0"/>
              <a:t>2023/10/24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E8E178-D406-4414-81B3-CB0846B15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E94C64-C357-41E4-8900-481FC3F5A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1FEAF-6197-4A7D-A5A1-6AAE00D04E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3322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C6DD924-90DC-4E3B-B254-69F966ECD6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D78ACE5-7F89-4872-965D-3CF6462A61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90ED6C-7E48-4FEE-905C-C8DE42924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FDD53-BD73-466E-B3F2-1B4123DEABA6}" type="datetimeFigureOut">
              <a:rPr lang="zh-CN" altLang="en-US" smtClean="0"/>
              <a:t>2023/10/24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2189D4-E173-46E6-9227-CC3828310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A22A7D-14B6-49B9-A477-42C5B5125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1FEAF-6197-4A7D-A5A1-6AAE00D04E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2395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D47632-7CFB-4DB7-903A-3EF5F2105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EFADA8-581F-48FE-BDAB-ADB3109B07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67DA4C-4575-49F0-8172-72B818553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FDD53-BD73-466E-B3F2-1B4123DEABA6}" type="datetimeFigureOut">
              <a:rPr lang="zh-CN" altLang="en-US" smtClean="0"/>
              <a:t>2023/10/24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D45BEA-4D6D-4770-9984-031511436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2CF0BC-CFF8-48CE-AFDC-92750DEFE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1FEAF-6197-4A7D-A5A1-6AAE00D04E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5768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065335-DA3C-4BFC-9FD1-328B1E82C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DC1A88-82A1-41C8-B3EC-CAA6DB28B5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0185D6-F0A9-4C94-917D-8667B16CD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FDD53-BD73-466E-B3F2-1B4123DEABA6}" type="datetimeFigureOut">
              <a:rPr lang="zh-CN" altLang="en-US" smtClean="0"/>
              <a:t>2023/10/24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E8272D-63DE-4407-A79E-5738E27D7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DF0121-194A-463D-BD10-74981464B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1FEAF-6197-4A7D-A5A1-6AAE00D04E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547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C4AB9E-A917-41C0-9A86-113CE2C39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B03AD4-277C-46A2-B17A-7FB30989FC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BB1870C-5027-45C5-9212-0DC3D09E23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F133423-8181-4F80-AAB6-0436FCC83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FDD53-BD73-466E-B3F2-1B4123DEABA6}" type="datetimeFigureOut">
              <a:rPr lang="zh-CN" altLang="en-US" smtClean="0"/>
              <a:t>2023/10/24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FB65E7C-7C15-40BF-BC5F-2769CC05A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4FFEB58-36E1-4EE4-BF6D-968C2D115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1FEAF-6197-4A7D-A5A1-6AAE00D04E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2147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12D68C-D436-4273-8FF2-D72799F8B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3DB8C72-5D25-4A72-8760-94EEBFB2BF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4282010-A64D-4661-89A1-CE23C9EF1A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B335378-A89E-4D91-92FC-DC144E3BDD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D0B299A-79FA-4842-B216-581002D766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865A060-D556-426C-8E91-A15927240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FDD53-BD73-466E-B3F2-1B4123DEABA6}" type="datetimeFigureOut">
              <a:rPr lang="zh-CN" altLang="en-US" smtClean="0"/>
              <a:t>2023/10/24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CA32564-EB5B-4A15-9FC7-61426AB91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D7FA08F-3490-4ACA-B04A-A55764320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1FEAF-6197-4A7D-A5A1-6AAE00D04E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8193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4F03E6-D098-4C28-BC39-615E6E947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D4A0CCE-4D2A-4477-9A91-2173D0563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FDD53-BD73-466E-B3F2-1B4123DEABA6}" type="datetimeFigureOut">
              <a:rPr lang="zh-CN" altLang="en-US" smtClean="0"/>
              <a:t>2023/10/24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9F01A2E-8453-4B62-8D6D-61588DD66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12A5311-6674-4180-B93F-8073C2E60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1FEAF-6197-4A7D-A5A1-6AAE00D04E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3880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868769F-7762-4945-8E26-1BDAC0815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FDD53-BD73-466E-B3F2-1B4123DEABA6}" type="datetimeFigureOut">
              <a:rPr lang="zh-CN" altLang="en-US" smtClean="0"/>
              <a:t>2023/10/24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B6C93CF-213A-4CED-89FB-1FC37F984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D3A032C-19FB-4CBC-BEE1-318B3F3F9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1FEAF-6197-4A7D-A5A1-6AAE00D04E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9368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82DDEB-9692-4B49-A2CD-81C5EADD0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BE3372-CE46-4FF1-A96D-7CE2E798FA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5D3A12E-2E51-4373-937C-53B74843F2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3B40509-FD1A-4960-814E-629730B9E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FDD53-BD73-466E-B3F2-1B4123DEABA6}" type="datetimeFigureOut">
              <a:rPr lang="zh-CN" altLang="en-US" smtClean="0"/>
              <a:t>2023/10/24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DBEFC39-900C-4027-B133-7DFE11343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A38B485-6161-4165-8CB1-C389CC511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1FEAF-6197-4A7D-A5A1-6AAE00D04E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2269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1E6EA9-0DBF-401D-900B-712609E0F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80CCC07-1AA0-41AC-9E38-63C43066B3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0B3548D-AA7E-4129-BD58-797DD69C3E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48E5F07-24FA-4D6F-9910-A310FF66D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FDD53-BD73-466E-B3F2-1B4123DEABA6}" type="datetimeFigureOut">
              <a:rPr lang="zh-CN" altLang="en-US" smtClean="0"/>
              <a:t>2023/10/24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1573017-B962-42A9-8452-819BF13E0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7A5097E-E792-4991-BAF6-1E7E74DA7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1FEAF-6197-4A7D-A5A1-6AAE00D04E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4703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86133C7-86DA-4C62-A801-761FB0F72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0B95FBE-ACA2-4BC6-BAC3-80015A015B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B72FC2-B09C-46D0-9798-7C9ED16D04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1FDD53-BD73-466E-B3F2-1B4123DEABA6}" type="datetimeFigureOut">
              <a:rPr lang="zh-CN" altLang="en-US" smtClean="0"/>
              <a:t>2023/10/24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FB5CBA-A598-4E22-9D2F-0A7A5BEADA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8630B0-C66C-4476-AD38-FEA675D97E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61FEAF-6197-4A7D-A5A1-6AAE00D04E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611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uque.com/g/luyifei-vslcl/vp4egg/szg96twwethgz94t/collaborator/join?token=HJ0ZN91VxcaSWXR8&amp;source=doc_collaborator&amp;goto=/luyifei-vslcl/vp4egg/szg96twwethgz94t/edi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563EB0-BBAA-4DFA-80FE-A14B1A309A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课程大作业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0DF09B7-3AB2-48DC-9598-645466720B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81602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DD761D-5375-4A72-9F97-1BF2FDBBB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主体目标</a:t>
            </a:r>
            <a:r>
              <a:rPr lang="en-US" altLang="zh-CN" dirty="0"/>
              <a:t>: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8FDDC1-5CC8-40B8-8E52-9D042ADCF6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从现有应用（安卓应用）中识别应用场景，理解各应用场景中的构成与详细设计（所采用的设计模型）。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根据以上理解编写</a:t>
            </a:r>
            <a:r>
              <a:rPr lang="en-US" altLang="zh-CN" dirty="0"/>
              <a:t>2000</a:t>
            </a:r>
            <a:r>
              <a:rPr lang="zh-CN" altLang="en-US" dirty="0"/>
              <a:t>字以上文档。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4298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DD761D-5375-4A72-9F97-1BF2FDBBB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具体内容</a:t>
            </a:r>
            <a:r>
              <a:rPr lang="en-US" altLang="zh-CN" dirty="0"/>
              <a:t>: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8FDDC1-5CC8-40B8-8E52-9D042ADCF6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2531"/>
            <a:ext cx="10515600" cy="4975225"/>
          </a:xfrm>
        </p:spPr>
        <p:txBody>
          <a:bodyPr>
            <a:normAutofit fontScale="77500" lnSpcReduction="20000"/>
          </a:bodyPr>
          <a:lstStyle/>
          <a:p>
            <a:r>
              <a:rPr lang="zh-CN" altLang="en-US" dirty="0"/>
              <a:t>两两组队，从应用集中挑选应用，并同步更新应用集：</a:t>
            </a:r>
            <a:endParaRPr lang="en-US" altLang="zh-CN" dirty="0"/>
          </a:p>
          <a:p>
            <a:pPr lvl="1"/>
            <a:r>
              <a:rPr lang="zh-CN" altLang="en-US" dirty="0"/>
              <a:t>应用集：</a:t>
            </a:r>
            <a:r>
              <a:rPr lang="en-US" altLang="zh-CN" dirty="0">
                <a:hlinkClick r:id="rId2"/>
              </a:rPr>
              <a:t>https://www.yuque.com/g/luyifei-vslcl/vp4egg/szg96twwethgz94t/collaborator/join?token=HJ0ZN91VxcaSWXR8&amp;source=doc_collaborator&amp;goto=%2Fluyifei-vslcl%2Fvp4egg%2Fszg96twwethgz94t%2Fedit</a:t>
            </a:r>
            <a:endParaRPr lang="en-US" altLang="zh-CN" dirty="0"/>
          </a:p>
          <a:p>
            <a:pPr lvl="1"/>
            <a:r>
              <a:rPr lang="zh-CN" altLang="en-US" dirty="0"/>
              <a:t>要求两位同学都对应用的代码结构进行理解，并且需要下载应用在安卓设备或者虚拟机上进行实际使用；</a:t>
            </a:r>
            <a:endParaRPr lang="en-US" altLang="zh-CN" dirty="0"/>
          </a:p>
          <a:p>
            <a:pPr lvl="1"/>
            <a:r>
              <a:rPr lang="zh-CN" altLang="en-US" dirty="0"/>
              <a:t>要求两位同学就各自的理解商讨，达到一致见解后编写最终需要提交的文档；</a:t>
            </a:r>
            <a:endParaRPr lang="en-US" altLang="zh-CN" dirty="0"/>
          </a:p>
          <a:p>
            <a:r>
              <a:rPr lang="zh-CN" altLang="en-US" dirty="0"/>
              <a:t>阅读代码，理解应用中涉及的</a:t>
            </a:r>
            <a:r>
              <a:rPr lang="zh-CN" altLang="en-US" dirty="0">
                <a:solidFill>
                  <a:srgbClr val="FF0000"/>
                </a:solidFill>
              </a:rPr>
              <a:t>功能场景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zh-CN" altLang="en-US" dirty="0"/>
              <a:t>功能场景的划分主要建立在代码理解与实际使用之上；</a:t>
            </a:r>
            <a:endParaRPr lang="en-US" altLang="zh-CN" dirty="0"/>
          </a:p>
          <a:p>
            <a:pPr lvl="1"/>
            <a:r>
              <a:rPr lang="zh-CN" altLang="en-US" dirty="0"/>
              <a:t>每个功能场景应由多个组件（如</a:t>
            </a:r>
            <a:r>
              <a:rPr lang="en-US" altLang="zh-CN" dirty="0"/>
              <a:t>Activity</a:t>
            </a:r>
            <a:r>
              <a:rPr lang="zh-CN" altLang="en-US" dirty="0"/>
              <a:t>，</a:t>
            </a:r>
            <a:r>
              <a:rPr lang="en-US" altLang="zh-CN" dirty="0"/>
              <a:t>Fragment</a:t>
            </a:r>
            <a:r>
              <a:rPr lang="zh-CN" altLang="en-US" dirty="0"/>
              <a:t>等等构成），因此需要说明每个场景内包含的组件，以及各组件间的包含、跳转关系等等；</a:t>
            </a:r>
            <a:endParaRPr lang="en-US" altLang="zh-CN" dirty="0"/>
          </a:p>
          <a:p>
            <a:pPr lvl="1"/>
            <a:r>
              <a:rPr lang="zh-CN" altLang="en-US" dirty="0"/>
              <a:t>需说明场景内重要组件的</a:t>
            </a:r>
            <a:r>
              <a:rPr lang="zh-CN" altLang="en-US" dirty="0">
                <a:solidFill>
                  <a:srgbClr val="FF0000"/>
                </a:solidFill>
              </a:rPr>
              <a:t>功能职责</a:t>
            </a:r>
            <a:r>
              <a:rPr lang="zh-CN" altLang="en-US" dirty="0"/>
              <a:t>，需配合截图（如果有）一并说明；</a:t>
            </a:r>
            <a:endParaRPr lang="en-US" altLang="zh-CN" dirty="0"/>
          </a:p>
          <a:p>
            <a:pPr lvl="1"/>
            <a:r>
              <a:rPr lang="zh-CN" altLang="en-US" dirty="0"/>
              <a:t>每个功能场景间也需要说明他们之间的场景切换关系；</a:t>
            </a:r>
            <a:endParaRPr lang="en-US" altLang="zh-CN" dirty="0"/>
          </a:p>
          <a:p>
            <a:r>
              <a:rPr lang="zh-CN" altLang="en-US" dirty="0"/>
              <a:t>进一步，理解每个功能场景下的</a:t>
            </a:r>
            <a:r>
              <a:rPr lang="zh-CN" altLang="en-US" dirty="0">
                <a:solidFill>
                  <a:srgbClr val="FF0000"/>
                </a:solidFill>
              </a:rPr>
              <a:t>详细设计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zh-CN" altLang="en-US" dirty="0"/>
              <a:t>说明每个功能场景下，其组件内部与外部所采用的</a:t>
            </a:r>
            <a:r>
              <a:rPr lang="zh-CN" altLang="en-US" dirty="0">
                <a:solidFill>
                  <a:srgbClr val="FF0000"/>
                </a:solidFill>
              </a:rPr>
              <a:t>设计模式</a:t>
            </a:r>
            <a:r>
              <a:rPr lang="zh-CN" altLang="en-US" dirty="0"/>
              <a:t>；</a:t>
            </a:r>
            <a:endParaRPr lang="en-US" altLang="zh-CN" dirty="0"/>
          </a:p>
          <a:p>
            <a:pPr lvl="1"/>
            <a:r>
              <a:rPr lang="zh-CN" altLang="en-US" dirty="0"/>
              <a:t>每个设计模式需用文本形式进行描述，可配合类图进行一并说明；</a:t>
            </a:r>
            <a:endParaRPr lang="en-US" altLang="zh-CN" dirty="0"/>
          </a:p>
          <a:p>
            <a:pPr lvl="1"/>
            <a:r>
              <a:rPr lang="zh-CN" altLang="en-US" dirty="0"/>
              <a:t>避免对重合度较高的同类型的详细设计进行重复描述；</a:t>
            </a:r>
            <a:endParaRPr lang="en-US" altLang="zh-CN" dirty="0"/>
          </a:p>
          <a:p>
            <a:pPr lvl="1"/>
            <a:r>
              <a:rPr lang="zh-CN" altLang="en-US" dirty="0"/>
              <a:t>若有独立于功能场景的设计模型使用方式，也可单独进行说明。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81140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DD761D-5375-4A72-9F97-1BF2FDBBB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示例</a:t>
            </a:r>
            <a:r>
              <a:rPr lang="en-US" altLang="zh-CN" dirty="0"/>
              <a:t>: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8FDDC1-5CC8-40B8-8E52-9D042ADCF6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应用：</a:t>
            </a:r>
            <a:r>
              <a:rPr lang="en-US" altLang="zh-CN" dirty="0" err="1"/>
              <a:t>GoodWeather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B4EE7B8-CE75-4382-B473-8D026309E3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0511" y="2543175"/>
            <a:ext cx="2175641" cy="36004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5808254-4958-4EBD-9130-5C23CACBEE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7093" y="2543175"/>
            <a:ext cx="2175641" cy="36509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5313C5B-10A7-4F6E-98BA-8F7197ED97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67013" y="2543175"/>
            <a:ext cx="2175516" cy="36004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090406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DD761D-5375-4A72-9F97-1BF2FDBBB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示例</a:t>
            </a:r>
            <a:r>
              <a:rPr lang="en-US" altLang="zh-CN" dirty="0"/>
              <a:t>: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8FDDC1-5CC8-40B8-8E52-9D042ADCF6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9802" y="1816868"/>
            <a:ext cx="10515600" cy="4351338"/>
          </a:xfrm>
        </p:spPr>
        <p:txBody>
          <a:bodyPr>
            <a:normAutofit/>
          </a:bodyPr>
          <a:lstStyle/>
          <a:p>
            <a:r>
              <a:rPr lang="zh-CN" altLang="en-US" dirty="0"/>
              <a:t>应用：</a:t>
            </a:r>
            <a:r>
              <a:rPr lang="en-US" altLang="zh-CN" dirty="0" err="1"/>
              <a:t>GoodWeather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11E7156-B0C0-4EB5-A878-2E03C84ACCEE}"/>
              </a:ext>
            </a:extLst>
          </p:cNvPr>
          <p:cNvSpPr/>
          <p:nvPr/>
        </p:nvSpPr>
        <p:spPr>
          <a:xfrm>
            <a:off x="5978517" y="1391478"/>
            <a:ext cx="7753350" cy="51013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50" dirty="0"/>
              <a:t> private class </a:t>
            </a:r>
            <a:r>
              <a:rPr lang="en-US" altLang="zh-CN" sz="1050" dirty="0" err="1">
                <a:solidFill>
                  <a:srgbClr val="FF0000"/>
                </a:solidFill>
              </a:rPr>
              <a:t>SearchCityAdapter</a:t>
            </a:r>
            <a:r>
              <a:rPr lang="en-US" altLang="zh-CN" sz="1050" dirty="0"/>
              <a:t> extends </a:t>
            </a:r>
            <a:r>
              <a:rPr lang="en-US" altLang="zh-CN" sz="1050" dirty="0" err="1">
                <a:solidFill>
                  <a:srgbClr val="FF0000"/>
                </a:solidFill>
              </a:rPr>
              <a:t>RecyclerView.Adapter</a:t>
            </a:r>
            <a:r>
              <a:rPr lang="en-US" altLang="zh-CN" sz="1050" dirty="0">
                <a:solidFill>
                  <a:srgbClr val="FF0000"/>
                </a:solidFill>
              </a:rPr>
              <a:t>&lt;</a:t>
            </a:r>
            <a:r>
              <a:rPr lang="en-US" altLang="zh-CN" sz="1050" dirty="0" err="1">
                <a:solidFill>
                  <a:srgbClr val="FF0000"/>
                </a:solidFill>
              </a:rPr>
              <a:t>SearchCityHolder</a:t>
            </a:r>
            <a:r>
              <a:rPr lang="en-US" altLang="zh-CN" sz="1050" dirty="0">
                <a:solidFill>
                  <a:srgbClr val="FF0000"/>
                </a:solidFill>
              </a:rPr>
              <a:t>&gt;</a:t>
            </a:r>
            <a:r>
              <a:rPr lang="en-US" altLang="zh-CN" sz="1050" dirty="0"/>
              <a:t> implements</a:t>
            </a:r>
          </a:p>
          <a:p>
            <a:r>
              <a:rPr lang="en-US" altLang="zh-CN" sz="1050" dirty="0"/>
              <a:t>            Filterable {</a:t>
            </a:r>
          </a:p>
          <a:p>
            <a:endParaRPr lang="en-US" altLang="zh-CN" sz="1050" dirty="0"/>
          </a:p>
          <a:p>
            <a:r>
              <a:rPr lang="en-US" altLang="zh-CN" sz="1050" dirty="0"/>
              <a:t>        private List&lt;CitySearch&gt; </a:t>
            </a:r>
            <a:r>
              <a:rPr lang="en-US" altLang="zh-CN" sz="1050" dirty="0" err="1"/>
              <a:t>mCites</a:t>
            </a:r>
            <a:r>
              <a:rPr lang="en-US" altLang="zh-CN" sz="1050" dirty="0"/>
              <a:t>;</a:t>
            </a:r>
          </a:p>
          <a:p>
            <a:endParaRPr lang="en-US" altLang="zh-CN" sz="1050" dirty="0"/>
          </a:p>
          <a:p>
            <a:r>
              <a:rPr lang="en-US" altLang="zh-CN" sz="1050" dirty="0"/>
              <a:t>        </a:t>
            </a:r>
            <a:r>
              <a:rPr lang="en-US" altLang="zh-CN" sz="1050" dirty="0" err="1"/>
              <a:t>SearchCityAdapter</a:t>
            </a:r>
            <a:r>
              <a:rPr lang="en-US" altLang="zh-CN" sz="1050" dirty="0"/>
              <a:t>(List&lt;CitySearch&gt; cites) {</a:t>
            </a:r>
          </a:p>
          <a:p>
            <a:r>
              <a:rPr lang="en-US" altLang="zh-CN" sz="1050" dirty="0"/>
              <a:t>            </a:t>
            </a:r>
            <a:r>
              <a:rPr lang="en-US" altLang="zh-CN" sz="1050" dirty="0" err="1"/>
              <a:t>mCites</a:t>
            </a:r>
            <a:r>
              <a:rPr lang="en-US" altLang="zh-CN" sz="1050" dirty="0"/>
              <a:t> = cites;</a:t>
            </a:r>
          </a:p>
          <a:p>
            <a:r>
              <a:rPr lang="en-US" altLang="zh-CN" sz="1050" dirty="0"/>
              <a:t>        }</a:t>
            </a:r>
          </a:p>
          <a:p>
            <a:endParaRPr lang="en-US" altLang="zh-CN" sz="1050" dirty="0"/>
          </a:p>
          <a:p>
            <a:r>
              <a:rPr lang="en-US" altLang="zh-CN" sz="1050" dirty="0"/>
              <a:t>        @Override</a:t>
            </a:r>
          </a:p>
          <a:p>
            <a:r>
              <a:rPr lang="en-US" altLang="zh-CN" sz="1050" dirty="0"/>
              <a:t>        public int </a:t>
            </a:r>
            <a:r>
              <a:rPr lang="en-US" altLang="zh-CN" sz="1050" dirty="0" err="1"/>
              <a:t>getItemCount</a:t>
            </a:r>
            <a:r>
              <a:rPr lang="en-US" altLang="zh-CN" sz="1050" dirty="0"/>
              <a:t>() {</a:t>
            </a:r>
          </a:p>
          <a:p>
            <a:r>
              <a:rPr lang="en-US" altLang="zh-CN" sz="1050" dirty="0"/>
              <a:t>            if (</a:t>
            </a:r>
            <a:r>
              <a:rPr lang="en-US" altLang="zh-CN" sz="1050" dirty="0" err="1"/>
              <a:t>mCites</a:t>
            </a:r>
            <a:r>
              <a:rPr lang="en-US" altLang="zh-CN" sz="1050" dirty="0"/>
              <a:t> != null)</a:t>
            </a:r>
          </a:p>
          <a:p>
            <a:r>
              <a:rPr lang="en-US" altLang="zh-CN" sz="1050" dirty="0"/>
              <a:t>                return </a:t>
            </a:r>
            <a:r>
              <a:rPr lang="en-US" altLang="zh-CN" sz="1050" dirty="0" err="1"/>
              <a:t>mCites.size</a:t>
            </a:r>
            <a:r>
              <a:rPr lang="en-US" altLang="zh-CN" sz="1050" dirty="0"/>
              <a:t>();</a:t>
            </a:r>
          </a:p>
          <a:p>
            <a:endParaRPr lang="en-US" altLang="zh-CN" sz="1050" dirty="0"/>
          </a:p>
          <a:p>
            <a:r>
              <a:rPr lang="en-US" altLang="zh-CN" sz="1050" dirty="0"/>
              <a:t>            return 0;</a:t>
            </a:r>
          </a:p>
          <a:p>
            <a:r>
              <a:rPr lang="en-US" altLang="zh-CN" sz="1050" dirty="0"/>
              <a:t>        }</a:t>
            </a:r>
          </a:p>
          <a:p>
            <a:endParaRPr lang="en-US" altLang="zh-CN" sz="1050" dirty="0"/>
          </a:p>
          <a:p>
            <a:r>
              <a:rPr lang="en-US" altLang="zh-CN" sz="1050" dirty="0"/>
              <a:t>        @Override</a:t>
            </a:r>
          </a:p>
          <a:p>
            <a:r>
              <a:rPr lang="en-US" altLang="zh-CN" sz="1050" dirty="0"/>
              <a:t>        public void </a:t>
            </a:r>
            <a:r>
              <a:rPr lang="en-US" altLang="zh-CN" sz="1050" dirty="0" err="1">
                <a:solidFill>
                  <a:srgbClr val="FF0000"/>
                </a:solidFill>
              </a:rPr>
              <a:t>onBindViewHolder</a:t>
            </a:r>
            <a:r>
              <a:rPr lang="en-US" altLang="zh-CN" sz="1050" dirty="0"/>
              <a:t>(</a:t>
            </a:r>
            <a:r>
              <a:rPr lang="en-US" altLang="zh-CN" sz="1050" dirty="0" err="1"/>
              <a:t>SearchCityHolder</a:t>
            </a:r>
            <a:r>
              <a:rPr lang="en-US" altLang="zh-CN" sz="1050" dirty="0"/>
              <a:t> holder, int position) {</a:t>
            </a:r>
          </a:p>
          <a:p>
            <a:r>
              <a:rPr lang="en-US" altLang="zh-CN" sz="1050" dirty="0"/>
              <a:t>            CitySearch city = </a:t>
            </a:r>
            <a:r>
              <a:rPr lang="en-US" altLang="zh-CN" sz="1050" dirty="0" err="1"/>
              <a:t>mCites.get</a:t>
            </a:r>
            <a:r>
              <a:rPr lang="en-US" altLang="zh-CN" sz="1050" dirty="0"/>
              <a:t>(position);</a:t>
            </a:r>
          </a:p>
          <a:p>
            <a:r>
              <a:rPr lang="en-US" altLang="zh-CN" sz="1050" dirty="0"/>
              <a:t>            </a:t>
            </a:r>
            <a:r>
              <a:rPr lang="en-US" altLang="zh-CN" sz="1050" dirty="0" err="1"/>
              <a:t>holder.bindCity</a:t>
            </a:r>
            <a:r>
              <a:rPr lang="en-US" altLang="zh-CN" sz="1050" dirty="0"/>
              <a:t>(city);</a:t>
            </a:r>
          </a:p>
          <a:p>
            <a:r>
              <a:rPr lang="en-US" altLang="zh-CN" sz="1050" dirty="0"/>
              <a:t>        }</a:t>
            </a:r>
          </a:p>
          <a:p>
            <a:endParaRPr lang="en-US" altLang="zh-CN" sz="1050" dirty="0"/>
          </a:p>
          <a:p>
            <a:r>
              <a:rPr lang="en-US" altLang="zh-CN" sz="1050" dirty="0"/>
              <a:t>        @Override</a:t>
            </a:r>
          </a:p>
          <a:p>
            <a:r>
              <a:rPr lang="en-US" altLang="zh-CN" sz="1050" dirty="0"/>
              <a:t>        public </a:t>
            </a:r>
            <a:r>
              <a:rPr lang="en-US" altLang="zh-CN" sz="1050" dirty="0" err="1"/>
              <a:t>SearchCityHolder</a:t>
            </a:r>
            <a:r>
              <a:rPr lang="en-US" altLang="zh-CN" sz="1050" dirty="0"/>
              <a:t> </a:t>
            </a:r>
            <a:r>
              <a:rPr lang="en-US" altLang="zh-CN" sz="1050" dirty="0" err="1">
                <a:solidFill>
                  <a:srgbClr val="FF0000"/>
                </a:solidFill>
              </a:rPr>
              <a:t>onCreateViewHolder</a:t>
            </a:r>
            <a:r>
              <a:rPr lang="en-US" altLang="zh-CN" sz="1050" dirty="0"/>
              <a:t>(</a:t>
            </a:r>
            <a:r>
              <a:rPr lang="en-US" altLang="zh-CN" sz="1050" dirty="0" err="1"/>
              <a:t>ViewGroup</a:t>
            </a:r>
            <a:r>
              <a:rPr lang="en-US" altLang="zh-CN" sz="1050" dirty="0"/>
              <a:t> parent, int </a:t>
            </a:r>
            <a:r>
              <a:rPr lang="en-US" altLang="zh-CN" sz="1050" dirty="0" err="1"/>
              <a:t>viewType</a:t>
            </a:r>
            <a:r>
              <a:rPr lang="en-US" altLang="zh-CN" sz="1050" dirty="0"/>
              <a:t>) {</a:t>
            </a:r>
          </a:p>
          <a:p>
            <a:r>
              <a:rPr lang="en-US" altLang="zh-CN" sz="1050" dirty="0"/>
              <a:t>            </a:t>
            </a:r>
            <a:r>
              <a:rPr lang="en-US" altLang="zh-CN" sz="1050" dirty="0" err="1"/>
              <a:t>LayoutInflater</a:t>
            </a:r>
            <a:r>
              <a:rPr lang="en-US" altLang="zh-CN" sz="1050" dirty="0"/>
              <a:t> </a:t>
            </a:r>
            <a:r>
              <a:rPr lang="en-US" altLang="zh-CN" sz="1050" dirty="0" err="1"/>
              <a:t>inflater</a:t>
            </a:r>
            <a:r>
              <a:rPr lang="en-US" altLang="zh-CN" sz="1050" dirty="0"/>
              <a:t> = </a:t>
            </a:r>
            <a:r>
              <a:rPr lang="en-US" altLang="zh-CN" sz="1050" dirty="0" err="1"/>
              <a:t>LayoutInflater.from</a:t>
            </a:r>
            <a:r>
              <a:rPr lang="en-US" altLang="zh-CN" sz="1050" dirty="0"/>
              <a:t>(</a:t>
            </a:r>
            <a:r>
              <a:rPr lang="en-US" altLang="zh-CN" sz="1050" dirty="0" err="1"/>
              <a:t>SearchActivity.this</a:t>
            </a:r>
            <a:r>
              <a:rPr lang="en-US" altLang="zh-CN" sz="1050" dirty="0"/>
              <a:t>);</a:t>
            </a:r>
          </a:p>
          <a:p>
            <a:r>
              <a:rPr lang="en-US" altLang="zh-CN" sz="1050" dirty="0"/>
              <a:t>            View v = </a:t>
            </a:r>
            <a:r>
              <a:rPr lang="en-US" altLang="zh-CN" sz="1050" dirty="0" err="1"/>
              <a:t>inflater.inflate</a:t>
            </a:r>
            <a:r>
              <a:rPr lang="en-US" altLang="zh-CN" sz="1050" dirty="0"/>
              <a:t>(</a:t>
            </a:r>
            <a:r>
              <a:rPr lang="en-US" altLang="zh-CN" sz="1050" dirty="0" err="1"/>
              <a:t>R.layout.city_item</a:t>
            </a:r>
            <a:r>
              <a:rPr lang="en-US" altLang="zh-CN" sz="1050" dirty="0"/>
              <a:t>, parent, false);</a:t>
            </a:r>
          </a:p>
          <a:p>
            <a:endParaRPr lang="en-US" altLang="zh-CN" sz="1050" dirty="0"/>
          </a:p>
          <a:p>
            <a:r>
              <a:rPr lang="en-US" altLang="zh-CN" sz="1050" dirty="0"/>
              <a:t>            return new </a:t>
            </a:r>
            <a:r>
              <a:rPr lang="en-US" altLang="zh-CN" sz="1050" dirty="0" err="1"/>
              <a:t>SearchCityHolder</a:t>
            </a:r>
            <a:r>
              <a:rPr lang="en-US" altLang="zh-CN" sz="1050" dirty="0"/>
              <a:t>(v);</a:t>
            </a:r>
          </a:p>
          <a:p>
            <a:r>
              <a:rPr lang="en-US" altLang="zh-CN" sz="1050" dirty="0"/>
              <a:t>        }</a:t>
            </a:r>
          </a:p>
          <a:p>
            <a:r>
              <a:rPr lang="en-US" altLang="zh-CN" sz="1050" dirty="0"/>
              <a:t>}</a:t>
            </a:r>
            <a:endParaRPr lang="zh-CN" altLang="en-US" sz="105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444DA4B-9BAE-4544-B5E1-777D55DD23B5}"/>
              </a:ext>
            </a:extLst>
          </p:cNvPr>
          <p:cNvSpPr/>
          <p:nvPr/>
        </p:nvSpPr>
        <p:spPr>
          <a:xfrm>
            <a:off x="205499" y="2867327"/>
            <a:ext cx="6096000" cy="283923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050" dirty="0"/>
              <a:t>public class </a:t>
            </a:r>
            <a:r>
              <a:rPr lang="en-US" altLang="zh-CN" sz="1050" dirty="0" err="1"/>
              <a:t>SearchActivity</a:t>
            </a:r>
            <a:r>
              <a:rPr lang="en-US" altLang="zh-CN" sz="1050" dirty="0"/>
              <a:t> extends </a:t>
            </a:r>
            <a:r>
              <a:rPr lang="en-US" altLang="zh-CN" sz="1050" dirty="0" err="1"/>
              <a:t>AppCompatActivity</a:t>
            </a:r>
            <a:r>
              <a:rPr lang="en-US" altLang="zh-CN" sz="1050" dirty="0"/>
              <a:t> {</a:t>
            </a:r>
          </a:p>
          <a:p>
            <a:endParaRPr lang="en-US" altLang="zh-CN" sz="1050" dirty="0"/>
          </a:p>
          <a:p>
            <a:r>
              <a:rPr lang="en-US" altLang="zh-CN" sz="1050" dirty="0"/>
              <a:t>   </a:t>
            </a:r>
          </a:p>
          <a:p>
            <a:r>
              <a:rPr lang="en-US" altLang="zh-CN" sz="1050" dirty="0"/>
              <a:t>    private List&lt;CitySearch&gt; </a:t>
            </a:r>
            <a:r>
              <a:rPr lang="en-US" altLang="zh-CN" sz="1050" dirty="0" err="1"/>
              <a:t>mCites</a:t>
            </a:r>
            <a:r>
              <a:rPr lang="en-US" altLang="zh-CN" sz="1050" dirty="0"/>
              <a:t>;</a:t>
            </a:r>
          </a:p>
          <a:p>
            <a:r>
              <a:rPr lang="en-US" altLang="zh-CN" sz="1050" dirty="0"/>
              <a:t>    private </a:t>
            </a:r>
            <a:r>
              <a:rPr lang="en-US" altLang="zh-CN" sz="1050" dirty="0" err="1"/>
              <a:t>SearchCityAdapter</a:t>
            </a:r>
            <a:r>
              <a:rPr lang="en-US" altLang="zh-CN" sz="1050" dirty="0"/>
              <a:t> </a:t>
            </a:r>
            <a:r>
              <a:rPr lang="en-US" altLang="zh-CN" sz="1050" dirty="0" err="1"/>
              <a:t>mSearchCityAdapter</a:t>
            </a:r>
            <a:r>
              <a:rPr lang="en-US" altLang="zh-CN" sz="1050" dirty="0"/>
              <a:t>;</a:t>
            </a:r>
          </a:p>
          <a:p>
            <a:endParaRPr lang="en-US" altLang="zh-CN" sz="1050" dirty="0"/>
          </a:p>
          <a:p>
            <a:r>
              <a:rPr lang="en-US" altLang="zh-CN" sz="1050" dirty="0"/>
              <a:t>    @Override</a:t>
            </a:r>
          </a:p>
          <a:p>
            <a:r>
              <a:rPr lang="en-US" altLang="zh-CN" sz="1050" dirty="0"/>
              <a:t>    protected void </a:t>
            </a:r>
            <a:r>
              <a:rPr lang="en-US" altLang="zh-CN" sz="1050" dirty="0" err="1"/>
              <a:t>onCreate</a:t>
            </a:r>
            <a:r>
              <a:rPr lang="en-US" altLang="zh-CN" sz="1050" dirty="0"/>
              <a:t>(@Nullable Bundle </a:t>
            </a:r>
            <a:r>
              <a:rPr lang="en-US" altLang="zh-CN" sz="1050" dirty="0" err="1"/>
              <a:t>savedInstanceState</a:t>
            </a:r>
            <a:r>
              <a:rPr lang="en-US" altLang="zh-CN" sz="1050" dirty="0"/>
              <a:t>) {</a:t>
            </a:r>
          </a:p>
          <a:p>
            <a:r>
              <a:rPr lang="en-US" altLang="zh-CN" sz="1050" dirty="0"/>
              <a:t>        ((</a:t>
            </a:r>
            <a:r>
              <a:rPr lang="en-US" altLang="zh-CN" sz="1050" dirty="0" err="1"/>
              <a:t>GoodWeatherApp</a:t>
            </a:r>
            <a:r>
              <a:rPr lang="en-US" altLang="zh-CN" sz="1050" dirty="0"/>
              <a:t>) </a:t>
            </a:r>
            <a:r>
              <a:rPr lang="en-US" altLang="zh-CN" sz="1050" dirty="0" err="1"/>
              <a:t>getApplication</a:t>
            </a:r>
            <a:r>
              <a:rPr lang="en-US" altLang="zh-CN" sz="1050" dirty="0"/>
              <a:t>()).</a:t>
            </a:r>
            <a:r>
              <a:rPr lang="en-US" altLang="zh-CN" sz="1050" dirty="0" err="1"/>
              <a:t>applyTheme</a:t>
            </a:r>
            <a:r>
              <a:rPr lang="en-US" altLang="zh-CN" sz="1050" dirty="0"/>
              <a:t>(this);</a:t>
            </a:r>
          </a:p>
          <a:p>
            <a:r>
              <a:rPr lang="en-US" altLang="zh-CN" sz="1050" dirty="0"/>
              <a:t>        </a:t>
            </a:r>
            <a:r>
              <a:rPr lang="en-US" altLang="zh-CN" sz="1050" dirty="0" err="1"/>
              <a:t>super.onCreate</a:t>
            </a:r>
            <a:r>
              <a:rPr lang="en-US" altLang="zh-CN" sz="1050" dirty="0"/>
              <a:t>(</a:t>
            </a:r>
            <a:r>
              <a:rPr lang="en-US" altLang="zh-CN" sz="1050" dirty="0" err="1"/>
              <a:t>savedInstanceState</a:t>
            </a:r>
            <a:r>
              <a:rPr lang="en-US" altLang="zh-CN" sz="1050" dirty="0"/>
              <a:t>);</a:t>
            </a:r>
          </a:p>
          <a:p>
            <a:endParaRPr lang="en-US" altLang="zh-CN" sz="1050" dirty="0"/>
          </a:p>
          <a:p>
            <a:r>
              <a:rPr lang="en-US" altLang="zh-CN" sz="1050" dirty="0"/>
              <a:t>        </a:t>
            </a:r>
            <a:r>
              <a:rPr lang="en-US" altLang="zh-CN" sz="1050" dirty="0" err="1"/>
              <a:t>RecyclerView</a:t>
            </a:r>
            <a:r>
              <a:rPr lang="en-US" altLang="zh-CN" sz="1050" dirty="0"/>
              <a:t> </a:t>
            </a:r>
            <a:r>
              <a:rPr lang="en-US" altLang="zh-CN" sz="1050" dirty="0" err="1"/>
              <a:t>recyclerView</a:t>
            </a:r>
            <a:r>
              <a:rPr lang="en-US" altLang="zh-CN" sz="1050" dirty="0"/>
              <a:t> = (</a:t>
            </a:r>
            <a:r>
              <a:rPr lang="en-US" altLang="zh-CN" sz="1050" dirty="0" err="1"/>
              <a:t>RecyclerView</a:t>
            </a:r>
            <a:r>
              <a:rPr lang="en-US" altLang="zh-CN" sz="1050" dirty="0"/>
              <a:t>) </a:t>
            </a:r>
            <a:r>
              <a:rPr lang="en-US" altLang="zh-CN" sz="1050" dirty="0" err="1"/>
              <a:t>findViewById</a:t>
            </a:r>
            <a:r>
              <a:rPr lang="en-US" altLang="zh-CN" sz="1050" dirty="0"/>
              <a:t>(</a:t>
            </a:r>
            <a:r>
              <a:rPr lang="en-US" altLang="zh-CN" sz="1050" dirty="0" err="1"/>
              <a:t>R.id.search_recycler_view</a:t>
            </a:r>
            <a:r>
              <a:rPr lang="en-US" altLang="zh-CN" sz="1050" dirty="0"/>
              <a:t>);</a:t>
            </a:r>
          </a:p>
          <a:p>
            <a:endParaRPr lang="en-US" altLang="zh-CN" sz="1050" dirty="0"/>
          </a:p>
          <a:p>
            <a:r>
              <a:rPr lang="en-US" altLang="zh-CN" sz="1050" dirty="0">
                <a:solidFill>
                  <a:srgbClr val="FF0000"/>
                </a:solidFill>
              </a:rPr>
              <a:t>        </a:t>
            </a:r>
            <a:r>
              <a:rPr lang="en-US" altLang="zh-CN" sz="1050" dirty="0" err="1">
                <a:solidFill>
                  <a:srgbClr val="FF0000"/>
                </a:solidFill>
              </a:rPr>
              <a:t>mCites</a:t>
            </a:r>
            <a:r>
              <a:rPr lang="en-US" altLang="zh-CN" sz="1050" dirty="0">
                <a:solidFill>
                  <a:srgbClr val="FF0000"/>
                </a:solidFill>
              </a:rPr>
              <a:t> = new </a:t>
            </a:r>
            <a:r>
              <a:rPr lang="en-US" altLang="zh-CN" sz="1050" dirty="0" err="1">
                <a:solidFill>
                  <a:srgbClr val="FF0000"/>
                </a:solidFill>
              </a:rPr>
              <a:t>ArrayList</a:t>
            </a:r>
            <a:r>
              <a:rPr lang="en-US" altLang="zh-CN" sz="1050" dirty="0">
                <a:solidFill>
                  <a:srgbClr val="FF0000"/>
                </a:solidFill>
              </a:rPr>
              <a:t>&lt;&gt;();</a:t>
            </a:r>
          </a:p>
          <a:p>
            <a:r>
              <a:rPr lang="en-US" altLang="zh-CN" sz="1050" dirty="0">
                <a:solidFill>
                  <a:srgbClr val="FF0000"/>
                </a:solidFill>
              </a:rPr>
              <a:t>        </a:t>
            </a:r>
            <a:r>
              <a:rPr lang="en-US" altLang="zh-CN" sz="1050" dirty="0" err="1">
                <a:solidFill>
                  <a:srgbClr val="FF0000"/>
                </a:solidFill>
              </a:rPr>
              <a:t>mSearchCityAdapter</a:t>
            </a:r>
            <a:r>
              <a:rPr lang="en-US" altLang="zh-CN" sz="1050" dirty="0">
                <a:solidFill>
                  <a:srgbClr val="FF0000"/>
                </a:solidFill>
              </a:rPr>
              <a:t> = new </a:t>
            </a:r>
            <a:r>
              <a:rPr lang="en-US" altLang="zh-CN" sz="1050" dirty="0" err="1">
                <a:solidFill>
                  <a:srgbClr val="FF0000"/>
                </a:solidFill>
              </a:rPr>
              <a:t>SearchCityAdapter</a:t>
            </a:r>
            <a:r>
              <a:rPr lang="en-US" altLang="zh-CN" sz="1050" dirty="0">
                <a:solidFill>
                  <a:srgbClr val="FF0000"/>
                </a:solidFill>
              </a:rPr>
              <a:t>(</a:t>
            </a:r>
            <a:r>
              <a:rPr lang="en-US" altLang="zh-CN" sz="1050" dirty="0" err="1">
                <a:solidFill>
                  <a:srgbClr val="FF0000"/>
                </a:solidFill>
              </a:rPr>
              <a:t>mCites</a:t>
            </a:r>
            <a:r>
              <a:rPr lang="en-US" altLang="zh-CN" sz="1050" dirty="0">
                <a:solidFill>
                  <a:srgbClr val="FF0000"/>
                </a:solidFill>
              </a:rPr>
              <a:t>);</a:t>
            </a:r>
          </a:p>
          <a:p>
            <a:r>
              <a:rPr lang="en-US" altLang="zh-CN" sz="1050" dirty="0">
                <a:solidFill>
                  <a:srgbClr val="FF0000"/>
                </a:solidFill>
              </a:rPr>
              <a:t>        </a:t>
            </a:r>
            <a:r>
              <a:rPr lang="en-US" altLang="zh-CN" sz="1050" dirty="0" err="1">
                <a:solidFill>
                  <a:srgbClr val="FF0000"/>
                </a:solidFill>
              </a:rPr>
              <a:t>recyclerView.setAdapter</a:t>
            </a:r>
            <a:r>
              <a:rPr lang="en-US" altLang="zh-CN" sz="1050" dirty="0">
                <a:solidFill>
                  <a:srgbClr val="FF0000"/>
                </a:solidFill>
              </a:rPr>
              <a:t>(</a:t>
            </a:r>
            <a:r>
              <a:rPr lang="en-US" altLang="zh-CN" sz="1050" dirty="0" err="1">
                <a:solidFill>
                  <a:srgbClr val="FF0000"/>
                </a:solidFill>
              </a:rPr>
              <a:t>mSearchCityAdapter</a:t>
            </a:r>
            <a:r>
              <a:rPr lang="en-US" altLang="zh-CN" sz="1050" dirty="0">
                <a:solidFill>
                  <a:srgbClr val="FF0000"/>
                </a:solidFill>
              </a:rPr>
              <a:t>);</a:t>
            </a:r>
          </a:p>
          <a:p>
            <a:r>
              <a:rPr lang="en-US" altLang="zh-CN" sz="1050" dirty="0"/>
              <a:t>}</a:t>
            </a:r>
            <a:endParaRPr lang="zh-CN" altLang="en-US" sz="1050" dirty="0"/>
          </a:p>
        </p:txBody>
      </p:sp>
    </p:spTree>
    <p:extLst>
      <p:ext uri="{BB962C8B-B14F-4D97-AF65-F5344CB8AC3E}">
        <p14:creationId xmlns:p14="http://schemas.microsoft.com/office/powerpoint/2010/main" val="22641630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>
            <a:extLst>
              <a:ext uri="{FF2B5EF4-FFF2-40B4-BE49-F238E27FC236}">
                <a16:creationId xmlns:a16="http://schemas.microsoft.com/office/drawing/2014/main" id="{B18DCDF2-9F56-48D4-9DD0-EA8E2FB7E0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8071" y="3107418"/>
            <a:ext cx="1839686" cy="933904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4000" dirty="0"/>
              <a:t>问   题？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56691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830</TotalTime>
  <Words>587</Words>
  <Application>Microsoft Office PowerPoint</Application>
  <PresentationFormat>宽屏</PresentationFormat>
  <Paragraphs>78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9" baseType="lpstr">
      <vt:lpstr>黑体</vt:lpstr>
      <vt:lpstr>Arial</vt:lpstr>
      <vt:lpstr>Office 主题​​</vt:lpstr>
      <vt:lpstr>课程大作业</vt:lpstr>
      <vt:lpstr>主体目标:</vt:lpstr>
      <vt:lpstr>具体内容:</vt:lpstr>
      <vt:lpstr>示例:</vt:lpstr>
      <vt:lpstr>示例: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ATEE </dc:title>
  <dc:creator>yifeilu</dc:creator>
  <cp:lastModifiedBy>yifeilu</cp:lastModifiedBy>
  <cp:revision>67</cp:revision>
  <dcterms:created xsi:type="dcterms:W3CDTF">2023-09-03T17:58:35Z</dcterms:created>
  <dcterms:modified xsi:type="dcterms:W3CDTF">2023-10-24T08:07:17Z</dcterms:modified>
</cp:coreProperties>
</file>