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80" d="100"/>
          <a:sy n="80" d="100"/>
        </p:scale>
        <p:origin x="12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5A3BD-0CCA-4173-B911-0CDE0C9812B8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3A3D-6F78-4EA3-8621-01B2674E0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5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3A3D-6F78-4EA3-8621-01B2674E0E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2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327-2D07-4CDF-8760-F876FBC5808A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35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28E7-D452-448B-BDFE-843E6B6D3620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6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4AB8-1028-4C44-B249-04B9924CBD14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8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F503-5494-4B18-9E4E-CDFE9683A506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0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BAE7-E8EC-426C-B669-96828D3EB9B9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42D9-DADB-48AA-892F-E262B407902B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5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2137-8E9B-471D-B053-1314A754C67B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C2FF-154A-4E46-9AC6-63019E625E5D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0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B434-BF89-4732-BDF0-6059F91CDA66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1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F927-A6D1-4E3F-978D-88A68DAFDCD3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29E5-562D-4C13-BE5A-D8FE53A48838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48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2BD6-B7D9-4A81-9B85-6134E74FD897}" type="datetime1">
              <a:rPr kumimoji="1" lang="zh-CN" altLang="en-US" smtClean="0"/>
              <a:t>2017/9/12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3CDD-3988-4B4D-975E-8D15DF3FB9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ojibiaoge.com/index.php/Form/i/sharekey/mgq7g3g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my.ss.sysu.edu.c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Proposal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要求</a:t>
            </a:r>
            <a:endParaRPr kumimoji="1" lang="zh-CN" altLang="en-US" sz="4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8" y="5480088"/>
            <a:ext cx="1462505" cy="146250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1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>
            <a:off x="-12031" y="5546558"/>
            <a:ext cx="1840832" cy="1311442"/>
          </a:xfrm>
          <a:prstGeom prst="triangle">
            <a:avLst>
              <a:gd name="adj" fmla="val 0"/>
            </a:avLst>
          </a:prstGeom>
          <a:solidFill>
            <a:srgbClr val="7FA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12031" y="0"/>
            <a:ext cx="38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SUN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YAT-SEN UNIVERSITY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9763" y="0"/>
            <a:ext cx="85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2"/>
                </a:solidFill>
              </a:rPr>
              <a:t>Android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532263"/>
            <a:ext cx="8529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课程</a:t>
            </a:r>
            <a:r>
              <a:rPr lang="en-US" altLang="zh-CN" sz="4400" b="1" dirty="0" smtClean="0"/>
              <a:t>proposal</a:t>
            </a:r>
            <a:r>
              <a:rPr lang="zh-CN" altLang="en-US" sz="4400" b="1" dirty="0" smtClean="0"/>
              <a:t>要求</a:t>
            </a:r>
            <a:r>
              <a:rPr lang="en-US" altLang="zh-CN" sz="4400" b="1" dirty="0" smtClean="0"/>
              <a:t>----</a:t>
            </a:r>
            <a:r>
              <a:rPr lang="zh-CN" altLang="en-US" sz="4400" b="1" dirty="0" smtClean="0"/>
              <a:t>组队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86854" y="1474803"/>
            <a:ext cx="825689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b="1" dirty="0"/>
              <a:t>课程交流群： </a:t>
            </a:r>
            <a:r>
              <a:rPr lang="en-US" altLang="zh-CN" sz="2400" b="1" dirty="0" smtClean="0"/>
              <a:t>648809915</a:t>
            </a:r>
          </a:p>
          <a:p>
            <a:pPr marL="285750" indent="-285750">
              <a:buFontTx/>
              <a:buChar char="-"/>
            </a:pPr>
            <a:endParaRPr lang="en-US" altLang="zh-CN" sz="2400" b="1" dirty="0"/>
          </a:p>
          <a:p>
            <a:pPr marL="285750" indent="-285750">
              <a:buFontTx/>
              <a:buChar char="-"/>
            </a:pPr>
            <a:r>
              <a:rPr lang="zh-CN" altLang="en-US" sz="4000" b="1" dirty="0" smtClean="0">
                <a:solidFill>
                  <a:srgbClr val="FF0000"/>
                </a:solidFill>
              </a:rPr>
              <a:t>组队信息！！（重要）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自行抱团，选出组长，打开链接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www.chaojibiaoge.com/index.php/Form/i/sharekey/mgq7g3g8</a:t>
            </a:r>
            <a:r>
              <a:rPr lang="zh-CN" altLang="en-US" b="1" dirty="0" smtClean="0"/>
              <a:t>组队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不超过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人一组，可跨班。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此组队为期中和期末项目组队，不属于实验课组队，实验课内容自主完成。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/>
              <a:t>期中项目指定题目和具体要求，期末项目自由选题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截止时间：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日晚上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59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>
            <a:off x="-12031" y="5546558"/>
            <a:ext cx="1840832" cy="1311442"/>
          </a:xfrm>
          <a:prstGeom prst="triangle">
            <a:avLst>
              <a:gd name="adj" fmla="val 0"/>
            </a:avLst>
          </a:prstGeom>
          <a:solidFill>
            <a:srgbClr val="7FA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12031" y="0"/>
            <a:ext cx="38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SUN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YAT-SEN UNIVERSITY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9763" y="0"/>
            <a:ext cx="85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2"/>
                </a:solidFill>
              </a:rPr>
              <a:t>Android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532263"/>
            <a:ext cx="8529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课程期末</a:t>
            </a:r>
            <a:r>
              <a:rPr lang="en-US" altLang="zh-CN" sz="4400" b="1" dirty="0" smtClean="0"/>
              <a:t>proposal</a:t>
            </a:r>
            <a:r>
              <a:rPr lang="zh-CN" altLang="en-US" sz="4400" b="1" dirty="0" smtClean="0"/>
              <a:t>要求</a:t>
            </a:r>
            <a:r>
              <a:rPr lang="en-US" altLang="zh-CN" sz="4400" b="1" dirty="0" smtClean="0"/>
              <a:t>----</a:t>
            </a:r>
            <a:r>
              <a:rPr lang="zh-CN" altLang="en-US" sz="4400" b="1" dirty="0" smtClean="0"/>
              <a:t>提交内容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9" y="1460310"/>
            <a:ext cx="82568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b="1" dirty="0" smtClean="0"/>
              <a:t>项目名称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随君所好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项目背景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	</a:t>
            </a:r>
            <a:r>
              <a:rPr lang="zh-CN" altLang="en-US" b="1" dirty="0" smtClean="0"/>
              <a:t>简述为什么要提出这个</a:t>
            </a:r>
            <a:r>
              <a:rPr lang="en-US" altLang="zh-CN" b="1" dirty="0" smtClean="0"/>
              <a:t>proposal</a:t>
            </a:r>
            <a:r>
              <a:rPr lang="zh-CN" altLang="en-US" b="1" dirty="0" smtClean="0"/>
              <a:t>，解决什么问题</a:t>
            </a:r>
            <a:endParaRPr lang="en-US" altLang="zh-CN" b="1" dirty="0" smtClean="0"/>
          </a:p>
          <a:p>
            <a:pPr marL="742950" lvl="1" indent="-285750">
              <a:buFontTx/>
              <a:buChar char="-"/>
            </a:pPr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功能描述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描述你要实现的功能，流程图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主要技术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应用到的技术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表现形式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成果形式，概念界面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项目计划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成员组成，分工等等</a:t>
            </a: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>
            <a:off x="-12031" y="5546558"/>
            <a:ext cx="1840832" cy="1311442"/>
          </a:xfrm>
          <a:prstGeom prst="triangle">
            <a:avLst>
              <a:gd name="adj" fmla="val 0"/>
            </a:avLst>
          </a:prstGeom>
          <a:solidFill>
            <a:srgbClr val="7FA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12031" y="0"/>
            <a:ext cx="38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SUN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YAT-SEN UNIVERSITY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9763" y="0"/>
            <a:ext cx="85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2"/>
                </a:solidFill>
              </a:rPr>
              <a:t>Android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532263"/>
            <a:ext cx="8529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课程期末</a:t>
            </a:r>
            <a:r>
              <a:rPr lang="en-US" altLang="zh-CN" sz="4400" b="1" dirty="0" smtClean="0"/>
              <a:t>proposal</a:t>
            </a:r>
            <a:r>
              <a:rPr lang="zh-CN" altLang="en-US" sz="4400" b="1" dirty="0" smtClean="0"/>
              <a:t>要求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9" y="2275084"/>
            <a:ext cx="8256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b="1" dirty="0" smtClean="0"/>
              <a:t>项目内容</a:t>
            </a:r>
            <a:endParaRPr lang="en-US" altLang="zh-CN" b="1" dirty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项目必须以</a:t>
            </a:r>
            <a:r>
              <a:rPr lang="en-US" altLang="zh-CN" b="1" dirty="0" smtClean="0"/>
              <a:t>Android</a:t>
            </a:r>
            <a:r>
              <a:rPr lang="zh-CN" altLang="en-US" b="1" dirty="0" smtClean="0"/>
              <a:t>为主，其他技术为辅，开发手机应用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高分要求</a:t>
            </a:r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运用本课程所学内容，具有创新性，界面美观，考虑实用性，用户体验度，市场性等等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Tx/>
              <a:buChar char="-"/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2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>
            <a:off x="-12031" y="5546558"/>
            <a:ext cx="1840832" cy="1311442"/>
          </a:xfrm>
          <a:prstGeom prst="triangle">
            <a:avLst>
              <a:gd name="adj" fmla="val 0"/>
            </a:avLst>
          </a:prstGeom>
          <a:solidFill>
            <a:srgbClr val="7FA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12031" y="0"/>
            <a:ext cx="38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SUN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YAT-SEN UNIVERSITY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89763" y="0"/>
            <a:ext cx="85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tx2"/>
                </a:solidFill>
              </a:rPr>
              <a:t>Android</a:t>
            </a:r>
            <a:endParaRPr kumimoji="1"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21516" y="673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3899" y="532263"/>
            <a:ext cx="8529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课程期末</a:t>
            </a:r>
            <a:r>
              <a:rPr lang="en-US" altLang="zh-CN" sz="4400" b="1" dirty="0" smtClean="0"/>
              <a:t>proposal</a:t>
            </a:r>
            <a:r>
              <a:rPr lang="zh-CN" altLang="en-US" sz="4400" b="1" dirty="0" smtClean="0"/>
              <a:t>要求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9" y="1460310"/>
            <a:ext cx="8256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b="1" dirty="0" smtClean="0"/>
              <a:t>提交内容</a:t>
            </a:r>
            <a:endParaRPr lang="en-US" altLang="zh-CN" b="1" dirty="0" smtClean="0"/>
          </a:p>
          <a:p>
            <a:r>
              <a:rPr lang="en-US" altLang="zh-CN" b="1" dirty="0" smtClean="0"/>
              <a:t>	proposal</a:t>
            </a:r>
            <a:r>
              <a:rPr lang="zh-CN" altLang="en-US" b="1" dirty="0" smtClean="0"/>
              <a:t>模板参考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项目计划书模板</a:t>
            </a:r>
            <a:r>
              <a:rPr lang="en-US" altLang="zh-CN" b="1" dirty="0" smtClean="0"/>
              <a:t>》</a:t>
            </a:r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格式命名：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组长学号</a:t>
            </a:r>
            <a:r>
              <a:rPr lang="en-US" altLang="zh-CN" b="1" dirty="0" smtClean="0"/>
              <a:t>_</a:t>
            </a:r>
            <a:r>
              <a:rPr lang="zh-CN" altLang="en-US" b="1" dirty="0" smtClean="0"/>
              <a:t>组长姓名</a:t>
            </a:r>
            <a:r>
              <a:rPr lang="en-US" altLang="zh-CN" b="1" dirty="0" smtClean="0"/>
              <a:t>_proposal.pdf</a:t>
            </a:r>
          </a:p>
          <a:p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提交地址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>
                <a:hlinkClick r:id="rId2"/>
              </a:rPr>
              <a:t>ftp://my.ss.sysu.edu.cn</a:t>
            </a:r>
            <a:r>
              <a:rPr lang="en-US" altLang="zh-CN" b="1" dirty="0" smtClean="0">
                <a:hlinkClick r:id="rId2"/>
              </a:rPr>
              <a:t>/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	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zh-CN" altLang="en-US" b="1" dirty="0" smtClean="0"/>
              <a:t>截止时间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	9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21</a:t>
            </a:r>
            <a:r>
              <a:rPr lang="zh-CN" altLang="en-US" b="1" dirty="0" smtClean="0"/>
              <a:t>日晚上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59</a:t>
            </a:r>
          </a:p>
          <a:p>
            <a:pPr marL="285750" indent="-285750">
              <a:buFontTx/>
              <a:buChar char="-"/>
            </a:pPr>
            <a:endParaRPr lang="en-US" altLang="zh-CN" b="1" dirty="0"/>
          </a:p>
          <a:p>
            <a:pPr marL="285750" indent="-285750">
              <a:buFontTx/>
              <a:buChar char="-"/>
            </a:pPr>
            <a:endParaRPr lang="en-US" altLang="zh-CN" b="1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3CDD-3988-4B4D-975E-8D15DF3FB96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0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129</Words>
  <Application>Microsoft Office PowerPoint</Application>
  <PresentationFormat>全屏显示(4:3)</PresentationFormat>
  <Paragraphs>64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Microsoft YaHei</vt:lpstr>
      <vt:lpstr>Arial</vt:lpstr>
      <vt:lpstr>Calibri</vt:lpstr>
      <vt:lpstr>Calibri Light</vt:lpstr>
      <vt:lpstr>Office 主题</vt:lpstr>
      <vt:lpstr>Proposal要求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高蓝光</dc:creator>
  <cp:lastModifiedBy>商家煜</cp:lastModifiedBy>
  <cp:revision>17</cp:revision>
  <dcterms:created xsi:type="dcterms:W3CDTF">2016-08-30T03:31:29Z</dcterms:created>
  <dcterms:modified xsi:type="dcterms:W3CDTF">2017-09-12T01:58:29Z</dcterms:modified>
</cp:coreProperties>
</file>