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039" r:id="rId2"/>
    <p:sldId id="2041" r:id="rId3"/>
    <p:sldId id="20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2" pos="5722" userDrawn="1">
          <p15:clr>
            <a:srgbClr val="A4A3A4"/>
          </p15:clr>
        </p15:guide>
        <p15:guide id="13" pos="1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C7BE"/>
    <a:srgbClr val="000000"/>
    <a:srgbClr val="E7F4FD"/>
    <a:srgbClr val="F3F3F3"/>
    <a:srgbClr val="D9D9D8"/>
    <a:srgbClr val="B4B4B5"/>
    <a:srgbClr val="FEFCFB"/>
    <a:srgbClr val="39A9B5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541C0-08EB-471A-A94D-FE750EAF0FF1}" v="246" dt="2021-06-20T11:46:41.16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845" y="72"/>
      </p:cViewPr>
      <p:guideLst>
        <p:guide orient="horz" pos="2160"/>
        <p:guide pos="7242"/>
        <p:guide pos="3840"/>
        <p:guide orient="horz" pos="459"/>
        <p:guide orient="horz" pos="3974"/>
        <p:guide pos="438"/>
        <p:guide pos="5722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証淵 許" userId="5ee106f585a8edee" providerId="LiveId" clId="{785541C0-08EB-471A-A94D-FE750EAF0FF1}"/>
    <pc:docChg chg="undo custSel addSld delSld modSld">
      <pc:chgData name="証淵 許" userId="5ee106f585a8edee" providerId="LiveId" clId="{785541C0-08EB-471A-A94D-FE750EAF0FF1}" dt="2021-06-20T11:47:21.402" v="2719" actId="113"/>
      <pc:docMkLst>
        <pc:docMk/>
      </pc:docMkLst>
      <pc:sldChg chg="addSp delSp modSp del mod">
        <pc:chgData name="証淵 許" userId="5ee106f585a8edee" providerId="LiveId" clId="{785541C0-08EB-471A-A94D-FE750EAF0FF1}" dt="2021-06-20T11:33:37.662" v="1434" actId="2696"/>
        <pc:sldMkLst>
          <pc:docMk/>
          <pc:sldMk cId="2179595527" sldId="258"/>
        </pc:sldMkLst>
        <pc:spChg chg="mod">
          <ac:chgData name="証淵 許" userId="5ee106f585a8edee" providerId="LiveId" clId="{785541C0-08EB-471A-A94D-FE750EAF0FF1}" dt="2021-06-20T11:21:39.473" v="403"/>
          <ac:spMkLst>
            <pc:docMk/>
            <pc:sldMk cId="2179595527" sldId="258"/>
            <ac:spMk id="2" creationId="{06A40143-7CCE-A147-85B9-107C026EA7EB}"/>
          </ac:spMkLst>
        </pc:spChg>
        <pc:spChg chg="add mod">
          <ac:chgData name="証淵 許" userId="5ee106f585a8edee" providerId="LiveId" clId="{785541C0-08EB-471A-A94D-FE750EAF0FF1}" dt="2021-06-20T11:15:37.101" v="74" actId="14100"/>
          <ac:spMkLst>
            <pc:docMk/>
            <pc:sldMk cId="2179595527" sldId="258"/>
            <ac:spMk id="3" creationId="{41ED7FC6-602C-4FF6-BD05-CC152CA77F1F}"/>
          </ac:spMkLst>
        </pc:spChg>
        <pc:spChg chg="del">
          <ac:chgData name="証淵 許" userId="5ee106f585a8edee" providerId="LiveId" clId="{785541C0-08EB-471A-A94D-FE750EAF0FF1}" dt="2021-06-20T11:14:44.909" v="33" actId="478"/>
          <ac:spMkLst>
            <pc:docMk/>
            <pc:sldMk cId="2179595527" sldId="258"/>
            <ac:spMk id="234" creationId="{A90D9147-49C0-6A4B-9222-A40E04CA3632}"/>
          </ac:spMkLst>
        </pc:spChg>
      </pc:sldChg>
      <pc:sldChg chg="del">
        <pc:chgData name="証淵 許" userId="5ee106f585a8edee" providerId="LiveId" clId="{785541C0-08EB-471A-A94D-FE750EAF0FF1}" dt="2021-06-20T11:15:56.946" v="76" actId="2696"/>
        <pc:sldMkLst>
          <pc:docMk/>
          <pc:sldMk cId="1607833332" sldId="262"/>
        </pc:sldMkLst>
      </pc:sldChg>
      <pc:sldChg chg="del">
        <pc:chgData name="証淵 許" userId="5ee106f585a8edee" providerId="LiveId" clId="{785541C0-08EB-471A-A94D-FE750EAF0FF1}" dt="2021-06-20T11:15:49.862" v="75" actId="2696"/>
        <pc:sldMkLst>
          <pc:docMk/>
          <pc:sldMk cId="472338350" sldId="263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1698384580" sldId="304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3575442065" sldId="324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4104439759" sldId="339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1406231216" sldId="2011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2609133535" sldId="2012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1516250533" sldId="2013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2580025705" sldId="2015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532940715" sldId="2016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902997699" sldId="2017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1173550300" sldId="2018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436196405" sldId="2019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2664093853" sldId="2021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3577350439" sldId="2023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1351131706" sldId="2024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4286200782" sldId="2025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3908928389" sldId="2026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61400818" sldId="2027"/>
        </pc:sldMkLst>
      </pc:sldChg>
      <pc:sldChg chg="del">
        <pc:chgData name="証淵 許" userId="5ee106f585a8edee" providerId="LiveId" clId="{785541C0-08EB-471A-A94D-FE750EAF0FF1}" dt="2021-06-20T11:31:50.127" v="1425" actId="47"/>
        <pc:sldMkLst>
          <pc:docMk/>
          <pc:sldMk cId="2498865905" sldId="2028"/>
        </pc:sldMkLst>
      </pc:sldChg>
      <pc:sldChg chg="del">
        <pc:chgData name="証淵 許" userId="5ee106f585a8edee" providerId="LiveId" clId="{785541C0-08EB-471A-A94D-FE750EAF0FF1}" dt="2021-06-20T11:15:49.862" v="75" actId="2696"/>
        <pc:sldMkLst>
          <pc:docMk/>
          <pc:sldMk cId="1133064431" sldId="2037"/>
        </pc:sldMkLst>
      </pc:sldChg>
      <pc:sldChg chg="del">
        <pc:chgData name="証淵 許" userId="5ee106f585a8edee" providerId="LiveId" clId="{785541C0-08EB-471A-A94D-FE750EAF0FF1}" dt="2021-06-20T11:15:49.862" v="75" actId="2696"/>
        <pc:sldMkLst>
          <pc:docMk/>
          <pc:sldMk cId="1484631538" sldId="2038"/>
        </pc:sldMkLst>
      </pc:sldChg>
      <pc:sldChg chg="addSp delSp modSp mod">
        <pc:chgData name="証淵 許" userId="5ee106f585a8edee" providerId="LiveId" clId="{785541C0-08EB-471A-A94D-FE750EAF0FF1}" dt="2021-06-20T11:34:59.368" v="1448" actId="255"/>
        <pc:sldMkLst>
          <pc:docMk/>
          <pc:sldMk cId="1201655497" sldId="2039"/>
        </pc:sldMkLst>
        <pc:spChg chg="mod">
          <ac:chgData name="証淵 許" userId="5ee106f585a8edee" providerId="LiveId" clId="{785541C0-08EB-471A-A94D-FE750EAF0FF1}" dt="2021-06-20T11:34:52.038" v="1446" actId="1076"/>
          <ac:spMkLst>
            <pc:docMk/>
            <pc:sldMk cId="1201655497" sldId="2039"/>
            <ac:spMk id="10" creationId="{52B80EA5-979B-8347-8E0B-2E321EFA8974}"/>
          </ac:spMkLst>
        </pc:spChg>
        <pc:spChg chg="mod">
          <ac:chgData name="証淵 許" userId="5ee106f585a8edee" providerId="LiveId" clId="{785541C0-08EB-471A-A94D-FE750EAF0FF1}" dt="2021-06-20T11:34:52.038" v="1446" actId="1076"/>
          <ac:spMkLst>
            <pc:docMk/>
            <pc:sldMk cId="1201655497" sldId="2039"/>
            <ac:spMk id="11" creationId="{DBF3B559-EC8A-5349-8802-35AE05310F2B}"/>
          </ac:spMkLst>
        </pc:spChg>
        <pc:spChg chg="add del mod">
          <ac:chgData name="証淵 許" userId="5ee106f585a8edee" providerId="LiveId" clId="{785541C0-08EB-471A-A94D-FE750EAF0FF1}" dt="2021-06-20T11:23:26.544" v="444"/>
          <ac:spMkLst>
            <pc:docMk/>
            <pc:sldMk cId="1201655497" sldId="2039"/>
            <ac:spMk id="12" creationId="{0FACDBA1-FE9F-4CC6-95E4-59D3C96C76E2}"/>
          </ac:spMkLst>
        </pc:spChg>
        <pc:spChg chg="add del mod">
          <ac:chgData name="証淵 許" userId="5ee106f585a8edee" providerId="LiveId" clId="{785541C0-08EB-471A-A94D-FE750EAF0FF1}" dt="2021-06-20T11:23:25.184" v="442"/>
          <ac:spMkLst>
            <pc:docMk/>
            <pc:sldMk cId="1201655497" sldId="2039"/>
            <ac:spMk id="13" creationId="{2FC93FAE-17AC-4E08-B21A-C9C633BA907E}"/>
          </ac:spMkLst>
        </pc:spChg>
        <pc:spChg chg="del mod">
          <ac:chgData name="証淵 許" userId="5ee106f585a8edee" providerId="LiveId" clId="{785541C0-08EB-471A-A94D-FE750EAF0FF1}" dt="2021-06-20T11:22:14.458" v="404" actId="478"/>
          <ac:spMkLst>
            <pc:docMk/>
            <pc:sldMk cId="1201655497" sldId="2039"/>
            <ac:spMk id="14" creationId="{5DA9B311-9715-8A45-A427-38B746E7D28B}"/>
          </ac:spMkLst>
        </pc:spChg>
        <pc:spChg chg="add mod">
          <ac:chgData name="証淵 許" userId="5ee106f585a8edee" providerId="LiveId" clId="{785541C0-08EB-471A-A94D-FE750EAF0FF1}" dt="2021-06-20T11:33:23.510" v="1431" actId="1076"/>
          <ac:spMkLst>
            <pc:docMk/>
            <pc:sldMk cId="1201655497" sldId="2039"/>
            <ac:spMk id="15" creationId="{003B67D2-390A-40CB-9A7D-135659BB93F5}"/>
          </ac:spMkLst>
        </pc:spChg>
        <pc:spChg chg="add mod">
          <ac:chgData name="証淵 許" userId="5ee106f585a8edee" providerId="LiveId" clId="{785541C0-08EB-471A-A94D-FE750EAF0FF1}" dt="2021-06-20T11:33:32.518" v="1433" actId="1076"/>
          <ac:spMkLst>
            <pc:docMk/>
            <pc:sldMk cId="1201655497" sldId="2039"/>
            <ac:spMk id="16" creationId="{7D348A9C-A0BA-4A4A-B354-368840837DC5}"/>
          </ac:spMkLst>
        </pc:spChg>
        <pc:spChg chg="add del mod">
          <ac:chgData name="証淵 許" userId="5ee106f585a8edee" providerId="LiveId" clId="{785541C0-08EB-471A-A94D-FE750EAF0FF1}" dt="2021-06-20T11:34:05.234" v="1439"/>
          <ac:spMkLst>
            <pc:docMk/>
            <pc:sldMk cId="1201655497" sldId="2039"/>
            <ac:spMk id="17" creationId="{AC02C43D-E18B-42E3-9744-686E76951C32}"/>
          </ac:spMkLst>
        </pc:spChg>
        <pc:spChg chg="del mod">
          <ac:chgData name="証淵 許" userId="5ee106f585a8edee" providerId="LiveId" clId="{785541C0-08EB-471A-A94D-FE750EAF0FF1}" dt="2021-06-20T11:22:19.440" v="405" actId="478"/>
          <ac:spMkLst>
            <pc:docMk/>
            <pc:sldMk cId="1201655497" sldId="2039"/>
            <ac:spMk id="59" creationId="{98CEB661-0986-574F-9D6B-99CF0FE09E75}"/>
          </ac:spMkLst>
        </pc:spChg>
        <pc:spChg chg="mod">
          <ac:chgData name="証淵 許" userId="5ee106f585a8edee" providerId="LiveId" clId="{785541C0-08EB-471A-A94D-FE750EAF0FF1}" dt="2021-06-20T11:34:55.812" v="1447" actId="255"/>
          <ac:spMkLst>
            <pc:docMk/>
            <pc:sldMk cId="1201655497" sldId="2039"/>
            <ac:spMk id="60" creationId="{4FE6CA15-9B0B-F642-942F-026A33A42767}"/>
          </ac:spMkLst>
        </pc:spChg>
        <pc:spChg chg="mod">
          <ac:chgData name="証淵 許" userId="5ee106f585a8edee" providerId="LiveId" clId="{785541C0-08EB-471A-A94D-FE750EAF0FF1}" dt="2021-06-20T11:34:59.368" v="1448" actId="255"/>
          <ac:spMkLst>
            <pc:docMk/>
            <pc:sldMk cId="1201655497" sldId="2039"/>
            <ac:spMk id="61" creationId="{285A00EB-6E19-6B40-9784-DC91AD0ADC92}"/>
          </ac:spMkLst>
        </pc:spChg>
        <pc:spChg chg="del">
          <ac:chgData name="証淵 許" userId="5ee106f585a8edee" providerId="LiveId" clId="{785541C0-08EB-471A-A94D-FE750EAF0FF1}" dt="2021-06-20T11:22:23.213" v="406" actId="478"/>
          <ac:spMkLst>
            <pc:docMk/>
            <pc:sldMk cId="1201655497" sldId="2039"/>
            <ac:spMk id="62" creationId="{3E5E686F-F67B-7A42-AC64-58C8212B9917}"/>
          </ac:spMkLst>
        </pc:spChg>
        <pc:spChg chg="mod">
          <ac:chgData name="証淵 許" userId="5ee106f585a8edee" providerId="LiveId" clId="{785541C0-08EB-471A-A94D-FE750EAF0FF1}" dt="2021-06-20T11:34:45.537" v="1445" actId="255"/>
          <ac:spMkLst>
            <pc:docMk/>
            <pc:sldMk cId="1201655497" sldId="2039"/>
            <ac:spMk id="63" creationId="{60C170A5-2BCC-1641-AC0F-97230E222901}"/>
          </ac:spMkLst>
        </pc:spChg>
        <pc:cxnChg chg="add mod">
          <ac:chgData name="証淵 許" userId="5ee106f585a8edee" providerId="LiveId" clId="{785541C0-08EB-471A-A94D-FE750EAF0FF1}" dt="2021-06-20T11:34:26.264" v="1443" actId="208"/>
          <ac:cxnSpMkLst>
            <pc:docMk/>
            <pc:sldMk cId="1201655497" sldId="2039"/>
            <ac:cxnSpMk id="3" creationId="{681368B7-1BC6-49B6-8822-C28002FF14A9}"/>
          </ac:cxnSpMkLst>
        </pc:cxnChg>
      </pc:sldChg>
      <pc:sldChg chg="modSp mod">
        <pc:chgData name="証淵 許" userId="5ee106f585a8edee" providerId="LiveId" clId="{785541C0-08EB-471A-A94D-FE750EAF0FF1}" dt="2021-06-20T11:35:52.301" v="1453"/>
        <pc:sldMkLst>
          <pc:docMk/>
          <pc:sldMk cId="1426339121" sldId="2041"/>
        </pc:sldMkLst>
        <pc:spChg chg="mod">
          <ac:chgData name="証淵 許" userId="5ee106f585a8edee" providerId="LiveId" clId="{785541C0-08EB-471A-A94D-FE750EAF0FF1}" dt="2021-06-20T11:35:52.301" v="1453"/>
          <ac:spMkLst>
            <pc:docMk/>
            <pc:sldMk cId="1426339121" sldId="2041"/>
            <ac:spMk id="10" creationId="{A0BAABA6-BF9A-1B4B-B530-AF17FCF8C6EB}"/>
          </ac:spMkLst>
        </pc:spChg>
        <pc:spChg chg="mod">
          <ac:chgData name="証淵 許" userId="5ee106f585a8edee" providerId="LiveId" clId="{785541C0-08EB-471A-A94D-FE750EAF0FF1}" dt="2021-06-20T11:25:17.018" v="603"/>
          <ac:spMkLst>
            <pc:docMk/>
            <pc:sldMk cId="1426339121" sldId="2041"/>
            <ac:spMk id="11" creationId="{9C51D219-F231-0840-A649-C51C207FAF1B}"/>
          </ac:spMkLst>
        </pc:spChg>
        <pc:spChg chg="mod">
          <ac:chgData name="証淵 許" userId="5ee106f585a8edee" providerId="LiveId" clId="{785541C0-08EB-471A-A94D-FE750EAF0FF1}" dt="2021-06-20T11:25:13.112" v="594"/>
          <ac:spMkLst>
            <pc:docMk/>
            <pc:sldMk cId="1426339121" sldId="2041"/>
            <ac:spMk id="12" creationId="{85466362-2756-9741-8C0C-026417C1D137}"/>
          </ac:spMkLst>
        </pc:spChg>
        <pc:spChg chg="mod">
          <ac:chgData name="証淵 許" userId="5ee106f585a8edee" providerId="LiveId" clId="{785541C0-08EB-471A-A94D-FE750EAF0FF1}" dt="2021-06-20T11:32:04.746" v="1426" actId="20577"/>
          <ac:spMkLst>
            <pc:docMk/>
            <pc:sldMk cId="1426339121" sldId="2041"/>
            <ac:spMk id="13" creationId="{592DB263-5130-7149-84E4-6ACC76E4A8AF}"/>
          </ac:spMkLst>
        </pc:spChg>
        <pc:spChg chg="mod">
          <ac:chgData name="証淵 許" userId="5ee106f585a8edee" providerId="LiveId" clId="{785541C0-08EB-471A-A94D-FE750EAF0FF1}" dt="2021-06-20T11:23:50.488" v="469"/>
          <ac:spMkLst>
            <pc:docMk/>
            <pc:sldMk cId="1426339121" sldId="2041"/>
            <ac:spMk id="14" creationId="{B7533A35-5398-2040-A707-D97117D75873}"/>
          </ac:spMkLst>
        </pc:spChg>
      </pc:sldChg>
      <pc:sldChg chg="addSp delSp modSp new mod">
        <pc:chgData name="証淵 許" userId="5ee106f585a8edee" providerId="LiveId" clId="{785541C0-08EB-471A-A94D-FE750EAF0FF1}" dt="2021-06-20T11:47:21.402" v="2719" actId="113"/>
        <pc:sldMkLst>
          <pc:docMk/>
          <pc:sldMk cId="4039847332" sldId="2042"/>
        </pc:sldMkLst>
        <pc:spChg chg="add mod">
          <ac:chgData name="証淵 許" userId="5ee106f585a8edee" providerId="LiveId" clId="{785541C0-08EB-471A-A94D-FE750EAF0FF1}" dt="2021-06-20T11:43:30.427" v="2318"/>
          <ac:spMkLst>
            <pc:docMk/>
            <pc:sldMk cId="4039847332" sldId="2042"/>
            <ac:spMk id="2" creationId="{5DBEEFD7-8422-4CD4-8BFD-81BC658F40C5}"/>
          </ac:spMkLst>
        </pc:spChg>
        <pc:spChg chg="add del mod">
          <ac:chgData name="証淵 許" userId="5ee106f585a8edee" providerId="LiveId" clId="{785541C0-08EB-471A-A94D-FE750EAF0FF1}" dt="2021-06-20T11:36:14.268" v="1491"/>
          <ac:spMkLst>
            <pc:docMk/>
            <pc:sldMk cId="4039847332" sldId="2042"/>
            <ac:spMk id="3" creationId="{F68E023E-4013-43F5-9E02-404ABFC9E980}"/>
          </ac:spMkLst>
        </pc:spChg>
        <pc:spChg chg="add mod">
          <ac:chgData name="証淵 許" userId="5ee106f585a8edee" providerId="LiveId" clId="{785541C0-08EB-471A-A94D-FE750EAF0FF1}" dt="2021-06-20T11:47:21.402" v="2719" actId="113"/>
          <ac:spMkLst>
            <pc:docMk/>
            <pc:sldMk cId="4039847332" sldId="2042"/>
            <ac:spMk id="4" creationId="{D62C0946-3445-4EDA-8EB9-19FB56EDCFEF}"/>
          </ac:spMkLst>
        </pc:spChg>
        <pc:spChg chg="add del">
          <ac:chgData name="証淵 許" userId="5ee106f585a8edee" providerId="LiveId" clId="{785541C0-08EB-471A-A94D-FE750EAF0FF1}" dt="2021-06-20T11:44:59.175" v="2507" actId="22"/>
          <ac:spMkLst>
            <pc:docMk/>
            <pc:sldMk cId="4039847332" sldId="2042"/>
            <ac:spMk id="6" creationId="{DA15A640-1329-4637-BCCC-D8DDFDEB16EA}"/>
          </ac:spMkLst>
        </pc:spChg>
      </pc:sldChg>
      <pc:sldChg chg="addSp delSp modSp new del mod">
        <pc:chgData name="証淵 許" userId="5ee106f585a8edee" providerId="LiveId" clId="{785541C0-08EB-471A-A94D-FE750EAF0FF1}" dt="2021-06-20T11:45:48.989" v="2628" actId="2696"/>
        <pc:sldMkLst>
          <pc:docMk/>
          <pc:sldMk cId="675152628" sldId="2043"/>
        </pc:sldMkLst>
        <pc:spChg chg="add del mod">
          <ac:chgData name="証淵 許" userId="5ee106f585a8edee" providerId="LiveId" clId="{785541C0-08EB-471A-A94D-FE750EAF0FF1}" dt="2021-06-20T11:45:46.368" v="2627"/>
          <ac:spMkLst>
            <pc:docMk/>
            <pc:sldMk cId="675152628" sldId="2043"/>
            <ac:spMk id="2" creationId="{59184A86-EF16-4706-A802-C2C44000BC52}"/>
          </ac:spMkLst>
        </pc:spChg>
      </pc:sldChg>
      <pc:sldMasterChg chg="delSldLayout">
        <pc:chgData name="証淵 許" userId="5ee106f585a8edee" providerId="LiveId" clId="{785541C0-08EB-471A-A94D-FE750EAF0FF1}" dt="2021-06-20T11:31:50.127" v="1425" actId="47"/>
        <pc:sldMasterMkLst>
          <pc:docMk/>
          <pc:sldMasterMk cId="935306483" sldId="2147483648"/>
        </pc:sldMasterMkLst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292711311" sldId="2147483661"/>
          </pc:sldLayoutMkLst>
        </pc:sldLayoutChg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292813069" sldId="2147483663"/>
          </pc:sldLayoutMkLst>
        </pc:sldLayoutChg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4173040165" sldId="2147483664"/>
          </pc:sldLayoutMkLst>
        </pc:sldLayoutChg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3442746329" sldId="2147483665"/>
          </pc:sldLayoutMkLst>
        </pc:sldLayoutChg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3285786245" sldId="2147483666"/>
          </pc:sldLayoutMkLst>
        </pc:sldLayoutChg>
        <pc:sldLayoutChg chg="del">
          <pc:chgData name="証淵 許" userId="5ee106f585a8edee" providerId="LiveId" clId="{785541C0-08EB-471A-A94D-FE750EAF0FF1}" dt="2021-06-20T11:31:50.127" v="1425" actId="47"/>
          <pc:sldLayoutMkLst>
            <pc:docMk/>
            <pc:sldMasterMk cId="935306483" sldId="2147483648"/>
            <pc:sldLayoutMk cId="3194539094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erriweather Sans Book" panose="02000503060000020004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erriweather Sans Book" panose="02000503060000020004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erriweather Sans Book" panose="02000503060000020004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Merriweather Sans Book" panose="02000503060000020004" pitchFamily="2" charset="77"/>
              </a:rPr>
              <a:pPr/>
              <a:t>1</a:t>
            </a:fld>
            <a:endParaRPr lang="en-US" altLang="en-US" dirty="0">
              <a:solidFill>
                <a:srgbClr val="000000"/>
              </a:solidFill>
              <a:latin typeface="Merriweather Sans Book" panose="02000503060000020004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60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7D3E8-95C9-7449-AD0B-9824A342D5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857D3946-2569-4643-9ECD-511DF2200285}"/>
              </a:ext>
            </a:extLst>
          </p:cNvPr>
          <p:cNvSpPr>
            <a:spLocks noChangeAspect="1"/>
          </p:cNvSpPr>
          <p:nvPr userDrawn="1"/>
        </p:nvSpPr>
        <p:spPr>
          <a:xfrm>
            <a:off x="1387923" y="1600198"/>
            <a:ext cx="9437913" cy="36739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C235E-5ECD-914C-AE94-99ECB44CA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8F5EBD-6076-F244-A1ED-99A656E6104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19624" y="840931"/>
            <a:ext cx="5174175" cy="536600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Merriweather Sans Book" panose="02000503060000020004" pitchFamily="2" charset="77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C47E2DA0-E826-E846-9DE9-48B2F6973664}"/>
              </a:ext>
            </a:extLst>
          </p:cNvPr>
          <p:cNvSpPr>
            <a:spLocks/>
          </p:cNvSpPr>
          <p:nvPr userDrawn="1"/>
        </p:nvSpPr>
        <p:spPr>
          <a:xfrm>
            <a:off x="6556770" y="614856"/>
            <a:ext cx="5030889" cy="5666005"/>
          </a:xfrm>
          <a:prstGeom prst="round2DiagRect">
            <a:avLst>
              <a:gd name="adj1" fmla="val 3641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49FE-F58C-2646-AECF-7B28D15D7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B811240B-2325-C844-8806-DC95E1EA0F78}"/>
              </a:ext>
            </a:extLst>
          </p:cNvPr>
          <p:cNvSpPr>
            <a:spLocks noChangeAspect="1"/>
          </p:cNvSpPr>
          <p:nvPr userDrawn="1"/>
        </p:nvSpPr>
        <p:spPr>
          <a:xfrm>
            <a:off x="1608647" y="1923389"/>
            <a:ext cx="9001553" cy="305119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1BD53-15D9-5547-B5B9-2BA124919E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13765883-7385-C34C-87E6-E7B8533AD406}"/>
              </a:ext>
            </a:extLst>
          </p:cNvPr>
          <p:cNvSpPr>
            <a:spLocks noChangeAspect="1"/>
          </p:cNvSpPr>
          <p:nvPr userDrawn="1"/>
        </p:nvSpPr>
        <p:spPr>
          <a:xfrm>
            <a:off x="1387923" y="800112"/>
            <a:ext cx="9437913" cy="52741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765718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B243CF-A318-0C48-8DDF-9F4511058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6BB4B376-8EAA-8041-8283-C9B079F0063E}"/>
              </a:ext>
            </a:extLst>
          </p:cNvPr>
          <p:cNvSpPr>
            <a:spLocks noChangeAspect="1"/>
          </p:cNvSpPr>
          <p:nvPr userDrawn="1"/>
        </p:nvSpPr>
        <p:spPr>
          <a:xfrm>
            <a:off x="623888" y="506188"/>
            <a:ext cx="10944225" cy="5861956"/>
          </a:xfrm>
          <a:prstGeom prst="round2DiagRect">
            <a:avLst>
              <a:gd name="adj1" fmla="val 4123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926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205D1-C802-F94F-988F-7D75E9E08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DA94E396-B648-5640-9533-1CDDD474D9E7}"/>
              </a:ext>
            </a:extLst>
          </p:cNvPr>
          <p:cNvSpPr>
            <a:spLocks noChangeAspect="1"/>
          </p:cNvSpPr>
          <p:nvPr userDrawn="1"/>
        </p:nvSpPr>
        <p:spPr>
          <a:xfrm>
            <a:off x="623888" y="506188"/>
            <a:ext cx="10944225" cy="5861956"/>
          </a:xfrm>
          <a:prstGeom prst="round2DiagRect">
            <a:avLst>
              <a:gd name="adj1" fmla="val 4123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C2F73-7A18-FD48-A2DD-539FA37723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865D62EE-1007-964E-ABEE-B21E03289DFB}"/>
              </a:ext>
            </a:extLst>
          </p:cNvPr>
          <p:cNvSpPr>
            <a:spLocks/>
          </p:cNvSpPr>
          <p:nvPr userDrawn="1"/>
        </p:nvSpPr>
        <p:spPr>
          <a:xfrm flipH="1">
            <a:off x="624000" y="511663"/>
            <a:ext cx="10944000" cy="5860800"/>
          </a:xfrm>
          <a:prstGeom prst="round2DiagRect">
            <a:avLst>
              <a:gd name="adj1" fmla="val 413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 b="0" i="0" dirty="0">
              <a:latin typeface="Merriweather Sans Book" panose="0200050306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2697856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erriweather Sans Book" panose="02000503060000020004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5" r:id="rId3"/>
    <p:sldLayoutId id="2147483669" r:id="rId4"/>
    <p:sldLayoutId id="2147483672" r:id="rId5"/>
    <p:sldLayoutId id="2147483675" r:id="rId6"/>
    <p:sldLayoutId id="2147483671" r:id="rId7"/>
    <p:sldLayoutId id="2147483662" r:id="rId8"/>
    <p:sldLayoutId id="2147483670" r:id="rId9"/>
    <p:sldLayoutId id="21474836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erriweather Sans Book" panose="02000503060000020004" pitchFamily="2" charset="77"/>
          <a:ea typeface="+mj-ea"/>
          <a:cs typeface="Khula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rriweather Sans Book" panose="0200050306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2927511" y="3685163"/>
            <a:ext cx="7335578" cy="491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給每「種」牌都附上一個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ID</a:t>
            </a: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，使用者可以透過編號找到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ID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2927511" y="4255281"/>
            <a:ext cx="7338066" cy="9660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機器人一開始設定智能型機器人，但想的太美好寫到最後覺得很挫折，還是全部都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ran()</a:t>
            </a: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設定機率。</a:t>
            </a:r>
            <a:endParaRPr lang="en-US" sz="1600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2142084" y="3251682"/>
            <a:ext cx="78540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設計原理</a:t>
            </a:r>
            <a:endParaRPr lang="en-US" sz="24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52B80EA5-979B-8347-8E0B-2E321EFA8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3039" y="3883530"/>
            <a:ext cx="180000" cy="18210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>
              <a:latin typeface="Merriweather Sans Book" panose="02000503060000020004" pitchFamily="2" charset="77"/>
            </a:endParaRP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DBF3B559-EC8A-5349-8802-35AE05310F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3039" y="4556192"/>
            <a:ext cx="180000" cy="18210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>
              <a:latin typeface="Merriweather Sans Book" panose="02000503060000020004" pitchFamily="2" charset="77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3B67D2-390A-40CB-9A7D-135659BB93F5}"/>
              </a:ext>
            </a:extLst>
          </p:cNvPr>
          <p:cNvSpPr/>
          <p:nvPr/>
        </p:nvSpPr>
        <p:spPr>
          <a:xfrm>
            <a:off x="2577353" y="1103441"/>
            <a:ext cx="70372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聖胡安</a:t>
            </a:r>
            <a:endParaRPr lang="en-US" altLang="zh-TW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  <a:p>
            <a:pPr algn="ctr"/>
            <a:r>
              <a:rPr lang="en-US" altLang="zh-TW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erriweather Sans" panose="02000503060000020004" pitchFamily="2" charset="77"/>
                <a:ea typeface="Source Sans Pro Semibold" panose="020B0503030403020204" pitchFamily="34" charset="0"/>
              </a:rPr>
              <a:t>San Juan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D348A9C-A0BA-4A4A-B354-368840837DC5}"/>
              </a:ext>
            </a:extLst>
          </p:cNvPr>
          <p:cNvSpPr txBox="1"/>
          <p:nvPr/>
        </p:nvSpPr>
        <p:spPr>
          <a:xfrm>
            <a:off x="5890525" y="2612469"/>
            <a:ext cx="45291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700" dirty="0">
                <a:solidFill>
                  <a:schemeClr val="tx2"/>
                </a:solidFill>
                <a:latin typeface="Merriweather Sans Book" panose="02000503060000020004" pitchFamily="2" charset="77"/>
                <a:ea typeface="Source Sans Pro Light" panose="020B0403030403020204" pitchFamily="34" charset="0"/>
                <a:cs typeface="Neuton" panose="02000503000000000000" pitchFamily="2" charset="2"/>
              </a:rPr>
              <a:t>許証淵 </a:t>
            </a:r>
            <a:r>
              <a:rPr lang="en-US" altLang="zh-TW" sz="1700" dirty="0">
                <a:solidFill>
                  <a:schemeClr val="tx2"/>
                </a:solidFill>
                <a:latin typeface="Merriweather Sans Book" panose="02000503060000020004" pitchFamily="2" charset="77"/>
                <a:ea typeface="Source Sans Pro Light" panose="020B0403030403020204" pitchFamily="34" charset="0"/>
                <a:cs typeface="Neuton" panose="02000503000000000000" pitchFamily="2" charset="2"/>
              </a:rPr>
              <a:t>40947071S</a:t>
            </a:r>
            <a:endParaRPr lang="es-ES_tradnl" sz="1700" dirty="0">
              <a:solidFill>
                <a:schemeClr val="tx2"/>
              </a:solidFill>
              <a:latin typeface="Merriweather Sans Book" panose="02000503060000020004" pitchFamily="2" charset="77"/>
              <a:ea typeface="Source Sans Pro Light" panose="020B0403030403020204" pitchFamily="34" charset="0"/>
              <a:cs typeface="Neuton" panose="02000503000000000000" pitchFamily="2" charset="2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81368B7-1BC6-49B6-8822-C28002FF14A9}"/>
              </a:ext>
            </a:extLst>
          </p:cNvPr>
          <p:cNvCxnSpPr/>
          <p:nvPr/>
        </p:nvCxnSpPr>
        <p:spPr>
          <a:xfrm>
            <a:off x="1506071" y="3056965"/>
            <a:ext cx="91260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522603" y="2624900"/>
            <a:ext cx="4389466" cy="258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最大的困難是處理 當抽卡或放卡等卡片變動時，桌上、手牌的卡都要跟著有改變。</a:t>
            </a:r>
            <a:endParaRPr lang="en-US" altLang="zh-TW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3300"/>
              </a:lnSpc>
            </a:pPr>
            <a:endParaRPr lang="en-US" altLang="zh-TW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300"/>
              </a:lnSpc>
            </a:pP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一開始我先用過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array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模擬過，寫了之後發現困難度太高，後來同學跟我說要用</a:t>
            </a:r>
            <a:r>
              <a:rPr lang="en-US" altLang="zh-TW" dirty="0" err="1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linkedList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改，才簡便很多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不過依舊很難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。</a:t>
            </a:r>
            <a:endParaRPr lang="en-US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6811887" y="2077688"/>
            <a:ext cx="382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挑戰</a:t>
            </a:r>
            <a:endParaRPr lang="en-US" sz="2000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171700" y="74622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特色 </a:t>
            </a:r>
            <a:r>
              <a:rPr lang="en-US" altLang="zh-TW" sz="36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&amp;</a:t>
            </a:r>
            <a:r>
              <a:rPr lang="zh-TW" altLang="en-US" sz="36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 挑戰</a:t>
            </a:r>
            <a:endParaRPr lang="en-US" sz="36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277039" y="2624899"/>
            <a:ext cx="4389466" cy="131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介於第一版跟第二版之間 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手牌為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5/6/7/8</a:t>
            </a:r>
            <a:r>
              <a:rPr lang="zh-TW" altLang="en-US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張模式</a:t>
            </a:r>
            <a:r>
              <a:rPr lang="en-US" altLang="zh-TW" sz="1600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基礎文字介面</a:t>
            </a:r>
            <a:endParaRPr lang="en-US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1574427" y="2077688"/>
            <a:ext cx="380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聖胡安</a:t>
            </a:r>
            <a:r>
              <a:rPr lang="en-US" altLang="zh-TW" sz="2000" dirty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1.5</a:t>
            </a:r>
            <a:r>
              <a:rPr lang="zh-TW" altLang="en-US" sz="2000" dirty="0">
                <a:solidFill>
                  <a:schemeClr val="accent1"/>
                </a:solidFill>
                <a:latin typeface="Merriweather Sans" panose="02000503060000020004" pitchFamily="2" charset="77"/>
                <a:ea typeface="Source Sans Pro" panose="020B0503030403020204" pitchFamily="34" charset="0"/>
                <a:cs typeface="Khula Semibold" panose="02000000000000000000" pitchFamily="2" charset="0"/>
              </a:rPr>
              <a:t>版</a:t>
            </a:r>
            <a:endParaRPr lang="en-US" sz="2000" dirty="0">
              <a:solidFill>
                <a:schemeClr val="accent1"/>
              </a:solidFill>
              <a:latin typeface="Merriweather Sans" panose="02000503060000020004" pitchFamily="2" charset="77"/>
              <a:ea typeface="Source Sans Pro" panose="020B0503030403020204" pitchFamily="34" charset="0"/>
              <a:cs typeface="Khula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5DBEEFD7-8422-4CD4-8BFD-81BC658F40C5}"/>
              </a:ext>
            </a:extLst>
          </p:cNvPr>
          <p:cNvSpPr txBox="1"/>
          <p:nvPr/>
        </p:nvSpPr>
        <p:spPr>
          <a:xfrm>
            <a:off x="2171700" y="74622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學到什麼</a:t>
            </a:r>
            <a:r>
              <a:rPr lang="en-US" altLang="zh-TW" sz="3600" dirty="0">
                <a:solidFill>
                  <a:schemeClr val="tx2"/>
                </a:solidFill>
                <a:latin typeface="Merriweather Sans" panose="02000503060000020004" pitchFamily="2" charset="77"/>
                <a:ea typeface="Source Sans Pro Semibold" panose="020B0503030403020204" pitchFamily="34" charset="0"/>
                <a:cs typeface="Neuton" panose="02000503000000000000" pitchFamily="2" charset="2"/>
              </a:rPr>
              <a:t>….?</a:t>
            </a:r>
            <a:endParaRPr lang="en-US" sz="3600" dirty="0">
              <a:solidFill>
                <a:schemeClr val="tx2"/>
              </a:solidFill>
              <a:latin typeface="Merriweather Sans" panose="02000503060000020004" pitchFamily="2" charset="77"/>
              <a:ea typeface="Source Sans Pro Semibold" panose="020B0503030403020204" pitchFamily="34" charset="0"/>
              <a:cs typeface="Neuton" panose="02000503000000000000" pitchFamily="2" charset="2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62C0946-3445-4EDA-8EB9-19FB56EDCFEF}"/>
              </a:ext>
            </a:extLst>
          </p:cNvPr>
          <p:cNvSpPr txBox="1"/>
          <p:nvPr/>
        </p:nvSpPr>
        <p:spPr>
          <a:xfrm>
            <a:off x="1021976" y="1326777"/>
            <a:ext cx="9827340" cy="512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en-US" altLang="zh-TW" sz="2000" b="1" dirty="0" err="1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linkedList</a:t>
            </a:r>
            <a:r>
              <a:rPr lang="zh-TW" altLang="en-US" sz="2000" b="1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怎麼用</a:t>
            </a:r>
            <a:endParaRPr lang="en-US" altLang="zh-TW" sz="2000" b="1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300"/>
              </a:lnSpc>
            </a:pPr>
            <a:r>
              <a:rPr 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以往課後都沒有什麼機會真的去寫</a:t>
            </a:r>
            <a:r>
              <a:rPr lang="en-US" altLang="zh-TW" dirty="0" err="1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linkedList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看了也是霧煞煞，但在寫專題時，真的開始用了之後才逐漸感受到</a:t>
            </a:r>
            <a:r>
              <a:rPr lang="en-US" altLang="zh-TW" dirty="0" err="1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lnkedList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的強大之處。</a:t>
            </a:r>
            <a:endParaRPr lang="en-US" altLang="zh-TW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zh-TW" altLang="en-US" sz="2000" b="1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命名、備份的重要性</a:t>
            </a:r>
            <a:endParaRPr lang="en-US" altLang="zh-TW" sz="2000" b="1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300"/>
              </a:lnSpc>
            </a:pP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就算是在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prototype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的時候也應該謹慎看待這件事，避免睡個覺起床繼續寫的時候不知道自己寫了什麼東西，然後又花一堆時間看舊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code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還有把對的改成錯的，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debug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底到不知道剛剛做了什麼。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TW" altLang="en-US" sz="2000" b="1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寫程式不該一開始就無腦的衝</a:t>
            </a:r>
            <a:endParaRPr lang="en-US" altLang="zh-TW" sz="2000" b="1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300"/>
              </a:lnSpc>
            </a:pPr>
            <a:r>
              <a:rPr 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這件事情讓我感受非常深刻，一開始的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array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法真的花費太多時間去調整牌數變化，沒有任何計畫的爆衝亂寫，一開始還沒什麼感覺，等到</a:t>
            </a:r>
            <a:r>
              <a:rPr lang="en-US" altLang="zh-TW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functions</a:t>
            </a:r>
            <a:r>
              <a:rPr lang="zh-TW" altLang="en-US" dirty="0">
                <a:latin typeface="Merriweather Sans Book" panose="02000503060000020004" pitchFamily="2" charset="77"/>
                <a:ea typeface="Lato Light" panose="020F0502020204030203" pitchFamily="34" charset="0"/>
                <a:cs typeface="Arima Madurai Light" pitchFamily="2" charset="77"/>
              </a:rPr>
              <a:t> 多的時候會覺得爆衝是一件很可怕的事情。 </a:t>
            </a:r>
            <a:endParaRPr lang="en-US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u"/>
            </a:pPr>
            <a:endParaRPr lang="en-US" dirty="0">
              <a:latin typeface="Merriweather Sans Book" panose="0200050306000002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3984733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Jewel - Light">
      <a:dk1>
        <a:srgbClr val="3C3D3E"/>
      </a:dk1>
      <a:lt1>
        <a:srgbClr val="FFFFFF"/>
      </a:lt1>
      <a:dk2>
        <a:srgbClr val="242425"/>
      </a:dk2>
      <a:lt2>
        <a:srgbClr val="FFFFFF"/>
      </a:lt2>
      <a:accent1>
        <a:srgbClr val="C1948B"/>
      </a:accent1>
      <a:accent2>
        <a:srgbClr val="2A536A"/>
      </a:accent2>
      <a:accent3>
        <a:srgbClr val="5D0D17"/>
      </a:accent3>
      <a:accent4>
        <a:srgbClr val="A0D8D5"/>
      </a:accent4>
      <a:accent5>
        <a:srgbClr val="5D454B"/>
      </a:accent5>
      <a:accent6>
        <a:srgbClr val="C9E7DE"/>
      </a:accent6>
      <a:hlink>
        <a:srgbClr val="5D0D17"/>
      </a:hlink>
      <a:folHlink>
        <a:srgbClr val="6161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328</Words>
  <Application>Microsoft Office PowerPoint</Application>
  <PresentationFormat>寬螢幕</PresentationFormat>
  <Paragraphs>22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Merriweather Sans</vt:lpstr>
      <vt:lpstr>Merriweather Sans Book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証淵 許</cp:lastModifiedBy>
  <cp:revision>430</cp:revision>
  <dcterms:created xsi:type="dcterms:W3CDTF">2018-12-21T22:04:22Z</dcterms:created>
  <dcterms:modified xsi:type="dcterms:W3CDTF">2021-06-20T11:47:21Z</dcterms:modified>
</cp:coreProperties>
</file>