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7010400" cy="9296400"/>
  <p:embeddedFontLst>
    <p:embeddedFont>
      <p:font typeface="PT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w2rYSL+a/KwnyRySMWhdVsoUO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TSans-regular.fntdata"/><Relationship Id="rId25" Type="http://schemas.openxmlformats.org/officeDocument/2006/relationships/slide" Target="slides/slide20.xml"/><Relationship Id="rId28" Type="http://schemas.openxmlformats.org/officeDocument/2006/relationships/font" Target="fonts/PTSans-italic.fntdata"/><Relationship Id="rId27" Type="http://schemas.openxmlformats.org/officeDocument/2006/relationships/font" Target="fonts/PT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40" y="4415790"/>
            <a:ext cx="5608320" cy="4183380"/>
          </a:xfrm>
          <a:prstGeom prst="rect">
            <a:avLst/>
          </a:prstGeom>
          <a:noFill/>
          <a:ln>
            <a:noFill/>
          </a:ln>
        </p:spPr>
        <p:txBody>
          <a:bodyPr anchorCtr="0" anchor="t" bIns="93150" lIns="93150" spcFirstLastPara="1" rIns="93150" wrap="square" tIns="93150">
            <a:noAutofit/>
          </a:bodyPr>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notes"/>
          <p:cNvSpPr txBox="1"/>
          <p:nvPr>
            <p:ph idx="1" type="body"/>
          </p:nvPr>
        </p:nvSpPr>
        <p:spPr>
          <a:xfrm>
            <a:off x="701040" y="4415790"/>
            <a:ext cx="5608320" cy="4183380"/>
          </a:xfrm>
          <a:prstGeom prst="rect">
            <a:avLst/>
          </a:prstGeom>
          <a:noFill/>
          <a:ln>
            <a:noFill/>
          </a:ln>
        </p:spPr>
        <p:txBody>
          <a:bodyPr anchorCtr="0" anchor="t" bIns="93150" lIns="93150" spcFirstLastPara="1" rIns="93150" wrap="square" tIns="93150">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p10: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968" name="Google Shape;968;p1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1" name="Shape 991"/>
        <p:cNvGrpSpPr/>
        <p:nvPr/>
      </p:nvGrpSpPr>
      <p:grpSpPr>
        <a:xfrm>
          <a:off x="0" y="0"/>
          <a:ext cx="0" cy="0"/>
          <a:chOff x="0" y="0"/>
          <a:chExt cx="0" cy="0"/>
        </a:xfrm>
      </p:grpSpPr>
      <p:sp>
        <p:nvSpPr>
          <p:cNvPr id="992" name="Google Shape;992;p11: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993" name="Google Shape;993;p1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p12: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1017" name="Google Shape;1017;p1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3" name="Shape 1293"/>
        <p:cNvGrpSpPr/>
        <p:nvPr/>
      </p:nvGrpSpPr>
      <p:grpSpPr>
        <a:xfrm>
          <a:off x="0" y="0"/>
          <a:ext cx="0" cy="0"/>
          <a:chOff x="0" y="0"/>
          <a:chExt cx="0" cy="0"/>
        </a:xfrm>
      </p:grpSpPr>
      <p:sp>
        <p:nvSpPr>
          <p:cNvPr id="1294" name="Google Shape;1294;p13: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1295" name="Google Shape;1295;p1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2" name="Shape 1692"/>
        <p:cNvGrpSpPr/>
        <p:nvPr/>
      </p:nvGrpSpPr>
      <p:grpSpPr>
        <a:xfrm>
          <a:off x="0" y="0"/>
          <a:ext cx="0" cy="0"/>
          <a:chOff x="0" y="0"/>
          <a:chExt cx="0" cy="0"/>
        </a:xfrm>
      </p:grpSpPr>
      <p:sp>
        <p:nvSpPr>
          <p:cNvPr id="1693" name="Google Shape;1693;p14: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1694" name="Google Shape;1694;p1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1" name="Shape 2091"/>
        <p:cNvGrpSpPr/>
        <p:nvPr/>
      </p:nvGrpSpPr>
      <p:grpSpPr>
        <a:xfrm>
          <a:off x="0" y="0"/>
          <a:ext cx="0" cy="0"/>
          <a:chOff x="0" y="0"/>
          <a:chExt cx="0" cy="0"/>
        </a:xfrm>
      </p:grpSpPr>
      <p:sp>
        <p:nvSpPr>
          <p:cNvPr id="2092" name="Google Shape;2092;p15: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2093" name="Google Shape;2093;p1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0" name="Shape 2490"/>
        <p:cNvGrpSpPr/>
        <p:nvPr/>
      </p:nvGrpSpPr>
      <p:grpSpPr>
        <a:xfrm>
          <a:off x="0" y="0"/>
          <a:ext cx="0" cy="0"/>
          <a:chOff x="0" y="0"/>
          <a:chExt cx="0" cy="0"/>
        </a:xfrm>
      </p:grpSpPr>
      <p:sp>
        <p:nvSpPr>
          <p:cNvPr id="2491" name="Google Shape;2491;g7ddd14dce6_0_0:notes"/>
          <p:cNvSpPr/>
          <p:nvPr>
            <p:ph idx="2" type="sldImg"/>
          </p:nvPr>
        </p:nvSpPr>
        <p:spPr>
          <a:xfrm>
            <a:off x="406400" y="696913"/>
            <a:ext cx="6199200" cy="3486300"/>
          </a:xfrm>
          <a:custGeom>
            <a:rect b="b" l="l" r="r" t="t"/>
            <a:pathLst>
              <a:path extrusionOk="0" h="120000" w="120000">
                <a:moveTo>
                  <a:pt x="0" y="0"/>
                </a:moveTo>
                <a:lnTo>
                  <a:pt x="120000" y="0"/>
                </a:lnTo>
                <a:lnTo>
                  <a:pt x="120000" y="120000"/>
                </a:lnTo>
                <a:lnTo>
                  <a:pt x="0" y="120000"/>
                </a:lnTo>
                <a:close/>
              </a:path>
            </a:pathLst>
          </a:custGeom>
        </p:spPr>
      </p:sp>
      <p:sp>
        <p:nvSpPr>
          <p:cNvPr id="2492" name="Google Shape;2492;g7ddd14dce6_0_0:notes"/>
          <p:cNvSpPr txBox="1"/>
          <p:nvPr>
            <p:ph idx="1" type="body"/>
          </p:nvPr>
        </p:nvSpPr>
        <p:spPr>
          <a:xfrm>
            <a:off x="701040" y="4415790"/>
            <a:ext cx="5608200" cy="4183500"/>
          </a:xfrm>
          <a:prstGeom prst="rect">
            <a:avLst/>
          </a:prstGeom>
        </p:spPr>
        <p:txBody>
          <a:bodyPr anchorCtr="0" anchor="t" bIns="93150" lIns="93150" spcFirstLastPara="1" rIns="93150" wrap="square" tIns="9315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7" name="Shape 2497"/>
        <p:cNvGrpSpPr/>
        <p:nvPr/>
      </p:nvGrpSpPr>
      <p:grpSpPr>
        <a:xfrm>
          <a:off x="0" y="0"/>
          <a:ext cx="0" cy="0"/>
          <a:chOff x="0" y="0"/>
          <a:chExt cx="0" cy="0"/>
        </a:xfrm>
      </p:grpSpPr>
      <p:sp>
        <p:nvSpPr>
          <p:cNvPr id="2498" name="Google Shape;2498;g7ddd14dce6_0_7:notes"/>
          <p:cNvSpPr/>
          <p:nvPr>
            <p:ph idx="2" type="sldImg"/>
          </p:nvPr>
        </p:nvSpPr>
        <p:spPr>
          <a:xfrm>
            <a:off x="406400" y="696913"/>
            <a:ext cx="6199200" cy="34863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ddd14dce6_0_7:notes"/>
          <p:cNvSpPr txBox="1"/>
          <p:nvPr>
            <p:ph idx="1" type="body"/>
          </p:nvPr>
        </p:nvSpPr>
        <p:spPr>
          <a:xfrm>
            <a:off x="701040" y="4415790"/>
            <a:ext cx="5608200" cy="4183500"/>
          </a:xfrm>
          <a:prstGeom prst="rect">
            <a:avLst/>
          </a:prstGeom>
        </p:spPr>
        <p:txBody>
          <a:bodyPr anchorCtr="0" anchor="t" bIns="93150" lIns="93150" spcFirstLastPara="1" rIns="93150" wrap="square" tIns="9315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8" name="Shape 2508"/>
        <p:cNvGrpSpPr/>
        <p:nvPr/>
      </p:nvGrpSpPr>
      <p:grpSpPr>
        <a:xfrm>
          <a:off x="0" y="0"/>
          <a:ext cx="0" cy="0"/>
          <a:chOff x="0" y="0"/>
          <a:chExt cx="0" cy="0"/>
        </a:xfrm>
      </p:grpSpPr>
      <p:sp>
        <p:nvSpPr>
          <p:cNvPr id="2509" name="Google Shape;2509;p16: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2510" name="Google Shape;2510;p1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4" name="Shape 2604"/>
        <p:cNvGrpSpPr/>
        <p:nvPr/>
      </p:nvGrpSpPr>
      <p:grpSpPr>
        <a:xfrm>
          <a:off x="0" y="0"/>
          <a:ext cx="0" cy="0"/>
          <a:chOff x="0" y="0"/>
          <a:chExt cx="0" cy="0"/>
        </a:xfrm>
      </p:grpSpPr>
      <p:sp>
        <p:nvSpPr>
          <p:cNvPr id="2605" name="Google Shape;2605;p17: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2606" name="Google Shape;2606;p1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notes"/>
          <p:cNvSpPr txBox="1"/>
          <p:nvPr>
            <p:ph idx="1" type="body"/>
          </p:nvPr>
        </p:nvSpPr>
        <p:spPr>
          <a:xfrm>
            <a:off x="701040" y="4415790"/>
            <a:ext cx="5608320" cy="4183380"/>
          </a:xfrm>
          <a:prstGeom prst="rect">
            <a:avLst/>
          </a:prstGeom>
          <a:noFill/>
          <a:ln>
            <a:noFill/>
          </a:ln>
        </p:spPr>
        <p:txBody>
          <a:bodyPr anchorCtr="0" anchor="t" bIns="93150" lIns="93150" spcFirstLastPara="1" rIns="93150" wrap="square" tIns="93150">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2" name="Shape 2662"/>
        <p:cNvGrpSpPr/>
        <p:nvPr/>
      </p:nvGrpSpPr>
      <p:grpSpPr>
        <a:xfrm>
          <a:off x="0" y="0"/>
          <a:ext cx="0" cy="0"/>
          <a:chOff x="0" y="0"/>
          <a:chExt cx="0" cy="0"/>
        </a:xfrm>
      </p:grpSpPr>
      <p:sp>
        <p:nvSpPr>
          <p:cNvPr id="2663" name="Google Shape;2663;p18: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2664" name="Google Shape;2664;p1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notes"/>
          <p:cNvSpPr txBox="1"/>
          <p:nvPr>
            <p:ph idx="1" type="body"/>
          </p:nvPr>
        </p:nvSpPr>
        <p:spPr>
          <a:xfrm>
            <a:off x="701040" y="4415790"/>
            <a:ext cx="5608320" cy="4183380"/>
          </a:xfrm>
          <a:prstGeom prst="rect">
            <a:avLst/>
          </a:prstGeom>
          <a:noFill/>
          <a:ln>
            <a:noFill/>
          </a:ln>
        </p:spPr>
        <p:txBody>
          <a:bodyPr anchorCtr="0" anchor="t" bIns="93150" lIns="93150" spcFirstLastPara="1" rIns="93150" wrap="square" tIns="93150">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4: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430" name="Google Shape;430;p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5: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646" name="Google Shape;646;p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6: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694" name="Google Shape;694;p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7: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762" name="Google Shape;762;p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8: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918" name="Google Shape;918;p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p9:notes"/>
          <p:cNvSpPr txBox="1"/>
          <p:nvPr>
            <p:ph idx="1" type="body"/>
          </p:nvPr>
        </p:nvSpPr>
        <p:spPr>
          <a:xfrm>
            <a:off x="701677" y="4416427"/>
            <a:ext cx="5607093" cy="4183075"/>
          </a:xfrm>
          <a:prstGeom prst="rect">
            <a:avLst/>
          </a:prstGeom>
          <a:noFill/>
          <a:ln>
            <a:noFill/>
          </a:ln>
        </p:spPr>
        <p:txBody>
          <a:bodyPr anchorCtr="0" anchor="ctr" bIns="59500" lIns="59500" spcFirstLastPara="1" rIns="59500" wrap="square" tIns="59500">
            <a:noAutofit/>
          </a:bodyPr>
          <a:lstStyle/>
          <a:p>
            <a:pPr indent="0" lvl="0" marL="0" rtl="0" algn="l">
              <a:spcBef>
                <a:spcPts val="0"/>
              </a:spcBef>
              <a:spcAft>
                <a:spcPts val="0"/>
              </a:spcAft>
              <a:buClr>
                <a:schemeClr val="dk1"/>
              </a:buClr>
              <a:buSzPts val="900"/>
              <a:buFont typeface="Arial"/>
              <a:buNone/>
            </a:pPr>
            <a:r>
              <a:t/>
            </a:r>
            <a:endParaRPr sz="900"/>
          </a:p>
        </p:txBody>
      </p:sp>
      <p:sp>
        <p:nvSpPr>
          <p:cNvPr id="943" name="Google Shape;943;p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685800" y="1597819"/>
            <a:ext cx="7772400" cy="11025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chemeClr val="dk1"/>
              </a:buClr>
              <a:buSzPts val="1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13" name="Google Shape;13;p20"/>
          <p:cNvSpPr txBox="1"/>
          <p:nvPr>
            <p:ph idx="1" type="subTitle"/>
          </p:nvPr>
        </p:nvSpPr>
        <p:spPr>
          <a:xfrm>
            <a:off x="1371600" y="2914650"/>
            <a:ext cx="6400800" cy="1314300"/>
          </a:xfrm>
          <a:prstGeom prst="rect">
            <a:avLst/>
          </a:prstGeom>
          <a:noFill/>
          <a:ln>
            <a:noFill/>
          </a:ln>
        </p:spPr>
        <p:txBody>
          <a:bodyPr anchorCtr="0" anchor="t" bIns="24075" lIns="24075" spcFirstLastPara="1" rIns="24075" wrap="square" tIns="24075">
            <a:noAutofit/>
          </a:bodyPr>
          <a:lstStyle>
            <a:lvl1pPr lvl="0" marR="0" algn="ctr">
              <a:lnSpc>
                <a:spcPct val="100000"/>
              </a:lnSpc>
              <a:spcBef>
                <a:spcPts val="600"/>
              </a:spcBef>
              <a:spcAft>
                <a:spcPts val="0"/>
              </a:spcAft>
              <a:buClr>
                <a:srgbClr val="888888"/>
              </a:buClr>
              <a:buSzPts val="2900"/>
              <a:buFont typeface="Arial"/>
              <a:buNone/>
              <a:defRPr b="0" i="0" sz="2900" u="none" cap="none" strike="noStrike">
                <a:solidFill>
                  <a:srgbClr val="888888"/>
                </a:solidFill>
                <a:latin typeface="Calibri"/>
                <a:ea typeface="Calibri"/>
                <a:cs typeface="Calibri"/>
                <a:sym typeface="Calibri"/>
              </a:defRPr>
            </a:lvl1pPr>
            <a:lvl2pPr lvl="1" marR="0" algn="ctr">
              <a:lnSpc>
                <a:spcPct val="100000"/>
              </a:lnSpc>
              <a:spcBef>
                <a:spcPts val="500"/>
              </a:spcBef>
              <a:spcAft>
                <a:spcPts val="0"/>
              </a:spcAft>
              <a:buClr>
                <a:srgbClr val="888888"/>
              </a:buClr>
              <a:buSzPts val="2500"/>
              <a:buFont typeface="Arial"/>
              <a:buNone/>
              <a:defRPr b="0" i="0" sz="2500" u="none" cap="none" strike="noStrike">
                <a:solidFill>
                  <a:srgbClr val="888888"/>
                </a:solidFill>
                <a:latin typeface="Calibri"/>
                <a:ea typeface="Calibri"/>
                <a:cs typeface="Calibri"/>
                <a:sym typeface="Calibri"/>
              </a:defRPr>
            </a:lvl2pPr>
            <a:lvl3pPr lvl="2" marR="0" algn="ctr">
              <a:lnSpc>
                <a:spcPct val="100000"/>
              </a:lnSpc>
              <a:spcBef>
                <a:spcPts val="40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3pPr>
            <a:lvl4pPr lvl="3" marR="0" algn="ctr">
              <a:lnSpc>
                <a:spcPct val="100000"/>
              </a:lnSpc>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4pPr>
            <a:lvl5pPr lvl="4" marR="0" algn="ctr">
              <a:lnSpc>
                <a:spcPct val="100000"/>
              </a:lnSpc>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9pPr>
          </a:lstStyle>
          <a:p/>
        </p:txBody>
      </p:sp>
      <p:sp>
        <p:nvSpPr>
          <p:cNvPr id="14" name="Google Shape;14;p20"/>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15" name="Google Shape;15;p20"/>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16" name="Google Shape;16;p20"/>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457200" y="205978"/>
            <a:ext cx="8229600" cy="8574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chemeClr val="dk1"/>
              </a:buClr>
              <a:buSzPts val="1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70" name="Google Shape;70;p29"/>
          <p:cNvSpPr txBox="1"/>
          <p:nvPr>
            <p:ph idx="1" type="body"/>
          </p:nvPr>
        </p:nvSpPr>
        <p:spPr>
          <a:xfrm rot="5400000">
            <a:off x="2874750" y="-1217399"/>
            <a:ext cx="3394500" cy="8229600"/>
          </a:xfrm>
          <a:prstGeom prst="rect">
            <a:avLst/>
          </a:prstGeom>
          <a:noFill/>
          <a:ln>
            <a:noFill/>
          </a:ln>
        </p:spPr>
        <p:txBody>
          <a:bodyPr anchorCtr="0" anchor="t" bIns="24075" lIns="24075" spcFirstLastPara="1" rIns="24075" wrap="square" tIns="24075">
            <a:noAutofit/>
          </a:bodyPr>
          <a:lstStyle>
            <a:lvl1pPr indent="-412750" lvl="0" marL="457200" marR="0" algn="l">
              <a:lnSpc>
                <a:spcPct val="100000"/>
              </a:lnSpc>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1pPr>
            <a:lvl2pPr indent="-387350" lvl="1" marL="914400" marR="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8300" lvl="2" marL="1371600" marR="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29"/>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72" name="Google Shape;72;p29"/>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73" name="Google Shape;73;p29"/>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5463750" y="1371629"/>
            <a:ext cx="4388700" cy="20574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chemeClr val="dk1"/>
              </a:buClr>
              <a:buSzPts val="1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76" name="Google Shape;76;p30"/>
          <p:cNvSpPr txBox="1"/>
          <p:nvPr>
            <p:ph idx="1" type="body"/>
          </p:nvPr>
        </p:nvSpPr>
        <p:spPr>
          <a:xfrm rot="5400000">
            <a:off x="1272750" y="-609571"/>
            <a:ext cx="4388700" cy="6019800"/>
          </a:xfrm>
          <a:prstGeom prst="rect">
            <a:avLst/>
          </a:prstGeom>
          <a:noFill/>
          <a:ln>
            <a:noFill/>
          </a:ln>
        </p:spPr>
        <p:txBody>
          <a:bodyPr anchorCtr="0" anchor="t" bIns="24075" lIns="24075" spcFirstLastPara="1" rIns="24075" wrap="square" tIns="24075">
            <a:noAutofit/>
          </a:bodyPr>
          <a:lstStyle>
            <a:lvl1pPr indent="-412750" lvl="0" marL="457200" marR="0" algn="l">
              <a:lnSpc>
                <a:spcPct val="100000"/>
              </a:lnSpc>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1pPr>
            <a:lvl2pPr indent="-387350" lvl="1" marL="914400" marR="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8300" lvl="2" marL="1371600" marR="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30"/>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78" name="Google Shape;78;p30"/>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79" name="Google Shape;79;p30"/>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4" name="Shape 84"/>
        <p:cNvGrpSpPr/>
        <p:nvPr/>
      </p:nvGrpSpPr>
      <p:grpSpPr>
        <a:xfrm>
          <a:off x="0" y="0"/>
          <a:ext cx="0" cy="0"/>
          <a:chOff x="0" y="0"/>
          <a:chExt cx="0" cy="0"/>
        </a:xfrm>
      </p:grpSpPr>
      <p:sp>
        <p:nvSpPr>
          <p:cNvPr id="85" name="Google Shape;85;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Arial"/>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6" name="Google Shape;86;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rial"/>
              <a:buNone/>
              <a:defRPr sz="2800"/>
            </a:lvl1pPr>
            <a:lvl2pPr lvl="1" algn="ctr">
              <a:lnSpc>
                <a:spcPct val="100000"/>
              </a:lnSpc>
              <a:spcBef>
                <a:spcPts val="0"/>
              </a:spcBef>
              <a:spcAft>
                <a:spcPts val="0"/>
              </a:spcAft>
              <a:buSzPts val="2800"/>
              <a:buFont typeface="Arial"/>
              <a:buNone/>
              <a:defRPr sz="2800"/>
            </a:lvl2pPr>
            <a:lvl3pPr lvl="2" algn="ctr">
              <a:lnSpc>
                <a:spcPct val="100000"/>
              </a:lnSpc>
              <a:spcBef>
                <a:spcPts val="0"/>
              </a:spcBef>
              <a:spcAft>
                <a:spcPts val="0"/>
              </a:spcAft>
              <a:buSzPts val="2800"/>
              <a:buFont typeface="Arial"/>
              <a:buNone/>
              <a:defRPr sz="2800"/>
            </a:lvl3pPr>
            <a:lvl4pPr lvl="3" algn="ctr">
              <a:lnSpc>
                <a:spcPct val="100000"/>
              </a:lnSpc>
              <a:spcBef>
                <a:spcPts val="0"/>
              </a:spcBef>
              <a:spcAft>
                <a:spcPts val="0"/>
              </a:spcAft>
              <a:buSzPts val="2800"/>
              <a:buFont typeface="Arial"/>
              <a:buNone/>
              <a:defRPr sz="2800"/>
            </a:lvl4pPr>
            <a:lvl5pPr lvl="4" algn="ctr">
              <a:lnSpc>
                <a:spcPct val="100000"/>
              </a:lnSpc>
              <a:spcBef>
                <a:spcPts val="0"/>
              </a:spcBef>
              <a:spcAft>
                <a:spcPts val="0"/>
              </a:spcAft>
              <a:buSzPts val="2800"/>
              <a:buFont typeface="Arial"/>
              <a:buNone/>
              <a:defRPr sz="2800"/>
            </a:lvl5pPr>
            <a:lvl6pPr lvl="5" algn="ctr">
              <a:lnSpc>
                <a:spcPct val="100000"/>
              </a:lnSpc>
              <a:spcBef>
                <a:spcPts val="0"/>
              </a:spcBef>
              <a:spcAft>
                <a:spcPts val="0"/>
              </a:spcAft>
              <a:buSzPts val="2800"/>
              <a:buFont typeface="Arial"/>
              <a:buNone/>
              <a:defRPr sz="2800"/>
            </a:lvl6pPr>
            <a:lvl7pPr lvl="6" algn="ctr">
              <a:lnSpc>
                <a:spcPct val="100000"/>
              </a:lnSpc>
              <a:spcBef>
                <a:spcPts val="0"/>
              </a:spcBef>
              <a:spcAft>
                <a:spcPts val="0"/>
              </a:spcAft>
              <a:buSzPts val="2800"/>
              <a:buFont typeface="Arial"/>
              <a:buNone/>
              <a:defRPr sz="2800"/>
            </a:lvl7pPr>
            <a:lvl8pPr lvl="7" algn="ctr">
              <a:lnSpc>
                <a:spcPct val="100000"/>
              </a:lnSpc>
              <a:spcBef>
                <a:spcPts val="0"/>
              </a:spcBef>
              <a:spcAft>
                <a:spcPts val="0"/>
              </a:spcAft>
              <a:buSzPts val="2800"/>
              <a:buFont typeface="Arial"/>
              <a:buNone/>
              <a:defRPr sz="2800"/>
            </a:lvl8pPr>
            <a:lvl9pPr lvl="8" algn="ctr">
              <a:lnSpc>
                <a:spcPct val="100000"/>
              </a:lnSpc>
              <a:spcBef>
                <a:spcPts val="0"/>
              </a:spcBef>
              <a:spcAft>
                <a:spcPts val="0"/>
              </a:spcAft>
              <a:buSzPts val="2800"/>
              <a:buFont typeface="Arial"/>
              <a:buNone/>
              <a:defRPr sz="2800"/>
            </a:lvl9pPr>
          </a:lstStyle>
          <a:p/>
        </p:txBody>
      </p:sp>
      <p:sp>
        <p:nvSpPr>
          <p:cNvPr id="87" name="Google Shape;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8" name="Shape 88"/>
        <p:cNvGrpSpPr/>
        <p:nvPr/>
      </p:nvGrpSpPr>
      <p:grpSpPr>
        <a:xfrm>
          <a:off x="0" y="0"/>
          <a:ext cx="0" cy="0"/>
          <a:chOff x="0" y="0"/>
          <a:chExt cx="0" cy="0"/>
        </a:xfrm>
      </p:grpSpPr>
      <p:sp>
        <p:nvSpPr>
          <p:cNvPr id="89" name="Google Shape;89;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Arial"/>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0" name="Google Shape;9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1" name="Shape 91"/>
        <p:cNvGrpSpPr/>
        <p:nvPr/>
      </p:nvGrpSpPr>
      <p:grpSpPr>
        <a:xfrm>
          <a:off x="0" y="0"/>
          <a:ext cx="0" cy="0"/>
          <a:chOff x="0" y="0"/>
          <a:chExt cx="0" cy="0"/>
        </a:xfrm>
      </p:grpSpPr>
      <p:sp>
        <p:nvSpPr>
          <p:cNvPr id="92" name="Google Shape;9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Arial"/>
              <a:buChar char="●"/>
              <a:defRPr/>
            </a:lvl1pPr>
            <a:lvl2pPr indent="-317500" lvl="1" marL="914400" algn="l">
              <a:lnSpc>
                <a:spcPct val="115000"/>
              </a:lnSpc>
              <a:spcBef>
                <a:spcPts val="1600"/>
              </a:spcBef>
              <a:spcAft>
                <a:spcPts val="0"/>
              </a:spcAft>
              <a:buSzPts val="1400"/>
              <a:buFont typeface="Arial"/>
              <a:buChar char="○"/>
              <a:defRPr/>
            </a:lvl2pPr>
            <a:lvl3pPr indent="-317500" lvl="2" marL="1371600" algn="l">
              <a:lnSpc>
                <a:spcPct val="115000"/>
              </a:lnSpc>
              <a:spcBef>
                <a:spcPts val="1600"/>
              </a:spcBef>
              <a:spcAft>
                <a:spcPts val="0"/>
              </a:spcAft>
              <a:buSzPts val="1400"/>
              <a:buFont typeface="Arial"/>
              <a:buChar char="■"/>
              <a:defRPr/>
            </a:lvl3pPr>
            <a:lvl4pPr indent="-317500" lvl="3" marL="1828800" algn="l">
              <a:lnSpc>
                <a:spcPct val="115000"/>
              </a:lnSpc>
              <a:spcBef>
                <a:spcPts val="1600"/>
              </a:spcBef>
              <a:spcAft>
                <a:spcPts val="0"/>
              </a:spcAft>
              <a:buSzPts val="1400"/>
              <a:buFont typeface="Arial"/>
              <a:buChar char="●"/>
              <a:defRPr/>
            </a:lvl4pPr>
            <a:lvl5pPr indent="-317500" lvl="4" marL="2286000" algn="l">
              <a:lnSpc>
                <a:spcPct val="115000"/>
              </a:lnSpc>
              <a:spcBef>
                <a:spcPts val="1600"/>
              </a:spcBef>
              <a:spcAft>
                <a:spcPts val="0"/>
              </a:spcAft>
              <a:buSzPts val="1400"/>
              <a:buFont typeface="Arial"/>
              <a:buChar char="○"/>
              <a:defRPr/>
            </a:lvl5pPr>
            <a:lvl6pPr indent="-317500" lvl="5" marL="2743200" algn="l">
              <a:lnSpc>
                <a:spcPct val="115000"/>
              </a:lnSpc>
              <a:spcBef>
                <a:spcPts val="1600"/>
              </a:spcBef>
              <a:spcAft>
                <a:spcPts val="0"/>
              </a:spcAft>
              <a:buSzPts val="1400"/>
              <a:buFont typeface="Arial"/>
              <a:buChar char="■"/>
              <a:defRPr/>
            </a:lvl6pPr>
            <a:lvl7pPr indent="-317500" lvl="6" marL="3200400" algn="l">
              <a:lnSpc>
                <a:spcPct val="115000"/>
              </a:lnSpc>
              <a:spcBef>
                <a:spcPts val="1600"/>
              </a:spcBef>
              <a:spcAft>
                <a:spcPts val="0"/>
              </a:spcAft>
              <a:buSzPts val="1400"/>
              <a:buFont typeface="Arial"/>
              <a:buChar char="●"/>
              <a:defRPr/>
            </a:lvl7pPr>
            <a:lvl8pPr indent="-317500" lvl="7" marL="3657600" algn="l">
              <a:lnSpc>
                <a:spcPct val="115000"/>
              </a:lnSpc>
              <a:spcBef>
                <a:spcPts val="1600"/>
              </a:spcBef>
              <a:spcAft>
                <a:spcPts val="0"/>
              </a:spcAft>
              <a:buSzPts val="1400"/>
              <a:buFont typeface="Arial"/>
              <a:buChar char="○"/>
              <a:defRPr/>
            </a:lvl8pPr>
            <a:lvl9pPr indent="-317500" lvl="8" marL="4114800" algn="l">
              <a:lnSpc>
                <a:spcPct val="115000"/>
              </a:lnSpc>
              <a:spcBef>
                <a:spcPts val="1600"/>
              </a:spcBef>
              <a:spcAft>
                <a:spcPts val="1600"/>
              </a:spcAft>
              <a:buSzPts val="1400"/>
              <a:buFont typeface="Arial"/>
              <a:buChar char="■"/>
              <a:defRPr/>
            </a:lvl9pPr>
          </a:lstStyle>
          <a:p/>
        </p:txBody>
      </p:sp>
      <p:sp>
        <p:nvSpPr>
          <p:cNvPr id="94" name="Google Shape;9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5" name="Shape 95"/>
        <p:cNvGrpSpPr/>
        <p:nvPr/>
      </p:nvGrpSpPr>
      <p:grpSpPr>
        <a:xfrm>
          <a:off x="0" y="0"/>
          <a:ext cx="0" cy="0"/>
          <a:chOff x="0" y="0"/>
          <a:chExt cx="0" cy="0"/>
        </a:xfrm>
      </p:grpSpPr>
      <p:sp>
        <p:nvSpPr>
          <p:cNvPr id="96" name="Google Shape;9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Arial"/>
              <a:buChar char="●"/>
              <a:defRPr sz="1400"/>
            </a:lvl1pPr>
            <a:lvl2pPr indent="-304800" lvl="1" marL="914400" algn="l">
              <a:lnSpc>
                <a:spcPct val="115000"/>
              </a:lnSpc>
              <a:spcBef>
                <a:spcPts val="1600"/>
              </a:spcBef>
              <a:spcAft>
                <a:spcPts val="0"/>
              </a:spcAft>
              <a:buSzPts val="1200"/>
              <a:buFont typeface="Arial"/>
              <a:buChar char="○"/>
              <a:defRPr sz="1200"/>
            </a:lvl2pPr>
            <a:lvl3pPr indent="-304800" lvl="2" marL="1371600" algn="l">
              <a:lnSpc>
                <a:spcPct val="115000"/>
              </a:lnSpc>
              <a:spcBef>
                <a:spcPts val="1600"/>
              </a:spcBef>
              <a:spcAft>
                <a:spcPts val="0"/>
              </a:spcAft>
              <a:buSzPts val="1200"/>
              <a:buFont typeface="Arial"/>
              <a:buChar char="■"/>
              <a:defRPr sz="1200"/>
            </a:lvl3pPr>
            <a:lvl4pPr indent="-304800" lvl="3" marL="1828800" algn="l">
              <a:lnSpc>
                <a:spcPct val="115000"/>
              </a:lnSpc>
              <a:spcBef>
                <a:spcPts val="1600"/>
              </a:spcBef>
              <a:spcAft>
                <a:spcPts val="0"/>
              </a:spcAft>
              <a:buSzPts val="1200"/>
              <a:buFont typeface="Arial"/>
              <a:buChar char="●"/>
              <a:defRPr sz="1200"/>
            </a:lvl4pPr>
            <a:lvl5pPr indent="-304800" lvl="4" marL="2286000" algn="l">
              <a:lnSpc>
                <a:spcPct val="115000"/>
              </a:lnSpc>
              <a:spcBef>
                <a:spcPts val="1600"/>
              </a:spcBef>
              <a:spcAft>
                <a:spcPts val="0"/>
              </a:spcAft>
              <a:buSzPts val="1200"/>
              <a:buFont typeface="Arial"/>
              <a:buChar char="○"/>
              <a:defRPr sz="1200"/>
            </a:lvl5pPr>
            <a:lvl6pPr indent="-304800" lvl="5" marL="2743200" algn="l">
              <a:lnSpc>
                <a:spcPct val="115000"/>
              </a:lnSpc>
              <a:spcBef>
                <a:spcPts val="1600"/>
              </a:spcBef>
              <a:spcAft>
                <a:spcPts val="0"/>
              </a:spcAft>
              <a:buSzPts val="1200"/>
              <a:buFont typeface="Arial"/>
              <a:buChar char="■"/>
              <a:defRPr sz="1200"/>
            </a:lvl6pPr>
            <a:lvl7pPr indent="-304800" lvl="6" marL="3200400" algn="l">
              <a:lnSpc>
                <a:spcPct val="115000"/>
              </a:lnSpc>
              <a:spcBef>
                <a:spcPts val="1600"/>
              </a:spcBef>
              <a:spcAft>
                <a:spcPts val="0"/>
              </a:spcAft>
              <a:buSzPts val="1200"/>
              <a:buFont typeface="Arial"/>
              <a:buChar char="●"/>
              <a:defRPr sz="1200"/>
            </a:lvl7pPr>
            <a:lvl8pPr indent="-304800" lvl="7" marL="3657600" algn="l">
              <a:lnSpc>
                <a:spcPct val="115000"/>
              </a:lnSpc>
              <a:spcBef>
                <a:spcPts val="1600"/>
              </a:spcBef>
              <a:spcAft>
                <a:spcPts val="0"/>
              </a:spcAft>
              <a:buSzPts val="1200"/>
              <a:buFont typeface="Arial"/>
              <a:buChar char="○"/>
              <a:defRPr sz="1200"/>
            </a:lvl8pPr>
            <a:lvl9pPr indent="-304800" lvl="8" marL="4114800" algn="l">
              <a:lnSpc>
                <a:spcPct val="115000"/>
              </a:lnSpc>
              <a:spcBef>
                <a:spcPts val="1600"/>
              </a:spcBef>
              <a:spcAft>
                <a:spcPts val="1600"/>
              </a:spcAft>
              <a:buSzPts val="1200"/>
              <a:buFont typeface="Arial"/>
              <a:buChar char="■"/>
              <a:defRPr sz="1200"/>
            </a:lvl9pPr>
          </a:lstStyle>
          <a:p/>
        </p:txBody>
      </p:sp>
      <p:sp>
        <p:nvSpPr>
          <p:cNvPr id="98" name="Google Shape;98;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Arial"/>
              <a:buChar char="●"/>
              <a:defRPr sz="1400"/>
            </a:lvl1pPr>
            <a:lvl2pPr indent="-304800" lvl="1" marL="914400" algn="l">
              <a:lnSpc>
                <a:spcPct val="115000"/>
              </a:lnSpc>
              <a:spcBef>
                <a:spcPts val="1600"/>
              </a:spcBef>
              <a:spcAft>
                <a:spcPts val="0"/>
              </a:spcAft>
              <a:buSzPts val="1200"/>
              <a:buFont typeface="Arial"/>
              <a:buChar char="○"/>
              <a:defRPr sz="1200"/>
            </a:lvl2pPr>
            <a:lvl3pPr indent="-304800" lvl="2" marL="1371600" algn="l">
              <a:lnSpc>
                <a:spcPct val="115000"/>
              </a:lnSpc>
              <a:spcBef>
                <a:spcPts val="1600"/>
              </a:spcBef>
              <a:spcAft>
                <a:spcPts val="0"/>
              </a:spcAft>
              <a:buSzPts val="1200"/>
              <a:buFont typeface="Arial"/>
              <a:buChar char="■"/>
              <a:defRPr sz="1200"/>
            </a:lvl3pPr>
            <a:lvl4pPr indent="-304800" lvl="3" marL="1828800" algn="l">
              <a:lnSpc>
                <a:spcPct val="115000"/>
              </a:lnSpc>
              <a:spcBef>
                <a:spcPts val="1600"/>
              </a:spcBef>
              <a:spcAft>
                <a:spcPts val="0"/>
              </a:spcAft>
              <a:buSzPts val="1200"/>
              <a:buFont typeface="Arial"/>
              <a:buChar char="●"/>
              <a:defRPr sz="1200"/>
            </a:lvl4pPr>
            <a:lvl5pPr indent="-304800" lvl="4" marL="2286000" algn="l">
              <a:lnSpc>
                <a:spcPct val="115000"/>
              </a:lnSpc>
              <a:spcBef>
                <a:spcPts val="1600"/>
              </a:spcBef>
              <a:spcAft>
                <a:spcPts val="0"/>
              </a:spcAft>
              <a:buSzPts val="1200"/>
              <a:buFont typeface="Arial"/>
              <a:buChar char="○"/>
              <a:defRPr sz="1200"/>
            </a:lvl5pPr>
            <a:lvl6pPr indent="-304800" lvl="5" marL="2743200" algn="l">
              <a:lnSpc>
                <a:spcPct val="115000"/>
              </a:lnSpc>
              <a:spcBef>
                <a:spcPts val="1600"/>
              </a:spcBef>
              <a:spcAft>
                <a:spcPts val="0"/>
              </a:spcAft>
              <a:buSzPts val="1200"/>
              <a:buFont typeface="Arial"/>
              <a:buChar char="■"/>
              <a:defRPr sz="1200"/>
            </a:lvl6pPr>
            <a:lvl7pPr indent="-304800" lvl="6" marL="3200400" algn="l">
              <a:lnSpc>
                <a:spcPct val="115000"/>
              </a:lnSpc>
              <a:spcBef>
                <a:spcPts val="1600"/>
              </a:spcBef>
              <a:spcAft>
                <a:spcPts val="0"/>
              </a:spcAft>
              <a:buSzPts val="1200"/>
              <a:buFont typeface="Arial"/>
              <a:buChar char="●"/>
              <a:defRPr sz="1200"/>
            </a:lvl7pPr>
            <a:lvl8pPr indent="-304800" lvl="7" marL="3657600" algn="l">
              <a:lnSpc>
                <a:spcPct val="115000"/>
              </a:lnSpc>
              <a:spcBef>
                <a:spcPts val="1600"/>
              </a:spcBef>
              <a:spcAft>
                <a:spcPts val="0"/>
              </a:spcAft>
              <a:buSzPts val="1200"/>
              <a:buFont typeface="Arial"/>
              <a:buChar char="○"/>
              <a:defRPr sz="1200"/>
            </a:lvl8pPr>
            <a:lvl9pPr indent="-304800" lvl="8" marL="4114800" algn="l">
              <a:lnSpc>
                <a:spcPct val="115000"/>
              </a:lnSpc>
              <a:spcBef>
                <a:spcPts val="1600"/>
              </a:spcBef>
              <a:spcAft>
                <a:spcPts val="1600"/>
              </a:spcAft>
              <a:buSzPts val="1200"/>
              <a:buFont typeface="Arial"/>
              <a:buChar char="■"/>
              <a:defRPr sz="1200"/>
            </a:lvl9pPr>
          </a:lstStyle>
          <a:p/>
        </p:txBody>
      </p:sp>
      <p:sp>
        <p:nvSpPr>
          <p:cNvPr id="99" name="Google Shape;9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0" name="Shape 100"/>
        <p:cNvGrpSpPr/>
        <p:nvPr/>
      </p:nvGrpSpPr>
      <p:grpSpPr>
        <a:xfrm>
          <a:off x="0" y="0"/>
          <a:ext cx="0" cy="0"/>
          <a:chOff x="0" y="0"/>
          <a:chExt cx="0" cy="0"/>
        </a:xfrm>
      </p:grpSpPr>
      <p:sp>
        <p:nvSpPr>
          <p:cNvPr id="101" name="Google Shape;10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 name="Google Shape;10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103" name="Shape 103"/>
        <p:cNvGrpSpPr/>
        <p:nvPr/>
      </p:nvGrpSpPr>
      <p:grpSpPr>
        <a:xfrm>
          <a:off x="0" y="0"/>
          <a:ext cx="0" cy="0"/>
          <a:chOff x="0" y="0"/>
          <a:chExt cx="0" cy="0"/>
        </a:xfrm>
      </p:grpSpPr>
      <p:sp>
        <p:nvSpPr>
          <p:cNvPr id="104" name="Google Shape;104;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rial"/>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5" name="Google Shape;105;p3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Arial"/>
              <a:buChar char="●"/>
              <a:defRPr sz="1200"/>
            </a:lvl1pPr>
            <a:lvl2pPr indent="-304800" lvl="1" marL="914400" algn="l">
              <a:lnSpc>
                <a:spcPct val="115000"/>
              </a:lnSpc>
              <a:spcBef>
                <a:spcPts val="1600"/>
              </a:spcBef>
              <a:spcAft>
                <a:spcPts val="0"/>
              </a:spcAft>
              <a:buSzPts val="1200"/>
              <a:buFont typeface="Arial"/>
              <a:buChar char="○"/>
              <a:defRPr sz="1200"/>
            </a:lvl2pPr>
            <a:lvl3pPr indent="-304800" lvl="2" marL="1371600" algn="l">
              <a:lnSpc>
                <a:spcPct val="115000"/>
              </a:lnSpc>
              <a:spcBef>
                <a:spcPts val="1600"/>
              </a:spcBef>
              <a:spcAft>
                <a:spcPts val="0"/>
              </a:spcAft>
              <a:buSzPts val="1200"/>
              <a:buFont typeface="Arial"/>
              <a:buChar char="■"/>
              <a:defRPr sz="1200"/>
            </a:lvl3pPr>
            <a:lvl4pPr indent="-304800" lvl="3" marL="1828800" algn="l">
              <a:lnSpc>
                <a:spcPct val="115000"/>
              </a:lnSpc>
              <a:spcBef>
                <a:spcPts val="1600"/>
              </a:spcBef>
              <a:spcAft>
                <a:spcPts val="0"/>
              </a:spcAft>
              <a:buSzPts val="1200"/>
              <a:buFont typeface="Arial"/>
              <a:buChar char="●"/>
              <a:defRPr sz="1200"/>
            </a:lvl4pPr>
            <a:lvl5pPr indent="-304800" lvl="4" marL="2286000" algn="l">
              <a:lnSpc>
                <a:spcPct val="115000"/>
              </a:lnSpc>
              <a:spcBef>
                <a:spcPts val="1600"/>
              </a:spcBef>
              <a:spcAft>
                <a:spcPts val="0"/>
              </a:spcAft>
              <a:buSzPts val="1200"/>
              <a:buFont typeface="Arial"/>
              <a:buChar char="○"/>
              <a:defRPr sz="1200"/>
            </a:lvl5pPr>
            <a:lvl6pPr indent="-304800" lvl="5" marL="2743200" algn="l">
              <a:lnSpc>
                <a:spcPct val="115000"/>
              </a:lnSpc>
              <a:spcBef>
                <a:spcPts val="1600"/>
              </a:spcBef>
              <a:spcAft>
                <a:spcPts val="0"/>
              </a:spcAft>
              <a:buSzPts val="1200"/>
              <a:buFont typeface="Arial"/>
              <a:buChar char="■"/>
              <a:defRPr sz="1200"/>
            </a:lvl6pPr>
            <a:lvl7pPr indent="-304800" lvl="6" marL="3200400" algn="l">
              <a:lnSpc>
                <a:spcPct val="115000"/>
              </a:lnSpc>
              <a:spcBef>
                <a:spcPts val="1600"/>
              </a:spcBef>
              <a:spcAft>
                <a:spcPts val="0"/>
              </a:spcAft>
              <a:buSzPts val="1200"/>
              <a:buFont typeface="Arial"/>
              <a:buChar char="●"/>
              <a:defRPr sz="1200"/>
            </a:lvl7pPr>
            <a:lvl8pPr indent="-304800" lvl="7" marL="3657600" algn="l">
              <a:lnSpc>
                <a:spcPct val="115000"/>
              </a:lnSpc>
              <a:spcBef>
                <a:spcPts val="1600"/>
              </a:spcBef>
              <a:spcAft>
                <a:spcPts val="0"/>
              </a:spcAft>
              <a:buSzPts val="1200"/>
              <a:buFont typeface="Arial"/>
              <a:buChar char="○"/>
              <a:defRPr sz="1200"/>
            </a:lvl8pPr>
            <a:lvl9pPr indent="-304800" lvl="8" marL="4114800" algn="l">
              <a:lnSpc>
                <a:spcPct val="115000"/>
              </a:lnSpc>
              <a:spcBef>
                <a:spcPts val="1600"/>
              </a:spcBef>
              <a:spcAft>
                <a:spcPts val="1600"/>
              </a:spcAft>
              <a:buSzPts val="1200"/>
              <a:buFont typeface="Arial"/>
              <a:buChar char="■"/>
              <a:defRPr sz="1200"/>
            </a:lvl9pPr>
          </a:lstStyle>
          <a:p/>
        </p:txBody>
      </p:sp>
      <p:sp>
        <p:nvSpPr>
          <p:cNvPr id="106" name="Google Shape;10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107" name="Shape 107"/>
        <p:cNvGrpSpPr/>
        <p:nvPr/>
      </p:nvGrpSpPr>
      <p:grpSpPr>
        <a:xfrm>
          <a:off x="0" y="0"/>
          <a:ext cx="0" cy="0"/>
          <a:chOff x="0" y="0"/>
          <a:chExt cx="0" cy="0"/>
        </a:xfrm>
      </p:grpSpPr>
      <p:sp>
        <p:nvSpPr>
          <p:cNvPr id="108" name="Google Shape;108;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Font typeface="Arial"/>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9" name="Google Shape;10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110" name="Shape 110"/>
        <p:cNvGrpSpPr/>
        <p:nvPr/>
      </p:nvGrpSpPr>
      <p:grpSpPr>
        <a:xfrm>
          <a:off x="0" y="0"/>
          <a:ext cx="0" cy="0"/>
          <a:chOff x="0" y="0"/>
          <a:chExt cx="0" cy="0"/>
        </a:xfrm>
      </p:grpSpPr>
      <p:sp>
        <p:nvSpPr>
          <p:cNvPr id="111" name="Google Shape;111;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Arial"/>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3" name="Google Shape;113;p3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Arial"/>
              <a:buNone/>
              <a:defRPr sz="2100"/>
            </a:lvl1pPr>
            <a:lvl2pPr lvl="1" algn="ctr">
              <a:lnSpc>
                <a:spcPct val="100000"/>
              </a:lnSpc>
              <a:spcBef>
                <a:spcPts val="0"/>
              </a:spcBef>
              <a:spcAft>
                <a:spcPts val="0"/>
              </a:spcAft>
              <a:buSzPts val="2100"/>
              <a:buFont typeface="Arial"/>
              <a:buNone/>
              <a:defRPr sz="2100"/>
            </a:lvl2pPr>
            <a:lvl3pPr lvl="2" algn="ctr">
              <a:lnSpc>
                <a:spcPct val="100000"/>
              </a:lnSpc>
              <a:spcBef>
                <a:spcPts val="0"/>
              </a:spcBef>
              <a:spcAft>
                <a:spcPts val="0"/>
              </a:spcAft>
              <a:buSzPts val="2100"/>
              <a:buFont typeface="Arial"/>
              <a:buNone/>
              <a:defRPr sz="2100"/>
            </a:lvl3pPr>
            <a:lvl4pPr lvl="3" algn="ctr">
              <a:lnSpc>
                <a:spcPct val="100000"/>
              </a:lnSpc>
              <a:spcBef>
                <a:spcPts val="0"/>
              </a:spcBef>
              <a:spcAft>
                <a:spcPts val="0"/>
              </a:spcAft>
              <a:buSzPts val="2100"/>
              <a:buFont typeface="Arial"/>
              <a:buNone/>
              <a:defRPr sz="2100"/>
            </a:lvl4pPr>
            <a:lvl5pPr lvl="4" algn="ctr">
              <a:lnSpc>
                <a:spcPct val="100000"/>
              </a:lnSpc>
              <a:spcBef>
                <a:spcPts val="0"/>
              </a:spcBef>
              <a:spcAft>
                <a:spcPts val="0"/>
              </a:spcAft>
              <a:buSzPts val="2100"/>
              <a:buFont typeface="Arial"/>
              <a:buNone/>
              <a:defRPr sz="2100"/>
            </a:lvl5pPr>
            <a:lvl6pPr lvl="5" algn="ctr">
              <a:lnSpc>
                <a:spcPct val="100000"/>
              </a:lnSpc>
              <a:spcBef>
                <a:spcPts val="0"/>
              </a:spcBef>
              <a:spcAft>
                <a:spcPts val="0"/>
              </a:spcAft>
              <a:buSzPts val="2100"/>
              <a:buFont typeface="Arial"/>
              <a:buNone/>
              <a:defRPr sz="2100"/>
            </a:lvl6pPr>
            <a:lvl7pPr lvl="6" algn="ctr">
              <a:lnSpc>
                <a:spcPct val="100000"/>
              </a:lnSpc>
              <a:spcBef>
                <a:spcPts val="0"/>
              </a:spcBef>
              <a:spcAft>
                <a:spcPts val="0"/>
              </a:spcAft>
              <a:buSzPts val="2100"/>
              <a:buFont typeface="Arial"/>
              <a:buNone/>
              <a:defRPr sz="2100"/>
            </a:lvl7pPr>
            <a:lvl8pPr lvl="7" algn="ctr">
              <a:lnSpc>
                <a:spcPct val="100000"/>
              </a:lnSpc>
              <a:spcBef>
                <a:spcPts val="0"/>
              </a:spcBef>
              <a:spcAft>
                <a:spcPts val="0"/>
              </a:spcAft>
              <a:buSzPts val="2100"/>
              <a:buFont typeface="Arial"/>
              <a:buNone/>
              <a:defRPr sz="2100"/>
            </a:lvl8pPr>
            <a:lvl9pPr lvl="8" algn="ctr">
              <a:lnSpc>
                <a:spcPct val="100000"/>
              </a:lnSpc>
              <a:spcBef>
                <a:spcPts val="0"/>
              </a:spcBef>
              <a:spcAft>
                <a:spcPts val="0"/>
              </a:spcAft>
              <a:buSzPts val="2100"/>
              <a:buFont typeface="Arial"/>
              <a:buNone/>
              <a:defRPr sz="2100"/>
            </a:lvl9pPr>
          </a:lstStyle>
          <a:p/>
        </p:txBody>
      </p:sp>
      <p:sp>
        <p:nvSpPr>
          <p:cNvPr id="114" name="Google Shape;114;p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Arial"/>
              <a:buChar char="●"/>
              <a:defRPr/>
            </a:lvl1pPr>
            <a:lvl2pPr indent="-317500" lvl="1" marL="914400" algn="l">
              <a:lnSpc>
                <a:spcPct val="115000"/>
              </a:lnSpc>
              <a:spcBef>
                <a:spcPts val="1600"/>
              </a:spcBef>
              <a:spcAft>
                <a:spcPts val="0"/>
              </a:spcAft>
              <a:buSzPts val="1400"/>
              <a:buFont typeface="Arial"/>
              <a:buChar char="○"/>
              <a:defRPr/>
            </a:lvl2pPr>
            <a:lvl3pPr indent="-317500" lvl="2" marL="1371600" algn="l">
              <a:lnSpc>
                <a:spcPct val="115000"/>
              </a:lnSpc>
              <a:spcBef>
                <a:spcPts val="1600"/>
              </a:spcBef>
              <a:spcAft>
                <a:spcPts val="0"/>
              </a:spcAft>
              <a:buSzPts val="1400"/>
              <a:buFont typeface="Arial"/>
              <a:buChar char="■"/>
              <a:defRPr/>
            </a:lvl3pPr>
            <a:lvl4pPr indent="-317500" lvl="3" marL="1828800" algn="l">
              <a:lnSpc>
                <a:spcPct val="115000"/>
              </a:lnSpc>
              <a:spcBef>
                <a:spcPts val="1600"/>
              </a:spcBef>
              <a:spcAft>
                <a:spcPts val="0"/>
              </a:spcAft>
              <a:buSzPts val="1400"/>
              <a:buFont typeface="Arial"/>
              <a:buChar char="●"/>
              <a:defRPr/>
            </a:lvl4pPr>
            <a:lvl5pPr indent="-317500" lvl="4" marL="2286000" algn="l">
              <a:lnSpc>
                <a:spcPct val="115000"/>
              </a:lnSpc>
              <a:spcBef>
                <a:spcPts val="1600"/>
              </a:spcBef>
              <a:spcAft>
                <a:spcPts val="0"/>
              </a:spcAft>
              <a:buSzPts val="1400"/>
              <a:buFont typeface="Arial"/>
              <a:buChar char="○"/>
              <a:defRPr/>
            </a:lvl5pPr>
            <a:lvl6pPr indent="-317500" lvl="5" marL="2743200" algn="l">
              <a:lnSpc>
                <a:spcPct val="115000"/>
              </a:lnSpc>
              <a:spcBef>
                <a:spcPts val="1600"/>
              </a:spcBef>
              <a:spcAft>
                <a:spcPts val="0"/>
              </a:spcAft>
              <a:buSzPts val="1400"/>
              <a:buFont typeface="Arial"/>
              <a:buChar char="■"/>
              <a:defRPr/>
            </a:lvl6pPr>
            <a:lvl7pPr indent="-317500" lvl="6" marL="3200400" algn="l">
              <a:lnSpc>
                <a:spcPct val="115000"/>
              </a:lnSpc>
              <a:spcBef>
                <a:spcPts val="1600"/>
              </a:spcBef>
              <a:spcAft>
                <a:spcPts val="0"/>
              </a:spcAft>
              <a:buSzPts val="1400"/>
              <a:buFont typeface="Arial"/>
              <a:buChar char="●"/>
              <a:defRPr/>
            </a:lvl7pPr>
            <a:lvl8pPr indent="-317500" lvl="7" marL="3657600" algn="l">
              <a:lnSpc>
                <a:spcPct val="115000"/>
              </a:lnSpc>
              <a:spcBef>
                <a:spcPts val="1600"/>
              </a:spcBef>
              <a:spcAft>
                <a:spcPts val="0"/>
              </a:spcAft>
              <a:buSzPts val="1400"/>
              <a:buFont typeface="Arial"/>
              <a:buChar char="○"/>
              <a:defRPr/>
            </a:lvl8pPr>
            <a:lvl9pPr indent="-317500" lvl="8" marL="4114800" algn="l">
              <a:lnSpc>
                <a:spcPct val="115000"/>
              </a:lnSpc>
              <a:spcBef>
                <a:spcPts val="1600"/>
              </a:spcBef>
              <a:spcAft>
                <a:spcPts val="1600"/>
              </a:spcAft>
              <a:buSzPts val="1400"/>
              <a:buFont typeface="Arial"/>
              <a:buChar char="■"/>
              <a:defRPr/>
            </a:lvl9pPr>
          </a:lstStyle>
          <a:p/>
        </p:txBody>
      </p:sp>
      <p:sp>
        <p:nvSpPr>
          <p:cNvPr id="115" name="Google Shape;11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21"/>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b="0" i="0" sz="11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19" name="Google Shape;19;p21"/>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b="0" i="0" sz="11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20" name="Google Shape;20;p21"/>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116" name="Shape 116"/>
        <p:cNvGrpSpPr/>
        <p:nvPr/>
      </p:nvGrpSpPr>
      <p:grpSpPr>
        <a:xfrm>
          <a:off x="0" y="0"/>
          <a:ext cx="0" cy="0"/>
          <a:chOff x="0" y="0"/>
          <a:chExt cx="0" cy="0"/>
        </a:xfrm>
      </p:grpSpPr>
      <p:sp>
        <p:nvSpPr>
          <p:cNvPr id="117" name="Google Shape;117;p4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Arial"/>
              <a:buNone/>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1600"/>
              </a:spcBef>
              <a:spcAft>
                <a:spcPts val="0"/>
              </a:spcAft>
              <a:buSzPts val="1800"/>
              <a:buChar char="■"/>
              <a:defRPr/>
            </a:lvl3pPr>
            <a:lvl4pPr indent="-342900" lvl="3" marL="1828800" algn="l">
              <a:lnSpc>
                <a:spcPct val="115000"/>
              </a:lnSpc>
              <a:spcBef>
                <a:spcPts val="1600"/>
              </a:spcBef>
              <a:spcAft>
                <a:spcPts val="0"/>
              </a:spcAft>
              <a:buSzPts val="1800"/>
              <a:buChar char="●"/>
              <a:defRPr/>
            </a:lvl4pPr>
            <a:lvl5pPr indent="-342900" lvl="4" marL="2286000" algn="l">
              <a:lnSpc>
                <a:spcPct val="115000"/>
              </a:lnSpc>
              <a:spcBef>
                <a:spcPts val="1600"/>
              </a:spcBef>
              <a:spcAft>
                <a:spcPts val="0"/>
              </a:spcAft>
              <a:buSzPts val="1800"/>
              <a:buChar char="○"/>
              <a:defRPr/>
            </a:lvl5pPr>
            <a:lvl6pPr indent="-342900" lvl="5" marL="2743200" algn="l">
              <a:lnSpc>
                <a:spcPct val="115000"/>
              </a:lnSpc>
              <a:spcBef>
                <a:spcPts val="1600"/>
              </a:spcBef>
              <a:spcAft>
                <a:spcPts val="0"/>
              </a:spcAft>
              <a:buSzPts val="1800"/>
              <a:buChar char="■"/>
              <a:defRPr/>
            </a:lvl6pPr>
            <a:lvl7pPr indent="-342900" lvl="6" marL="3200400" algn="l">
              <a:lnSpc>
                <a:spcPct val="115000"/>
              </a:lnSpc>
              <a:spcBef>
                <a:spcPts val="1600"/>
              </a:spcBef>
              <a:spcAft>
                <a:spcPts val="0"/>
              </a:spcAft>
              <a:buSzPts val="1800"/>
              <a:buChar char="●"/>
              <a:defRPr/>
            </a:lvl7pPr>
            <a:lvl8pPr indent="-342900" lvl="7" marL="3657600" algn="l">
              <a:lnSpc>
                <a:spcPct val="115000"/>
              </a:lnSpc>
              <a:spcBef>
                <a:spcPts val="1600"/>
              </a:spcBef>
              <a:spcAft>
                <a:spcPts val="0"/>
              </a:spcAft>
              <a:buSzPts val="1800"/>
              <a:buChar char="○"/>
              <a:defRPr/>
            </a:lvl8pPr>
            <a:lvl9pPr indent="-342900" lvl="8" marL="4114800" algn="l">
              <a:lnSpc>
                <a:spcPct val="115000"/>
              </a:lnSpc>
              <a:spcBef>
                <a:spcPts val="1600"/>
              </a:spcBef>
              <a:spcAft>
                <a:spcPts val="1600"/>
              </a:spcAft>
              <a:buSzPts val="1800"/>
              <a:buChar char="■"/>
              <a:defRPr/>
            </a:lvl9pPr>
          </a:lstStyle>
          <a:p/>
        </p:txBody>
      </p:sp>
      <p:sp>
        <p:nvSpPr>
          <p:cNvPr id="118" name="Google Shape;11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119" name="Shape 119"/>
        <p:cNvGrpSpPr/>
        <p:nvPr/>
      </p:nvGrpSpPr>
      <p:grpSpPr>
        <a:xfrm>
          <a:off x="0" y="0"/>
          <a:ext cx="0" cy="0"/>
          <a:chOff x="0" y="0"/>
          <a:chExt cx="0" cy="0"/>
        </a:xfrm>
      </p:grpSpPr>
      <p:sp>
        <p:nvSpPr>
          <p:cNvPr id="120" name="Google Shape;120;p4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Font typeface="Arial"/>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121" name="Google Shape;121;p4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Arial"/>
              <a:buChar char="●"/>
              <a:defRPr/>
            </a:lvl1pPr>
            <a:lvl2pPr indent="-317500" lvl="1" marL="914400" algn="ctr">
              <a:lnSpc>
                <a:spcPct val="115000"/>
              </a:lnSpc>
              <a:spcBef>
                <a:spcPts val="1600"/>
              </a:spcBef>
              <a:spcAft>
                <a:spcPts val="0"/>
              </a:spcAft>
              <a:buSzPts val="1400"/>
              <a:buFont typeface="Arial"/>
              <a:buChar char="○"/>
              <a:defRPr/>
            </a:lvl2pPr>
            <a:lvl3pPr indent="-317500" lvl="2" marL="1371600" algn="ctr">
              <a:lnSpc>
                <a:spcPct val="115000"/>
              </a:lnSpc>
              <a:spcBef>
                <a:spcPts val="1600"/>
              </a:spcBef>
              <a:spcAft>
                <a:spcPts val="0"/>
              </a:spcAft>
              <a:buSzPts val="1400"/>
              <a:buFont typeface="Arial"/>
              <a:buChar char="■"/>
              <a:defRPr/>
            </a:lvl3pPr>
            <a:lvl4pPr indent="-317500" lvl="3" marL="1828800" algn="ctr">
              <a:lnSpc>
                <a:spcPct val="115000"/>
              </a:lnSpc>
              <a:spcBef>
                <a:spcPts val="1600"/>
              </a:spcBef>
              <a:spcAft>
                <a:spcPts val="0"/>
              </a:spcAft>
              <a:buSzPts val="1400"/>
              <a:buFont typeface="Arial"/>
              <a:buChar char="●"/>
              <a:defRPr/>
            </a:lvl4pPr>
            <a:lvl5pPr indent="-317500" lvl="4" marL="2286000" algn="ctr">
              <a:lnSpc>
                <a:spcPct val="115000"/>
              </a:lnSpc>
              <a:spcBef>
                <a:spcPts val="1600"/>
              </a:spcBef>
              <a:spcAft>
                <a:spcPts val="0"/>
              </a:spcAft>
              <a:buSzPts val="1400"/>
              <a:buFont typeface="Arial"/>
              <a:buChar char="○"/>
              <a:defRPr/>
            </a:lvl5pPr>
            <a:lvl6pPr indent="-317500" lvl="5" marL="2743200" algn="ctr">
              <a:lnSpc>
                <a:spcPct val="115000"/>
              </a:lnSpc>
              <a:spcBef>
                <a:spcPts val="1600"/>
              </a:spcBef>
              <a:spcAft>
                <a:spcPts val="0"/>
              </a:spcAft>
              <a:buSzPts val="1400"/>
              <a:buFont typeface="Arial"/>
              <a:buChar char="■"/>
              <a:defRPr/>
            </a:lvl6pPr>
            <a:lvl7pPr indent="-317500" lvl="6" marL="3200400" algn="ctr">
              <a:lnSpc>
                <a:spcPct val="115000"/>
              </a:lnSpc>
              <a:spcBef>
                <a:spcPts val="1600"/>
              </a:spcBef>
              <a:spcAft>
                <a:spcPts val="0"/>
              </a:spcAft>
              <a:buSzPts val="1400"/>
              <a:buFont typeface="Arial"/>
              <a:buChar char="●"/>
              <a:defRPr/>
            </a:lvl7pPr>
            <a:lvl8pPr indent="-317500" lvl="7" marL="3657600" algn="ctr">
              <a:lnSpc>
                <a:spcPct val="115000"/>
              </a:lnSpc>
              <a:spcBef>
                <a:spcPts val="1600"/>
              </a:spcBef>
              <a:spcAft>
                <a:spcPts val="0"/>
              </a:spcAft>
              <a:buSzPts val="1400"/>
              <a:buFont typeface="Arial"/>
              <a:buChar char="○"/>
              <a:defRPr/>
            </a:lvl8pPr>
            <a:lvl9pPr indent="-317500" lvl="8" marL="4114800" algn="ctr">
              <a:lnSpc>
                <a:spcPct val="115000"/>
              </a:lnSpc>
              <a:spcBef>
                <a:spcPts val="1600"/>
              </a:spcBef>
              <a:spcAft>
                <a:spcPts val="1600"/>
              </a:spcAft>
              <a:buSzPts val="1400"/>
              <a:buFont typeface="Arial"/>
              <a:buChar char="■"/>
              <a:defRPr/>
            </a:lvl9pPr>
          </a:lstStyle>
          <a:p/>
        </p:txBody>
      </p:sp>
      <p:sp>
        <p:nvSpPr>
          <p:cNvPr id="122" name="Google Shape;12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3" name="Shape 123"/>
        <p:cNvGrpSpPr/>
        <p:nvPr/>
      </p:nvGrpSpPr>
      <p:grpSpPr>
        <a:xfrm>
          <a:off x="0" y="0"/>
          <a:ext cx="0" cy="0"/>
          <a:chOff x="0" y="0"/>
          <a:chExt cx="0" cy="0"/>
        </a:xfrm>
      </p:grpSpPr>
      <p:sp>
        <p:nvSpPr>
          <p:cNvPr id="124" name="Google Shape;12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457200" y="205978"/>
            <a:ext cx="8229600" cy="8574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chemeClr val="dk1"/>
              </a:buClr>
              <a:buSzPts val="1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23" name="Google Shape;23;p22"/>
          <p:cNvSpPr txBox="1"/>
          <p:nvPr>
            <p:ph idx="1" type="body"/>
          </p:nvPr>
        </p:nvSpPr>
        <p:spPr>
          <a:xfrm>
            <a:off x="457200" y="1200151"/>
            <a:ext cx="8229600" cy="3394500"/>
          </a:xfrm>
          <a:prstGeom prst="rect">
            <a:avLst/>
          </a:prstGeom>
          <a:noFill/>
          <a:ln>
            <a:noFill/>
          </a:ln>
        </p:spPr>
        <p:txBody>
          <a:bodyPr anchorCtr="0" anchor="t" bIns="24075" lIns="24075" spcFirstLastPara="1" rIns="24075" wrap="square" tIns="24075">
            <a:noAutofit/>
          </a:bodyPr>
          <a:lstStyle>
            <a:lvl1pPr indent="-412750" lvl="0" marL="457200" marR="0" algn="l">
              <a:lnSpc>
                <a:spcPct val="100000"/>
              </a:lnSpc>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1pPr>
            <a:lvl2pPr indent="-387350" lvl="1" marL="914400" marR="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8300" lvl="2" marL="1371600" marR="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22"/>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25" name="Google Shape;25;p22"/>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26" name="Google Shape;26;p22"/>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722313" y="3305175"/>
            <a:ext cx="7772400" cy="1021500"/>
          </a:xfrm>
          <a:prstGeom prst="rect">
            <a:avLst/>
          </a:prstGeom>
          <a:noFill/>
          <a:ln>
            <a:noFill/>
          </a:ln>
        </p:spPr>
        <p:txBody>
          <a:bodyPr anchorCtr="0" anchor="t" bIns="24075" lIns="24075" spcFirstLastPara="1" rIns="24075" wrap="square" tIns="24075">
            <a:noAutofit/>
          </a:bodyPr>
          <a:lstStyle>
            <a:lvl1pPr lvl="0" marR="0" algn="l">
              <a:lnSpc>
                <a:spcPct val="100000"/>
              </a:lnSpc>
              <a:spcBef>
                <a:spcPts val="0"/>
              </a:spcBef>
              <a:spcAft>
                <a:spcPts val="0"/>
              </a:spcAft>
              <a:buClr>
                <a:schemeClr val="dk1"/>
              </a:buClr>
              <a:buSzPts val="900"/>
              <a:buFont typeface="Calibri"/>
              <a:buNone/>
              <a:defRPr b="1" i="0" sz="36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29" name="Google Shape;29;p23"/>
          <p:cNvSpPr txBox="1"/>
          <p:nvPr>
            <p:ph idx="1" type="body"/>
          </p:nvPr>
        </p:nvSpPr>
        <p:spPr>
          <a:xfrm>
            <a:off x="722313" y="2180035"/>
            <a:ext cx="7772400" cy="1125000"/>
          </a:xfrm>
          <a:prstGeom prst="rect">
            <a:avLst/>
          </a:prstGeom>
          <a:noFill/>
          <a:ln>
            <a:noFill/>
          </a:ln>
        </p:spPr>
        <p:txBody>
          <a:bodyPr anchorCtr="0" anchor="b" bIns="24075" lIns="24075" spcFirstLastPara="1" rIns="24075" wrap="square" tIns="24075">
            <a:noAutofit/>
          </a:bodyPr>
          <a:lstStyle>
            <a:lvl1pPr indent="-228600" lvl="0" marL="457200" marR="0" algn="l">
              <a:lnSpc>
                <a:spcPct val="100000"/>
              </a:lnSpc>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algn="l">
              <a:lnSpc>
                <a:spcPct val="100000"/>
              </a:lnSpc>
              <a:spcBef>
                <a:spcPts val="3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2pPr>
            <a:lvl3pPr indent="-228600" lvl="2" marL="1371600" marR="0" algn="l">
              <a:lnSpc>
                <a:spcPct val="100000"/>
              </a:lnSpc>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algn="l">
              <a:lnSpc>
                <a:spcPct val="100000"/>
              </a:lnSpc>
              <a:spcBef>
                <a:spcPts val="300"/>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4pPr>
            <a:lvl5pPr indent="-228600" lvl="4" marL="2286000" marR="0" algn="l">
              <a:lnSpc>
                <a:spcPct val="100000"/>
              </a:lnSpc>
              <a:spcBef>
                <a:spcPts val="300"/>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5pPr>
            <a:lvl6pPr indent="-228600" lvl="5" marL="2743200" marR="0" algn="l">
              <a:lnSpc>
                <a:spcPct val="100000"/>
              </a:lnSpc>
              <a:spcBef>
                <a:spcPts val="300"/>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6pPr>
            <a:lvl7pPr indent="-228600" lvl="6" marL="3200400" marR="0" algn="l">
              <a:lnSpc>
                <a:spcPct val="100000"/>
              </a:lnSpc>
              <a:spcBef>
                <a:spcPts val="300"/>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7pPr>
            <a:lvl8pPr indent="-228600" lvl="7" marL="3657600" marR="0" algn="l">
              <a:lnSpc>
                <a:spcPct val="100000"/>
              </a:lnSpc>
              <a:spcBef>
                <a:spcPts val="300"/>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8pPr>
            <a:lvl9pPr indent="-228600" lvl="8" marL="4114800" marR="0" algn="l">
              <a:lnSpc>
                <a:spcPct val="100000"/>
              </a:lnSpc>
              <a:spcBef>
                <a:spcPts val="300"/>
              </a:spcBef>
              <a:spcAft>
                <a:spcPts val="0"/>
              </a:spcAft>
              <a:buClr>
                <a:srgbClr val="888888"/>
              </a:buClr>
              <a:buSzPts val="1300"/>
              <a:buFont typeface="Arial"/>
              <a:buNone/>
              <a:defRPr b="0" i="0" sz="1300" u="none" cap="none" strike="noStrike">
                <a:solidFill>
                  <a:srgbClr val="888888"/>
                </a:solidFill>
                <a:latin typeface="Calibri"/>
                <a:ea typeface="Calibri"/>
                <a:cs typeface="Calibri"/>
                <a:sym typeface="Calibri"/>
              </a:defRPr>
            </a:lvl9pPr>
          </a:lstStyle>
          <a:p/>
        </p:txBody>
      </p:sp>
      <p:sp>
        <p:nvSpPr>
          <p:cNvPr id="30" name="Google Shape;30;p23"/>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31" name="Google Shape;31;p23"/>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32" name="Google Shape;32;p23"/>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457200" y="205978"/>
            <a:ext cx="8229600" cy="8574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chemeClr val="dk1"/>
              </a:buClr>
              <a:buSzPts val="1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35" name="Google Shape;35;p24"/>
          <p:cNvSpPr txBox="1"/>
          <p:nvPr>
            <p:ph idx="1" type="body"/>
          </p:nvPr>
        </p:nvSpPr>
        <p:spPr>
          <a:xfrm>
            <a:off x="457200" y="1200151"/>
            <a:ext cx="4038600" cy="3394500"/>
          </a:xfrm>
          <a:prstGeom prst="rect">
            <a:avLst/>
          </a:prstGeom>
          <a:noFill/>
          <a:ln>
            <a:noFill/>
          </a:ln>
        </p:spPr>
        <p:txBody>
          <a:bodyPr anchorCtr="0" anchor="t" bIns="24075" lIns="24075" spcFirstLastPara="1" rIns="24075" wrap="square" tIns="24075">
            <a:noAutofit/>
          </a:bodyPr>
          <a:lstStyle>
            <a:lvl1pPr indent="-387350" lvl="0" marL="457200" marR="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1pPr>
            <a:lvl2pPr indent="-368300" lvl="1" marL="914400" marR="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2900" lvl="2" marL="1371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6" name="Google Shape;36;p24"/>
          <p:cNvSpPr txBox="1"/>
          <p:nvPr>
            <p:ph idx="2" type="body"/>
          </p:nvPr>
        </p:nvSpPr>
        <p:spPr>
          <a:xfrm>
            <a:off x="4648200" y="1200151"/>
            <a:ext cx="4038600" cy="3394500"/>
          </a:xfrm>
          <a:prstGeom prst="rect">
            <a:avLst/>
          </a:prstGeom>
          <a:noFill/>
          <a:ln>
            <a:noFill/>
          </a:ln>
        </p:spPr>
        <p:txBody>
          <a:bodyPr anchorCtr="0" anchor="t" bIns="24075" lIns="24075" spcFirstLastPara="1" rIns="24075" wrap="square" tIns="24075">
            <a:noAutofit/>
          </a:bodyPr>
          <a:lstStyle>
            <a:lvl1pPr indent="-387350" lvl="0" marL="457200" marR="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1pPr>
            <a:lvl2pPr indent="-368300" lvl="1" marL="914400" marR="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2900" lvl="2" marL="1371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7" name="Google Shape;37;p24"/>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38" name="Google Shape;38;p24"/>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39" name="Google Shape;39;p24"/>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457200" y="205978"/>
            <a:ext cx="8229600" cy="8574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chemeClr val="dk1"/>
              </a:buClr>
              <a:buSzPts val="1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42" name="Google Shape;42;p25"/>
          <p:cNvSpPr txBox="1"/>
          <p:nvPr>
            <p:ph idx="1" type="body"/>
          </p:nvPr>
        </p:nvSpPr>
        <p:spPr>
          <a:xfrm>
            <a:off x="457200" y="1151335"/>
            <a:ext cx="4040100" cy="479700"/>
          </a:xfrm>
          <a:prstGeom prst="rect">
            <a:avLst/>
          </a:prstGeom>
          <a:noFill/>
          <a:ln>
            <a:noFill/>
          </a:ln>
        </p:spPr>
        <p:txBody>
          <a:bodyPr anchorCtr="0" anchor="b" bIns="24075" lIns="24075" spcFirstLastPara="1" rIns="24075" wrap="square" tIns="24075">
            <a:noAutofit/>
          </a:bodyPr>
          <a:lstStyle>
            <a:lvl1pPr indent="-228600" lvl="0" marL="457200" marR="0" algn="l">
              <a:lnSpc>
                <a:spcPct val="100000"/>
              </a:lnSpc>
              <a:spcBef>
                <a:spcPts val="400"/>
              </a:spcBef>
              <a:spcAft>
                <a:spcPts val="0"/>
              </a:spcAft>
              <a:buClr>
                <a:schemeClr val="dk1"/>
              </a:buClr>
              <a:buSzPts val="2200"/>
              <a:buFont typeface="Arial"/>
              <a:buNone/>
              <a:defRPr b="1" i="0" sz="22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2pPr>
            <a:lvl3pPr indent="-228600" lvl="2" marL="1371600" marR="0" algn="l">
              <a:lnSpc>
                <a:spcPct val="100000"/>
              </a:lnSpc>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3pPr>
            <a:lvl4pPr indent="-228600" lvl="3" marL="18288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4pPr>
            <a:lvl5pPr indent="-228600" lvl="4" marL="22860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5pPr>
            <a:lvl6pPr indent="-228600" lvl="5" marL="27432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6pPr>
            <a:lvl7pPr indent="-228600" lvl="6" marL="32004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7pPr>
            <a:lvl8pPr indent="-228600" lvl="7" marL="36576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8pPr>
            <a:lvl9pPr indent="-228600" lvl="8" marL="41148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9pPr>
          </a:lstStyle>
          <a:p/>
        </p:txBody>
      </p:sp>
      <p:sp>
        <p:nvSpPr>
          <p:cNvPr id="43" name="Google Shape;43;p25"/>
          <p:cNvSpPr txBox="1"/>
          <p:nvPr>
            <p:ph idx="2" type="body"/>
          </p:nvPr>
        </p:nvSpPr>
        <p:spPr>
          <a:xfrm>
            <a:off x="457200" y="1631156"/>
            <a:ext cx="4040100" cy="2963400"/>
          </a:xfrm>
          <a:prstGeom prst="rect">
            <a:avLst/>
          </a:prstGeom>
          <a:noFill/>
          <a:ln>
            <a:noFill/>
          </a:ln>
        </p:spPr>
        <p:txBody>
          <a:bodyPr anchorCtr="0" anchor="t" bIns="24075" lIns="24075" spcFirstLastPara="1" rIns="24075" wrap="square" tIns="24075">
            <a:noAutofit/>
          </a:bodyPr>
          <a:lstStyle>
            <a:lvl1pPr indent="-368300" lvl="0" marL="457200" marR="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1pPr>
            <a:lvl2pPr indent="-342900" lvl="1" marL="9144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4" name="Google Shape;44;p25"/>
          <p:cNvSpPr txBox="1"/>
          <p:nvPr>
            <p:ph idx="3" type="body"/>
          </p:nvPr>
        </p:nvSpPr>
        <p:spPr>
          <a:xfrm>
            <a:off x="4645026" y="1151335"/>
            <a:ext cx="4041900" cy="479700"/>
          </a:xfrm>
          <a:prstGeom prst="rect">
            <a:avLst/>
          </a:prstGeom>
          <a:noFill/>
          <a:ln>
            <a:noFill/>
          </a:ln>
        </p:spPr>
        <p:txBody>
          <a:bodyPr anchorCtr="0" anchor="b" bIns="24075" lIns="24075" spcFirstLastPara="1" rIns="24075" wrap="square" tIns="24075">
            <a:noAutofit/>
          </a:bodyPr>
          <a:lstStyle>
            <a:lvl1pPr indent="-228600" lvl="0" marL="457200" marR="0" algn="l">
              <a:lnSpc>
                <a:spcPct val="100000"/>
              </a:lnSpc>
              <a:spcBef>
                <a:spcPts val="400"/>
              </a:spcBef>
              <a:spcAft>
                <a:spcPts val="0"/>
              </a:spcAft>
              <a:buClr>
                <a:schemeClr val="dk1"/>
              </a:buClr>
              <a:buSzPts val="2200"/>
              <a:buFont typeface="Arial"/>
              <a:buNone/>
              <a:defRPr b="1" i="0" sz="22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2pPr>
            <a:lvl3pPr indent="-228600" lvl="2" marL="1371600" marR="0" algn="l">
              <a:lnSpc>
                <a:spcPct val="100000"/>
              </a:lnSpc>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3pPr>
            <a:lvl4pPr indent="-228600" lvl="3" marL="18288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4pPr>
            <a:lvl5pPr indent="-228600" lvl="4" marL="22860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5pPr>
            <a:lvl6pPr indent="-228600" lvl="5" marL="27432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6pPr>
            <a:lvl7pPr indent="-228600" lvl="6" marL="32004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7pPr>
            <a:lvl8pPr indent="-228600" lvl="7" marL="36576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8pPr>
            <a:lvl9pPr indent="-228600" lvl="8" marL="41148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9pPr>
          </a:lstStyle>
          <a:p/>
        </p:txBody>
      </p:sp>
      <p:sp>
        <p:nvSpPr>
          <p:cNvPr id="45" name="Google Shape;45;p25"/>
          <p:cNvSpPr txBox="1"/>
          <p:nvPr>
            <p:ph idx="4" type="body"/>
          </p:nvPr>
        </p:nvSpPr>
        <p:spPr>
          <a:xfrm>
            <a:off x="4645026" y="1631156"/>
            <a:ext cx="4041900" cy="2963400"/>
          </a:xfrm>
          <a:prstGeom prst="rect">
            <a:avLst/>
          </a:prstGeom>
          <a:noFill/>
          <a:ln>
            <a:noFill/>
          </a:ln>
        </p:spPr>
        <p:txBody>
          <a:bodyPr anchorCtr="0" anchor="t" bIns="24075" lIns="24075" spcFirstLastPara="1" rIns="24075" wrap="square" tIns="24075">
            <a:noAutofit/>
          </a:bodyPr>
          <a:lstStyle>
            <a:lvl1pPr indent="-368300" lvl="0" marL="457200" marR="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1pPr>
            <a:lvl2pPr indent="-342900" lvl="1" marL="9144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6" name="Google Shape;46;p25"/>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47" name="Google Shape;47;p25"/>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48" name="Google Shape;48;p25"/>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457200" y="205978"/>
            <a:ext cx="8229600" cy="8574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chemeClr val="dk1"/>
              </a:buClr>
              <a:buSzPts val="1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51" name="Google Shape;51;p26"/>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52" name="Google Shape;52;p26"/>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53" name="Google Shape;53;p26"/>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457201" y="204787"/>
            <a:ext cx="3008400" cy="871500"/>
          </a:xfrm>
          <a:prstGeom prst="rect">
            <a:avLst/>
          </a:prstGeom>
          <a:noFill/>
          <a:ln>
            <a:noFill/>
          </a:ln>
        </p:spPr>
        <p:txBody>
          <a:bodyPr anchorCtr="0" anchor="b" bIns="24075" lIns="24075" spcFirstLastPara="1" rIns="24075" wrap="square" tIns="24075">
            <a:noAutofit/>
          </a:bodyPr>
          <a:lstStyle>
            <a:lvl1pPr lvl="0" marR="0" algn="l">
              <a:lnSpc>
                <a:spcPct val="100000"/>
              </a:lnSpc>
              <a:spcBef>
                <a:spcPts val="0"/>
              </a:spcBef>
              <a:spcAft>
                <a:spcPts val="0"/>
              </a:spcAft>
              <a:buClr>
                <a:schemeClr val="dk1"/>
              </a:buClr>
              <a:buSzPts val="450"/>
              <a:buFont typeface="Calibri"/>
              <a:buNone/>
              <a:defRPr b="1" i="0" sz="18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56" name="Google Shape;56;p27"/>
          <p:cNvSpPr txBox="1"/>
          <p:nvPr>
            <p:ph idx="1" type="body"/>
          </p:nvPr>
        </p:nvSpPr>
        <p:spPr>
          <a:xfrm>
            <a:off x="3575050" y="204788"/>
            <a:ext cx="5111700" cy="4389900"/>
          </a:xfrm>
          <a:prstGeom prst="rect">
            <a:avLst/>
          </a:prstGeom>
          <a:noFill/>
          <a:ln>
            <a:noFill/>
          </a:ln>
        </p:spPr>
        <p:txBody>
          <a:bodyPr anchorCtr="0" anchor="t" bIns="24075" lIns="24075" spcFirstLastPara="1" rIns="24075" wrap="square" tIns="24075">
            <a:noAutofit/>
          </a:bodyPr>
          <a:lstStyle>
            <a:lvl1pPr indent="-412750" lvl="0" marL="457200" marR="0" algn="l">
              <a:lnSpc>
                <a:spcPct val="100000"/>
              </a:lnSpc>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1pPr>
            <a:lvl2pPr indent="-387350" lvl="1" marL="914400" marR="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8300" lvl="2" marL="1371600" marR="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p27"/>
          <p:cNvSpPr txBox="1"/>
          <p:nvPr>
            <p:ph idx="2" type="body"/>
          </p:nvPr>
        </p:nvSpPr>
        <p:spPr>
          <a:xfrm>
            <a:off x="457201" y="1076325"/>
            <a:ext cx="3008400" cy="3518400"/>
          </a:xfrm>
          <a:prstGeom prst="rect">
            <a:avLst/>
          </a:prstGeom>
          <a:noFill/>
          <a:ln>
            <a:noFill/>
          </a:ln>
        </p:spPr>
        <p:txBody>
          <a:bodyPr anchorCtr="0" anchor="t" bIns="24075" lIns="24075" spcFirstLastPara="1" rIns="24075" wrap="square" tIns="24075">
            <a:noAutofit/>
          </a:bodyPr>
          <a:lstStyle>
            <a:lvl1pPr indent="-228600" lvl="0" marL="457200" marR="0" algn="l">
              <a:lnSpc>
                <a:spcPct val="100000"/>
              </a:lnSpc>
              <a:spcBef>
                <a:spcPts val="300"/>
              </a:spcBef>
              <a:spcAft>
                <a:spcPts val="0"/>
              </a:spcAft>
              <a:buClr>
                <a:schemeClr val="dk1"/>
              </a:buClr>
              <a:buSzPts val="1300"/>
              <a:buFont typeface="Arial"/>
              <a:buNone/>
              <a:defRPr b="0" i="0" sz="1300" u="none" cap="none" strike="noStrike">
                <a:solidFill>
                  <a:schemeClr val="dk1"/>
                </a:solidFill>
                <a:latin typeface="Calibri"/>
                <a:ea typeface="Calibri"/>
                <a:cs typeface="Calibri"/>
                <a:sym typeface="Calibri"/>
              </a:defRPr>
            </a:lvl1pPr>
            <a:lvl2pPr indent="-228600" lvl="1" marL="914400" marR="0" algn="l">
              <a:lnSpc>
                <a:spcPct val="100000"/>
              </a:lnSpc>
              <a:spcBef>
                <a:spcPts val="2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58" name="Google Shape;58;p27"/>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59" name="Google Shape;59;p27"/>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60" name="Google Shape;60;p27"/>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1792288" y="3600450"/>
            <a:ext cx="5486400" cy="425100"/>
          </a:xfrm>
          <a:prstGeom prst="rect">
            <a:avLst/>
          </a:prstGeom>
          <a:noFill/>
          <a:ln>
            <a:noFill/>
          </a:ln>
        </p:spPr>
        <p:txBody>
          <a:bodyPr anchorCtr="0" anchor="b" bIns="24075" lIns="24075" spcFirstLastPara="1" rIns="24075" wrap="square" tIns="24075">
            <a:noAutofit/>
          </a:bodyPr>
          <a:lstStyle>
            <a:lvl1pPr lvl="0" marR="0" algn="l">
              <a:lnSpc>
                <a:spcPct val="100000"/>
              </a:lnSpc>
              <a:spcBef>
                <a:spcPts val="0"/>
              </a:spcBef>
              <a:spcAft>
                <a:spcPts val="0"/>
              </a:spcAft>
              <a:buClr>
                <a:schemeClr val="dk1"/>
              </a:buClr>
              <a:buSzPts val="450"/>
              <a:buFont typeface="Calibri"/>
              <a:buNone/>
              <a:defRPr b="1" i="0" sz="18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63" name="Google Shape;63;p28"/>
          <p:cNvSpPr/>
          <p:nvPr>
            <p:ph idx="2" type="pic"/>
          </p:nvPr>
        </p:nvSpPr>
        <p:spPr>
          <a:xfrm>
            <a:off x="1792288" y="459581"/>
            <a:ext cx="5486400" cy="3086100"/>
          </a:xfrm>
          <a:prstGeom prst="rect">
            <a:avLst/>
          </a:prstGeom>
          <a:noFill/>
          <a:ln>
            <a:noFill/>
          </a:ln>
        </p:spPr>
        <p:txBody>
          <a:bodyPr anchorCtr="0" anchor="t" bIns="24075" lIns="24075" spcFirstLastPara="1" rIns="24075" wrap="square" tIns="24075">
            <a:noAutofit/>
          </a:bodyPr>
          <a:lstStyle>
            <a:lvl1pPr lvl="0" marR="0" rtl="0" algn="l">
              <a:lnSpc>
                <a:spcPct val="100000"/>
              </a:lnSpc>
              <a:spcBef>
                <a:spcPts val="600"/>
              </a:spcBef>
              <a:spcAft>
                <a:spcPts val="0"/>
              </a:spcAft>
              <a:buClr>
                <a:schemeClr val="dk1"/>
              </a:buClr>
              <a:buSzPts val="725"/>
              <a:buFont typeface="Arial"/>
              <a:buNone/>
              <a:defRPr b="0" i="0" sz="2900" u="none" cap="none" strike="noStrike">
                <a:solidFill>
                  <a:schemeClr val="dk1"/>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625"/>
              <a:buFont typeface="Arial"/>
              <a:buNone/>
              <a:defRPr b="0" i="0" sz="2500" u="none" cap="none" strike="noStrike">
                <a:solidFill>
                  <a:schemeClr val="dk1"/>
                </a:solidFill>
                <a:latin typeface="Calibri"/>
                <a:ea typeface="Calibri"/>
                <a:cs typeface="Calibri"/>
                <a:sym typeface="Calibri"/>
              </a:defRPr>
            </a:lvl2pPr>
            <a:lvl3pPr lvl="2" marR="0" rtl="0" algn="l">
              <a:lnSpc>
                <a:spcPct val="100000"/>
              </a:lnSpc>
              <a:spcBef>
                <a:spcPts val="400"/>
              </a:spcBef>
              <a:spcAft>
                <a:spcPts val="0"/>
              </a:spcAft>
              <a:buClr>
                <a:schemeClr val="dk1"/>
              </a:buClr>
              <a:buSzPts val="550"/>
              <a:buFont typeface="Arial"/>
              <a:buNone/>
              <a:defRPr b="0" i="0" sz="22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45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45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45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45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45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450"/>
              <a:buFont typeface="Arial"/>
              <a:buNone/>
              <a:defRPr b="0" i="0" sz="1800" u="none" cap="none" strike="noStrike">
                <a:solidFill>
                  <a:schemeClr val="dk1"/>
                </a:solidFill>
                <a:latin typeface="Calibri"/>
                <a:ea typeface="Calibri"/>
                <a:cs typeface="Calibri"/>
                <a:sym typeface="Calibri"/>
              </a:defRPr>
            </a:lvl9pPr>
          </a:lstStyle>
          <a:p/>
        </p:txBody>
      </p:sp>
      <p:sp>
        <p:nvSpPr>
          <p:cNvPr id="64" name="Google Shape;64;p28"/>
          <p:cNvSpPr txBox="1"/>
          <p:nvPr>
            <p:ph idx="1" type="body"/>
          </p:nvPr>
        </p:nvSpPr>
        <p:spPr>
          <a:xfrm>
            <a:off x="1792288" y="4025503"/>
            <a:ext cx="5486400" cy="603600"/>
          </a:xfrm>
          <a:prstGeom prst="rect">
            <a:avLst/>
          </a:prstGeom>
          <a:noFill/>
          <a:ln>
            <a:noFill/>
          </a:ln>
        </p:spPr>
        <p:txBody>
          <a:bodyPr anchorCtr="0" anchor="t" bIns="24075" lIns="24075" spcFirstLastPara="1" rIns="24075" wrap="square" tIns="24075">
            <a:noAutofit/>
          </a:bodyPr>
          <a:lstStyle>
            <a:lvl1pPr indent="-228600" lvl="0" marL="457200" marR="0" algn="l">
              <a:lnSpc>
                <a:spcPct val="100000"/>
              </a:lnSpc>
              <a:spcBef>
                <a:spcPts val="300"/>
              </a:spcBef>
              <a:spcAft>
                <a:spcPts val="0"/>
              </a:spcAft>
              <a:buClr>
                <a:schemeClr val="dk1"/>
              </a:buClr>
              <a:buSzPts val="1300"/>
              <a:buFont typeface="Arial"/>
              <a:buNone/>
              <a:defRPr b="0" i="0" sz="1300" u="none" cap="none" strike="noStrike">
                <a:solidFill>
                  <a:schemeClr val="dk1"/>
                </a:solidFill>
                <a:latin typeface="Calibri"/>
                <a:ea typeface="Calibri"/>
                <a:cs typeface="Calibri"/>
                <a:sym typeface="Calibri"/>
              </a:defRPr>
            </a:lvl1pPr>
            <a:lvl2pPr indent="-228600" lvl="1" marL="914400" marR="0" algn="l">
              <a:lnSpc>
                <a:spcPct val="100000"/>
              </a:lnSpc>
              <a:spcBef>
                <a:spcPts val="2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65" name="Google Shape;65;p28"/>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algn="l">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66" name="Google Shape;66;p28"/>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algn="ctr">
              <a:lnSpc>
                <a:spcPct val="100000"/>
              </a:lnSpc>
              <a:spcBef>
                <a:spcPts val="0"/>
              </a:spcBef>
              <a:spcAft>
                <a:spcPts val="0"/>
              </a:spcAft>
              <a:buClr>
                <a:srgbClr val="888888"/>
              </a:buClr>
              <a:buSzPts val="400"/>
              <a:buFont typeface="Calibri"/>
              <a:buNone/>
              <a:defRPr sz="11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67" name="Google Shape;67;p28"/>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75"/>
              <a:buFont typeface="Calibri"/>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05978"/>
            <a:ext cx="8229600" cy="857400"/>
          </a:xfrm>
          <a:prstGeom prst="rect">
            <a:avLst/>
          </a:prstGeom>
          <a:noFill/>
          <a:ln>
            <a:noFill/>
          </a:ln>
        </p:spPr>
        <p:txBody>
          <a:bodyPr anchorCtr="0" anchor="ctr" bIns="24075" lIns="24075" spcFirstLastPara="1" rIns="24075" wrap="square" tIns="24075">
            <a:noAutofit/>
          </a:bodyPr>
          <a:lstStyle>
            <a:lvl1pPr lvl="0" marR="0" rtl="0" algn="ctr">
              <a:lnSpc>
                <a:spcPct val="100000"/>
              </a:lnSpc>
              <a:spcBef>
                <a:spcPts val="0"/>
              </a:spcBef>
              <a:spcAft>
                <a:spcPts val="0"/>
              </a:spcAft>
              <a:buClr>
                <a:schemeClr val="dk1"/>
              </a:buClr>
              <a:buSzPts val="1000"/>
              <a:buFont typeface="Calibri"/>
              <a:buNone/>
              <a:defRPr b="0" i="0" sz="4000" u="none" cap="none" strike="noStrike">
                <a:solidFill>
                  <a:schemeClr val="dk1"/>
                </a:solidFill>
                <a:latin typeface="Calibri"/>
                <a:ea typeface="Calibri"/>
                <a:cs typeface="Calibri"/>
                <a:sym typeface="Calibri"/>
              </a:defRPr>
            </a:lvl1pPr>
            <a:lvl2pPr lvl="1" rtl="0">
              <a:spcBef>
                <a:spcPts val="0"/>
              </a:spcBef>
              <a:spcAft>
                <a:spcPts val="0"/>
              </a:spcAft>
              <a:buSzPts val="400"/>
              <a:buFont typeface="Arial"/>
              <a:buNone/>
              <a:defRPr sz="500"/>
            </a:lvl2pPr>
            <a:lvl3pPr lvl="2" rtl="0">
              <a:spcBef>
                <a:spcPts val="0"/>
              </a:spcBef>
              <a:spcAft>
                <a:spcPts val="0"/>
              </a:spcAft>
              <a:buSzPts val="400"/>
              <a:buFont typeface="Arial"/>
              <a:buNone/>
              <a:defRPr sz="500"/>
            </a:lvl3pPr>
            <a:lvl4pPr lvl="3" rtl="0">
              <a:spcBef>
                <a:spcPts val="0"/>
              </a:spcBef>
              <a:spcAft>
                <a:spcPts val="0"/>
              </a:spcAft>
              <a:buSzPts val="400"/>
              <a:buFont typeface="Arial"/>
              <a:buNone/>
              <a:defRPr sz="500"/>
            </a:lvl4pPr>
            <a:lvl5pPr lvl="4" rtl="0">
              <a:spcBef>
                <a:spcPts val="0"/>
              </a:spcBef>
              <a:spcAft>
                <a:spcPts val="0"/>
              </a:spcAft>
              <a:buSzPts val="400"/>
              <a:buFont typeface="Arial"/>
              <a:buNone/>
              <a:defRPr sz="500"/>
            </a:lvl5pPr>
            <a:lvl6pPr lvl="5" rtl="0">
              <a:spcBef>
                <a:spcPts val="0"/>
              </a:spcBef>
              <a:spcAft>
                <a:spcPts val="0"/>
              </a:spcAft>
              <a:buSzPts val="400"/>
              <a:buFont typeface="Arial"/>
              <a:buNone/>
              <a:defRPr sz="500"/>
            </a:lvl6pPr>
            <a:lvl7pPr lvl="6" rtl="0">
              <a:spcBef>
                <a:spcPts val="0"/>
              </a:spcBef>
              <a:spcAft>
                <a:spcPts val="0"/>
              </a:spcAft>
              <a:buSzPts val="400"/>
              <a:buFont typeface="Arial"/>
              <a:buNone/>
              <a:defRPr sz="500"/>
            </a:lvl7pPr>
            <a:lvl8pPr lvl="7" rtl="0">
              <a:spcBef>
                <a:spcPts val="0"/>
              </a:spcBef>
              <a:spcAft>
                <a:spcPts val="0"/>
              </a:spcAft>
              <a:buSzPts val="400"/>
              <a:buFont typeface="Arial"/>
              <a:buNone/>
              <a:defRPr sz="500"/>
            </a:lvl8pPr>
            <a:lvl9pPr lvl="8" rtl="0">
              <a:spcBef>
                <a:spcPts val="0"/>
              </a:spcBef>
              <a:spcAft>
                <a:spcPts val="0"/>
              </a:spcAft>
              <a:buSzPts val="400"/>
              <a:buFont typeface="Arial"/>
              <a:buNone/>
              <a:defRPr sz="500"/>
            </a:lvl9pPr>
          </a:lstStyle>
          <a:p/>
        </p:txBody>
      </p:sp>
      <p:sp>
        <p:nvSpPr>
          <p:cNvPr id="7" name="Google Shape;7;p19"/>
          <p:cNvSpPr txBox="1"/>
          <p:nvPr>
            <p:ph idx="1" type="body"/>
          </p:nvPr>
        </p:nvSpPr>
        <p:spPr>
          <a:xfrm>
            <a:off x="457200" y="1200151"/>
            <a:ext cx="8229600" cy="3394500"/>
          </a:xfrm>
          <a:prstGeom prst="rect">
            <a:avLst/>
          </a:prstGeom>
          <a:noFill/>
          <a:ln>
            <a:noFill/>
          </a:ln>
        </p:spPr>
        <p:txBody>
          <a:bodyPr anchorCtr="0" anchor="t" bIns="24075" lIns="24075" spcFirstLastPara="1" rIns="24075" wrap="square" tIns="24075">
            <a:noAutofit/>
          </a:bodyPr>
          <a:lstStyle>
            <a:lvl1pPr indent="-412750" lvl="0" marL="457200" marR="0" rtl="0" algn="l">
              <a:lnSpc>
                <a:spcPct val="100000"/>
              </a:lnSpc>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8300" lvl="2" marL="13716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4767263"/>
            <a:ext cx="2133600" cy="273900"/>
          </a:xfrm>
          <a:prstGeom prst="rect">
            <a:avLst/>
          </a:prstGeom>
          <a:noFill/>
          <a:ln>
            <a:noFill/>
          </a:ln>
        </p:spPr>
        <p:txBody>
          <a:bodyPr anchorCtr="0" anchor="ctr" bIns="24075" lIns="24075" spcFirstLastPara="1" rIns="24075" wrap="square" tIns="24075">
            <a:noAutofit/>
          </a:bodyPr>
          <a:lstStyle>
            <a:lvl1pPr lvl="0" marR="0" rtl="0" algn="l">
              <a:lnSpc>
                <a:spcPct val="100000"/>
              </a:lnSpc>
              <a:spcBef>
                <a:spcPts val="0"/>
              </a:spcBef>
              <a:spcAft>
                <a:spcPts val="0"/>
              </a:spcAft>
              <a:buClr>
                <a:srgbClr val="888888"/>
              </a:buClr>
              <a:buSzPts val="4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4767263"/>
            <a:ext cx="2895600" cy="273900"/>
          </a:xfrm>
          <a:prstGeom prst="rect">
            <a:avLst/>
          </a:prstGeom>
          <a:noFill/>
          <a:ln>
            <a:noFill/>
          </a:ln>
        </p:spPr>
        <p:txBody>
          <a:bodyPr anchorCtr="0" anchor="ctr" bIns="24075" lIns="24075" spcFirstLastPara="1" rIns="24075" wrap="square" tIns="24075">
            <a:noAutofit/>
          </a:bodyPr>
          <a:lstStyle>
            <a:lvl1pPr lvl="0" marR="0" rtl="0" algn="ctr">
              <a:lnSpc>
                <a:spcPct val="100000"/>
              </a:lnSpc>
              <a:spcBef>
                <a:spcPts val="0"/>
              </a:spcBef>
              <a:spcAft>
                <a:spcPts val="0"/>
              </a:spcAft>
              <a:buClr>
                <a:srgbClr val="888888"/>
              </a:buClr>
              <a:buSzPts val="4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400"/>
              <a:buFont typeface="Calibri"/>
              <a:buNone/>
              <a:defRPr b="0" i="0" sz="16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4767263"/>
            <a:ext cx="2133600" cy="273900"/>
          </a:xfrm>
          <a:prstGeom prst="rect">
            <a:avLst/>
          </a:prstGeom>
          <a:noFill/>
          <a:ln>
            <a:noFill/>
          </a:ln>
        </p:spPr>
        <p:txBody>
          <a:bodyPr anchorCtr="0" anchor="ctr" bIns="41275" lIns="82550" spcFirstLastPara="1" rIns="82550" wrap="square" tIns="41275">
            <a:noAutofit/>
          </a:bodyPr>
          <a:lstStyle>
            <a:lvl1pPr indent="0" lvl="0" marL="0" marR="0" rtl="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275"/>
              <a:buFont typeface="Calibri"/>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p:txBody>
      </p:sp>
      <p:sp>
        <p:nvSpPr>
          <p:cNvPr id="82" name="Google Shape;82;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
          <p:cNvSpPr/>
          <p:nvPr/>
        </p:nvSpPr>
        <p:spPr>
          <a:xfrm>
            <a:off x="4441493" y="2940940"/>
            <a:ext cx="4572000" cy="120032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Messenger Hall</a:t>
            </a:r>
            <a:endParaRPr b="1" i="0" sz="3600" u="none" cap="none" strike="noStrike">
              <a:solidFill>
                <a:srgbClr val="C00000"/>
              </a:solidFill>
              <a:latin typeface="PT Sans"/>
              <a:ea typeface="PT Sans"/>
              <a:cs typeface="PT Sans"/>
              <a:sym typeface="PT Sans"/>
            </a:endParaRPr>
          </a:p>
          <a:p>
            <a:pPr indent="0" lvl="0" marL="0" marR="0" rtl="0" algn="r">
              <a:lnSpc>
                <a:spcPct val="100000"/>
              </a:lnSpc>
              <a:spcBef>
                <a:spcPts val="0"/>
              </a:spcBef>
              <a:spcAft>
                <a:spcPts val="0"/>
              </a:spcAft>
              <a:buClr>
                <a:schemeClr val="dk1"/>
              </a:buClr>
              <a:buSzPts val="900"/>
              <a:buFont typeface="PT Sans"/>
              <a:buNone/>
            </a:pPr>
            <a:r>
              <a:rPr b="1" i="0" lang="en" sz="3600" u="none" cap="none" strike="noStrike">
                <a:solidFill>
                  <a:schemeClr val="dk1"/>
                </a:solidFill>
                <a:latin typeface="PT Sans"/>
                <a:ea typeface="PT Sans"/>
                <a:cs typeface="PT Sans"/>
                <a:sym typeface="PT Sans"/>
              </a:rPr>
              <a:t>3</a:t>
            </a:r>
            <a:r>
              <a:rPr b="1" baseline="30000" i="0" lang="en" sz="3600" u="none" cap="none" strike="noStrike">
                <a:solidFill>
                  <a:schemeClr val="dk1"/>
                </a:solidFill>
                <a:latin typeface="PT Sans"/>
                <a:ea typeface="PT Sans"/>
                <a:cs typeface="PT Sans"/>
                <a:sym typeface="PT Sans"/>
              </a:rPr>
              <a:t>rd</a:t>
            </a:r>
            <a:r>
              <a:rPr b="1" i="0" lang="en" sz="3600" u="none" cap="none" strike="noStrike">
                <a:solidFill>
                  <a:schemeClr val="dk1"/>
                </a:solidFill>
                <a:latin typeface="PT Sans"/>
                <a:ea typeface="PT Sans"/>
                <a:cs typeface="PT Sans"/>
                <a:sym typeface="PT Sans"/>
              </a:rPr>
              <a:t> floor</a:t>
            </a:r>
            <a:endParaRPr b="1" i="0" sz="3600" u="none" cap="none" strike="noStrike">
              <a:solidFill>
                <a:schemeClr val="dk1"/>
              </a:solidFill>
              <a:latin typeface="PT Sans"/>
              <a:ea typeface="PT Sans"/>
              <a:cs typeface="PT Sans"/>
              <a:sym typeface="PT Sans"/>
            </a:endParaRPr>
          </a:p>
        </p:txBody>
      </p:sp>
      <p:pic>
        <p:nvPicPr>
          <p:cNvPr id="130" name="Google Shape;130;p1"/>
          <p:cNvPicPr preferRelativeResize="0"/>
          <p:nvPr/>
        </p:nvPicPr>
        <p:blipFill rotWithShape="1">
          <a:blip r:embed="rId3">
            <a:alphaModFix/>
          </a:blip>
          <a:srcRect b="0" l="0" r="0" t="0"/>
          <a:stretch/>
        </p:blipFill>
        <p:spPr>
          <a:xfrm>
            <a:off x="7416032" y="4583168"/>
            <a:ext cx="1597461" cy="439986"/>
          </a:xfrm>
          <a:prstGeom prst="rect">
            <a:avLst/>
          </a:prstGeom>
          <a:noFill/>
          <a:ln>
            <a:noFill/>
          </a:ln>
        </p:spPr>
      </p:pic>
      <p:sp>
        <p:nvSpPr>
          <p:cNvPr id="131" name="Google Shape;131;p1"/>
          <p:cNvSpPr/>
          <p:nvPr/>
        </p:nvSpPr>
        <p:spPr>
          <a:xfrm>
            <a:off x="734786" y="55575"/>
            <a:ext cx="1649186" cy="5029201"/>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 name="Google Shape;132;p1"/>
          <p:cNvSpPr/>
          <p:nvPr/>
        </p:nvSpPr>
        <p:spPr>
          <a:xfrm rot="5400000">
            <a:off x="2453366" y="-1663004"/>
            <a:ext cx="1714503" cy="5151665"/>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1"/>
          <p:cNvSpPr/>
          <p:nvPr/>
        </p:nvSpPr>
        <p:spPr>
          <a:xfrm>
            <a:off x="751114" y="1672104"/>
            <a:ext cx="1618488" cy="32657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34" name="Google Shape;134;p1"/>
          <p:cNvGrpSpPr/>
          <p:nvPr/>
        </p:nvGrpSpPr>
        <p:grpSpPr>
          <a:xfrm>
            <a:off x="5429250" y="1084280"/>
            <a:ext cx="457200" cy="685800"/>
            <a:chOff x="5429250" y="1143003"/>
            <a:chExt cx="457200" cy="685800"/>
          </a:xfrm>
        </p:grpSpPr>
        <p:sp>
          <p:nvSpPr>
            <p:cNvPr id="135" name="Google Shape;135;p1"/>
            <p:cNvSpPr/>
            <p:nvPr/>
          </p:nvSpPr>
          <p:spPr>
            <a:xfrm>
              <a:off x="5429250" y="11430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1"/>
            <p:cNvSpPr txBox="1"/>
            <p:nvPr/>
          </p:nvSpPr>
          <p:spPr>
            <a:xfrm>
              <a:off x="5479625"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340</a:t>
              </a:r>
              <a:endParaRPr b="1" i="0" sz="1300" u="none" cap="none" strike="noStrike">
                <a:solidFill>
                  <a:srgbClr val="C00000"/>
                </a:solidFill>
                <a:latin typeface="Calibri"/>
                <a:ea typeface="Calibri"/>
                <a:cs typeface="Calibri"/>
                <a:sym typeface="Calibri"/>
              </a:endParaRPr>
            </a:p>
          </p:txBody>
        </p:sp>
      </p:grpSp>
      <p:grpSp>
        <p:nvGrpSpPr>
          <p:cNvPr id="137" name="Google Shape;137;p1"/>
          <p:cNvGrpSpPr/>
          <p:nvPr/>
        </p:nvGrpSpPr>
        <p:grpSpPr>
          <a:xfrm>
            <a:off x="4980701" y="1084280"/>
            <a:ext cx="457200" cy="685800"/>
            <a:chOff x="4980701" y="1143003"/>
            <a:chExt cx="457200" cy="685800"/>
          </a:xfrm>
        </p:grpSpPr>
        <p:sp>
          <p:nvSpPr>
            <p:cNvPr id="138" name="Google Shape;138;p1"/>
            <p:cNvSpPr/>
            <p:nvPr/>
          </p:nvSpPr>
          <p:spPr>
            <a:xfrm>
              <a:off x="4980701" y="11430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p1"/>
            <p:cNvSpPr txBox="1"/>
            <p:nvPr/>
          </p:nvSpPr>
          <p:spPr>
            <a:xfrm>
              <a:off x="5026751"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338</a:t>
              </a:r>
              <a:endParaRPr b="1" i="0" sz="1300" u="none" cap="none" strike="noStrike">
                <a:solidFill>
                  <a:srgbClr val="C00000"/>
                </a:solidFill>
                <a:latin typeface="Calibri"/>
                <a:ea typeface="Calibri"/>
                <a:cs typeface="Calibri"/>
                <a:sym typeface="Calibri"/>
              </a:endParaRPr>
            </a:p>
          </p:txBody>
        </p:sp>
      </p:grpSp>
      <p:grpSp>
        <p:nvGrpSpPr>
          <p:cNvPr id="140" name="Google Shape;140;p1"/>
          <p:cNvGrpSpPr/>
          <p:nvPr/>
        </p:nvGrpSpPr>
        <p:grpSpPr>
          <a:xfrm>
            <a:off x="4523501" y="1086254"/>
            <a:ext cx="457200" cy="685800"/>
            <a:chOff x="4523501" y="1144977"/>
            <a:chExt cx="457200" cy="685800"/>
          </a:xfrm>
        </p:grpSpPr>
        <p:sp>
          <p:nvSpPr>
            <p:cNvPr id="141" name="Google Shape;141;p1"/>
            <p:cNvSpPr/>
            <p:nvPr/>
          </p:nvSpPr>
          <p:spPr>
            <a:xfrm>
              <a:off x="4523501" y="114497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 name="Google Shape;142;p1"/>
            <p:cNvSpPr txBox="1"/>
            <p:nvPr/>
          </p:nvSpPr>
          <p:spPr>
            <a:xfrm>
              <a:off x="4575446"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336</a:t>
              </a:r>
              <a:endParaRPr b="1" i="0" sz="1300" u="none" cap="none" strike="noStrike">
                <a:solidFill>
                  <a:srgbClr val="C00000"/>
                </a:solidFill>
                <a:latin typeface="Calibri"/>
                <a:ea typeface="Calibri"/>
                <a:cs typeface="Calibri"/>
                <a:sym typeface="Calibri"/>
              </a:endParaRPr>
            </a:p>
          </p:txBody>
        </p:sp>
      </p:grpSp>
      <p:grpSp>
        <p:nvGrpSpPr>
          <p:cNvPr id="143" name="Google Shape;143;p1"/>
          <p:cNvGrpSpPr/>
          <p:nvPr/>
        </p:nvGrpSpPr>
        <p:grpSpPr>
          <a:xfrm>
            <a:off x="4066301" y="1085757"/>
            <a:ext cx="457200" cy="685800"/>
            <a:chOff x="4066301" y="1144480"/>
            <a:chExt cx="457200" cy="685800"/>
          </a:xfrm>
        </p:grpSpPr>
        <p:sp>
          <p:nvSpPr>
            <p:cNvPr id="144" name="Google Shape;144;p1"/>
            <p:cNvSpPr/>
            <p:nvPr/>
          </p:nvSpPr>
          <p:spPr>
            <a:xfrm>
              <a:off x="4066301" y="114448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1"/>
            <p:cNvSpPr txBox="1"/>
            <p:nvPr/>
          </p:nvSpPr>
          <p:spPr>
            <a:xfrm>
              <a:off x="4112351"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334</a:t>
              </a:r>
              <a:endParaRPr b="1" i="0" sz="1300" u="none" cap="none" strike="noStrike">
                <a:solidFill>
                  <a:srgbClr val="C00000"/>
                </a:solidFill>
                <a:latin typeface="Calibri"/>
                <a:ea typeface="Calibri"/>
                <a:cs typeface="Calibri"/>
                <a:sym typeface="Calibri"/>
              </a:endParaRPr>
            </a:p>
          </p:txBody>
        </p:sp>
      </p:grpSp>
      <p:grpSp>
        <p:nvGrpSpPr>
          <p:cNvPr id="146" name="Google Shape;146;p1"/>
          <p:cNvGrpSpPr/>
          <p:nvPr/>
        </p:nvGrpSpPr>
        <p:grpSpPr>
          <a:xfrm>
            <a:off x="3609101" y="1082478"/>
            <a:ext cx="457200" cy="685800"/>
            <a:chOff x="3609101" y="1143903"/>
            <a:chExt cx="457200" cy="685800"/>
          </a:xfrm>
        </p:grpSpPr>
        <p:sp>
          <p:nvSpPr>
            <p:cNvPr id="147" name="Google Shape;147;p1"/>
            <p:cNvSpPr/>
            <p:nvPr/>
          </p:nvSpPr>
          <p:spPr>
            <a:xfrm>
              <a:off x="3609101" y="11439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8" name="Google Shape;148;p1"/>
            <p:cNvSpPr txBox="1"/>
            <p:nvPr/>
          </p:nvSpPr>
          <p:spPr>
            <a:xfrm>
              <a:off x="3675229"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332</a:t>
              </a:r>
              <a:endParaRPr b="1" i="0" sz="1300" u="none" cap="none" strike="noStrike">
                <a:solidFill>
                  <a:srgbClr val="C00000"/>
                </a:solidFill>
                <a:latin typeface="Calibri"/>
                <a:ea typeface="Calibri"/>
                <a:cs typeface="Calibri"/>
                <a:sym typeface="Calibri"/>
              </a:endParaRPr>
            </a:p>
          </p:txBody>
        </p:sp>
      </p:grpSp>
      <p:grpSp>
        <p:nvGrpSpPr>
          <p:cNvPr id="149" name="Google Shape;149;p1"/>
          <p:cNvGrpSpPr/>
          <p:nvPr/>
        </p:nvGrpSpPr>
        <p:grpSpPr>
          <a:xfrm>
            <a:off x="3147837" y="1085230"/>
            <a:ext cx="457200" cy="685800"/>
            <a:chOff x="3147837" y="1143953"/>
            <a:chExt cx="457200" cy="685800"/>
          </a:xfrm>
        </p:grpSpPr>
        <p:sp>
          <p:nvSpPr>
            <p:cNvPr id="150" name="Google Shape;150;p1"/>
            <p:cNvSpPr/>
            <p:nvPr/>
          </p:nvSpPr>
          <p:spPr>
            <a:xfrm>
              <a:off x="3147837" y="114395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p1"/>
            <p:cNvSpPr txBox="1"/>
            <p:nvPr/>
          </p:nvSpPr>
          <p:spPr>
            <a:xfrm>
              <a:off x="3200459"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330</a:t>
              </a:r>
              <a:endParaRPr b="1" i="0" sz="1300" u="none" cap="none" strike="noStrike">
                <a:solidFill>
                  <a:srgbClr val="C00000"/>
                </a:solidFill>
                <a:latin typeface="Calibri"/>
                <a:ea typeface="Calibri"/>
                <a:cs typeface="Calibri"/>
                <a:sym typeface="Calibri"/>
              </a:endParaRPr>
            </a:p>
          </p:txBody>
        </p:sp>
      </p:grpSp>
      <p:sp>
        <p:nvSpPr>
          <p:cNvPr id="152" name="Google Shape;152;p1"/>
          <p:cNvSpPr/>
          <p:nvPr/>
        </p:nvSpPr>
        <p:spPr>
          <a:xfrm>
            <a:off x="2385313" y="1084280"/>
            <a:ext cx="457200" cy="6858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Google Shape;153;p1"/>
          <p:cNvSpPr txBox="1"/>
          <p:nvPr/>
        </p:nvSpPr>
        <p:spPr>
          <a:xfrm rot="5400000">
            <a:off x="2299069" y="1253625"/>
            <a:ext cx="612404" cy="3678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Single Use Restrooms</a:t>
            </a:r>
            <a:endParaRPr b="1" i="0" sz="900" u="none" cap="none" strike="noStrike">
              <a:solidFill>
                <a:schemeClr val="dk1"/>
              </a:solidFill>
              <a:latin typeface="Calibri"/>
              <a:ea typeface="Calibri"/>
              <a:cs typeface="Calibri"/>
              <a:sym typeface="Calibri"/>
            </a:endParaRPr>
          </a:p>
        </p:txBody>
      </p:sp>
      <p:grpSp>
        <p:nvGrpSpPr>
          <p:cNvPr id="154" name="Google Shape;154;p1"/>
          <p:cNvGrpSpPr/>
          <p:nvPr/>
        </p:nvGrpSpPr>
        <p:grpSpPr>
          <a:xfrm rot="5400000">
            <a:off x="849719" y="3258268"/>
            <a:ext cx="457200" cy="685800"/>
            <a:chOff x="5429250" y="1143003"/>
            <a:chExt cx="457200" cy="685800"/>
          </a:xfrm>
        </p:grpSpPr>
        <p:sp>
          <p:nvSpPr>
            <p:cNvPr id="155" name="Google Shape;155;p1"/>
            <p:cNvSpPr/>
            <p:nvPr/>
          </p:nvSpPr>
          <p:spPr>
            <a:xfrm>
              <a:off x="5429250" y="11430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p1"/>
            <p:cNvSpPr txBox="1"/>
            <p:nvPr/>
          </p:nvSpPr>
          <p:spPr>
            <a:xfrm>
              <a:off x="5479625"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303</a:t>
              </a:r>
              <a:endParaRPr b="1" i="0" sz="1300" u="none" cap="none" strike="noStrike">
                <a:solidFill>
                  <a:srgbClr val="C00000"/>
                </a:solidFill>
                <a:latin typeface="Calibri"/>
                <a:ea typeface="Calibri"/>
                <a:cs typeface="Calibri"/>
                <a:sym typeface="Calibri"/>
              </a:endParaRPr>
            </a:p>
          </p:txBody>
        </p:sp>
      </p:grpSp>
      <p:grpSp>
        <p:nvGrpSpPr>
          <p:cNvPr id="157" name="Google Shape;157;p1"/>
          <p:cNvGrpSpPr/>
          <p:nvPr/>
        </p:nvGrpSpPr>
        <p:grpSpPr>
          <a:xfrm rot="5400000">
            <a:off x="849719" y="2809719"/>
            <a:ext cx="457200" cy="685800"/>
            <a:chOff x="4980701" y="1143003"/>
            <a:chExt cx="457200" cy="685800"/>
          </a:xfrm>
        </p:grpSpPr>
        <p:sp>
          <p:nvSpPr>
            <p:cNvPr id="158" name="Google Shape;158;p1"/>
            <p:cNvSpPr/>
            <p:nvPr/>
          </p:nvSpPr>
          <p:spPr>
            <a:xfrm>
              <a:off x="4980701" y="11430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9" name="Google Shape;159;p1"/>
            <p:cNvSpPr txBox="1"/>
            <p:nvPr/>
          </p:nvSpPr>
          <p:spPr>
            <a:xfrm>
              <a:off x="5026751"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305</a:t>
              </a:r>
              <a:endParaRPr b="1" i="0" sz="1300" u="none" cap="none" strike="noStrike">
                <a:solidFill>
                  <a:srgbClr val="C00000"/>
                </a:solidFill>
                <a:latin typeface="Calibri"/>
                <a:ea typeface="Calibri"/>
                <a:cs typeface="Calibri"/>
                <a:sym typeface="Calibri"/>
              </a:endParaRPr>
            </a:p>
          </p:txBody>
        </p:sp>
      </p:grpSp>
      <p:grpSp>
        <p:nvGrpSpPr>
          <p:cNvPr id="160" name="Google Shape;160;p1"/>
          <p:cNvGrpSpPr/>
          <p:nvPr/>
        </p:nvGrpSpPr>
        <p:grpSpPr>
          <a:xfrm rot="5400000">
            <a:off x="856134" y="2352519"/>
            <a:ext cx="457200" cy="685800"/>
            <a:chOff x="4523501" y="1144977"/>
            <a:chExt cx="457200" cy="685800"/>
          </a:xfrm>
        </p:grpSpPr>
        <p:sp>
          <p:nvSpPr>
            <p:cNvPr id="161" name="Google Shape;161;p1"/>
            <p:cNvSpPr/>
            <p:nvPr/>
          </p:nvSpPr>
          <p:spPr>
            <a:xfrm>
              <a:off x="4523501" y="114497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2" name="Google Shape;162;p1"/>
            <p:cNvSpPr txBox="1"/>
            <p:nvPr/>
          </p:nvSpPr>
          <p:spPr>
            <a:xfrm>
              <a:off x="4575446"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307</a:t>
              </a:r>
              <a:endParaRPr b="1" i="0" sz="1300" u="none" cap="none" strike="noStrike">
                <a:solidFill>
                  <a:srgbClr val="C00000"/>
                </a:solidFill>
                <a:latin typeface="Calibri"/>
                <a:ea typeface="Calibri"/>
                <a:cs typeface="Calibri"/>
                <a:sym typeface="Calibri"/>
              </a:endParaRPr>
            </a:p>
          </p:txBody>
        </p:sp>
      </p:grpSp>
      <p:grpSp>
        <p:nvGrpSpPr>
          <p:cNvPr id="163" name="Google Shape;163;p1"/>
          <p:cNvGrpSpPr/>
          <p:nvPr/>
        </p:nvGrpSpPr>
        <p:grpSpPr>
          <a:xfrm rot="5400000">
            <a:off x="856631" y="1895319"/>
            <a:ext cx="457200" cy="685800"/>
            <a:chOff x="4066301" y="1144480"/>
            <a:chExt cx="457200" cy="685800"/>
          </a:xfrm>
        </p:grpSpPr>
        <p:sp>
          <p:nvSpPr>
            <p:cNvPr id="164" name="Google Shape;164;p1"/>
            <p:cNvSpPr/>
            <p:nvPr/>
          </p:nvSpPr>
          <p:spPr>
            <a:xfrm>
              <a:off x="4066301" y="114448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5" name="Google Shape;165;p1"/>
            <p:cNvSpPr txBox="1"/>
            <p:nvPr/>
          </p:nvSpPr>
          <p:spPr>
            <a:xfrm>
              <a:off x="4112351"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309</a:t>
              </a:r>
              <a:endParaRPr b="1" i="0" sz="1300" u="none" cap="none" strike="noStrike">
                <a:solidFill>
                  <a:srgbClr val="C00000"/>
                </a:solidFill>
                <a:latin typeface="Calibri"/>
                <a:ea typeface="Calibri"/>
                <a:cs typeface="Calibri"/>
                <a:sym typeface="Calibri"/>
              </a:endParaRPr>
            </a:p>
          </p:txBody>
        </p:sp>
      </p:grpSp>
      <p:grpSp>
        <p:nvGrpSpPr>
          <p:cNvPr id="166" name="Google Shape;166;p1"/>
          <p:cNvGrpSpPr/>
          <p:nvPr/>
        </p:nvGrpSpPr>
        <p:grpSpPr>
          <a:xfrm rot="5400000">
            <a:off x="848819" y="1438119"/>
            <a:ext cx="457200" cy="685800"/>
            <a:chOff x="3609101" y="1143903"/>
            <a:chExt cx="457200" cy="685800"/>
          </a:xfrm>
        </p:grpSpPr>
        <p:sp>
          <p:nvSpPr>
            <p:cNvPr id="167" name="Google Shape;167;p1"/>
            <p:cNvSpPr/>
            <p:nvPr/>
          </p:nvSpPr>
          <p:spPr>
            <a:xfrm>
              <a:off x="3609101" y="11439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 name="Google Shape;168;p1"/>
            <p:cNvSpPr txBox="1"/>
            <p:nvPr/>
          </p:nvSpPr>
          <p:spPr>
            <a:xfrm>
              <a:off x="3675229"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311</a:t>
              </a:r>
              <a:endParaRPr b="1" i="0" sz="1300" u="none" cap="none" strike="noStrike">
                <a:solidFill>
                  <a:srgbClr val="C00000"/>
                </a:solidFill>
                <a:latin typeface="Calibri"/>
                <a:ea typeface="Calibri"/>
                <a:cs typeface="Calibri"/>
                <a:sym typeface="Calibri"/>
              </a:endParaRPr>
            </a:p>
          </p:txBody>
        </p:sp>
      </p:grpSp>
      <p:grpSp>
        <p:nvGrpSpPr>
          <p:cNvPr id="169" name="Google Shape;169;p1"/>
          <p:cNvGrpSpPr/>
          <p:nvPr/>
        </p:nvGrpSpPr>
        <p:grpSpPr>
          <a:xfrm rot="5400000">
            <a:off x="848769" y="976855"/>
            <a:ext cx="457200" cy="685800"/>
            <a:chOff x="3147837" y="1143953"/>
            <a:chExt cx="457200" cy="685800"/>
          </a:xfrm>
        </p:grpSpPr>
        <p:sp>
          <p:nvSpPr>
            <p:cNvPr id="170" name="Google Shape;170;p1"/>
            <p:cNvSpPr/>
            <p:nvPr/>
          </p:nvSpPr>
          <p:spPr>
            <a:xfrm>
              <a:off x="3147837" y="114395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1" name="Google Shape;171;p1"/>
            <p:cNvSpPr txBox="1"/>
            <p:nvPr/>
          </p:nvSpPr>
          <p:spPr>
            <a:xfrm>
              <a:off x="3200459"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313</a:t>
              </a:r>
              <a:endParaRPr b="1" i="0" sz="1300" u="none" cap="none" strike="noStrike">
                <a:solidFill>
                  <a:srgbClr val="C00000"/>
                </a:solidFill>
                <a:latin typeface="Calibri"/>
                <a:ea typeface="Calibri"/>
                <a:cs typeface="Calibri"/>
                <a:sym typeface="Calibri"/>
              </a:endParaRPr>
            </a:p>
          </p:txBody>
        </p:sp>
      </p:grpSp>
      <p:grpSp>
        <p:nvGrpSpPr>
          <p:cNvPr id="172" name="Google Shape;172;p1"/>
          <p:cNvGrpSpPr/>
          <p:nvPr/>
        </p:nvGrpSpPr>
        <p:grpSpPr>
          <a:xfrm>
            <a:off x="4980701" y="57568"/>
            <a:ext cx="457200" cy="685800"/>
            <a:chOff x="4980701" y="1143003"/>
            <a:chExt cx="457200" cy="685800"/>
          </a:xfrm>
        </p:grpSpPr>
        <p:sp>
          <p:nvSpPr>
            <p:cNvPr id="173" name="Google Shape;173;p1"/>
            <p:cNvSpPr/>
            <p:nvPr/>
          </p:nvSpPr>
          <p:spPr>
            <a:xfrm>
              <a:off x="4980701" y="11430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 name="Google Shape;174;p1"/>
            <p:cNvSpPr txBox="1"/>
            <p:nvPr/>
          </p:nvSpPr>
          <p:spPr>
            <a:xfrm>
              <a:off x="5026751"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335</a:t>
              </a:r>
              <a:endParaRPr b="1" i="0" sz="1300" u="none" cap="none" strike="noStrike">
                <a:solidFill>
                  <a:srgbClr val="C00000"/>
                </a:solidFill>
                <a:latin typeface="Calibri"/>
                <a:ea typeface="Calibri"/>
                <a:cs typeface="Calibri"/>
                <a:sym typeface="Calibri"/>
              </a:endParaRPr>
            </a:p>
          </p:txBody>
        </p:sp>
      </p:grpSp>
      <p:grpSp>
        <p:nvGrpSpPr>
          <p:cNvPr id="175" name="Google Shape;175;p1"/>
          <p:cNvGrpSpPr/>
          <p:nvPr/>
        </p:nvGrpSpPr>
        <p:grpSpPr>
          <a:xfrm>
            <a:off x="4523501" y="58241"/>
            <a:ext cx="457200" cy="685800"/>
            <a:chOff x="4523501" y="1144977"/>
            <a:chExt cx="457200" cy="685800"/>
          </a:xfrm>
        </p:grpSpPr>
        <p:sp>
          <p:nvSpPr>
            <p:cNvPr id="176" name="Google Shape;176;p1"/>
            <p:cNvSpPr/>
            <p:nvPr/>
          </p:nvSpPr>
          <p:spPr>
            <a:xfrm>
              <a:off x="4523501" y="114497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Google Shape;177;p1"/>
            <p:cNvSpPr txBox="1"/>
            <p:nvPr/>
          </p:nvSpPr>
          <p:spPr>
            <a:xfrm>
              <a:off x="4575446"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333</a:t>
              </a:r>
              <a:endParaRPr b="1" i="0" sz="1300" u="none" cap="none" strike="noStrike">
                <a:solidFill>
                  <a:srgbClr val="C00000"/>
                </a:solidFill>
                <a:latin typeface="Calibri"/>
                <a:ea typeface="Calibri"/>
                <a:cs typeface="Calibri"/>
                <a:sym typeface="Calibri"/>
              </a:endParaRPr>
            </a:p>
          </p:txBody>
        </p:sp>
      </p:grpSp>
      <p:grpSp>
        <p:nvGrpSpPr>
          <p:cNvPr id="178" name="Google Shape;178;p1"/>
          <p:cNvGrpSpPr/>
          <p:nvPr/>
        </p:nvGrpSpPr>
        <p:grpSpPr>
          <a:xfrm>
            <a:off x="4066301" y="57744"/>
            <a:ext cx="457200" cy="685800"/>
            <a:chOff x="4066301" y="1144480"/>
            <a:chExt cx="457200" cy="685800"/>
          </a:xfrm>
        </p:grpSpPr>
        <p:sp>
          <p:nvSpPr>
            <p:cNvPr id="179" name="Google Shape;179;p1"/>
            <p:cNvSpPr/>
            <p:nvPr/>
          </p:nvSpPr>
          <p:spPr>
            <a:xfrm>
              <a:off x="4066301" y="114448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0" name="Google Shape;180;p1"/>
            <p:cNvSpPr txBox="1"/>
            <p:nvPr/>
          </p:nvSpPr>
          <p:spPr>
            <a:xfrm>
              <a:off x="4112351"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331</a:t>
              </a:r>
              <a:endParaRPr b="1" i="0" sz="1300" u="none" cap="none" strike="noStrike">
                <a:solidFill>
                  <a:srgbClr val="C00000"/>
                </a:solidFill>
                <a:latin typeface="Calibri"/>
                <a:ea typeface="Calibri"/>
                <a:cs typeface="Calibri"/>
                <a:sym typeface="Calibri"/>
              </a:endParaRPr>
            </a:p>
          </p:txBody>
        </p:sp>
      </p:grpSp>
      <p:grpSp>
        <p:nvGrpSpPr>
          <p:cNvPr id="181" name="Google Shape;181;p1"/>
          <p:cNvGrpSpPr/>
          <p:nvPr/>
        </p:nvGrpSpPr>
        <p:grpSpPr>
          <a:xfrm>
            <a:off x="3609101" y="57167"/>
            <a:ext cx="457200" cy="685800"/>
            <a:chOff x="3609101" y="1143903"/>
            <a:chExt cx="457200" cy="685800"/>
          </a:xfrm>
        </p:grpSpPr>
        <p:sp>
          <p:nvSpPr>
            <p:cNvPr id="182" name="Google Shape;182;p1"/>
            <p:cNvSpPr/>
            <p:nvPr/>
          </p:nvSpPr>
          <p:spPr>
            <a:xfrm>
              <a:off x="3609101" y="11439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3" name="Google Shape;183;p1"/>
            <p:cNvSpPr txBox="1"/>
            <p:nvPr/>
          </p:nvSpPr>
          <p:spPr>
            <a:xfrm>
              <a:off x="3675229"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329</a:t>
              </a:r>
              <a:endParaRPr b="1" i="0" sz="1300" u="none" cap="none" strike="noStrike">
                <a:solidFill>
                  <a:srgbClr val="C00000"/>
                </a:solidFill>
                <a:latin typeface="Calibri"/>
                <a:ea typeface="Calibri"/>
                <a:cs typeface="Calibri"/>
                <a:sym typeface="Calibri"/>
              </a:endParaRPr>
            </a:p>
          </p:txBody>
        </p:sp>
      </p:grpSp>
      <p:grpSp>
        <p:nvGrpSpPr>
          <p:cNvPr id="184" name="Google Shape;184;p1"/>
          <p:cNvGrpSpPr/>
          <p:nvPr/>
        </p:nvGrpSpPr>
        <p:grpSpPr>
          <a:xfrm>
            <a:off x="3147837" y="57217"/>
            <a:ext cx="457200" cy="685800"/>
            <a:chOff x="3147837" y="1143953"/>
            <a:chExt cx="457200" cy="685800"/>
          </a:xfrm>
        </p:grpSpPr>
        <p:sp>
          <p:nvSpPr>
            <p:cNvPr id="185" name="Google Shape;185;p1"/>
            <p:cNvSpPr/>
            <p:nvPr/>
          </p:nvSpPr>
          <p:spPr>
            <a:xfrm>
              <a:off x="3147837" y="114395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 name="Google Shape;186;p1"/>
            <p:cNvSpPr txBox="1"/>
            <p:nvPr/>
          </p:nvSpPr>
          <p:spPr>
            <a:xfrm>
              <a:off x="3200459"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327</a:t>
              </a:r>
              <a:endParaRPr b="1" i="0" sz="1300" u="none" cap="none" strike="noStrike">
                <a:solidFill>
                  <a:srgbClr val="C00000"/>
                </a:solidFill>
                <a:latin typeface="Calibri"/>
                <a:ea typeface="Calibri"/>
                <a:cs typeface="Calibri"/>
                <a:sym typeface="Calibri"/>
              </a:endParaRPr>
            </a:p>
          </p:txBody>
        </p:sp>
      </p:grpSp>
      <p:grpSp>
        <p:nvGrpSpPr>
          <p:cNvPr id="187" name="Google Shape;187;p1"/>
          <p:cNvGrpSpPr/>
          <p:nvPr/>
        </p:nvGrpSpPr>
        <p:grpSpPr>
          <a:xfrm rot="-5400000">
            <a:off x="5395244" y="289062"/>
            <a:ext cx="547917" cy="236987"/>
            <a:chOff x="68776" y="854748"/>
            <a:chExt cx="297653" cy="440700"/>
          </a:xfrm>
        </p:grpSpPr>
        <p:cxnSp>
          <p:nvCxnSpPr>
            <p:cNvPr id="188" name="Google Shape;188;p1"/>
            <p:cNvCxnSpPr/>
            <p:nvPr/>
          </p:nvCxnSpPr>
          <p:spPr>
            <a:xfrm>
              <a:off x="152400" y="919510"/>
              <a:ext cx="0" cy="375900"/>
            </a:xfrm>
            <a:prstGeom prst="straightConnector1">
              <a:avLst/>
            </a:prstGeom>
            <a:noFill/>
            <a:ln cap="flat" cmpd="sng" w="38100">
              <a:solidFill>
                <a:schemeClr val="dk1"/>
              </a:solidFill>
              <a:prstDash val="solid"/>
              <a:round/>
              <a:headEnd len="sm" w="sm" type="none"/>
              <a:tailEnd len="sm" w="sm" type="none"/>
            </a:ln>
          </p:spPr>
        </p:cxnSp>
        <p:cxnSp>
          <p:nvCxnSpPr>
            <p:cNvPr id="189" name="Google Shape;189;p1"/>
            <p:cNvCxnSpPr/>
            <p:nvPr/>
          </p:nvCxnSpPr>
          <p:spPr>
            <a:xfrm>
              <a:off x="304800" y="1000820"/>
              <a:ext cx="0" cy="270300"/>
            </a:xfrm>
            <a:prstGeom prst="straightConnector1">
              <a:avLst/>
            </a:prstGeom>
            <a:noFill/>
            <a:ln cap="flat" cmpd="sng" w="38100">
              <a:solidFill>
                <a:schemeClr val="dk1"/>
              </a:solidFill>
              <a:prstDash val="solid"/>
              <a:round/>
              <a:headEnd len="sm" w="sm" type="none"/>
              <a:tailEnd len="sm" w="sm" type="none"/>
            </a:ln>
          </p:spPr>
        </p:cxnSp>
        <p:cxnSp>
          <p:nvCxnSpPr>
            <p:cNvPr id="190" name="Google Shape;190;p1"/>
            <p:cNvCxnSpPr/>
            <p:nvPr/>
          </p:nvCxnSpPr>
          <p:spPr>
            <a:xfrm>
              <a:off x="228600" y="954831"/>
              <a:ext cx="0" cy="316200"/>
            </a:xfrm>
            <a:prstGeom prst="straightConnector1">
              <a:avLst/>
            </a:prstGeom>
            <a:noFill/>
            <a:ln cap="flat" cmpd="sng" w="38100">
              <a:solidFill>
                <a:schemeClr val="dk1"/>
              </a:solidFill>
              <a:prstDash val="solid"/>
              <a:round/>
              <a:headEnd len="sm" w="sm" type="none"/>
              <a:tailEnd len="sm" w="sm" type="none"/>
            </a:ln>
          </p:spPr>
        </p:cxnSp>
        <p:cxnSp>
          <p:nvCxnSpPr>
            <p:cNvPr id="191" name="Google Shape;191;p1"/>
            <p:cNvCxnSpPr/>
            <p:nvPr/>
          </p:nvCxnSpPr>
          <p:spPr>
            <a:xfrm>
              <a:off x="366429" y="1039881"/>
              <a:ext cx="0" cy="223500"/>
            </a:xfrm>
            <a:prstGeom prst="straightConnector1">
              <a:avLst/>
            </a:prstGeom>
            <a:noFill/>
            <a:ln cap="flat" cmpd="sng" w="38100">
              <a:solidFill>
                <a:schemeClr val="dk1"/>
              </a:solidFill>
              <a:prstDash val="solid"/>
              <a:round/>
              <a:headEnd len="sm" w="sm" type="none"/>
              <a:tailEnd len="sm" w="sm" type="none"/>
            </a:ln>
          </p:spPr>
        </p:cxnSp>
        <p:cxnSp>
          <p:nvCxnSpPr>
            <p:cNvPr id="192" name="Google Shape;192;p1"/>
            <p:cNvCxnSpPr/>
            <p:nvPr/>
          </p:nvCxnSpPr>
          <p:spPr>
            <a:xfrm>
              <a:off x="68776" y="854748"/>
              <a:ext cx="0" cy="440700"/>
            </a:xfrm>
            <a:prstGeom prst="straightConnector1">
              <a:avLst/>
            </a:prstGeom>
            <a:noFill/>
            <a:ln cap="flat" cmpd="sng" w="38100">
              <a:solidFill>
                <a:schemeClr val="dk1"/>
              </a:solidFill>
              <a:prstDash val="solid"/>
              <a:round/>
              <a:headEnd len="sm" w="sm" type="none"/>
              <a:tailEnd len="sm" w="sm" type="none"/>
            </a:ln>
          </p:spPr>
        </p:cxnSp>
      </p:grpSp>
      <p:grpSp>
        <p:nvGrpSpPr>
          <p:cNvPr id="193" name="Google Shape;193;p1"/>
          <p:cNvGrpSpPr/>
          <p:nvPr/>
        </p:nvGrpSpPr>
        <p:grpSpPr>
          <a:xfrm rot="10800000">
            <a:off x="827745" y="3908179"/>
            <a:ext cx="547917" cy="236987"/>
            <a:chOff x="68776" y="854748"/>
            <a:chExt cx="297653" cy="440700"/>
          </a:xfrm>
        </p:grpSpPr>
        <p:cxnSp>
          <p:nvCxnSpPr>
            <p:cNvPr id="194" name="Google Shape;194;p1"/>
            <p:cNvCxnSpPr/>
            <p:nvPr/>
          </p:nvCxnSpPr>
          <p:spPr>
            <a:xfrm>
              <a:off x="152400" y="919510"/>
              <a:ext cx="0" cy="375900"/>
            </a:xfrm>
            <a:prstGeom prst="straightConnector1">
              <a:avLst/>
            </a:prstGeom>
            <a:noFill/>
            <a:ln cap="flat" cmpd="sng" w="38100">
              <a:solidFill>
                <a:schemeClr val="dk1"/>
              </a:solidFill>
              <a:prstDash val="solid"/>
              <a:round/>
              <a:headEnd len="sm" w="sm" type="none"/>
              <a:tailEnd len="sm" w="sm" type="none"/>
            </a:ln>
          </p:spPr>
        </p:cxnSp>
        <p:cxnSp>
          <p:nvCxnSpPr>
            <p:cNvPr id="195" name="Google Shape;195;p1"/>
            <p:cNvCxnSpPr/>
            <p:nvPr/>
          </p:nvCxnSpPr>
          <p:spPr>
            <a:xfrm>
              <a:off x="304800" y="1000820"/>
              <a:ext cx="0" cy="270300"/>
            </a:xfrm>
            <a:prstGeom prst="straightConnector1">
              <a:avLst/>
            </a:prstGeom>
            <a:noFill/>
            <a:ln cap="flat" cmpd="sng" w="38100">
              <a:solidFill>
                <a:schemeClr val="dk1"/>
              </a:solidFill>
              <a:prstDash val="solid"/>
              <a:round/>
              <a:headEnd len="sm" w="sm" type="none"/>
              <a:tailEnd len="sm" w="sm" type="none"/>
            </a:ln>
          </p:spPr>
        </p:cxnSp>
        <p:cxnSp>
          <p:nvCxnSpPr>
            <p:cNvPr id="196" name="Google Shape;196;p1"/>
            <p:cNvCxnSpPr/>
            <p:nvPr/>
          </p:nvCxnSpPr>
          <p:spPr>
            <a:xfrm>
              <a:off x="228600" y="954831"/>
              <a:ext cx="0" cy="316200"/>
            </a:xfrm>
            <a:prstGeom prst="straightConnector1">
              <a:avLst/>
            </a:prstGeom>
            <a:noFill/>
            <a:ln cap="flat" cmpd="sng" w="38100">
              <a:solidFill>
                <a:schemeClr val="dk1"/>
              </a:solidFill>
              <a:prstDash val="solid"/>
              <a:round/>
              <a:headEnd len="sm" w="sm" type="none"/>
              <a:tailEnd len="sm" w="sm" type="none"/>
            </a:ln>
          </p:spPr>
        </p:cxnSp>
        <p:cxnSp>
          <p:nvCxnSpPr>
            <p:cNvPr id="197" name="Google Shape;197;p1"/>
            <p:cNvCxnSpPr/>
            <p:nvPr/>
          </p:nvCxnSpPr>
          <p:spPr>
            <a:xfrm>
              <a:off x="366429" y="1039881"/>
              <a:ext cx="0" cy="223500"/>
            </a:xfrm>
            <a:prstGeom prst="straightConnector1">
              <a:avLst/>
            </a:prstGeom>
            <a:noFill/>
            <a:ln cap="flat" cmpd="sng" w="38100">
              <a:solidFill>
                <a:schemeClr val="dk1"/>
              </a:solidFill>
              <a:prstDash val="solid"/>
              <a:round/>
              <a:headEnd len="sm" w="sm" type="none"/>
              <a:tailEnd len="sm" w="sm" type="none"/>
            </a:ln>
          </p:spPr>
        </p:cxnSp>
        <p:cxnSp>
          <p:nvCxnSpPr>
            <p:cNvPr id="198" name="Google Shape;198;p1"/>
            <p:cNvCxnSpPr/>
            <p:nvPr/>
          </p:nvCxnSpPr>
          <p:spPr>
            <a:xfrm>
              <a:off x="68776" y="854748"/>
              <a:ext cx="0" cy="440700"/>
            </a:xfrm>
            <a:prstGeom prst="straightConnector1">
              <a:avLst/>
            </a:prstGeom>
            <a:noFill/>
            <a:ln cap="flat" cmpd="sng" w="38100">
              <a:solidFill>
                <a:schemeClr val="dk1"/>
              </a:solidFill>
              <a:prstDash val="solid"/>
              <a:round/>
              <a:headEnd len="sm" w="sm" type="none"/>
              <a:tailEnd len="sm" w="sm" type="none"/>
            </a:ln>
          </p:spPr>
        </p:cxnSp>
      </p:grpSp>
      <p:sp>
        <p:nvSpPr>
          <p:cNvPr id="199" name="Google Shape;199;p1"/>
          <p:cNvSpPr/>
          <p:nvPr/>
        </p:nvSpPr>
        <p:spPr>
          <a:xfrm rot="-5400000">
            <a:off x="2758590" y="47217"/>
            <a:ext cx="381114" cy="397380"/>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 name="Google Shape;200;p1"/>
          <p:cNvSpPr txBox="1"/>
          <p:nvPr/>
        </p:nvSpPr>
        <p:spPr>
          <a:xfrm>
            <a:off x="2786887" y="120765"/>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325</a:t>
            </a:r>
            <a:endParaRPr b="1" i="0" sz="1300" u="none" cap="none" strike="noStrike">
              <a:solidFill>
                <a:srgbClr val="C00000"/>
              </a:solidFill>
              <a:latin typeface="Calibri"/>
              <a:ea typeface="Calibri"/>
              <a:cs typeface="Calibri"/>
              <a:sym typeface="Calibri"/>
            </a:endParaRPr>
          </a:p>
        </p:txBody>
      </p:sp>
      <p:sp>
        <p:nvSpPr>
          <p:cNvPr id="201" name="Google Shape;201;p1"/>
          <p:cNvSpPr/>
          <p:nvPr/>
        </p:nvSpPr>
        <p:spPr>
          <a:xfrm rot="-5400000">
            <a:off x="2363519" y="36559"/>
            <a:ext cx="381114" cy="418222"/>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2" name="Google Shape;202;p1"/>
          <p:cNvSpPr txBox="1"/>
          <p:nvPr/>
        </p:nvSpPr>
        <p:spPr>
          <a:xfrm>
            <a:off x="2386896" y="91068"/>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263"/>
              <a:buFont typeface="Calibri"/>
              <a:buNone/>
            </a:pPr>
            <a:r>
              <a:rPr b="1" i="0" lang="en" sz="1050" u="none" cap="none" strike="noStrike">
                <a:solidFill>
                  <a:srgbClr val="C00000"/>
                </a:solidFill>
                <a:latin typeface="Calibri"/>
                <a:ea typeface="Calibri"/>
                <a:cs typeface="Calibri"/>
                <a:sym typeface="Calibri"/>
              </a:rPr>
              <a:t>323</a:t>
            </a:r>
            <a:endParaRPr/>
          </a:p>
          <a:p>
            <a:pPr indent="0" lvl="0" marL="0" marR="0" rtl="0" algn="ctr">
              <a:lnSpc>
                <a:spcPct val="100000"/>
              </a:lnSpc>
              <a:spcBef>
                <a:spcPts val="0"/>
              </a:spcBef>
              <a:spcAft>
                <a:spcPts val="0"/>
              </a:spcAft>
              <a:buClr>
                <a:srgbClr val="C00000"/>
              </a:buClr>
              <a:buSzPts val="263"/>
              <a:buFont typeface="Calibri"/>
              <a:buNone/>
            </a:pPr>
            <a:r>
              <a:rPr b="1" i="0" lang="en" sz="1050" u="none" cap="none" strike="noStrike">
                <a:solidFill>
                  <a:srgbClr val="C00000"/>
                </a:solidFill>
                <a:latin typeface="Calibri"/>
                <a:ea typeface="Calibri"/>
                <a:cs typeface="Calibri"/>
                <a:sym typeface="Calibri"/>
              </a:rPr>
              <a:t>RA</a:t>
            </a:r>
            <a:endParaRPr b="1" i="0" sz="1050" u="none" cap="none" strike="noStrike">
              <a:solidFill>
                <a:srgbClr val="C00000"/>
              </a:solidFill>
              <a:latin typeface="Calibri"/>
              <a:ea typeface="Calibri"/>
              <a:cs typeface="Calibri"/>
              <a:sym typeface="Calibri"/>
            </a:endParaRPr>
          </a:p>
        </p:txBody>
      </p:sp>
      <p:sp>
        <p:nvSpPr>
          <p:cNvPr id="203" name="Google Shape;203;p1"/>
          <p:cNvSpPr/>
          <p:nvPr/>
        </p:nvSpPr>
        <p:spPr>
          <a:xfrm rot="-5400000">
            <a:off x="2583030" y="384339"/>
            <a:ext cx="314012" cy="418222"/>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4" name="Google Shape;204;p1"/>
          <p:cNvSpPr txBox="1"/>
          <p:nvPr/>
        </p:nvSpPr>
        <p:spPr>
          <a:xfrm>
            <a:off x="2586452" y="442277"/>
            <a:ext cx="314030"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Tech</a:t>
            </a:r>
            <a:endParaRPr/>
          </a:p>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Suite</a:t>
            </a:r>
            <a:endParaRPr b="1" i="0" sz="900" u="none" cap="none" strike="noStrike">
              <a:solidFill>
                <a:schemeClr val="dk1"/>
              </a:solidFill>
              <a:latin typeface="Calibri"/>
              <a:ea typeface="Calibri"/>
              <a:cs typeface="Calibri"/>
              <a:sym typeface="Calibri"/>
            </a:endParaRPr>
          </a:p>
        </p:txBody>
      </p:sp>
      <p:sp>
        <p:nvSpPr>
          <p:cNvPr id="205" name="Google Shape;205;p1"/>
          <p:cNvSpPr/>
          <p:nvPr/>
        </p:nvSpPr>
        <p:spPr>
          <a:xfrm>
            <a:off x="1988251" y="4687847"/>
            <a:ext cx="381114" cy="397380"/>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6" name="Google Shape;206;p1"/>
          <p:cNvSpPr txBox="1"/>
          <p:nvPr/>
        </p:nvSpPr>
        <p:spPr>
          <a:xfrm rot="5400000">
            <a:off x="1951425" y="4709002"/>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304</a:t>
            </a:r>
            <a:endParaRPr b="1" i="0" sz="1300" u="none" cap="none" strike="noStrike">
              <a:solidFill>
                <a:srgbClr val="C00000"/>
              </a:solidFill>
              <a:latin typeface="Calibri"/>
              <a:ea typeface="Calibri"/>
              <a:cs typeface="Calibri"/>
              <a:sym typeface="Calibri"/>
            </a:endParaRPr>
          </a:p>
        </p:txBody>
      </p:sp>
      <p:sp>
        <p:nvSpPr>
          <p:cNvPr id="207" name="Google Shape;207;p1"/>
          <p:cNvSpPr/>
          <p:nvPr/>
        </p:nvSpPr>
        <p:spPr>
          <a:xfrm>
            <a:off x="1988488" y="4282355"/>
            <a:ext cx="381114" cy="418222"/>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8" name="Google Shape;208;p1"/>
          <p:cNvSpPr txBox="1"/>
          <p:nvPr/>
        </p:nvSpPr>
        <p:spPr>
          <a:xfrm rot="5400000">
            <a:off x="1938594" y="4309011"/>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306</a:t>
            </a:r>
            <a:endParaRPr b="1" i="0" sz="1300" u="none" cap="none" strike="noStrike">
              <a:solidFill>
                <a:srgbClr val="C00000"/>
              </a:solidFill>
              <a:latin typeface="Calibri"/>
              <a:ea typeface="Calibri"/>
              <a:cs typeface="Calibri"/>
              <a:sym typeface="Calibri"/>
            </a:endParaRPr>
          </a:p>
        </p:txBody>
      </p:sp>
      <p:sp>
        <p:nvSpPr>
          <p:cNvPr id="209" name="Google Shape;209;p1"/>
          <p:cNvSpPr/>
          <p:nvPr/>
        </p:nvSpPr>
        <p:spPr>
          <a:xfrm>
            <a:off x="1674259" y="4468315"/>
            <a:ext cx="314012" cy="418222"/>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0" name="Google Shape;210;p1"/>
          <p:cNvSpPr txBox="1"/>
          <p:nvPr/>
        </p:nvSpPr>
        <p:spPr>
          <a:xfrm rot="5400000">
            <a:off x="1678197" y="4533631"/>
            <a:ext cx="314030"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Tech</a:t>
            </a:r>
            <a:endParaRPr/>
          </a:p>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Suite</a:t>
            </a:r>
            <a:endParaRPr b="1" i="0" sz="900" u="none" cap="none" strike="noStrike">
              <a:solidFill>
                <a:schemeClr val="dk1"/>
              </a:solidFill>
              <a:latin typeface="Calibri"/>
              <a:ea typeface="Calibri"/>
              <a:cs typeface="Calibri"/>
              <a:sym typeface="Calibri"/>
            </a:endParaRPr>
          </a:p>
        </p:txBody>
      </p:sp>
      <p:sp>
        <p:nvSpPr>
          <p:cNvPr id="211" name="Google Shape;211;p1"/>
          <p:cNvSpPr txBox="1"/>
          <p:nvPr/>
        </p:nvSpPr>
        <p:spPr>
          <a:xfrm>
            <a:off x="883435" y="4637657"/>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Lounge</a:t>
            </a:r>
            <a:endParaRPr b="1" i="0" sz="900" u="none" cap="none" strike="noStrike">
              <a:solidFill>
                <a:schemeClr val="dk1"/>
              </a:solidFill>
              <a:latin typeface="Calibri"/>
              <a:ea typeface="Calibri"/>
              <a:cs typeface="Calibri"/>
              <a:sym typeface="Calibri"/>
            </a:endParaRPr>
          </a:p>
        </p:txBody>
      </p:sp>
      <p:sp>
        <p:nvSpPr>
          <p:cNvPr id="212" name="Google Shape;212;p1"/>
          <p:cNvSpPr txBox="1"/>
          <p:nvPr/>
        </p:nvSpPr>
        <p:spPr>
          <a:xfrm>
            <a:off x="808484" y="385902"/>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Lounge</a:t>
            </a:r>
            <a:endParaRPr b="1" i="0" sz="900" u="none" cap="none" strike="noStrike">
              <a:solidFill>
                <a:schemeClr val="dk1"/>
              </a:solidFill>
              <a:latin typeface="Calibri"/>
              <a:ea typeface="Calibri"/>
              <a:cs typeface="Calibri"/>
              <a:sym typeface="Calibri"/>
            </a:endParaRPr>
          </a:p>
        </p:txBody>
      </p:sp>
      <p:sp>
        <p:nvSpPr>
          <p:cNvPr id="213" name="Google Shape;213;p1"/>
          <p:cNvSpPr/>
          <p:nvPr/>
        </p:nvSpPr>
        <p:spPr>
          <a:xfrm rot="-5400000">
            <a:off x="1827546" y="223630"/>
            <a:ext cx="681718" cy="371933"/>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4" name="Google Shape;214;p1"/>
          <p:cNvSpPr/>
          <p:nvPr/>
        </p:nvSpPr>
        <p:spPr>
          <a:xfrm rot="-5400000">
            <a:off x="1370449" y="135791"/>
            <a:ext cx="681718" cy="533786"/>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5" name="Google Shape;215;p1"/>
          <p:cNvSpPr txBox="1"/>
          <p:nvPr/>
        </p:nvSpPr>
        <p:spPr>
          <a:xfrm rot="5400000">
            <a:off x="1394728" y="273760"/>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Elevator</a:t>
            </a:r>
            <a:endParaRPr b="1" i="0" sz="900" u="none" cap="none" strike="noStrike">
              <a:solidFill>
                <a:schemeClr val="dk1"/>
              </a:solidFill>
              <a:latin typeface="Calibri"/>
              <a:ea typeface="Calibri"/>
              <a:cs typeface="Calibri"/>
              <a:sym typeface="Calibri"/>
            </a:endParaRPr>
          </a:p>
        </p:txBody>
      </p:sp>
      <p:sp>
        <p:nvSpPr>
          <p:cNvPr id="216" name="Google Shape;216;p1"/>
          <p:cNvSpPr txBox="1"/>
          <p:nvPr/>
        </p:nvSpPr>
        <p:spPr>
          <a:xfrm rot="5400000">
            <a:off x="1889547" y="259602"/>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Laundry</a:t>
            </a:r>
            <a:endParaRPr/>
          </a:p>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Trash</a:t>
            </a:r>
            <a:endParaRPr b="1" i="0" sz="900" u="none" cap="none" strike="noStrike">
              <a:solidFill>
                <a:schemeClr val="dk1"/>
              </a:solidFill>
              <a:latin typeface="Calibri"/>
              <a:ea typeface="Calibri"/>
              <a:cs typeface="Calibri"/>
              <a:sym typeface="Calibri"/>
            </a:endParaRPr>
          </a:p>
        </p:txBody>
      </p:sp>
      <p:grpSp>
        <p:nvGrpSpPr>
          <p:cNvPr id="217" name="Google Shape;217;p1"/>
          <p:cNvGrpSpPr/>
          <p:nvPr/>
        </p:nvGrpSpPr>
        <p:grpSpPr>
          <a:xfrm rot="5400000">
            <a:off x="1798922" y="3703369"/>
            <a:ext cx="457200" cy="685800"/>
            <a:chOff x="5429250" y="1143003"/>
            <a:chExt cx="457200" cy="685800"/>
          </a:xfrm>
        </p:grpSpPr>
        <p:sp>
          <p:nvSpPr>
            <p:cNvPr id="218" name="Google Shape;218;p1"/>
            <p:cNvSpPr/>
            <p:nvPr/>
          </p:nvSpPr>
          <p:spPr>
            <a:xfrm>
              <a:off x="5429250" y="11430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9" name="Google Shape;219;p1"/>
            <p:cNvSpPr txBox="1"/>
            <p:nvPr/>
          </p:nvSpPr>
          <p:spPr>
            <a:xfrm>
              <a:off x="5479625"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308</a:t>
              </a:r>
              <a:endParaRPr b="1" i="0" sz="1300" u="none" cap="none" strike="noStrike">
                <a:solidFill>
                  <a:srgbClr val="C00000"/>
                </a:solidFill>
                <a:latin typeface="Calibri"/>
                <a:ea typeface="Calibri"/>
                <a:cs typeface="Calibri"/>
                <a:sym typeface="Calibri"/>
              </a:endParaRPr>
            </a:p>
          </p:txBody>
        </p:sp>
      </p:grpSp>
      <p:grpSp>
        <p:nvGrpSpPr>
          <p:cNvPr id="220" name="Google Shape;220;p1"/>
          <p:cNvGrpSpPr/>
          <p:nvPr/>
        </p:nvGrpSpPr>
        <p:grpSpPr>
          <a:xfrm rot="5400000">
            <a:off x="1798922" y="3254820"/>
            <a:ext cx="457200" cy="685800"/>
            <a:chOff x="4980701" y="1143003"/>
            <a:chExt cx="457200" cy="685800"/>
          </a:xfrm>
        </p:grpSpPr>
        <p:sp>
          <p:nvSpPr>
            <p:cNvPr id="221" name="Google Shape;221;p1"/>
            <p:cNvSpPr/>
            <p:nvPr/>
          </p:nvSpPr>
          <p:spPr>
            <a:xfrm>
              <a:off x="4980701" y="1143003"/>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2" name="Google Shape;222;p1"/>
            <p:cNvSpPr txBox="1"/>
            <p:nvPr/>
          </p:nvSpPr>
          <p:spPr>
            <a:xfrm>
              <a:off x="5026751"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310</a:t>
              </a:r>
              <a:endParaRPr b="1" i="0" sz="1300" u="none" cap="none" strike="noStrike">
                <a:solidFill>
                  <a:srgbClr val="C00000"/>
                </a:solidFill>
                <a:latin typeface="Calibri"/>
                <a:ea typeface="Calibri"/>
                <a:cs typeface="Calibri"/>
                <a:sym typeface="Calibri"/>
              </a:endParaRPr>
            </a:p>
          </p:txBody>
        </p:sp>
      </p:grpSp>
      <p:grpSp>
        <p:nvGrpSpPr>
          <p:cNvPr id="223" name="Google Shape;223;p1"/>
          <p:cNvGrpSpPr/>
          <p:nvPr/>
        </p:nvGrpSpPr>
        <p:grpSpPr>
          <a:xfrm rot="5400000">
            <a:off x="1796948" y="2797620"/>
            <a:ext cx="457200" cy="685800"/>
            <a:chOff x="4523501" y="1144977"/>
            <a:chExt cx="457200" cy="685800"/>
          </a:xfrm>
        </p:grpSpPr>
        <p:sp>
          <p:nvSpPr>
            <p:cNvPr id="224" name="Google Shape;224;p1"/>
            <p:cNvSpPr/>
            <p:nvPr/>
          </p:nvSpPr>
          <p:spPr>
            <a:xfrm>
              <a:off x="4523501" y="114497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5" name="Google Shape;225;p1"/>
            <p:cNvSpPr txBox="1"/>
            <p:nvPr/>
          </p:nvSpPr>
          <p:spPr>
            <a:xfrm>
              <a:off x="4575446" y="1391401"/>
              <a:ext cx="365100" cy="367800"/>
            </a:xfrm>
            <a:prstGeom prst="rect">
              <a:avLst/>
            </a:prstGeom>
            <a:solidFill>
              <a:srgbClr val="BFBFBF"/>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312</a:t>
              </a:r>
              <a:endParaRPr b="1" i="0" sz="1300" u="none" cap="none" strike="noStrike">
                <a:solidFill>
                  <a:srgbClr val="C00000"/>
                </a:solidFill>
                <a:latin typeface="Calibri"/>
                <a:ea typeface="Calibri"/>
                <a:cs typeface="Calibri"/>
                <a:sym typeface="Calibri"/>
              </a:endParaRPr>
            </a:p>
          </p:txBody>
        </p:sp>
      </p:grpSp>
      <p:sp>
        <p:nvSpPr>
          <p:cNvPr id="226" name="Google Shape;226;p1"/>
          <p:cNvSpPr/>
          <p:nvPr/>
        </p:nvSpPr>
        <p:spPr>
          <a:xfrm rot="-5400000">
            <a:off x="1582112" y="1185238"/>
            <a:ext cx="898946" cy="697869"/>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7" name="Google Shape;227;p1"/>
          <p:cNvSpPr/>
          <p:nvPr/>
        </p:nvSpPr>
        <p:spPr>
          <a:xfrm rot="-5400000">
            <a:off x="1573518" y="2092780"/>
            <a:ext cx="916137" cy="697869"/>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8" name="Google Shape;228;p1"/>
          <p:cNvSpPr txBox="1"/>
          <p:nvPr/>
        </p:nvSpPr>
        <p:spPr>
          <a:xfrm>
            <a:off x="1739845" y="1394159"/>
            <a:ext cx="612404" cy="3678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Multi-Use Restroom</a:t>
            </a:r>
            <a:endParaRPr b="1" i="0" sz="900" u="none" cap="none" strike="noStrike">
              <a:solidFill>
                <a:schemeClr val="dk1"/>
              </a:solidFill>
              <a:latin typeface="Calibri"/>
              <a:ea typeface="Calibri"/>
              <a:cs typeface="Calibri"/>
              <a:sym typeface="Calibri"/>
            </a:endParaRPr>
          </a:p>
        </p:txBody>
      </p:sp>
      <p:sp>
        <p:nvSpPr>
          <p:cNvPr id="229" name="Google Shape;229;p1"/>
          <p:cNvSpPr txBox="1"/>
          <p:nvPr/>
        </p:nvSpPr>
        <p:spPr>
          <a:xfrm>
            <a:off x="1725607" y="2288191"/>
            <a:ext cx="612404" cy="3678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Multi-Use Restroom</a:t>
            </a:r>
            <a:endParaRPr b="1" i="0" sz="900" u="none" cap="none" strike="noStrike">
              <a:solidFill>
                <a:schemeClr val="dk1"/>
              </a:solidFill>
              <a:latin typeface="Calibri"/>
              <a:ea typeface="Calibri"/>
              <a:cs typeface="Calibri"/>
              <a:sym typeface="Calibri"/>
            </a:endParaRPr>
          </a:p>
        </p:txBody>
      </p:sp>
      <p:sp>
        <p:nvSpPr>
          <p:cNvPr id="230" name="Google Shape;230;p1"/>
          <p:cNvSpPr txBox="1"/>
          <p:nvPr/>
        </p:nvSpPr>
        <p:spPr>
          <a:xfrm>
            <a:off x="6207661" y="99114"/>
            <a:ext cx="1497106" cy="463422"/>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Campus Center</a:t>
            </a:r>
            <a:endParaRPr b="1" i="0" sz="1300" u="none" cap="none" strike="noStrike">
              <a:solidFill>
                <a:srgbClr val="C00000"/>
              </a:solidFill>
              <a:latin typeface="Calibri"/>
              <a:ea typeface="Calibri"/>
              <a:cs typeface="Calibri"/>
              <a:sym typeface="Calibri"/>
            </a:endParaRPr>
          </a:p>
        </p:txBody>
      </p:sp>
      <p:sp>
        <p:nvSpPr>
          <p:cNvPr id="231" name="Google Shape;231;p1"/>
          <p:cNvSpPr txBox="1"/>
          <p:nvPr/>
        </p:nvSpPr>
        <p:spPr>
          <a:xfrm>
            <a:off x="2688344" y="4724277"/>
            <a:ext cx="1497106" cy="463422"/>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Quad</a:t>
            </a:r>
            <a:endParaRPr b="1" i="0" sz="1300" u="none" cap="none" strike="noStrike">
              <a:solidFill>
                <a:srgbClr val="C00000"/>
              </a:solidFill>
              <a:latin typeface="Calibri"/>
              <a:ea typeface="Calibri"/>
              <a:cs typeface="Calibri"/>
              <a:sym typeface="Calibri"/>
            </a:endParaRPr>
          </a:p>
        </p:txBody>
      </p:sp>
      <p:sp>
        <p:nvSpPr>
          <p:cNvPr id="232" name="Google Shape;232;p1"/>
          <p:cNvSpPr/>
          <p:nvPr/>
        </p:nvSpPr>
        <p:spPr>
          <a:xfrm rot="8177614">
            <a:off x="2585537" y="4671523"/>
            <a:ext cx="629889" cy="261041"/>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3" name="Google Shape;233;p1"/>
          <p:cNvSpPr/>
          <p:nvPr/>
        </p:nvSpPr>
        <p:spPr>
          <a:xfrm rot="-5400000">
            <a:off x="5877343" y="305706"/>
            <a:ext cx="629889" cy="261041"/>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4" name="Google Shape;234;p1"/>
          <p:cNvSpPr/>
          <p:nvPr/>
        </p:nvSpPr>
        <p:spPr>
          <a:xfrm>
            <a:off x="3218337" y="2351532"/>
            <a:ext cx="276230" cy="30445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5" name="Google Shape;235;p1"/>
          <p:cNvSpPr/>
          <p:nvPr/>
        </p:nvSpPr>
        <p:spPr>
          <a:xfrm>
            <a:off x="3217465" y="2771789"/>
            <a:ext cx="276230" cy="30445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6" name="Google Shape;236;p1"/>
          <p:cNvSpPr txBox="1"/>
          <p:nvPr/>
        </p:nvSpPr>
        <p:spPr>
          <a:xfrm>
            <a:off x="3488602" y="2419437"/>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Double</a:t>
            </a:r>
            <a:endParaRPr b="1" i="0" sz="900" u="none" cap="none" strike="noStrike">
              <a:solidFill>
                <a:schemeClr val="dk1"/>
              </a:solidFill>
              <a:latin typeface="Calibri"/>
              <a:ea typeface="Calibri"/>
              <a:cs typeface="Calibri"/>
              <a:sym typeface="Calibri"/>
            </a:endParaRPr>
          </a:p>
        </p:txBody>
      </p:sp>
      <p:sp>
        <p:nvSpPr>
          <p:cNvPr id="237" name="Google Shape;237;p1"/>
          <p:cNvSpPr txBox="1"/>
          <p:nvPr/>
        </p:nvSpPr>
        <p:spPr>
          <a:xfrm>
            <a:off x="3500915" y="2839694"/>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Single</a:t>
            </a:r>
            <a:endParaRPr b="1" i="0" sz="9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grpSp>
        <p:nvGrpSpPr>
          <p:cNvPr id="970" name="Google Shape;970;p10"/>
          <p:cNvGrpSpPr/>
          <p:nvPr/>
        </p:nvGrpSpPr>
        <p:grpSpPr>
          <a:xfrm>
            <a:off x="42337" y="71445"/>
            <a:ext cx="9086164" cy="5018991"/>
            <a:chOff x="152400" y="304800"/>
            <a:chExt cx="32707575" cy="21412078"/>
          </a:xfrm>
        </p:grpSpPr>
        <p:pic>
          <p:nvPicPr>
            <p:cNvPr id="971" name="Google Shape;971;p10"/>
            <p:cNvPicPr preferRelativeResize="0"/>
            <p:nvPr/>
          </p:nvPicPr>
          <p:blipFill rotWithShape="1">
            <a:blip r:embed="rId3">
              <a:alphaModFix/>
            </a:blip>
            <a:srcRect b="10032" l="22326" r="23192" t="16247"/>
            <a:stretch/>
          </p:blipFill>
          <p:spPr>
            <a:xfrm>
              <a:off x="355696" y="494578"/>
              <a:ext cx="32029201" cy="21222300"/>
            </a:xfrm>
            <a:prstGeom prst="rect">
              <a:avLst/>
            </a:prstGeom>
            <a:noFill/>
            <a:ln>
              <a:noFill/>
            </a:ln>
          </p:spPr>
        </p:pic>
        <p:sp>
          <p:nvSpPr>
            <p:cNvPr id="972" name="Google Shape;972;p10"/>
            <p:cNvSpPr txBox="1"/>
            <p:nvPr/>
          </p:nvSpPr>
          <p:spPr>
            <a:xfrm>
              <a:off x="9969548" y="2743200"/>
              <a:ext cx="12801600" cy="34470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East Hall</a:t>
              </a:r>
              <a:endParaRPr/>
            </a:p>
            <a:p>
              <a:pPr indent="0" lvl="0" marL="0" marR="0" rtl="0" algn="ctr">
                <a:lnSpc>
                  <a:spcPct val="100000"/>
                </a:lnSpc>
                <a:spcBef>
                  <a:spcPts val="0"/>
                </a:spcBef>
                <a:spcAft>
                  <a:spcPts val="0"/>
                </a:spcAft>
                <a:buClr>
                  <a:schemeClr val="dk1"/>
                </a:buClr>
                <a:buSzPts val="475"/>
                <a:buFont typeface="Calibri"/>
                <a:buNone/>
              </a:pPr>
              <a:r>
                <a:rPr b="1" i="0" lang="en" sz="1900" u="none" cap="none" strike="noStrike">
                  <a:solidFill>
                    <a:schemeClr val="dk1"/>
                  </a:solidFill>
                  <a:latin typeface="Calibri"/>
                  <a:ea typeface="Calibri"/>
                  <a:cs typeface="Calibri"/>
                  <a:sym typeface="Calibri"/>
                </a:rPr>
                <a:t>4</a:t>
              </a:r>
              <a:r>
                <a:rPr b="1" baseline="30000" i="0" lang="en" sz="1900" u="none" cap="none" strike="noStrike">
                  <a:solidFill>
                    <a:schemeClr val="dk1"/>
                  </a:solidFill>
                  <a:latin typeface="Calibri"/>
                  <a:ea typeface="Calibri"/>
                  <a:cs typeface="Calibri"/>
                  <a:sym typeface="Calibri"/>
                </a:rPr>
                <a:t>th</a:t>
              </a:r>
              <a:r>
                <a:rPr b="1" i="0" lang="en" sz="1900" u="none" cap="none" strike="noStrike">
                  <a:solidFill>
                    <a:schemeClr val="dk1"/>
                  </a:solidFill>
                  <a:latin typeface="Calibri"/>
                  <a:ea typeface="Calibri"/>
                  <a:cs typeface="Calibri"/>
                  <a:sym typeface="Calibri"/>
                </a:rPr>
                <a:t> floor</a:t>
              </a:r>
              <a:endParaRPr/>
            </a:p>
          </p:txBody>
        </p:sp>
        <p:sp>
          <p:nvSpPr>
            <p:cNvPr id="973" name="Google Shape;973;p10"/>
            <p:cNvSpPr txBox="1"/>
            <p:nvPr/>
          </p:nvSpPr>
          <p:spPr>
            <a:xfrm>
              <a:off x="9817148" y="15229009"/>
              <a:ext cx="13106400" cy="4964100"/>
            </a:xfrm>
            <a:prstGeom prst="rect">
              <a:avLst/>
            </a:prstGeom>
            <a:solidFill>
              <a:schemeClr val="lt1"/>
            </a:solid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S</a:t>
              </a:r>
              <a:r>
                <a:rPr b="0" i="0" lang="en" sz="1300" u="none" cap="none" strike="noStrike">
                  <a:solidFill>
                    <a:schemeClr val="dk1"/>
                  </a:solidFill>
                  <a:latin typeface="PT Sans"/>
                  <a:ea typeface="PT Sans"/>
                  <a:cs typeface="PT Sans"/>
                  <a:sym typeface="PT Sans"/>
                </a:rPr>
                <a:t> = Single </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D</a:t>
              </a:r>
              <a:r>
                <a:rPr b="0" i="0" lang="en" sz="1300" u="none" cap="none" strike="noStrike">
                  <a:solidFill>
                    <a:schemeClr val="dk1"/>
                  </a:solidFill>
                  <a:latin typeface="PT Sans"/>
                  <a:ea typeface="PT Sans"/>
                  <a:cs typeface="PT Sans"/>
                  <a:sym typeface="PT Sans"/>
                </a:rPr>
                <a:t> = Double</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L</a:t>
              </a:r>
              <a:r>
                <a:rPr b="0" i="0" lang="en" sz="1300" u="none" cap="none" strike="noStrike">
                  <a:solidFill>
                    <a:schemeClr val="dk1"/>
                  </a:solidFill>
                  <a:latin typeface="PT Sans"/>
                  <a:ea typeface="PT Sans"/>
                  <a:cs typeface="PT Sans"/>
                  <a:sym typeface="PT Sans"/>
                </a:rPr>
                <a:t> = Living Area</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K</a:t>
              </a:r>
              <a:r>
                <a:rPr b="0" i="0" lang="en" sz="1300" u="none" cap="none" strike="noStrike">
                  <a:solidFill>
                    <a:schemeClr val="dk1"/>
                  </a:solidFill>
                  <a:latin typeface="PT Sans"/>
                  <a:ea typeface="PT Sans"/>
                  <a:cs typeface="PT Sans"/>
                  <a:sym typeface="PT Sans"/>
                </a:rPr>
                <a:t> = Kitchen</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B = </a:t>
              </a:r>
              <a:r>
                <a:rPr b="0" i="0" lang="en" sz="1300" u="none" cap="none" strike="noStrike">
                  <a:solidFill>
                    <a:schemeClr val="dk1"/>
                  </a:solidFill>
                  <a:latin typeface="PT Sans"/>
                  <a:ea typeface="PT Sans"/>
                  <a:cs typeface="PT Sans"/>
                  <a:sym typeface="PT Sans"/>
                </a:rPr>
                <a:t>Bathroom</a:t>
              </a:r>
              <a:endParaRPr/>
            </a:p>
          </p:txBody>
        </p:sp>
        <p:pic>
          <p:nvPicPr>
            <p:cNvPr id="974" name="Google Shape;974;p10"/>
            <p:cNvPicPr preferRelativeResize="0"/>
            <p:nvPr/>
          </p:nvPicPr>
          <p:blipFill rotWithShape="1">
            <a:blip r:embed="rId4">
              <a:alphaModFix/>
            </a:blip>
            <a:srcRect b="0" l="0" r="0" t="0"/>
            <a:stretch/>
          </p:blipFill>
          <p:spPr>
            <a:xfrm>
              <a:off x="609599" y="304800"/>
              <a:ext cx="5809800" cy="1600200"/>
            </a:xfrm>
            <a:prstGeom prst="rect">
              <a:avLst/>
            </a:prstGeom>
            <a:noFill/>
            <a:ln>
              <a:noFill/>
            </a:ln>
          </p:spPr>
        </p:pic>
        <p:sp>
          <p:nvSpPr>
            <p:cNvPr id="975" name="Google Shape;975;p10"/>
            <p:cNvSpPr txBox="1"/>
            <p:nvPr/>
          </p:nvSpPr>
          <p:spPr>
            <a:xfrm>
              <a:off x="23698200" y="1882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412</a:t>
              </a:r>
              <a:endParaRPr/>
            </a:p>
          </p:txBody>
        </p:sp>
        <p:sp>
          <p:nvSpPr>
            <p:cNvPr id="976" name="Google Shape;976;p10"/>
            <p:cNvSpPr txBox="1"/>
            <p:nvPr/>
          </p:nvSpPr>
          <p:spPr>
            <a:xfrm>
              <a:off x="30772413" y="1882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413</a:t>
              </a:r>
              <a:endParaRPr/>
            </a:p>
          </p:txBody>
        </p:sp>
        <p:sp>
          <p:nvSpPr>
            <p:cNvPr id="977" name="Google Shape;977;p10"/>
            <p:cNvSpPr txBox="1"/>
            <p:nvPr/>
          </p:nvSpPr>
          <p:spPr>
            <a:xfrm>
              <a:off x="31468275" y="10527268"/>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414</a:t>
              </a:r>
              <a:endParaRPr/>
            </a:p>
          </p:txBody>
        </p:sp>
        <p:sp>
          <p:nvSpPr>
            <p:cNvPr id="978" name="Google Shape;978;p10"/>
            <p:cNvSpPr txBox="1"/>
            <p:nvPr/>
          </p:nvSpPr>
          <p:spPr>
            <a:xfrm>
              <a:off x="19050000" y="1501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410</a:t>
              </a:r>
              <a:endParaRPr/>
            </a:p>
          </p:txBody>
        </p:sp>
        <p:sp>
          <p:nvSpPr>
            <p:cNvPr id="979" name="Google Shape;979;p10"/>
            <p:cNvSpPr txBox="1"/>
            <p:nvPr/>
          </p:nvSpPr>
          <p:spPr>
            <a:xfrm>
              <a:off x="835876" y="185928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403</a:t>
              </a:r>
              <a:endParaRPr/>
            </a:p>
          </p:txBody>
        </p:sp>
        <p:sp>
          <p:nvSpPr>
            <p:cNvPr id="980" name="Google Shape;980;p10"/>
            <p:cNvSpPr txBox="1"/>
            <p:nvPr/>
          </p:nvSpPr>
          <p:spPr>
            <a:xfrm>
              <a:off x="30772413" y="2770822"/>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415</a:t>
              </a:r>
              <a:endParaRPr/>
            </a:p>
          </p:txBody>
        </p:sp>
        <p:sp>
          <p:nvSpPr>
            <p:cNvPr id="981" name="Google Shape;981;p10"/>
            <p:cNvSpPr txBox="1"/>
            <p:nvPr/>
          </p:nvSpPr>
          <p:spPr>
            <a:xfrm>
              <a:off x="23643770" y="2833271"/>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416</a:t>
              </a:r>
              <a:endParaRPr/>
            </a:p>
          </p:txBody>
        </p:sp>
        <p:sp>
          <p:nvSpPr>
            <p:cNvPr id="982" name="Google Shape;982;p10"/>
            <p:cNvSpPr txBox="1"/>
            <p:nvPr/>
          </p:nvSpPr>
          <p:spPr>
            <a:xfrm>
              <a:off x="12496800" y="64770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407</a:t>
              </a:r>
              <a:endParaRPr/>
            </a:p>
          </p:txBody>
        </p:sp>
        <p:sp>
          <p:nvSpPr>
            <p:cNvPr id="983" name="Google Shape;983;p10"/>
            <p:cNvSpPr txBox="1"/>
            <p:nvPr/>
          </p:nvSpPr>
          <p:spPr>
            <a:xfrm>
              <a:off x="18895277" y="6641068"/>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408</a:t>
              </a:r>
              <a:endParaRPr/>
            </a:p>
          </p:txBody>
        </p:sp>
        <p:sp>
          <p:nvSpPr>
            <p:cNvPr id="984" name="Google Shape;984;p10"/>
            <p:cNvSpPr txBox="1"/>
            <p:nvPr/>
          </p:nvSpPr>
          <p:spPr>
            <a:xfrm>
              <a:off x="7924800" y="27432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406</a:t>
              </a:r>
              <a:endParaRPr/>
            </a:p>
          </p:txBody>
        </p:sp>
        <p:sp>
          <p:nvSpPr>
            <p:cNvPr id="985" name="Google Shape;985;p10"/>
            <p:cNvSpPr txBox="1"/>
            <p:nvPr/>
          </p:nvSpPr>
          <p:spPr>
            <a:xfrm>
              <a:off x="12573000" y="1501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409</a:t>
              </a:r>
              <a:endParaRPr/>
            </a:p>
          </p:txBody>
        </p:sp>
        <p:sp>
          <p:nvSpPr>
            <p:cNvPr id="986" name="Google Shape;986;p10"/>
            <p:cNvSpPr txBox="1"/>
            <p:nvPr/>
          </p:nvSpPr>
          <p:spPr>
            <a:xfrm>
              <a:off x="914400" y="2678668"/>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405</a:t>
              </a:r>
              <a:endParaRPr/>
            </a:p>
          </p:txBody>
        </p:sp>
        <p:sp>
          <p:nvSpPr>
            <p:cNvPr id="987" name="Google Shape;987;p10"/>
            <p:cNvSpPr txBox="1"/>
            <p:nvPr/>
          </p:nvSpPr>
          <p:spPr>
            <a:xfrm>
              <a:off x="152400" y="103632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404</a:t>
              </a:r>
              <a:endParaRPr/>
            </a:p>
          </p:txBody>
        </p:sp>
        <p:sp>
          <p:nvSpPr>
            <p:cNvPr id="988" name="Google Shape;988;p10"/>
            <p:cNvSpPr txBox="1"/>
            <p:nvPr/>
          </p:nvSpPr>
          <p:spPr>
            <a:xfrm>
              <a:off x="8021132" y="18592800"/>
              <a:ext cx="20373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402</a:t>
              </a:r>
              <a:endParaRPr/>
            </a:p>
          </p:txBody>
        </p:sp>
        <p:sp>
          <p:nvSpPr>
            <p:cNvPr id="989" name="Google Shape;989;p10"/>
            <p:cNvSpPr txBox="1"/>
            <p:nvPr/>
          </p:nvSpPr>
          <p:spPr>
            <a:xfrm>
              <a:off x="8994334" y="14219581"/>
              <a:ext cx="1140300" cy="15696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401</a:t>
              </a:r>
              <a:endParaRPr/>
            </a:p>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RA</a:t>
              </a:r>
              <a:endParaRPr/>
            </a:p>
          </p:txBody>
        </p:sp>
        <p:sp>
          <p:nvSpPr>
            <p:cNvPr id="990" name="Google Shape;990;p10"/>
            <p:cNvSpPr txBox="1"/>
            <p:nvPr/>
          </p:nvSpPr>
          <p:spPr>
            <a:xfrm>
              <a:off x="22998231" y="14219581"/>
              <a:ext cx="2037300" cy="8310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411</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pic>
        <p:nvPicPr>
          <p:cNvPr id="995" name="Google Shape;995;p11"/>
          <p:cNvPicPr preferRelativeResize="0"/>
          <p:nvPr/>
        </p:nvPicPr>
        <p:blipFill rotWithShape="1">
          <a:blip r:embed="rId3">
            <a:alphaModFix/>
          </a:blip>
          <a:srcRect b="10032" l="22326" r="23192" t="16247"/>
          <a:stretch/>
        </p:blipFill>
        <p:spPr>
          <a:xfrm>
            <a:off x="98804" y="115917"/>
            <a:ext cx="8897100" cy="4974000"/>
          </a:xfrm>
          <a:prstGeom prst="rect">
            <a:avLst/>
          </a:prstGeom>
          <a:noFill/>
          <a:ln>
            <a:noFill/>
          </a:ln>
        </p:spPr>
      </p:pic>
      <p:sp>
        <p:nvSpPr>
          <p:cNvPr id="996" name="Google Shape;996;p11"/>
          <p:cNvSpPr txBox="1"/>
          <p:nvPr/>
        </p:nvSpPr>
        <p:spPr>
          <a:xfrm>
            <a:off x="2769319" y="642938"/>
            <a:ext cx="3555900" cy="8079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East Hall</a:t>
            </a:r>
            <a:endParaRPr/>
          </a:p>
          <a:p>
            <a:pPr indent="0" lvl="0" marL="0" marR="0" rtl="0" algn="ctr">
              <a:lnSpc>
                <a:spcPct val="100000"/>
              </a:lnSpc>
              <a:spcBef>
                <a:spcPts val="0"/>
              </a:spcBef>
              <a:spcAft>
                <a:spcPts val="0"/>
              </a:spcAft>
              <a:buClr>
                <a:schemeClr val="dk1"/>
              </a:buClr>
              <a:buSzPts val="475"/>
              <a:buFont typeface="Calibri"/>
              <a:buNone/>
            </a:pPr>
            <a:r>
              <a:rPr b="1" i="0" lang="en" sz="1900" u="none" cap="none" strike="noStrike">
                <a:solidFill>
                  <a:schemeClr val="dk1"/>
                </a:solidFill>
                <a:latin typeface="Calibri"/>
                <a:ea typeface="Calibri"/>
                <a:cs typeface="Calibri"/>
                <a:sym typeface="Calibri"/>
              </a:rPr>
              <a:t>5</a:t>
            </a:r>
            <a:r>
              <a:rPr b="1" baseline="30000" i="0" lang="en" sz="1900" u="none" cap="none" strike="noStrike">
                <a:solidFill>
                  <a:schemeClr val="dk1"/>
                </a:solidFill>
                <a:latin typeface="Calibri"/>
                <a:ea typeface="Calibri"/>
                <a:cs typeface="Calibri"/>
                <a:sym typeface="Calibri"/>
              </a:rPr>
              <a:t>th</a:t>
            </a:r>
            <a:r>
              <a:rPr b="1" i="0" lang="en" sz="1900" u="none" cap="none" strike="noStrike">
                <a:solidFill>
                  <a:schemeClr val="dk1"/>
                </a:solidFill>
                <a:latin typeface="Calibri"/>
                <a:ea typeface="Calibri"/>
                <a:cs typeface="Calibri"/>
                <a:sym typeface="Calibri"/>
              </a:rPr>
              <a:t> floor</a:t>
            </a:r>
            <a:endParaRPr/>
          </a:p>
        </p:txBody>
      </p:sp>
      <p:sp>
        <p:nvSpPr>
          <p:cNvPr id="997" name="Google Shape;997;p11"/>
          <p:cNvSpPr txBox="1"/>
          <p:nvPr/>
        </p:nvSpPr>
        <p:spPr>
          <a:xfrm>
            <a:off x="2726985" y="3569299"/>
            <a:ext cx="3640800" cy="1163400"/>
          </a:xfrm>
          <a:prstGeom prst="rect">
            <a:avLst/>
          </a:prstGeom>
          <a:solidFill>
            <a:schemeClr val="lt1"/>
          </a:solid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S</a:t>
            </a:r>
            <a:r>
              <a:rPr b="0" i="0" lang="en" sz="1300" u="none" cap="none" strike="noStrike">
                <a:solidFill>
                  <a:schemeClr val="dk1"/>
                </a:solidFill>
                <a:latin typeface="PT Sans"/>
                <a:ea typeface="PT Sans"/>
                <a:cs typeface="PT Sans"/>
                <a:sym typeface="PT Sans"/>
              </a:rPr>
              <a:t> = Single </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D</a:t>
            </a:r>
            <a:r>
              <a:rPr b="0" i="0" lang="en" sz="1300" u="none" cap="none" strike="noStrike">
                <a:solidFill>
                  <a:schemeClr val="dk1"/>
                </a:solidFill>
                <a:latin typeface="PT Sans"/>
                <a:ea typeface="PT Sans"/>
                <a:cs typeface="PT Sans"/>
                <a:sym typeface="PT Sans"/>
              </a:rPr>
              <a:t> = Double</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L</a:t>
            </a:r>
            <a:r>
              <a:rPr b="0" i="0" lang="en" sz="1300" u="none" cap="none" strike="noStrike">
                <a:solidFill>
                  <a:schemeClr val="dk1"/>
                </a:solidFill>
                <a:latin typeface="PT Sans"/>
                <a:ea typeface="PT Sans"/>
                <a:cs typeface="PT Sans"/>
                <a:sym typeface="PT Sans"/>
              </a:rPr>
              <a:t> = Living Area</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K</a:t>
            </a:r>
            <a:r>
              <a:rPr b="0" i="0" lang="en" sz="1300" u="none" cap="none" strike="noStrike">
                <a:solidFill>
                  <a:schemeClr val="dk1"/>
                </a:solidFill>
                <a:latin typeface="PT Sans"/>
                <a:ea typeface="PT Sans"/>
                <a:cs typeface="PT Sans"/>
                <a:sym typeface="PT Sans"/>
              </a:rPr>
              <a:t> = Kitchen</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B = </a:t>
            </a:r>
            <a:r>
              <a:rPr b="0" i="0" lang="en" sz="1300" u="none" cap="none" strike="noStrike">
                <a:solidFill>
                  <a:schemeClr val="dk1"/>
                </a:solidFill>
                <a:latin typeface="PT Sans"/>
                <a:ea typeface="PT Sans"/>
                <a:cs typeface="PT Sans"/>
                <a:sym typeface="PT Sans"/>
              </a:rPr>
              <a:t>Bathroom</a:t>
            </a:r>
            <a:endParaRPr/>
          </a:p>
        </p:txBody>
      </p:sp>
      <p:pic>
        <p:nvPicPr>
          <p:cNvPr id="998" name="Google Shape;998;p11"/>
          <p:cNvPicPr preferRelativeResize="0"/>
          <p:nvPr/>
        </p:nvPicPr>
        <p:blipFill rotWithShape="1">
          <a:blip r:embed="rId4">
            <a:alphaModFix/>
          </a:blip>
          <a:srcRect b="0" l="0" r="0" t="0"/>
          <a:stretch/>
        </p:blipFill>
        <p:spPr>
          <a:xfrm>
            <a:off x="169333" y="71438"/>
            <a:ext cx="1613700" cy="375000"/>
          </a:xfrm>
          <a:prstGeom prst="rect">
            <a:avLst/>
          </a:prstGeom>
          <a:noFill/>
          <a:ln>
            <a:noFill/>
          </a:ln>
        </p:spPr>
      </p:pic>
      <p:sp>
        <p:nvSpPr>
          <p:cNvPr id="999" name="Google Shape;999;p11"/>
          <p:cNvSpPr txBox="1"/>
          <p:nvPr/>
        </p:nvSpPr>
        <p:spPr>
          <a:xfrm>
            <a:off x="6582833" y="4411266"/>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512</a:t>
            </a:r>
            <a:endParaRPr/>
          </a:p>
        </p:txBody>
      </p:sp>
      <p:sp>
        <p:nvSpPr>
          <p:cNvPr id="1000" name="Google Shape;1000;p11"/>
          <p:cNvSpPr txBox="1"/>
          <p:nvPr/>
        </p:nvSpPr>
        <p:spPr>
          <a:xfrm>
            <a:off x="8547892" y="4411266"/>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513</a:t>
            </a:r>
            <a:endParaRPr/>
          </a:p>
        </p:txBody>
      </p:sp>
      <p:sp>
        <p:nvSpPr>
          <p:cNvPr id="1001" name="Google Shape;1001;p11"/>
          <p:cNvSpPr txBox="1"/>
          <p:nvPr/>
        </p:nvSpPr>
        <p:spPr>
          <a:xfrm>
            <a:off x="8741188" y="2467328"/>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514</a:t>
            </a:r>
            <a:endParaRPr/>
          </a:p>
        </p:txBody>
      </p:sp>
      <p:sp>
        <p:nvSpPr>
          <p:cNvPr id="1002" name="Google Shape;1002;p11"/>
          <p:cNvSpPr txBox="1"/>
          <p:nvPr/>
        </p:nvSpPr>
        <p:spPr>
          <a:xfrm>
            <a:off x="5291667" y="3518297"/>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510</a:t>
            </a:r>
            <a:endParaRPr/>
          </a:p>
        </p:txBody>
      </p:sp>
      <p:sp>
        <p:nvSpPr>
          <p:cNvPr id="1003" name="Google Shape;1003;p11"/>
          <p:cNvSpPr txBox="1"/>
          <p:nvPr/>
        </p:nvSpPr>
        <p:spPr>
          <a:xfrm>
            <a:off x="232188" y="4357688"/>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503</a:t>
            </a:r>
            <a:endParaRPr/>
          </a:p>
        </p:txBody>
      </p:sp>
      <p:sp>
        <p:nvSpPr>
          <p:cNvPr id="1004" name="Google Shape;1004;p11"/>
          <p:cNvSpPr txBox="1"/>
          <p:nvPr/>
        </p:nvSpPr>
        <p:spPr>
          <a:xfrm>
            <a:off x="8547892" y="649411"/>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515</a:t>
            </a:r>
            <a:endParaRPr/>
          </a:p>
        </p:txBody>
      </p:sp>
      <p:sp>
        <p:nvSpPr>
          <p:cNvPr id="1005" name="Google Shape;1005;p11"/>
          <p:cNvSpPr txBox="1"/>
          <p:nvPr/>
        </p:nvSpPr>
        <p:spPr>
          <a:xfrm>
            <a:off x="6567714" y="664048"/>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516</a:t>
            </a:r>
            <a:endParaRPr/>
          </a:p>
        </p:txBody>
      </p:sp>
      <p:sp>
        <p:nvSpPr>
          <p:cNvPr id="1006" name="Google Shape;1006;p11"/>
          <p:cNvSpPr txBox="1"/>
          <p:nvPr/>
        </p:nvSpPr>
        <p:spPr>
          <a:xfrm>
            <a:off x="3471333" y="1518047"/>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507</a:t>
            </a:r>
            <a:endParaRPr/>
          </a:p>
        </p:txBody>
      </p:sp>
      <p:sp>
        <p:nvSpPr>
          <p:cNvPr id="1007" name="Google Shape;1007;p11"/>
          <p:cNvSpPr txBox="1"/>
          <p:nvPr/>
        </p:nvSpPr>
        <p:spPr>
          <a:xfrm>
            <a:off x="5248688" y="1556500"/>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508</a:t>
            </a:r>
            <a:endParaRPr/>
          </a:p>
        </p:txBody>
      </p:sp>
      <p:sp>
        <p:nvSpPr>
          <p:cNvPr id="1008" name="Google Shape;1008;p11"/>
          <p:cNvSpPr txBox="1"/>
          <p:nvPr/>
        </p:nvSpPr>
        <p:spPr>
          <a:xfrm>
            <a:off x="2201333" y="642938"/>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506</a:t>
            </a:r>
            <a:endParaRPr/>
          </a:p>
        </p:txBody>
      </p:sp>
      <p:sp>
        <p:nvSpPr>
          <p:cNvPr id="1009" name="Google Shape;1009;p11"/>
          <p:cNvSpPr txBox="1"/>
          <p:nvPr/>
        </p:nvSpPr>
        <p:spPr>
          <a:xfrm>
            <a:off x="3492500" y="3518297"/>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509</a:t>
            </a:r>
            <a:endParaRPr/>
          </a:p>
        </p:txBody>
      </p:sp>
      <p:sp>
        <p:nvSpPr>
          <p:cNvPr id="1010" name="Google Shape;1010;p11"/>
          <p:cNvSpPr txBox="1"/>
          <p:nvPr/>
        </p:nvSpPr>
        <p:spPr>
          <a:xfrm>
            <a:off x="254000" y="627813"/>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505</a:t>
            </a:r>
            <a:endParaRPr/>
          </a:p>
        </p:txBody>
      </p:sp>
      <p:sp>
        <p:nvSpPr>
          <p:cNvPr id="1011" name="Google Shape;1011;p11"/>
          <p:cNvSpPr txBox="1"/>
          <p:nvPr/>
        </p:nvSpPr>
        <p:spPr>
          <a:xfrm>
            <a:off x="42333" y="2428875"/>
            <a:ext cx="386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504</a:t>
            </a:r>
            <a:endParaRPr/>
          </a:p>
        </p:txBody>
      </p:sp>
      <p:sp>
        <p:nvSpPr>
          <p:cNvPr id="1012" name="Google Shape;1012;p11"/>
          <p:cNvSpPr txBox="1"/>
          <p:nvPr/>
        </p:nvSpPr>
        <p:spPr>
          <a:xfrm>
            <a:off x="2228092" y="4357688"/>
            <a:ext cx="565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502</a:t>
            </a:r>
            <a:endParaRPr/>
          </a:p>
        </p:txBody>
      </p:sp>
      <p:sp>
        <p:nvSpPr>
          <p:cNvPr id="1013" name="Google Shape;1013;p11"/>
          <p:cNvSpPr txBox="1"/>
          <p:nvPr/>
        </p:nvSpPr>
        <p:spPr>
          <a:xfrm>
            <a:off x="2486365" y="3332714"/>
            <a:ext cx="5658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501</a:t>
            </a:r>
            <a:endParaRPr/>
          </a:p>
        </p:txBody>
      </p:sp>
      <p:sp>
        <p:nvSpPr>
          <p:cNvPr id="1014" name="Google Shape;1014;p11"/>
          <p:cNvSpPr txBox="1"/>
          <p:nvPr/>
        </p:nvSpPr>
        <p:spPr>
          <a:xfrm>
            <a:off x="6350000" y="3332714"/>
            <a:ext cx="565800" cy="3678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511</a:t>
            </a:r>
            <a:endParaRPr/>
          </a:p>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12"/>
          <p:cNvSpPr/>
          <p:nvPr/>
        </p:nvSpPr>
        <p:spPr>
          <a:xfrm>
            <a:off x="8048625" y="2839641"/>
            <a:ext cx="672000" cy="10536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020" name="Google Shape;1020;p12"/>
          <p:cNvSpPr/>
          <p:nvPr/>
        </p:nvSpPr>
        <p:spPr>
          <a:xfrm>
            <a:off x="7217833" y="1707954"/>
            <a:ext cx="656100" cy="11316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021" name="Google Shape;1021;p12"/>
          <p:cNvSpPr/>
          <p:nvPr/>
        </p:nvSpPr>
        <p:spPr>
          <a:xfrm>
            <a:off x="5969000" y="541169"/>
            <a:ext cx="1248900" cy="5544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022" name="Google Shape;1022;p12"/>
          <p:cNvSpPr/>
          <p:nvPr/>
        </p:nvSpPr>
        <p:spPr>
          <a:xfrm>
            <a:off x="4699000" y="1243301"/>
            <a:ext cx="1269900" cy="5604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023" name="Google Shape;1023;p12"/>
          <p:cNvSpPr/>
          <p:nvPr/>
        </p:nvSpPr>
        <p:spPr>
          <a:xfrm>
            <a:off x="3429000" y="535781"/>
            <a:ext cx="1269900" cy="5412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024" name="Google Shape;1024;p12"/>
          <p:cNvCxnSpPr/>
          <p:nvPr/>
        </p:nvCxnSpPr>
        <p:spPr>
          <a:xfrm flipH="1" rot="10800000">
            <a:off x="232833" y="2018063"/>
            <a:ext cx="1587600" cy="1911000"/>
          </a:xfrm>
          <a:prstGeom prst="straightConnector1">
            <a:avLst/>
          </a:prstGeom>
          <a:noFill/>
          <a:ln cap="flat" cmpd="sng" w="76200">
            <a:solidFill>
              <a:schemeClr val="dk1"/>
            </a:solidFill>
            <a:prstDash val="solid"/>
            <a:round/>
            <a:headEnd len="sm" w="sm" type="none"/>
            <a:tailEnd len="sm" w="sm" type="none"/>
          </a:ln>
        </p:spPr>
      </p:cxnSp>
      <p:cxnSp>
        <p:nvCxnSpPr>
          <p:cNvPr id="1025" name="Google Shape;1025;p12"/>
          <p:cNvCxnSpPr/>
          <p:nvPr/>
        </p:nvCxnSpPr>
        <p:spPr>
          <a:xfrm>
            <a:off x="232833" y="3929063"/>
            <a:ext cx="381000" cy="214200"/>
          </a:xfrm>
          <a:prstGeom prst="straightConnector1">
            <a:avLst/>
          </a:prstGeom>
          <a:noFill/>
          <a:ln cap="flat" cmpd="sng" w="76200">
            <a:solidFill>
              <a:schemeClr val="dk1"/>
            </a:solidFill>
            <a:prstDash val="solid"/>
            <a:round/>
            <a:headEnd len="sm" w="sm" type="none"/>
            <a:tailEnd len="sm" w="sm" type="none"/>
          </a:ln>
        </p:spPr>
      </p:cxnSp>
      <p:cxnSp>
        <p:nvCxnSpPr>
          <p:cNvPr id="1026" name="Google Shape;1026;p12"/>
          <p:cNvCxnSpPr/>
          <p:nvPr/>
        </p:nvCxnSpPr>
        <p:spPr>
          <a:xfrm flipH="1">
            <a:off x="402167" y="4125516"/>
            <a:ext cx="190500" cy="232200"/>
          </a:xfrm>
          <a:prstGeom prst="straightConnector1">
            <a:avLst/>
          </a:prstGeom>
          <a:noFill/>
          <a:ln cap="flat" cmpd="sng" w="76200">
            <a:solidFill>
              <a:schemeClr val="dk1"/>
            </a:solidFill>
            <a:prstDash val="solid"/>
            <a:round/>
            <a:headEnd len="sm" w="sm" type="none"/>
            <a:tailEnd len="sm" w="sm" type="none"/>
          </a:ln>
        </p:spPr>
      </p:cxnSp>
      <p:cxnSp>
        <p:nvCxnSpPr>
          <p:cNvPr id="1027" name="Google Shape;1027;p12"/>
          <p:cNvCxnSpPr/>
          <p:nvPr/>
        </p:nvCxnSpPr>
        <p:spPr>
          <a:xfrm>
            <a:off x="402167" y="4357688"/>
            <a:ext cx="888900" cy="482100"/>
          </a:xfrm>
          <a:prstGeom prst="straightConnector1">
            <a:avLst/>
          </a:prstGeom>
          <a:noFill/>
          <a:ln cap="flat" cmpd="sng" w="76200">
            <a:solidFill>
              <a:schemeClr val="dk1"/>
            </a:solidFill>
            <a:prstDash val="solid"/>
            <a:round/>
            <a:headEnd len="sm" w="sm" type="none"/>
            <a:tailEnd len="sm" w="sm" type="none"/>
          </a:ln>
        </p:spPr>
      </p:cxnSp>
      <p:cxnSp>
        <p:nvCxnSpPr>
          <p:cNvPr id="1028" name="Google Shape;1028;p12"/>
          <p:cNvCxnSpPr/>
          <p:nvPr/>
        </p:nvCxnSpPr>
        <p:spPr>
          <a:xfrm flipH="1" rot="10800000">
            <a:off x="1291167" y="1803891"/>
            <a:ext cx="2518800" cy="3036000"/>
          </a:xfrm>
          <a:prstGeom prst="straightConnector1">
            <a:avLst/>
          </a:prstGeom>
          <a:noFill/>
          <a:ln cap="flat" cmpd="sng" w="76200">
            <a:solidFill>
              <a:schemeClr val="dk1"/>
            </a:solidFill>
            <a:prstDash val="solid"/>
            <a:round/>
            <a:headEnd len="sm" w="sm" type="none"/>
            <a:tailEnd len="sm" w="sm" type="none"/>
          </a:ln>
        </p:spPr>
      </p:cxnSp>
      <p:sp>
        <p:nvSpPr>
          <p:cNvPr id="1029" name="Google Shape;1029;p12"/>
          <p:cNvSpPr/>
          <p:nvPr/>
        </p:nvSpPr>
        <p:spPr>
          <a:xfrm rot="-3118300">
            <a:off x="1731902" y="1764458"/>
            <a:ext cx="314584" cy="203591"/>
          </a:xfrm>
          <a:prstGeom prst="round2SameRect">
            <a:avLst>
              <a:gd fmla="val 16667" name="adj1"/>
              <a:gd fmla="val 0" name="adj2"/>
            </a:avLst>
          </a:prstGeom>
          <a:noFill/>
          <a:ln cap="flat" cmpd="sng" w="762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030" name="Google Shape;1030;p12"/>
          <p:cNvCxnSpPr/>
          <p:nvPr/>
        </p:nvCxnSpPr>
        <p:spPr>
          <a:xfrm flipH="1" rot="10800000">
            <a:off x="2074906" y="803578"/>
            <a:ext cx="782700" cy="964500"/>
          </a:xfrm>
          <a:prstGeom prst="straightConnector1">
            <a:avLst/>
          </a:prstGeom>
          <a:noFill/>
          <a:ln cap="flat" cmpd="sng" w="76200">
            <a:solidFill>
              <a:schemeClr val="dk1"/>
            </a:solidFill>
            <a:prstDash val="solid"/>
            <a:round/>
            <a:headEnd len="sm" w="sm" type="none"/>
            <a:tailEnd len="sm" w="sm" type="none"/>
          </a:ln>
        </p:spPr>
      </p:cxnSp>
      <p:cxnSp>
        <p:nvCxnSpPr>
          <p:cNvPr id="1031" name="Google Shape;1031;p12"/>
          <p:cNvCxnSpPr/>
          <p:nvPr/>
        </p:nvCxnSpPr>
        <p:spPr>
          <a:xfrm>
            <a:off x="3111500" y="1768078"/>
            <a:ext cx="507900" cy="249900"/>
          </a:xfrm>
          <a:prstGeom prst="straightConnector1">
            <a:avLst/>
          </a:prstGeom>
          <a:noFill/>
          <a:ln cap="flat" cmpd="sng" w="57150">
            <a:solidFill>
              <a:schemeClr val="dk1"/>
            </a:solidFill>
            <a:prstDash val="solid"/>
            <a:round/>
            <a:headEnd len="sm" w="sm" type="none"/>
            <a:tailEnd len="sm" w="sm" type="none"/>
          </a:ln>
        </p:spPr>
      </p:cxnSp>
      <p:sp>
        <p:nvSpPr>
          <p:cNvPr id="1032" name="Google Shape;1032;p12"/>
          <p:cNvSpPr/>
          <p:nvPr/>
        </p:nvSpPr>
        <p:spPr>
          <a:xfrm rot="1704711">
            <a:off x="3372294" y="1681190"/>
            <a:ext cx="303905" cy="255004"/>
          </a:xfrm>
          <a:prstGeom prst="stripedRightArrow">
            <a:avLst>
              <a:gd fmla="val 39526" name="adj1"/>
              <a:gd fmla="val 38809" name="adj2"/>
            </a:avLst>
          </a:prstGeom>
          <a:solidFill>
            <a:srgbClr val="7F7F7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033" name="Google Shape;1033;p12"/>
          <p:cNvCxnSpPr/>
          <p:nvPr/>
        </p:nvCxnSpPr>
        <p:spPr>
          <a:xfrm>
            <a:off x="2137833" y="1692948"/>
            <a:ext cx="507900" cy="289500"/>
          </a:xfrm>
          <a:prstGeom prst="straightConnector1">
            <a:avLst/>
          </a:prstGeom>
          <a:noFill/>
          <a:ln cap="flat" cmpd="sng" w="76200">
            <a:solidFill>
              <a:schemeClr val="dk1"/>
            </a:solidFill>
            <a:prstDash val="solid"/>
            <a:round/>
            <a:headEnd len="sm" w="sm" type="none"/>
            <a:tailEnd len="sm" w="sm" type="none"/>
          </a:ln>
        </p:spPr>
      </p:cxnSp>
      <p:cxnSp>
        <p:nvCxnSpPr>
          <p:cNvPr id="1034" name="Google Shape;1034;p12"/>
          <p:cNvCxnSpPr/>
          <p:nvPr/>
        </p:nvCxnSpPr>
        <p:spPr>
          <a:xfrm>
            <a:off x="2772833" y="928688"/>
            <a:ext cx="507900" cy="289500"/>
          </a:xfrm>
          <a:prstGeom prst="straightConnector1">
            <a:avLst/>
          </a:prstGeom>
          <a:noFill/>
          <a:ln cap="flat" cmpd="sng" w="76200">
            <a:solidFill>
              <a:schemeClr val="dk1"/>
            </a:solidFill>
            <a:prstDash val="solid"/>
            <a:round/>
            <a:headEnd len="sm" w="sm" type="none"/>
            <a:tailEnd len="sm" w="sm" type="none"/>
          </a:ln>
        </p:spPr>
      </p:cxnSp>
      <p:cxnSp>
        <p:nvCxnSpPr>
          <p:cNvPr id="1035" name="Google Shape;1035;p12"/>
          <p:cNvCxnSpPr/>
          <p:nvPr/>
        </p:nvCxnSpPr>
        <p:spPr>
          <a:xfrm>
            <a:off x="2391833" y="1357313"/>
            <a:ext cx="529200" cy="285900"/>
          </a:xfrm>
          <a:prstGeom prst="straightConnector1">
            <a:avLst/>
          </a:prstGeom>
          <a:noFill/>
          <a:ln cap="flat" cmpd="sng" w="76200">
            <a:solidFill>
              <a:schemeClr val="dk1"/>
            </a:solidFill>
            <a:prstDash val="solid"/>
            <a:round/>
            <a:headEnd len="sm" w="sm" type="none"/>
            <a:tailEnd len="sm" w="sm" type="none"/>
          </a:ln>
        </p:spPr>
      </p:cxnSp>
      <p:sp>
        <p:nvSpPr>
          <p:cNvPr id="1036" name="Google Shape;1036;p12"/>
          <p:cNvSpPr txBox="1"/>
          <p:nvPr/>
        </p:nvSpPr>
        <p:spPr>
          <a:xfrm>
            <a:off x="2286000" y="1553766"/>
            <a:ext cx="486900" cy="2382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Men’s &amp; Women’s Restrooms</a:t>
            </a:r>
            <a:endParaRPr/>
          </a:p>
        </p:txBody>
      </p:sp>
      <p:sp>
        <p:nvSpPr>
          <p:cNvPr id="1037" name="Google Shape;1037;p12"/>
          <p:cNvSpPr txBox="1"/>
          <p:nvPr/>
        </p:nvSpPr>
        <p:spPr>
          <a:xfrm>
            <a:off x="2603500" y="1218130"/>
            <a:ext cx="5079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50"/>
              <a:buFont typeface="Calibri"/>
              <a:buNone/>
            </a:pPr>
            <a:r>
              <a:rPr b="1" i="0" lang="en" sz="600" u="none" cap="none" strike="noStrike">
                <a:solidFill>
                  <a:schemeClr val="dk1"/>
                </a:solidFill>
                <a:latin typeface="Calibri"/>
                <a:ea typeface="Calibri"/>
                <a:cs typeface="Calibri"/>
                <a:sym typeface="Calibri"/>
              </a:rPr>
              <a:t>Laundry Room</a:t>
            </a:r>
            <a:endParaRPr/>
          </a:p>
        </p:txBody>
      </p:sp>
      <p:cxnSp>
        <p:nvCxnSpPr>
          <p:cNvPr id="1038" name="Google Shape;1038;p12"/>
          <p:cNvCxnSpPr/>
          <p:nvPr/>
        </p:nvCxnSpPr>
        <p:spPr>
          <a:xfrm flipH="1" rot="10800000">
            <a:off x="2624667" y="1732491"/>
            <a:ext cx="190500" cy="249900"/>
          </a:xfrm>
          <a:prstGeom prst="straightConnector1">
            <a:avLst/>
          </a:prstGeom>
          <a:noFill/>
          <a:ln cap="flat" cmpd="sng" w="76200">
            <a:solidFill>
              <a:schemeClr val="dk1"/>
            </a:solidFill>
            <a:prstDash val="solid"/>
            <a:round/>
            <a:headEnd len="sm" w="sm" type="none"/>
            <a:tailEnd len="sm" w="sm" type="none"/>
          </a:ln>
        </p:spPr>
      </p:cxnSp>
      <p:cxnSp>
        <p:nvCxnSpPr>
          <p:cNvPr id="1039" name="Google Shape;1039;p12"/>
          <p:cNvCxnSpPr/>
          <p:nvPr/>
        </p:nvCxnSpPr>
        <p:spPr>
          <a:xfrm flipH="1" rot="10800000">
            <a:off x="2921000" y="1357167"/>
            <a:ext cx="232800" cy="285900"/>
          </a:xfrm>
          <a:prstGeom prst="straightConnector1">
            <a:avLst/>
          </a:prstGeom>
          <a:noFill/>
          <a:ln cap="flat" cmpd="sng" w="76200">
            <a:solidFill>
              <a:schemeClr val="dk1"/>
            </a:solidFill>
            <a:prstDash val="dash"/>
            <a:round/>
            <a:headEnd len="sm" w="sm" type="none"/>
            <a:tailEnd len="sm" w="sm" type="none"/>
          </a:ln>
        </p:spPr>
      </p:cxnSp>
      <p:cxnSp>
        <p:nvCxnSpPr>
          <p:cNvPr id="1040" name="Google Shape;1040;p12"/>
          <p:cNvCxnSpPr/>
          <p:nvPr/>
        </p:nvCxnSpPr>
        <p:spPr>
          <a:xfrm>
            <a:off x="3429000" y="1553766"/>
            <a:ext cx="423300" cy="238200"/>
          </a:xfrm>
          <a:prstGeom prst="straightConnector1">
            <a:avLst/>
          </a:prstGeom>
          <a:noFill/>
          <a:ln cap="flat" cmpd="sng" w="76200">
            <a:solidFill>
              <a:schemeClr val="dk1"/>
            </a:solidFill>
            <a:prstDash val="solid"/>
            <a:round/>
            <a:headEnd len="sm" w="sm" type="none"/>
            <a:tailEnd len="sm" w="sm" type="none"/>
          </a:ln>
        </p:spPr>
      </p:cxnSp>
      <p:sp>
        <p:nvSpPr>
          <p:cNvPr id="1041" name="Google Shape;1041;p12"/>
          <p:cNvSpPr/>
          <p:nvPr/>
        </p:nvSpPr>
        <p:spPr>
          <a:xfrm>
            <a:off x="3735003" y="1285875"/>
            <a:ext cx="307800" cy="267900"/>
          </a:xfrm>
          <a:prstGeom prst="bevel">
            <a:avLst>
              <a:gd fmla="val 12500" name="adj"/>
            </a:avLst>
          </a:prstGeom>
          <a:noFill/>
          <a:ln cap="flat" cmpd="sng" w="5715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042" name="Google Shape;1042;p12"/>
          <p:cNvCxnSpPr/>
          <p:nvPr/>
        </p:nvCxnSpPr>
        <p:spPr>
          <a:xfrm>
            <a:off x="3735003" y="1285875"/>
            <a:ext cx="307800" cy="267900"/>
          </a:xfrm>
          <a:prstGeom prst="straightConnector1">
            <a:avLst/>
          </a:prstGeom>
          <a:noFill/>
          <a:ln cap="flat" cmpd="sng" w="57150">
            <a:solidFill>
              <a:schemeClr val="dk1"/>
            </a:solidFill>
            <a:prstDash val="solid"/>
            <a:round/>
            <a:headEnd len="sm" w="sm" type="none"/>
            <a:tailEnd len="sm" w="sm" type="none"/>
          </a:ln>
        </p:spPr>
      </p:cxnSp>
      <p:cxnSp>
        <p:nvCxnSpPr>
          <p:cNvPr id="1043" name="Google Shape;1043;p12"/>
          <p:cNvCxnSpPr/>
          <p:nvPr/>
        </p:nvCxnSpPr>
        <p:spPr>
          <a:xfrm flipH="1" rot="10800000">
            <a:off x="3735003" y="1303866"/>
            <a:ext cx="307800" cy="249900"/>
          </a:xfrm>
          <a:prstGeom prst="straightConnector1">
            <a:avLst/>
          </a:prstGeom>
          <a:noFill/>
          <a:ln cap="flat" cmpd="sng" w="57150">
            <a:solidFill>
              <a:schemeClr val="dk1"/>
            </a:solidFill>
            <a:prstDash val="solid"/>
            <a:round/>
            <a:headEnd len="sm" w="sm" type="none"/>
            <a:tailEnd len="sm" w="sm" type="none"/>
          </a:ln>
        </p:spPr>
      </p:cxnSp>
      <p:cxnSp>
        <p:nvCxnSpPr>
          <p:cNvPr id="1044" name="Google Shape;1044;p12"/>
          <p:cNvCxnSpPr/>
          <p:nvPr/>
        </p:nvCxnSpPr>
        <p:spPr>
          <a:xfrm>
            <a:off x="2857500" y="803672"/>
            <a:ext cx="571500" cy="0"/>
          </a:xfrm>
          <a:prstGeom prst="straightConnector1">
            <a:avLst/>
          </a:prstGeom>
          <a:noFill/>
          <a:ln cap="flat" cmpd="sng" w="76200">
            <a:solidFill>
              <a:schemeClr val="dk1"/>
            </a:solidFill>
            <a:prstDash val="solid"/>
            <a:round/>
            <a:headEnd len="sm" w="sm" type="none"/>
            <a:tailEnd len="sm" w="sm" type="none"/>
          </a:ln>
        </p:spPr>
      </p:cxnSp>
      <p:cxnSp>
        <p:nvCxnSpPr>
          <p:cNvPr id="1045" name="Google Shape;1045;p12"/>
          <p:cNvCxnSpPr/>
          <p:nvPr/>
        </p:nvCxnSpPr>
        <p:spPr>
          <a:xfrm rot="10800000">
            <a:off x="3429000" y="535809"/>
            <a:ext cx="0" cy="537600"/>
          </a:xfrm>
          <a:prstGeom prst="straightConnector1">
            <a:avLst/>
          </a:prstGeom>
          <a:noFill/>
          <a:ln cap="flat" cmpd="sng" w="76200">
            <a:solidFill>
              <a:schemeClr val="dk1"/>
            </a:solidFill>
            <a:prstDash val="solid"/>
            <a:round/>
            <a:headEnd len="sm" w="sm" type="none"/>
            <a:tailEnd len="sm" w="sm" type="none"/>
          </a:ln>
        </p:spPr>
      </p:cxnSp>
      <p:cxnSp>
        <p:nvCxnSpPr>
          <p:cNvPr id="1046" name="Google Shape;1046;p12"/>
          <p:cNvCxnSpPr/>
          <p:nvPr/>
        </p:nvCxnSpPr>
        <p:spPr>
          <a:xfrm>
            <a:off x="3429000" y="535781"/>
            <a:ext cx="5079900" cy="0"/>
          </a:xfrm>
          <a:prstGeom prst="straightConnector1">
            <a:avLst/>
          </a:prstGeom>
          <a:noFill/>
          <a:ln cap="flat" cmpd="sng" w="76200">
            <a:solidFill>
              <a:schemeClr val="dk1"/>
            </a:solidFill>
            <a:prstDash val="solid"/>
            <a:round/>
            <a:headEnd len="sm" w="sm" type="none"/>
            <a:tailEnd len="sm" w="sm" type="none"/>
          </a:ln>
        </p:spPr>
      </p:cxnSp>
      <p:cxnSp>
        <p:nvCxnSpPr>
          <p:cNvPr id="1047" name="Google Shape;1047;p12"/>
          <p:cNvCxnSpPr/>
          <p:nvPr/>
        </p:nvCxnSpPr>
        <p:spPr>
          <a:xfrm>
            <a:off x="4699000" y="535781"/>
            <a:ext cx="0" cy="537600"/>
          </a:xfrm>
          <a:prstGeom prst="straightConnector1">
            <a:avLst/>
          </a:prstGeom>
          <a:noFill/>
          <a:ln cap="flat" cmpd="sng" w="76200">
            <a:solidFill>
              <a:schemeClr val="dk1"/>
            </a:solidFill>
            <a:prstDash val="solid"/>
            <a:round/>
            <a:headEnd len="sm" w="sm" type="none"/>
            <a:tailEnd len="sm" w="sm" type="none"/>
          </a:ln>
        </p:spPr>
      </p:cxnSp>
      <p:cxnSp>
        <p:nvCxnSpPr>
          <p:cNvPr id="1048" name="Google Shape;1048;p12"/>
          <p:cNvCxnSpPr/>
          <p:nvPr/>
        </p:nvCxnSpPr>
        <p:spPr>
          <a:xfrm>
            <a:off x="3810000" y="535781"/>
            <a:ext cx="0" cy="286800"/>
          </a:xfrm>
          <a:prstGeom prst="straightConnector1">
            <a:avLst/>
          </a:prstGeom>
          <a:noFill/>
          <a:ln cap="flat" cmpd="sng" w="57150">
            <a:solidFill>
              <a:schemeClr val="dk1"/>
            </a:solidFill>
            <a:prstDash val="solid"/>
            <a:round/>
            <a:headEnd len="sm" w="sm" type="none"/>
            <a:tailEnd len="sm" w="sm" type="none"/>
          </a:ln>
        </p:spPr>
      </p:cxnSp>
      <p:cxnSp>
        <p:nvCxnSpPr>
          <p:cNvPr id="1049" name="Google Shape;1049;p12"/>
          <p:cNvCxnSpPr/>
          <p:nvPr/>
        </p:nvCxnSpPr>
        <p:spPr>
          <a:xfrm>
            <a:off x="4064000" y="535781"/>
            <a:ext cx="0" cy="286800"/>
          </a:xfrm>
          <a:prstGeom prst="straightConnector1">
            <a:avLst/>
          </a:prstGeom>
          <a:noFill/>
          <a:ln cap="flat" cmpd="sng" w="57150">
            <a:solidFill>
              <a:schemeClr val="dk1"/>
            </a:solidFill>
            <a:prstDash val="solid"/>
            <a:round/>
            <a:headEnd len="sm" w="sm" type="none"/>
            <a:tailEnd len="sm" w="sm" type="none"/>
          </a:ln>
        </p:spPr>
      </p:cxnSp>
      <p:cxnSp>
        <p:nvCxnSpPr>
          <p:cNvPr id="1050" name="Google Shape;1050;p12"/>
          <p:cNvCxnSpPr/>
          <p:nvPr/>
        </p:nvCxnSpPr>
        <p:spPr>
          <a:xfrm>
            <a:off x="4318000" y="535781"/>
            <a:ext cx="0" cy="286800"/>
          </a:xfrm>
          <a:prstGeom prst="straightConnector1">
            <a:avLst/>
          </a:prstGeom>
          <a:noFill/>
          <a:ln cap="flat" cmpd="sng" w="57150">
            <a:solidFill>
              <a:schemeClr val="dk1"/>
            </a:solidFill>
            <a:prstDash val="solid"/>
            <a:round/>
            <a:headEnd len="sm" w="sm" type="none"/>
            <a:tailEnd len="sm" w="sm" type="none"/>
          </a:ln>
        </p:spPr>
      </p:cxnSp>
      <p:sp>
        <p:nvSpPr>
          <p:cNvPr id="1051" name="Google Shape;1051;p12"/>
          <p:cNvSpPr txBox="1"/>
          <p:nvPr/>
        </p:nvSpPr>
        <p:spPr>
          <a:xfrm>
            <a:off x="3524250" y="60721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052" name="Google Shape;1052;p12"/>
          <p:cNvSpPr txBox="1"/>
          <p:nvPr/>
        </p:nvSpPr>
        <p:spPr>
          <a:xfrm>
            <a:off x="4783667" y="153480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053" name="Google Shape;1053;p12"/>
          <p:cNvSpPr txBox="1"/>
          <p:nvPr/>
        </p:nvSpPr>
        <p:spPr>
          <a:xfrm>
            <a:off x="4783667" y="60721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054" name="Google Shape;1054;p12"/>
          <p:cNvSpPr txBox="1"/>
          <p:nvPr/>
        </p:nvSpPr>
        <p:spPr>
          <a:xfrm>
            <a:off x="6074833" y="62061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055" name="Google Shape;1055;p12"/>
          <p:cNvSpPr txBox="1"/>
          <p:nvPr/>
        </p:nvSpPr>
        <p:spPr>
          <a:xfrm>
            <a:off x="7323667" y="60721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056" name="Google Shape;1056;p12"/>
          <p:cNvSpPr txBox="1"/>
          <p:nvPr/>
        </p:nvSpPr>
        <p:spPr>
          <a:xfrm>
            <a:off x="6074833" y="152761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057" name="Google Shape;1057;p12"/>
          <p:cNvSpPr txBox="1"/>
          <p:nvPr/>
        </p:nvSpPr>
        <p:spPr>
          <a:xfrm>
            <a:off x="3524249" y="83851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058" name="Google Shape;1058;p12"/>
          <p:cNvSpPr txBox="1"/>
          <p:nvPr/>
        </p:nvSpPr>
        <p:spPr>
          <a:xfrm>
            <a:off x="4152049" y="135731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059" name="Google Shape;1059;p12"/>
          <p:cNvSpPr txBox="1"/>
          <p:nvPr/>
        </p:nvSpPr>
        <p:spPr>
          <a:xfrm>
            <a:off x="6069541" y="130373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060" name="Google Shape;1060;p12"/>
          <p:cNvSpPr txBox="1"/>
          <p:nvPr/>
        </p:nvSpPr>
        <p:spPr>
          <a:xfrm>
            <a:off x="7318375" y="87423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061" name="Google Shape;1061;p12"/>
          <p:cNvSpPr txBox="1"/>
          <p:nvPr/>
        </p:nvSpPr>
        <p:spPr>
          <a:xfrm>
            <a:off x="6069541" y="82332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062" name="Google Shape;1062;p12"/>
          <p:cNvSpPr txBox="1"/>
          <p:nvPr/>
        </p:nvSpPr>
        <p:spPr>
          <a:xfrm>
            <a:off x="4777918" y="82332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063" name="Google Shape;1063;p12"/>
          <p:cNvSpPr txBox="1"/>
          <p:nvPr/>
        </p:nvSpPr>
        <p:spPr>
          <a:xfrm>
            <a:off x="4783210" y="128587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cxnSp>
        <p:nvCxnSpPr>
          <p:cNvPr id="1064" name="Google Shape;1064;p12"/>
          <p:cNvCxnSpPr/>
          <p:nvPr/>
        </p:nvCxnSpPr>
        <p:spPr>
          <a:xfrm>
            <a:off x="3810000" y="822454"/>
            <a:ext cx="126900" cy="0"/>
          </a:xfrm>
          <a:prstGeom prst="straightConnector1">
            <a:avLst/>
          </a:prstGeom>
          <a:noFill/>
          <a:ln cap="flat" cmpd="sng" w="57150">
            <a:solidFill>
              <a:schemeClr val="dk1"/>
            </a:solidFill>
            <a:prstDash val="solid"/>
            <a:round/>
            <a:headEnd len="sm" w="sm" type="none"/>
            <a:tailEnd len="sm" w="sm" type="none"/>
          </a:ln>
        </p:spPr>
      </p:cxnSp>
      <p:cxnSp>
        <p:nvCxnSpPr>
          <p:cNvPr id="1065" name="Google Shape;1065;p12"/>
          <p:cNvCxnSpPr/>
          <p:nvPr/>
        </p:nvCxnSpPr>
        <p:spPr>
          <a:xfrm rot="10800000">
            <a:off x="4153900" y="822454"/>
            <a:ext cx="164100" cy="0"/>
          </a:xfrm>
          <a:prstGeom prst="straightConnector1">
            <a:avLst/>
          </a:prstGeom>
          <a:noFill/>
          <a:ln cap="flat" cmpd="sng" w="57150">
            <a:solidFill>
              <a:schemeClr val="dk1"/>
            </a:solidFill>
            <a:prstDash val="solid"/>
            <a:round/>
            <a:headEnd len="sm" w="sm" type="none"/>
            <a:tailEnd len="sm" w="sm" type="none"/>
          </a:ln>
        </p:spPr>
      </p:cxnSp>
      <p:cxnSp>
        <p:nvCxnSpPr>
          <p:cNvPr id="1066" name="Google Shape;1066;p12"/>
          <p:cNvCxnSpPr/>
          <p:nvPr/>
        </p:nvCxnSpPr>
        <p:spPr>
          <a:xfrm>
            <a:off x="4339167" y="930482"/>
            <a:ext cx="0" cy="141000"/>
          </a:xfrm>
          <a:prstGeom prst="straightConnector1">
            <a:avLst/>
          </a:prstGeom>
          <a:noFill/>
          <a:ln cap="flat" cmpd="sng" w="57150">
            <a:solidFill>
              <a:schemeClr val="dk1"/>
            </a:solidFill>
            <a:prstDash val="solid"/>
            <a:round/>
            <a:headEnd len="sm" w="sm" type="none"/>
            <a:tailEnd len="sm" w="sm" type="none"/>
          </a:ln>
        </p:spPr>
      </p:cxnSp>
      <p:cxnSp>
        <p:nvCxnSpPr>
          <p:cNvPr id="1067" name="Google Shape;1067;p12"/>
          <p:cNvCxnSpPr/>
          <p:nvPr/>
        </p:nvCxnSpPr>
        <p:spPr>
          <a:xfrm>
            <a:off x="3852333" y="928688"/>
            <a:ext cx="0" cy="126000"/>
          </a:xfrm>
          <a:prstGeom prst="straightConnector1">
            <a:avLst/>
          </a:prstGeom>
          <a:noFill/>
          <a:ln cap="flat" cmpd="sng" w="57150">
            <a:solidFill>
              <a:schemeClr val="dk1"/>
            </a:solidFill>
            <a:prstDash val="solid"/>
            <a:round/>
            <a:headEnd len="sm" w="sm" type="none"/>
            <a:tailEnd len="sm" w="sm" type="none"/>
          </a:ln>
        </p:spPr>
      </p:cxnSp>
      <p:cxnSp>
        <p:nvCxnSpPr>
          <p:cNvPr id="1068" name="Google Shape;1068;p12"/>
          <p:cNvCxnSpPr/>
          <p:nvPr/>
        </p:nvCxnSpPr>
        <p:spPr>
          <a:xfrm>
            <a:off x="3852333" y="1073409"/>
            <a:ext cx="1090200" cy="0"/>
          </a:xfrm>
          <a:prstGeom prst="straightConnector1">
            <a:avLst/>
          </a:prstGeom>
          <a:noFill/>
          <a:ln cap="flat" cmpd="sng" w="76200">
            <a:solidFill>
              <a:schemeClr val="dk1"/>
            </a:solidFill>
            <a:prstDash val="solid"/>
            <a:round/>
            <a:headEnd len="sm" w="sm" type="none"/>
            <a:tailEnd len="sm" w="sm" type="none"/>
          </a:ln>
        </p:spPr>
      </p:cxnSp>
      <p:cxnSp>
        <p:nvCxnSpPr>
          <p:cNvPr id="1069" name="Google Shape;1069;p12"/>
          <p:cNvCxnSpPr/>
          <p:nvPr/>
        </p:nvCxnSpPr>
        <p:spPr>
          <a:xfrm>
            <a:off x="3852333" y="928688"/>
            <a:ext cx="190500" cy="0"/>
          </a:xfrm>
          <a:prstGeom prst="straightConnector1">
            <a:avLst/>
          </a:prstGeom>
          <a:noFill/>
          <a:ln cap="flat" cmpd="sng" w="57150">
            <a:solidFill>
              <a:schemeClr val="dk1"/>
            </a:solidFill>
            <a:prstDash val="solid"/>
            <a:round/>
            <a:headEnd len="sm" w="sm" type="none"/>
            <a:tailEnd len="sm" w="sm" type="none"/>
          </a:ln>
        </p:spPr>
      </p:cxnSp>
      <p:cxnSp>
        <p:nvCxnSpPr>
          <p:cNvPr id="1070" name="Google Shape;1070;p12"/>
          <p:cNvCxnSpPr/>
          <p:nvPr/>
        </p:nvCxnSpPr>
        <p:spPr>
          <a:xfrm>
            <a:off x="4153958" y="928687"/>
            <a:ext cx="185100" cy="0"/>
          </a:xfrm>
          <a:prstGeom prst="straightConnector1">
            <a:avLst/>
          </a:prstGeom>
          <a:noFill/>
          <a:ln cap="flat" cmpd="sng" w="57150">
            <a:solidFill>
              <a:schemeClr val="dk1"/>
            </a:solidFill>
            <a:prstDash val="solid"/>
            <a:round/>
            <a:headEnd len="sm" w="sm" type="none"/>
            <a:tailEnd len="sm" w="sm" type="none"/>
          </a:ln>
        </p:spPr>
      </p:cxnSp>
      <p:sp>
        <p:nvSpPr>
          <p:cNvPr id="1071" name="Google Shape;1071;p12"/>
          <p:cNvSpPr txBox="1"/>
          <p:nvPr/>
        </p:nvSpPr>
        <p:spPr>
          <a:xfrm>
            <a:off x="3847041" y="58894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072" name="Google Shape;1072;p12"/>
          <p:cNvSpPr txBox="1"/>
          <p:nvPr/>
        </p:nvSpPr>
        <p:spPr>
          <a:xfrm>
            <a:off x="4127500" y="58935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073" name="Google Shape;1073;p12"/>
          <p:cNvSpPr txBox="1"/>
          <p:nvPr/>
        </p:nvSpPr>
        <p:spPr>
          <a:xfrm>
            <a:off x="6646333" y="155376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074" name="Google Shape;1074;p12"/>
          <p:cNvSpPr txBox="1"/>
          <p:nvPr/>
        </p:nvSpPr>
        <p:spPr>
          <a:xfrm>
            <a:off x="6371167" y="154467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075" name="Google Shape;1075;p12"/>
          <p:cNvSpPr txBox="1"/>
          <p:nvPr/>
        </p:nvSpPr>
        <p:spPr>
          <a:xfrm>
            <a:off x="5355167" y="154018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076" name="Google Shape;1076;p12"/>
          <p:cNvSpPr txBox="1"/>
          <p:nvPr/>
        </p:nvSpPr>
        <p:spPr>
          <a:xfrm>
            <a:off x="5101167" y="155376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077" name="Google Shape;1077;p12"/>
          <p:cNvCxnSpPr/>
          <p:nvPr/>
        </p:nvCxnSpPr>
        <p:spPr>
          <a:xfrm>
            <a:off x="5080000" y="553615"/>
            <a:ext cx="0" cy="286800"/>
          </a:xfrm>
          <a:prstGeom prst="straightConnector1">
            <a:avLst/>
          </a:prstGeom>
          <a:noFill/>
          <a:ln cap="flat" cmpd="sng" w="57150">
            <a:solidFill>
              <a:schemeClr val="dk1"/>
            </a:solidFill>
            <a:prstDash val="solid"/>
            <a:round/>
            <a:headEnd len="sm" w="sm" type="none"/>
            <a:tailEnd len="sm" w="sm" type="none"/>
          </a:ln>
        </p:spPr>
      </p:cxnSp>
      <p:cxnSp>
        <p:nvCxnSpPr>
          <p:cNvPr id="1078" name="Google Shape;1078;p12"/>
          <p:cNvCxnSpPr/>
          <p:nvPr/>
        </p:nvCxnSpPr>
        <p:spPr>
          <a:xfrm>
            <a:off x="5334000" y="553615"/>
            <a:ext cx="0" cy="286800"/>
          </a:xfrm>
          <a:prstGeom prst="straightConnector1">
            <a:avLst/>
          </a:prstGeom>
          <a:noFill/>
          <a:ln cap="flat" cmpd="sng" w="57150">
            <a:solidFill>
              <a:schemeClr val="dk1"/>
            </a:solidFill>
            <a:prstDash val="solid"/>
            <a:round/>
            <a:headEnd len="sm" w="sm" type="none"/>
            <a:tailEnd len="sm" w="sm" type="none"/>
          </a:ln>
        </p:spPr>
      </p:cxnSp>
      <p:cxnSp>
        <p:nvCxnSpPr>
          <p:cNvPr id="1079" name="Google Shape;1079;p12"/>
          <p:cNvCxnSpPr/>
          <p:nvPr/>
        </p:nvCxnSpPr>
        <p:spPr>
          <a:xfrm>
            <a:off x="5588000" y="553615"/>
            <a:ext cx="0" cy="286800"/>
          </a:xfrm>
          <a:prstGeom prst="straightConnector1">
            <a:avLst/>
          </a:prstGeom>
          <a:noFill/>
          <a:ln cap="flat" cmpd="sng" w="57150">
            <a:solidFill>
              <a:schemeClr val="dk1"/>
            </a:solidFill>
            <a:prstDash val="solid"/>
            <a:round/>
            <a:headEnd len="sm" w="sm" type="none"/>
            <a:tailEnd len="sm" w="sm" type="none"/>
          </a:ln>
        </p:spPr>
      </p:cxnSp>
      <p:cxnSp>
        <p:nvCxnSpPr>
          <p:cNvPr id="1080" name="Google Shape;1080;p12"/>
          <p:cNvCxnSpPr/>
          <p:nvPr/>
        </p:nvCxnSpPr>
        <p:spPr>
          <a:xfrm>
            <a:off x="5080000" y="840288"/>
            <a:ext cx="126900" cy="0"/>
          </a:xfrm>
          <a:prstGeom prst="straightConnector1">
            <a:avLst/>
          </a:prstGeom>
          <a:noFill/>
          <a:ln cap="flat" cmpd="sng" w="57150">
            <a:solidFill>
              <a:schemeClr val="dk1"/>
            </a:solidFill>
            <a:prstDash val="solid"/>
            <a:round/>
            <a:headEnd len="sm" w="sm" type="none"/>
            <a:tailEnd len="sm" w="sm" type="none"/>
          </a:ln>
        </p:spPr>
      </p:cxnSp>
      <p:cxnSp>
        <p:nvCxnSpPr>
          <p:cNvPr id="1081" name="Google Shape;1081;p12"/>
          <p:cNvCxnSpPr/>
          <p:nvPr/>
        </p:nvCxnSpPr>
        <p:spPr>
          <a:xfrm rot="10800000">
            <a:off x="5423900" y="840288"/>
            <a:ext cx="164100" cy="0"/>
          </a:xfrm>
          <a:prstGeom prst="straightConnector1">
            <a:avLst/>
          </a:prstGeom>
          <a:noFill/>
          <a:ln cap="flat" cmpd="sng" w="57150">
            <a:solidFill>
              <a:schemeClr val="dk1"/>
            </a:solidFill>
            <a:prstDash val="solid"/>
            <a:round/>
            <a:headEnd len="sm" w="sm" type="none"/>
            <a:tailEnd len="sm" w="sm" type="none"/>
          </a:ln>
        </p:spPr>
      </p:cxnSp>
      <p:cxnSp>
        <p:nvCxnSpPr>
          <p:cNvPr id="1082" name="Google Shape;1082;p12"/>
          <p:cNvCxnSpPr/>
          <p:nvPr/>
        </p:nvCxnSpPr>
        <p:spPr>
          <a:xfrm>
            <a:off x="5609167" y="948316"/>
            <a:ext cx="0" cy="141000"/>
          </a:xfrm>
          <a:prstGeom prst="straightConnector1">
            <a:avLst/>
          </a:prstGeom>
          <a:noFill/>
          <a:ln cap="flat" cmpd="sng" w="57150">
            <a:solidFill>
              <a:schemeClr val="dk1"/>
            </a:solidFill>
            <a:prstDash val="solid"/>
            <a:round/>
            <a:headEnd len="sm" w="sm" type="none"/>
            <a:tailEnd len="sm" w="sm" type="none"/>
          </a:ln>
        </p:spPr>
      </p:cxnSp>
      <p:cxnSp>
        <p:nvCxnSpPr>
          <p:cNvPr id="1083" name="Google Shape;1083;p12"/>
          <p:cNvCxnSpPr/>
          <p:nvPr/>
        </p:nvCxnSpPr>
        <p:spPr>
          <a:xfrm>
            <a:off x="5122333" y="946521"/>
            <a:ext cx="190500" cy="0"/>
          </a:xfrm>
          <a:prstGeom prst="straightConnector1">
            <a:avLst/>
          </a:prstGeom>
          <a:noFill/>
          <a:ln cap="flat" cmpd="sng" w="57150">
            <a:solidFill>
              <a:schemeClr val="dk1"/>
            </a:solidFill>
            <a:prstDash val="solid"/>
            <a:round/>
            <a:headEnd len="sm" w="sm" type="none"/>
            <a:tailEnd len="sm" w="sm" type="none"/>
          </a:ln>
        </p:spPr>
      </p:cxnSp>
      <p:cxnSp>
        <p:nvCxnSpPr>
          <p:cNvPr id="1084" name="Google Shape;1084;p12"/>
          <p:cNvCxnSpPr/>
          <p:nvPr/>
        </p:nvCxnSpPr>
        <p:spPr>
          <a:xfrm>
            <a:off x="5423958" y="946521"/>
            <a:ext cx="185100" cy="0"/>
          </a:xfrm>
          <a:prstGeom prst="straightConnector1">
            <a:avLst/>
          </a:prstGeom>
          <a:noFill/>
          <a:ln cap="flat" cmpd="sng" w="57150">
            <a:solidFill>
              <a:schemeClr val="dk1"/>
            </a:solidFill>
            <a:prstDash val="solid"/>
            <a:round/>
            <a:headEnd len="sm" w="sm" type="none"/>
            <a:tailEnd len="sm" w="sm" type="none"/>
          </a:ln>
        </p:spPr>
      </p:cxnSp>
      <p:sp>
        <p:nvSpPr>
          <p:cNvPr id="1085" name="Google Shape;1085;p12"/>
          <p:cNvSpPr txBox="1"/>
          <p:nvPr/>
        </p:nvSpPr>
        <p:spPr>
          <a:xfrm>
            <a:off x="5397500" y="60719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cxnSp>
        <p:nvCxnSpPr>
          <p:cNvPr id="1086" name="Google Shape;1086;p12"/>
          <p:cNvCxnSpPr/>
          <p:nvPr/>
        </p:nvCxnSpPr>
        <p:spPr>
          <a:xfrm>
            <a:off x="6350000" y="541169"/>
            <a:ext cx="0" cy="286800"/>
          </a:xfrm>
          <a:prstGeom prst="straightConnector1">
            <a:avLst/>
          </a:prstGeom>
          <a:noFill/>
          <a:ln cap="flat" cmpd="sng" w="57150">
            <a:solidFill>
              <a:schemeClr val="dk1"/>
            </a:solidFill>
            <a:prstDash val="solid"/>
            <a:round/>
            <a:headEnd len="sm" w="sm" type="none"/>
            <a:tailEnd len="sm" w="sm" type="none"/>
          </a:ln>
        </p:spPr>
      </p:cxnSp>
      <p:cxnSp>
        <p:nvCxnSpPr>
          <p:cNvPr id="1087" name="Google Shape;1087;p12"/>
          <p:cNvCxnSpPr/>
          <p:nvPr/>
        </p:nvCxnSpPr>
        <p:spPr>
          <a:xfrm>
            <a:off x="6604000" y="541169"/>
            <a:ext cx="0" cy="286800"/>
          </a:xfrm>
          <a:prstGeom prst="straightConnector1">
            <a:avLst/>
          </a:prstGeom>
          <a:noFill/>
          <a:ln cap="flat" cmpd="sng" w="57150">
            <a:solidFill>
              <a:schemeClr val="dk1"/>
            </a:solidFill>
            <a:prstDash val="solid"/>
            <a:round/>
            <a:headEnd len="sm" w="sm" type="none"/>
            <a:tailEnd len="sm" w="sm" type="none"/>
          </a:ln>
        </p:spPr>
      </p:cxnSp>
      <p:cxnSp>
        <p:nvCxnSpPr>
          <p:cNvPr id="1088" name="Google Shape;1088;p12"/>
          <p:cNvCxnSpPr/>
          <p:nvPr/>
        </p:nvCxnSpPr>
        <p:spPr>
          <a:xfrm>
            <a:off x="6858000" y="541169"/>
            <a:ext cx="0" cy="286800"/>
          </a:xfrm>
          <a:prstGeom prst="straightConnector1">
            <a:avLst/>
          </a:prstGeom>
          <a:noFill/>
          <a:ln cap="flat" cmpd="sng" w="57150">
            <a:solidFill>
              <a:schemeClr val="dk1"/>
            </a:solidFill>
            <a:prstDash val="solid"/>
            <a:round/>
            <a:headEnd len="sm" w="sm" type="none"/>
            <a:tailEnd len="sm" w="sm" type="none"/>
          </a:ln>
        </p:spPr>
      </p:cxnSp>
      <p:cxnSp>
        <p:nvCxnSpPr>
          <p:cNvPr id="1089" name="Google Shape;1089;p12"/>
          <p:cNvCxnSpPr/>
          <p:nvPr/>
        </p:nvCxnSpPr>
        <p:spPr>
          <a:xfrm>
            <a:off x="6350000" y="827842"/>
            <a:ext cx="126900" cy="0"/>
          </a:xfrm>
          <a:prstGeom prst="straightConnector1">
            <a:avLst/>
          </a:prstGeom>
          <a:noFill/>
          <a:ln cap="flat" cmpd="sng" w="57150">
            <a:solidFill>
              <a:schemeClr val="dk1"/>
            </a:solidFill>
            <a:prstDash val="solid"/>
            <a:round/>
            <a:headEnd len="sm" w="sm" type="none"/>
            <a:tailEnd len="sm" w="sm" type="none"/>
          </a:ln>
        </p:spPr>
      </p:cxnSp>
      <p:cxnSp>
        <p:nvCxnSpPr>
          <p:cNvPr id="1090" name="Google Shape;1090;p12"/>
          <p:cNvCxnSpPr/>
          <p:nvPr/>
        </p:nvCxnSpPr>
        <p:spPr>
          <a:xfrm rot="10800000">
            <a:off x="6693900" y="827842"/>
            <a:ext cx="164100" cy="0"/>
          </a:xfrm>
          <a:prstGeom prst="straightConnector1">
            <a:avLst/>
          </a:prstGeom>
          <a:noFill/>
          <a:ln cap="flat" cmpd="sng" w="57150">
            <a:solidFill>
              <a:schemeClr val="dk1"/>
            </a:solidFill>
            <a:prstDash val="solid"/>
            <a:round/>
            <a:headEnd len="sm" w="sm" type="none"/>
            <a:tailEnd len="sm" w="sm" type="none"/>
          </a:ln>
        </p:spPr>
      </p:cxnSp>
      <p:cxnSp>
        <p:nvCxnSpPr>
          <p:cNvPr id="1091" name="Google Shape;1091;p12"/>
          <p:cNvCxnSpPr/>
          <p:nvPr/>
        </p:nvCxnSpPr>
        <p:spPr>
          <a:xfrm>
            <a:off x="6879167" y="935870"/>
            <a:ext cx="0" cy="141000"/>
          </a:xfrm>
          <a:prstGeom prst="straightConnector1">
            <a:avLst/>
          </a:prstGeom>
          <a:noFill/>
          <a:ln cap="flat" cmpd="sng" w="57150">
            <a:solidFill>
              <a:schemeClr val="dk1"/>
            </a:solidFill>
            <a:prstDash val="solid"/>
            <a:round/>
            <a:headEnd len="sm" w="sm" type="none"/>
            <a:tailEnd len="sm" w="sm" type="none"/>
          </a:ln>
        </p:spPr>
      </p:cxnSp>
      <p:cxnSp>
        <p:nvCxnSpPr>
          <p:cNvPr id="1092" name="Google Shape;1092;p12"/>
          <p:cNvCxnSpPr/>
          <p:nvPr/>
        </p:nvCxnSpPr>
        <p:spPr>
          <a:xfrm>
            <a:off x="6392333" y="934075"/>
            <a:ext cx="190500" cy="0"/>
          </a:xfrm>
          <a:prstGeom prst="straightConnector1">
            <a:avLst/>
          </a:prstGeom>
          <a:noFill/>
          <a:ln cap="flat" cmpd="sng" w="57150">
            <a:solidFill>
              <a:schemeClr val="dk1"/>
            </a:solidFill>
            <a:prstDash val="solid"/>
            <a:round/>
            <a:headEnd len="sm" w="sm" type="none"/>
            <a:tailEnd len="sm" w="sm" type="none"/>
          </a:ln>
        </p:spPr>
      </p:cxnSp>
      <p:cxnSp>
        <p:nvCxnSpPr>
          <p:cNvPr id="1093" name="Google Shape;1093;p12"/>
          <p:cNvCxnSpPr/>
          <p:nvPr/>
        </p:nvCxnSpPr>
        <p:spPr>
          <a:xfrm>
            <a:off x="6693958" y="934075"/>
            <a:ext cx="185100" cy="0"/>
          </a:xfrm>
          <a:prstGeom prst="straightConnector1">
            <a:avLst/>
          </a:prstGeom>
          <a:noFill/>
          <a:ln cap="flat" cmpd="sng" w="57150">
            <a:solidFill>
              <a:schemeClr val="dk1"/>
            </a:solidFill>
            <a:prstDash val="solid"/>
            <a:round/>
            <a:headEnd len="sm" w="sm" type="none"/>
            <a:tailEnd len="sm" w="sm" type="none"/>
          </a:ln>
        </p:spPr>
      </p:cxnSp>
      <p:sp>
        <p:nvSpPr>
          <p:cNvPr id="1094" name="Google Shape;1094;p12"/>
          <p:cNvSpPr txBox="1"/>
          <p:nvPr/>
        </p:nvSpPr>
        <p:spPr>
          <a:xfrm>
            <a:off x="6667500" y="59474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cxnSp>
        <p:nvCxnSpPr>
          <p:cNvPr id="1095" name="Google Shape;1095;p12"/>
          <p:cNvCxnSpPr/>
          <p:nvPr/>
        </p:nvCxnSpPr>
        <p:spPr>
          <a:xfrm>
            <a:off x="7577667" y="535781"/>
            <a:ext cx="0" cy="286800"/>
          </a:xfrm>
          <a:prstGeom prst="straightConnector1">
            <a:avLst/>
          </a:prstGeom>
          <a:noFill/>
          <a:ln cap="flat" cmpd="sng" w="57150">
            <a:solidFill>
              <a:schemeClr val="dk1"/>
            </a:solidFill>
            <a:prstDash val="solid"/>
            <a:round/>
            <a:headEnd len="sm" w="sm" type="none"/>
            <a:tailEnd len="sm" w="sm" type="none"/>
          </a:ln>
        </p:spPr>
      </p:cxnSp>
      <p:cxnSp>
        <p:nvCxnSpPr>
          <p:cNvPr id="1096" name="Google Shape;1096;p12"/>
          <p:cNvCxnSpPr/>
          <p:nvPr/>
        </p:nvCxnSpPr>
        <p:spPr>
          <a:xfrm>
            <a:off x="7831667" y="535781"/>
            <a:ext cx="0" cy="286800"/>
          </a:xfrm>
          <a:prstGeom prst="straightConnector1">
            <a:avLst/>
          </a:prstGeom>
          <a:noFill/>
          <a:ln cap="flat" cmpd="sng" w="57150">
            <a:solidFill>
              <a:schemeClr val="dk1"/>
            </a:solidFill>
            <a:prstDash val="solid"/>
            <a:round/>
            <a:headEnd len="sm" w="sm" type="none"/>
            <a:tailEnd len="sm" w="sm" type="none"/>
          </a:ln>
        </p:spPr>
      </p:cxnSp>
      <p:cxnSp>
        <p:nvCxnSpPr>
          <p:cNvPr id="1097" name="Google Shape;1097;p12"/>
          <p:cNvCxnSpPr/>
          <p:nvPr/>
        </p:nvCxnSpPr>
        <p:spPr>
          <a:xfrm>
            <a:off x="8085667" y="535781"/>
            <a:ext cx="0" cy="286800"/>
          </a:xfrm>
          <a:prstGeom prst="straightConnector1">
            <a:avLst/>
          </a:prstGeom>
          <a:noFill/>
          <a:ln cap="flat" cmpd="sng" w="57150">
            <a:solidFill>
              <a:schemeClr val="dk1"/>
            </a:solidFill>
            <a:prstDash val="solid"/>
            <a:round/>
            <a:headEnd len="sm" w="sm" type="none"/>
            <a:tailEnd len="sm" w="sm" type="none"/>
          </a:ln>
        </p:spPr>
      </p:cxnSp>
      <p:cxnSp>
        <p:nvCxnSpPr>
          <p:cNvPr id="1098" name="Google Shape;1098;p12"/>
          <p:cNvCxnSpPr/>
          <p:nvPr/>
        </p:nvCxnSpPr>
        <p:spPr>
          <a:xfrm>
            <a:off x="7577667" y="822454"/>
            <a:ext cx="126900" cy="0"/>
          </a:xfrm>
          <a:prstGeom prst="straightConnector1">
            <a:avLst/>
          </a:prstGeom>
          <a:noFill/>
          <a:ln cap="flat" cmpd="sng" w="57150">
            <a:solidFill>
              <a:schemeClr val="dk1"/>
            </a:solidFill>
            <a:prstDash val="solid"/>
            <a:round/>
            <a:headEnd len="sm" w="sm" type="none"/>
            <a:tailEnd len="sm" w="sm" type="none"/>
          </a:ln>
        </p:spPr>
      </p:cxnSp>
      <p:cxnSp>
        <p:nvCxnSpPr>
          <p:cNvPr id="1099" name="Google Shape;1099;p12"/>
          <p:cNvCxnSpPr/>
          <p:nvPr/>
        </p:nvCxnSpPr>
        <p:spPr>
          <a:xfrm rot="10800000">
            <a:off x="7921567" y="822454"/>
            <a:ext cx="164100" cy="0"/>
          </a:xfrm>
          <a:prstGeom prst="straightConnector1">
            <a:avLst/>
          </a:prstGeom>
          <a:noFill/>
          <a:ln cap="flat" cmpd="sng" w="57150">
            <a:solidFill>
              <a:schemeClr val="dk1"/>
            </a:solidFill>
            <a:prstDash val="solid"/>
            <a:round/>
            <a:headEnd len="sm" w="sm" type="none"/>
            <a:tailEnd len="sm" w="sm" type="none"/>
          </a:ln>
        </p:spPr>
      </p:cxnSp>
      <p:cxnSp>
        <p:nvCxnSpPr>
          <p:cNvPr id="1100" name="Google Shape;1100;p12"/>
          <p:cNvCxnSpPr/>
          <p:nvPr/>
        </p:nvCxnSpPr>
        <p:spPr>
          <a:xfrm>
            <a:off x="8106833" y="930482"/>
            <a:ext cx="0" cy="141000"/>
          </a:xfrm>
          <a:prstGeom prst="straightConnector1">
            <a:avLst/>
          </a:prstGeom>
          <a:noFill/>
          <a:ln cap="flat" cmpd="sng" w="57150">
            <a:solidFill>
              <a:schemeClr val="dk1"/>
            </a:solidFill>
            <a:prstDash val="solid"/>
            <a:round/>
            <a:headEnd len="sm" w="sm" type="none"/>
            <a:tailEnd len="sm" w="sm" type="none"/>
          </a:ln>
        </p:spPr>
      </p:cxnSp>
      <p:cxnSp>
        <p:nvCxnSpPr>
          <p:cNvPr id="1101" name="Google Shape;1101;p12"/>
          <p:cNvCxnSpPr/>
          <p:nvPr/>
        </p:nvCxnSpPr>
        <p:spPr>
          <a:xfrm>
            <a:off x="7620000" y="928688"/>
            <a:ext cx="190500" cy="0"/>
          </a:xfrm>
          <a:prstGeom prst="straightConnector1">
            <a:avLst/>
          </a:prstGeom>
          <a:noFill/>
          <a:ln cap="flat" cmpd="sng" w="57150">
            <a:solidFill>
              <a:schemeClr val="dk1"/>
            </a:solidFill>
            <a:prstDash val="solid"/>
            <a:round/>
            <a:headEnd len="sm" w="sm" type="none"/>
            <a:tailEnd len="sm" w="sm" type="none"/>
          </a:ln>
        </p:spPr>
      </p:cxnSp>
      <p:cxnSp>
        <p:nvCxnSpPr>
          <p:cNvPr id="1102" name="Google Shape;1102;p12"/>
          <p:cNvCxnSpPr/>
          <p:nvPr/>
        </p:nvCxnSpPr>
        <p:spPr>
          <a:xfrm>
            <a:off x="7921625" y="928687"/>
            <a:ext cx="185100" cy="0"/>
          </a:xfrm>
          <a:prstGeom prst="straightConnector1">
            <a:avLst/>
          </a:prstGeom>
          <a:noFill/>
          <a:ln cap="flat" cmpd="sng" w="57150">
            <a:solidFill>
              <a:schemeClr val="dk1"/>
            </a:solidFill>
            <a:prstDash val="solid"/>
            <a:round/>
            <a:headEnd len="sm" w="sm" type="none"/>
            <a:tailEnd len="sm" w="sm" type="none"/>
          </a:ln>
        </p:spPr>
      </p:cxnSp>
      <p:sp>
        <p:nvSpPr>
          <p:cNvPr id="1103" name="Google Shape;1103;p12"/>
          <p:cNvSpPr txBox="1"/>
          <p:nvPr/>
        </p:nvSpPr>
        <p:spPr>
          <a:xfrm>
            <a:off x="7895167" y="60547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104" name="Google Shape;1104;p12"/>
          <p:cNvSpPr txBox="1"/>
          <p:nvPr/>
        </p:nvSpPr>
        <p:spPr>
          <a:xfrm>
            <a:off x="5122333" y="60547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105" name="Google Shape;1105;p12"/>
          <p:cNvSpPr txBox="1"/>
          <p:nvPr/>
        </p:nvSpPr>
        <p:spPr>
          <a:xfrm>
            <a:off x="6387041" y="59962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106" name="Google Shape;1106;p12"/>
          <p:cNvSpPr txBox="1"/>
          <p:nvPr/>
        </p:nvSpPr>
        <p:spPr>
          <a:xfrm>
            <a:off x="7614708" y="60947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107" name="Google Shape;1107;p12"/>
          <p:cNvCxnSpPr/>
          <p:nvPr/>
        </p:nvCxnSpPr>
        <p:spPr>
          <a:xfrm>
            <a:off x="5969000" y="535781"/>
            <a:ext cx="0" cy="541200"/>
          </a:xfrm>
          <a:prstGeom prst="straightConnector1">
            <a:avLst/>
          </a:prstGeom>
          <a:noFill/>
          <a:ln cap="flat" cmpd="sng" w="76200">
            <a:solidFill>
              <a:schemeClr val="dk1"/>
            </a:solidFill>
            <a:prstDash val="solid"/>
            <a:round/>
            <a:headEnd len="sm" w="sm" type="none"/>
            <a:tailEnd len="sm" w="sm" type="none"/>
          </a:ln>
        </p:spPr>
      </p:cxnSp>
      <p:cxnSp>
        <p:nvCxnSpPr>
          <p:cNvPr id="1108" name="Google Shape;1108;p12"/>
          <p:cNvCxnSpPr/>
          <p:nvPr/>
        </p:nvCxnSpPr>
        <p:spPr>
          <a:xfrm>
            <a:off x="7217833" y="541169"/>
            <a:ext cx="0" cy="530400"/>
          </a:xfrm>
          <a:prstGeom prst="straightConnector1">
            <a:avLst/>
          </a:prstGeom>
          <a:noFill/>
          <a:ln cap="flat" cmpd="sng" w="76200">
            <a:solidFill>
              <a:schemeClr val="dk1"/>
            </a:solidFill>
            <a:prstDash val="solid"/>
            <a:round/>
            <a:headEnd len="sm" w="sm" type="none"/>
            <a:tailEnd len="sm" w="sm" type="none"/>
          </a:ln>
        </p:spPr>
      </p:cxnSp>
      <p:cxnSp>
        <p:nvCxnSpPr>
          <p:cNvPr id="1109" name="Google Shape;1109;p12"/>
          <p:cNvCxnSpPr/>
          <p:nvPr/>
        </p:nvCxnSpPr>
        <p:spPr>
          <a:xfrm>
            <a:off x="8509000" y="529558"/>
            <a:ext cx="0" cy="553500"/>
          </a:xfrm>
          <a:prstGeom prst="straightConnector1">
            <a:avLst/>
          </a:prstGeom>
          <a:noFill/>
          <a:ln cap="flat" cmpd="sng" w="76200">
            <a:solidFill>
              <a:schemeClr val="dk1"/>
            </a:solidFill>
            <a:prstDash val="solid"/>
            <a:round/>
            <a:headEnd len="sm" w="sm" type="none"/>
            <a:tailEnd len="sm" w="sm" type="none"/>
          </a:ln>
        </p:spPr>
      </p:cxnSp>
      <p:cxnSp>
        <p:nvCxnSpPr>
          <p:cNvPr id="1110" name="Google Shape;1110;p12"/>
          <p:cNvCxnSpPr/>
          <p:nvPr/>
        </p:nvCxnSpPr>
        <p:spPr>
          <a:xfrm>
            <a:off x="5101167" y="1077368"/>
            <a:ext cx="1132500" cy="5700"/>
          </a:xfrm>
          <a:prstGeom prst="straightConnector1">
            <a:avLst/>
          </a:prstGeom>
          <a:noFill/>
          <a:ln cap="flat" cmpd="sng" w="76200">
            <a:solidFill>
              <a:schemeClr val="dk1"/>
            </a:solidFill>
            <a:prstDash val="solid"/>
            <a:round/>
            <a:headEnd len="sm" w="sm" type="none"/>
            <a:tailEnd len="sm" w="sm" type="none"/>
          </a:ln>
        </p:spPr>
      </p:cxnSp>
      <p:cxnSp>
        <p:nvCxnSpPr>
          <p:cNvPr id="1111" name="Google Shape;1111;p12"/>
          <p:cNvCxnSpPr/>
          <p:nvPr/>
        </p:nvCxnSpPr>
        <p:spPr>
          <a:xfrm>
            <a:off x="6387041" y="1089396"/>
            <a:ext cx="1116600" cy="0"/>
          </a:xfrm>
          <a:prstGeom prst="straightConnector1">
            <a:avLst/>
          </a:prstGeom>
          <a:noFill/>
          <a:ln cap="flat" cmpd="sng" w="76200">
            <a:solidFill>
              <a:schemeClr val="dk1"/>
            </a:solidFill>
            <a:prstDash val="solid"/>
            <a:round/>
            <a:headEnd len="sm" w="sm" type="none"/>
            <a:tailEnd len="sm" w="sm" type="none"/>
          </a:ln>
        </p:spPr>
      </p:cxnSp>
      <p:cxnSp>
        <p:nvCxnSpPr>
          <p:cNvPr id="1112" name="Google Shape;1112;p12"/>
          <p:cNvCxnSpPr/>
          <p:nvPr/>
        </p:nvCxnSpPr>
        <p:spPr>
          <a:xfrm flipH="1" rot="10800000">
            <a:off x="7601392" y="1083157"/>
            <a:ext cx="1119300" cy="12300"/>
          </a:xfrm>
          <a:prstGeom prst="straightConnector1">
            <a:avLst/>
          </a:prstGeom>
          <a:noFill/>
          <a:ln cap="flat" cmpd="sng" w="76200">
            <a:solidFill>
              <a:schemeClr val="dk1"/>
            </a:solidFill>
            <a:prstDash val="solid"/>
            <a:round/>
            <a:headEnd len="sm" w="sm" type="none"/>
            <a:tailEnd len="sm" w="sm" type="none"/>
          </a:ln>
        </p:spPr>
      </p:cxnSp>
      <p:cxnSp>
        <p:nvCxnSpPr>
          <p:cNvPr id="1113" name="Google Shape;1113;p12"/>
          <p:cNvCxnSpPr/>
          <p:nvPr/>
        </p:nvCxnSpPr>
        <p:spPr>
          <a:xfrm>
            <a:off x="5117042" y="946547"/>
            <a:ext cx="0" cy="126000"/>
          </a:xfrm>
          <a:prstGeom prst="straightConnector1">
            <a:avLst/>
          </a:prstGeom>
          <a:noFill/>
          <a:ln cap="flat" cmpd="sng" w="57150">
            <a:solidFill>
              <a:schemeClr val="dk1"/>
            </a:solidFill>
            <a:prstDash val="solid"/>
            <a:round/>
            <a:headEnd len="sm" w="sm" type="none"/>
            <a:tailEnd len="sm" w="sm" type="none"/>
          </a:ln>
        </p:spPr>
      </p:cxnSp>
      <p:cxnSp>
        <p:nvCxnSpPr>
          <p:cNvPr id="1114" name="Google Shape;1114;p12"/>
          <p:cNvCxnSpPr/>
          <p:nvPr/>
        </p:nvCxnSpPr>
        <p:spPr>
          <a:xfrm>
            <a:off x="6392333" y="940720"/>
            <a:ext cx="0" cy="126000"/>
          </a:xfrm>
          <a:prstGeom prst="straightConnector1">
            <a:avLst/>
          </a:prstGeom>
          <a:noFill/>
          <a:ln cap="flat" cmpd="sng" w="57150">
            <a:solidFill>
              <a:schemeClr val="dk1"/>
            </a:solidFill>
            <a:prstDash val="solid"/>
            <a:round/>
            <a:headEnd len="sm" w="sm" type="none"/>
            <a:tailEnd len="sm" w="sm" type="none"/>
          </a:ln>
        </p:spPr>
      </p:cxnSp>
      <p:cxnSp>
        <p:nvCxnSpPr>
          <p:cNvPr id="1115" name="Google Shape;1115;p12"/>
          <p:cNvCxnSpPr/>
          <p:nvPr/>
        </p:nvCxnSpPr>
        <p:spPr>
          <a:xfrm>
            <a:off x="7620000" y="928688"/>
            <a:ext cx="0" cy="160800"/>
          </a:xfrm>
          <a:prstGeom prst="straightConnector1">
            <a:avLst/>
          </a:prstGeom>
          <a:noFill/>
          <a:ln cap="flat" cmpd="sng" w="57150">
            <a:solidFill>
              <a:schemeClr val="dk1"/>
            </a:solidFill>
            <a:prstDash val="solid"/>
            <a:round/>
            <a:headEnd len="sm" w="sm" type="none"/>
            <a:tailEnd len="sm" w="sm" type="none"/>
          </a:ln>
        </p:spPr>
      </p:cxnSp>
      <p:sp>
        <p:nvSpPr>
          <p:cNvPr id="1116" name="Google Shape;1116;p12"/>
          <p:cNvSpPr txBox="1"/>
          <p:nvPr/>
        </p:nvSpPr>
        <p:spPr>
          <a:xfrm>
            <a:off x="4418542" y="679117"/>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117" name="Google Shape;1117;p12"/>
          <p:cNvSpPr txBox="1"/>
          <p:nvPr/>
        </p:nvSpPr>
        <p:spPr>
          <a:xfrm>
            <a:off x="5667375" y="642988"/>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118" name="Google Shape;1118;p12"/>
          <p:cNvSpPr txBox="1"/>
          <p:nvPr/>
        </p:nvSpPr>
        <p:spPr>
          <a:xfrm>
            <a:off x="6945313" y="642116"/>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119" name="Google Shape;1119;p12"/>
          <p:cNvSpPr txBox="1"/>
          <p:nvPr/>
        </p:nvSpPr>
        <p:spPr>
          <a:xfrm>
            <a:off x="8191500" y="660848"/>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120" name="Google Shape;1120;p12"/>
          <p:cNvSpPr txBox="1"/>
          <p:nvPr/>
        </p:nvSpPr>
        <p:spPr>
          <a:xfrm>
            <a:off x="3888918" y="948316"/>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121" name="Google Shape;1121;p12"/>
          <p:cNvSpPr txBox="1"/>
          <p:nvPr/>
        </p:nvSpPr>
        <p:spPr>
          <a:xfrm>
            <a:off x="5132917" y="967141"/>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122" name="Google Shape;1122;p12"/>
          <p:cNvSpPr txBox="1"/>
          <p:nvPr/>
        </p:nvSpPr>
        <p:spPr>
          <a:xfrm>
            <a:off x="6418792" y="957741"/>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123" name="Google Shape;1123;p12"/>
          <p:cNvSpPr txBox="1"/>
          <p:nvPr/>
        </p:nvSpPr>
        <p:spPr>
          <a:xfrm>
            <a:off x="7669813" y="975575"/>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1124" name="Google Shape;1124;p12"/>
          <p:cNvCxnSpPr/>
          <p:nvPr/>
        </p:nvCxnSpPr>
        <p:spPr>
          <a:xfrm>
            <a:off x="8720667" y="1077368"/>
            <a:ext cx="0" cy="3887400"/>
          </a:xfrm>
          <a:prstGeom prst="straightConnector1">
            <a:avLst/>
          </a:prstGeom>
          <a:noFill/>
          <a:ln cap="flat" cmpd="sng" w="76200">
            <a:solidFill>
              <a:schemeClr val="dk1"/>
            </a:solidFill>
            <a:prstDash val="solid"/>
            <a:round/>
            <a:headEnd len="sm" w="sm" type="none"/>
            <a:tailEnd len="sm" w="sm" type="none"/>
          </a:ln>
        </p:spPr>
      </p:cxnSp>
      <p:cxnSp>
        <p:nvCxnSpPr>
          <p:cNvPr id="1125" name="Google Shape;1125;p12"/>
          <p:cNvCxnSpPr/>
          <p:nvPr/>
        </p:nvCxnSpPr>
        <p:spPr>
          <a:xfrm>
            <a:off x="3788833" y="1803797"/>
            <a:ext cx="3429000" cy="0"/>
          </a:xfrm>
          <a:prstGeom prst="straightConnector1">
            <a:avLst/>
          </a:prstGeom>
          <a:noFill/>
          <a:ln cap="flat" cmpd="sng" w="76200">
            <a:solidFill>
              <a:schemeClr val="dk1"/>
            </a:solidFill>
            <a:prstDash val="solid"/>
            <a:round/>
            <a:headEnd len="sm" w="sm" type="none"/>
            <a:tailEnd len="sm" w="sm" type="none"/>
          </a:ln>
        </p:spPr>
      </p:cxnSp>
      <p:cxnSp>
        <p:nvCxnSpPr>
          <p:cNvPr id="1126" name="Google Shape;1126;p12"/>
          <p:cNvCxnSpPr/>
          <p:nvPr/>
        </p:nvCxnSpPr>
        <p:spPr>
          <a:xfrm>
            <a:off x="7217833" y="1218130"/>
            <a:ext cx="0" cy="3139500"/>
          </a:xfrm>
          <a:prstGeom prst="straightConnector1">
            <a:avLst/>
          </a:prstGeom>
          <a:noFill/>
          <a:ln cap="flat" cmpd="sng" w="76200">
            <a:solidFill>
              <a:schemeClr val="dk1"/>
            </a:solidFill>
            <a:prstDash val="solid"/>
            <a:round/>
            <a:headEnd len="sm" w="sm" type="none"/>
            <a:tailEnd len="sm" w="sm" type="none"/>
          </a:ln>
        </p:spPr>
      </p:cxnSp>
      <p:cxnSp>
        <p:nvCxnSpPr>
          <p:cNvPr id="1127" name="Google Shape;1127;p12"/>
          <p:cNvCxnSpPr/>
          <p:nvPr/>
        </p:nvCxnSpPr>
        <p:spPr>
          <a:xfrm>
            <a:off x="7217833" y="4357688"/>
            <a:ext cx="576900" cy="0"/>
          </a:xfrm>
          <a:prstGeom prst="straightConnector1">
            <a:avLst/>
          </a:prstGeom>
          <a:noFill/>
          <a:ln cap="flat" cmpd="sng" w="76200">
            <a:solidFill>
              <a:schemeClr val="dk1"/>
            </a:solidFill>
            <a:prstDash val="solid"/>
            <a:round/>
            <a:headEnd len="sm" w="sm" type="none"/>
            <a:tailEnd len="sm" w="sm" type="none"/>
          </a:ln>
        </p:spPr>
      </p:cxnSp>
      <p:cxnSp>
        <p:nvCxnSpPr>
          <p:cNvPr id="1128" name="Google Shape;1128;p12"/>
          <p:cNvCxnSpPr/>
          <p:nvPr/>
        </p:nvCxnSpPr>
        <p:spPr>
          <a:xfrm>
            <a:off x="8014229" y="4964906"/>
            <a:ext cx="706500" cy="0"/>
          </a:xfrm>
          <a:prstGeom prst="straightConnector1">
            <a:avLst/>
          </a:prstGeom>
          <a:noFill/>
          <a:ln cap="flat" cmpd="sng" w="76200">
            <a:solidFill>
              <a:schemeClr val="dk1"/>
            </a:solidFill>
            <a:prstDash val="solid"/>
            <a:round/>
            <a:headEnd len="sm" w="sm" type="none"/>
            <a:tailEnd len="sm" w="sm" type="none"/>
          </a:ln>
        </p:spPr>
      </p:cxnSp>
      <p:cxnSp>
        <p:nvCxnSpPr>
          <p:cNvPr id="1129" name="Google Shape;1129;p12"/>
          <p:cNvCxnSpPr/>
          <p:nvPr/>
        </p:nvCxnSpPr>
        <p:spPr>
          <a:xfrm rot="10800000">
            <a:off x="8043333" y="4241606"/>
            <a:ext cx="0" cy="723300"/>
          </a:xfrm>
          <a:prstGeom prst="straightConnector1">
            <a:avLst/>
          </a:prstGeom>
          <a:noFill/>
          <a:ln cap="flat" cmpd="sng" w="76200">
            <a:solidFill>
              <a:schemeClr val="dk1"/>
            </a:solidFill>
            <a:prstDash val="solid"/>
            <a:round/>
            <a:headEnd len="sm" w="sm" type="none"/>
            <a:tailEnd len="sm" w="sm" type="none"/>
          </a:ln>
        </p:spPr>
      </p:cxnSp>
      <p:cxnSp>
        <p:nvCxnSpPr>
          <p:cNvPr id="1130" name="Google Shape;1130;p12"/>
          <p:cNvCxnSpPr/>
          <p:nvPr/>
        </p:nvCxnSpPr>
        <p:spPr>
          <a:xfrm>
            <a:off x="7794625" y="4357688"/>
            <a:ext cx="0" cy="482100"/>
          </a:xfrm>
          <a:prstGeom prst="straightConnector1">
            <a:avLst/>
          </a:prstGeom>
          <a:noFill/>
          <a:ln cap="flat" cmpd="sng" w="76200">
            <a:solidFill>
              <a:schemeClr val="dk1"/>
            </a:solidFill>
            <a:prstDash val="solid"/>
            <a:round/>
            <a:headEnd len="sm" w="sm" type="none"/>
            <a:tailEnd len="sm" w="sm" type="none"/>
          </a:ln>
        </p:spPr>
      </p:cxnSp>
      <p:cxnSp>
        <p:nvCxnSpPr>
          <p:cNvPr id="1131" name="Google Shape;1131;p12"/>
          <p:cNvCxnSpPr/>
          <p:nvPr/>
        </p:nvCxnSpPr>
        <p:spPr>
          <a:xfrm>
            <a:off x="7794625" y="4839891"/>
            <a:ext cx="227700" cy="0"/>
          </a:xfrm>
          <a:prstGeom prst="straightConnector1">
            <a:avLst/>
          </a:prstGeom>
          <a:noFill/>
          <a:ln cap="flat" cmpd="sng" w="76200">
            <a:solidFill>
              <a:schemeClr val="dk1"/>
            </a:solidFill>
            <a:prstDash val="solid"/>
            <a:round/>
            <a:headEnd len="sm" w="sm" type="none"/>
            <a:tailEnd len="sm" w="sm" type="none"/>
          </a:ln>
        </p:spPr>
      </p:cxnSp>
      <p:cxnSp>
        <p:nvCxnSpPr>
          <p:cNvPr id="1132" name="Google Shape;1132;p12"/>
          <p:cNvCxnSpPr/>
          <p:nvPr/>
        </p:nvCxnSpPr>
        <p:spPr>
          <a:xfrm>
            <a:off x="7217833" y="3893344"/>
            <a:ext cx="661200" cy="0"/>
          </a:xfrm>
          <a:prstGeom prst="straightConnector1">
            <a:avLst/>
          </a:prstGeom>
          <a:noFill/>
          <a:ln cap="flat" cmpd="sng" w="76200">
            <a:solidFill>
              <a:schemeClr val="dk1"/>
            </a:solidFill>
            <a:prstDash val="solid"/>
            <a:round/>
            <a:headEnd len="sm" w="sm" type="none"/>
            <a:tailEnd len="sm" w="sm" type="none"/>
          </a:ln>
        </p:spPr>
      </p:cxnSp>
      <p:sp>
        <p:nvSpPr>
          <p:cNvPr id="1133" name="Google Shape;1133;p12"/>
          <p:cNvSpPr/>
          <p:nvPr/>
        </p:nvSpPr>
        <p:spPr>
          <a:xfrm rot="5400000">
            <a:off x="7740583" y="4491561"/>
            <a:ext cx="330300" cy="1482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134" name="Google Shape;1134;p12"/>
          <p:cNvCxnSpPr/>
          <p:nvPr/>
        </p:nvCxnSpPr>
        <p:spPr>
          <a:xfrm rot="10800000">
            <a:off x="8048625" y="3196716"/>
            <a:ext cx="0" cy="928800"/>
          </a:xfrm>
          <a:prstGeom prst="straightConnector1">
            <a:avLst/>
          </a:prstGeom>
          <a:noFill/>
          <a:ln cap="flat" cmpd="sng" w="76200">
            <a:solidFill>
              <a:schemeClr val="dk1"/>
            </a:solidFill>
            <a:prstDash val="solid"/>
            <a:round/>
            <a:headEnd len="sm" w="sm" type="none"/>
            <a:tailEnd len="sm" w="sm" type="none"/>
          </a:ln>
        </p:spPr>
      </p:cxnSp>
      <p:cxnSp>
        <p:nvCxnSpPr>
          <p:cNvPr id="1135" name="Google Shape;1135;p12"/>
          <p:cNvCxnSpPr/>
          <p:nvPr/>
        </p:nvCxnSpPr>
        <p:spPr>
          <a:xfrm flipH="1" rot="10800000">
            <a:off x="8043333" y="2143172"/>
            <a:ext cx="5400" cy="946500"/>
          </a:xfrm>
          <a:prstGeom prst="straightConnector1">
            <a:avLst/>
          </a:prstGeom>
          <a:noFill/>
          <a:ln cap="flat" cmpd="sng" w="76200">
            <a:solidFill>
              <a:schemeClr val="dk1"/>
            </a:solidFill>
            <a:prstDash val="solid"/>
            <a:round/>
            <a:headEnd len="sm" w="sm" type="none"/>
            <a:tailEnd len="sm" w="sm" type="none"/>
          </a:ln>
        </p:spPr>
      </p:cxnSp>
      <p:sp>
        <p:nvSpPr>
          <p:cNvPr id="1136" name="Google Shape;1136;p12"/>
          <p:cNvSpPr/>
          <p:nvPr/>
        </p:nvSpPr>
        <p:spPr>
          <a:xfrm>
            <a:off x="8043333" y="1399024"/>
            <a:ext cx="677400" cy="3156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37" name="Google Shape;1137;p12"/>
          <p:cNvSpPr/>
          <p:nvPr/>
        </p:nvSpPr>
        <p:spPr>
          <a:xfrm>
            <a:off x="7217833" y="1218130"/>
            <a:ext cx="288300" cy="496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38" name="Google Shape;1138;p12"/>
          <p:cNvSpPr/>
          <p:nvPr/>
        </p:nvSpPr>
        <p:spPr>
          <a:xfrm>
            <a:off x="7498292" y="1484072"/>
            <a:ext cx="375600" cy="2304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39" name="Google Shape;1139;p12"/>
          <p:cNvSpPr/>
          <p:nvPr/>
        </p:nvSpPr>
        <p:spPr>
          <a:xfrm>
            <a:off x="7506229" y="1218130"/>
            <a:ext cx="372900" cy="265800"/>
          </a:xfrm>
          <a:prstGeom prst="bevel">
            <a:avLst>
              <a:gd fmla="val 12500" name="adj"/>
            </a:avLst>
          </a:prstGeom>
          <a:noFill/>
          <a:ln cap="flat" cmpd="sng" w="5715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140" name="Google Shape;1140;p12"/>
          <p:cNvCxnSpPr/>
          <p:nvPr/>
        </p:nvCxnSpPr>
        <p:spPr>
          <a:xfrm>
            <a:off x="7548448" y="1243301"/>
            <a:ext cx="283200" cy="204300"/>
          </a:xfrm>
          <a:prstGeom prst="straightConnector1">
            <a:avLst/>
          </a:prstGeom>
          <a:noFill/>
          <a:ln cap="flat" cmpd="sng" w="57150">
            <a:solidFill>
              <a:schemeClr val="dk1"/>
            </a:solidFill>
            <a:prstDash val="solid"/>
            <a:round/>
            <a:headEnd len="sm" w="sm" type="none"/>
            <a:tailEnd len="sm" w="sm" type="none"/>
          </a:ln>
        </p:spPr>
      </p:cxnSp>
      <p:cxnSp>
        <p:nvCxnSpPr>
          <p:cNvPr id="1141" name="Google Shape;1141;p12"/>
          <p:cNvCxnSpPr/>
          <p:nvPr/>
        </p:nvCxnSpPr>
        <p:spPr>
          <a:xfrm flipH="1">
            <a:off x="7548467" y="1243301"/>
            <a:ext cx="283200" cy="204300"/>
          </a:xfrm>
          <a:prstGeom prst="straightConnector1">
            <a:avLst/>
          </a:prstGeom>
          <a:noFill/>
          <a:ln cap="flat" cmpd="sng" w="57150">
            <a:solidFill>
              <a:schemeClr val="dk1"/>
            </a:solidFill>
            <a:prstDash val="solid"/>
            <a:round/>
            <a:headEnd len="sm" w="sm" type="none"/>
            <a:tailEnd len="sm" w="sm" type="none"/>
          </a:ln>
        </p:spPr>
      </p:cxnSp>
      <p:cxnSp>
        <p:nvCxnSpPr>
          <p:cNvPr id="1142" name="Google Shape;1142;p12"/>
          <p:cNvCxnSpPr/>
          <p:nvPr/>
        </p:nvCxnSpPr>
        <p:spPr>
          <a:xfrm>
            <a:off x="4048125" y="1235989"/>
            <a:ext cx="7800" cy="572700"/>
          </a:xfrm>
          <a:prstGeom prst="straightConnector1">
            <a:avLst/>
          </a:prstGeom>
          <a:noFill/>
          <a:ln cap="flat" cmpd="sng" w="76200">
            <a:solidFill>
              <a:schemeClr val="dk1"/>
            </a:solidFill>
            <a:prstDash val="solid"/>
            <a:round/>
            <a:headEnd len="sm" w="sm" type="none"/>
            <a:tailEnd len="sm" w="sm" type="none"/>
          </a:ln>
        </p:spPr>
      </p:cxnSp>
      <p:cxnSp>
        <p:nvCxnSpPr>
          <p:cNvPr id="1143" name="Google Shape;1143;p12"/>
          <p:cNvCxnSpPr/>
          <p:nvPr/>
        </p:nvCxnSpPr>
        <p:spPr>
          <a:xfrm>
            <a:off x="4042833" y="1232297"/>
            <a:ext cx="190500" cy="0"/>
          </a:xfrm>
          <a:prstGeom prst="straightConnector1">
            <a:avLst/>
          </a:prstGeom>
          <a:noFill/>
          <a:ln cap="flat" cmpd="sng" w="76200">
            <a:solidFill>
              <a:schemeClr val="dk1"/>
            </a:solidFill>
            <a:prstDash val="solid"/>
            <a:round/>
            <a:headEnd len="sm" w="sm" type="none"/>
            <a:tailEnd len="sm" w="sm" type="none"/>
          </a:ln>
        </p:spPr>
      </p:cxnSp>
      <p:cxnSp>
        <p:nvCxnSpPr>
          <p:cNvPr id="1144" name="Google Shape;1144;p12"/>
          <p:cNvCxnSpPr/>
          <p:nvPr/>
        </p:nvCxnSpPr>
        <p:spPr>
          <a:xfrm>
            <a:off x="4339167" y="1232297"/>
            <a:ext cx="618600" cy="11100"/>
          </a:xfrm>
          <a:prstGeom prst="straightConnector1">
            <a:avLst/>
          </a:prstGeom>
          <a:noFill/>
          <a:ln cap="flat" cmpd="sng" w="76200">
            <a:solidFill>
              <a:schemeClr val="dk1"/>
            </a:solidFill>
            <a:prstDash val="solid"/>
            <a:round/>
            <a:headEnd len="sm" w="sm" type="none"/>
            <a:tailEnd len="sm" w="sm" type="none"/>
          </a:ln>
        </p:spPr>
      </p:cxnSp>
      <p:cxnSp>
        <p:nvCxnSpPr>
          <p:cNvPr id="1145" name="Google Shape;1145;p12"/>
          <p:cNvCxnSpPr/>
          <p:nvPr/>
        </p:nvCxnSpPr>
        <p:spPr>
          <a:xfrm>
            <a:off x="5101167" y="1232297"/>
            <a:ext cx="1148100" cy="11100"/>
          </a:xfrm>
          <a:prstGeom prst="straightConnector1">
            <a:avLst/>
          </a:prstGeom>
          <a:noFill/>
          <a:ln cap="flat" cmpd="sng" w="76200">
            <a:solidFill>
              <a:schemeClr val="dk1"/>
            </a:solidFill>
            <a:prstDash val="solid"/>
            <a:round/>
            <a:headEnd len="sm" w="sm" type="none"/>
            <a:tailEnd len="sm" w="sm" type="none"/>
          </a:ln>
        </p:spPr>
      </p:cxnSp>
      <p:cxnSp>
        <p:nvCxnSpPr>
          <p:cNvPr id="1146" name="Google Shape;1146;p12"/>
          <p:cNvCxnSpPr/>
          <p:nvPr/>
        </p:nvCxnSpPr>
        <p:spPr>
          <a:xfrm>
            <a:off x="6350000" y="1243301"/>
            <a:ext cx="867900" cy="0"/>
          </a:xfrm>
          <a:prstGeom prst="straightConnector1">
            <a:avLst/>
          </a:prstGeom>
          <a:noFill/>
          <a:ln cap="flat" cmpd="sng" w="76200">
            <a:solidFill>
              <a:schemeClr val="dk1"/>
            </a:solidFill>
            <a:prstDash val="solid"/>
            <a:round/>
            <a:headEnd len="sm" w="sm" type="none"/>
            <a:tailEnd len="sm" w="sm" type="none"/>
          </a:ln>
        </p:spPr>
      </p:cxnSp>
      <p:cxnSp>
        <p:nvCxnSpPr>
          <p:cNvPr id="1147" name="Google Shape;1147;p12"/>
          <p:cNvCxnSpPr/>
          <p:nvPr/>
        </p:nvCxnSpPr>
        <p:spPr>
          <a:xfrm>
            <a:off x="4339167" y="1243301"/>
            <a:ext cx="0" cy="107700"/>
          </a:xfrm>
          <a:prstGeom prst="straightConnector1">
            <a:avLst/>
          </a:prstGeom>
          <a:noFill/>
          <a:ln cap="flat" cmpd="sng" w="57150">
            <a:solidFill>
              <a:schemeClr val="dk1"/>
            </a:solidFill>
            <a:prstDash val="solid"/>
            <a:round/>
            <a:headEnd len="sm" w="sm" type="none"/>
            <a:tailEnd len="sm" w="sm" type="none"/>
          </a:ln>
        </p:spPr>
      </p:cxnSp>
      <p:cxnSp>
        <p:nvCxnSpPr>
          <p:cNvPr id="1148" name="Google Shape;1148;p12"/>
          <p:cNvCxnSpPr/>
          <p:nvPr/>
        </p:nvCxnSpPr>
        <p:spPr>
          <a:xfrm>
            <a:off x="4339167" y="1419820"/>
            <a:ext cx="0" cy="107700"/>
          </a:xfrm>
          <a:prstGeom prst="straightConnector1">
            <a:avLst/>
          </a:prstGeom>
          <a:noFill/>
          <a:ln cap="flat" cmpd="sng" w="57150">
            <a:solidFill>
              <a:schemeClr val="dk1"/>
            </a:solidFill>
            <a:prstDash val="solid"/>
            <a:round/>
            <a:headEnd len="sm" w="sm" type="none"/>
            <a:tailEnd len="sm" w="sm" type="none"/>
          </a:ln>
        </p:spPr>
      </p:cxnSp>
      <p:cxnSp>
        <p:nvCxnSpPr>
          <p:cNvPr id="1149" name="Google Shape;1149;p12"/>
          <p:cNvCxnSpPr/>
          <p:nvPr/>
        </p:nvCxnSpPr>
        <p:spPr>
          <a:xfrm>
            <a:off x="4339167" y="1515050"/>
            <a:ext cx="359700" cy="0"/>
          </a:xfrm>
          <a:prstGeom prst="straightConnector1">
            <a:avLst/>
          </a:prstGeom>
          <a:noFill/>
          <a:ln cap="flat" cmpd="sng" w="57150">
            <a:solidFill>
              <a:schemeClr val="dk1"/>
            </a:solidFill>
            <a:prstDash val="solid"/>
            <a:round/>
            <a:headEnd len="sm" w="sm" type="none"/>
            <a:tailEnd len="sm" w="sm" type="none"/>
          </a:ln>
        </p:spPr>
      </p:cxnSp>
      <p:cxnSp>
        <p:nvCxnSpPr>
          <p:cNvPr id="1150" name="Google Shape;1150;p12"/>
          <p:cNvCxnSpPr/>
          <p:nvPr/>
        </p:nvCxnSpPr>
        <p:spPr>
          <a:xfrm>
            <a:off x="4699000" y="1243301"/>
            <a:ext cx="0" cy="548400"/>
          </a:xfrm>
          <a:prstGeom prst="straightConnector1">
            <a:avLst/>
          </a:prstGeom>
          <a:noFill/>
          <a:ln cap="flat" cmpd="sng" w="76200">
            <a:solidFill>
              <a:schemeClr val="dk1"/>
            </a:solidFill>
            <a:prstDash val="solid"/>
            <a:round/>
            <a:headEnd len="sm" w="sm" type="none"/>
            <a:tailEnd len="sm" w="sm" type="none"/>
          </a:ln>
        </p:spPr>
      </p:cxnSp>
      <p:sp>
        <p:nvSpPr>
          <p:cNvPr id="1151" name="Google Shape;1151;p12"/>
          <p:cNvSpPr txBox="1"/>
          <p:nvPr/>
        </p:nvSpPr>
        <p:spPr>
          <a:xfrm>
            <a:off x="4381500" y="1338407"/>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1152" name="Google Shape;1152;p12"/>
          <p:cNvSpPr txBox="1"/>
          <p:nvPr/>
        </p:nvSpPr>
        <p:spPr>
          <a:xfrm>
            <a:off x="4122208" y="1588510"/>
            <a:ext cx="492300" cy="1515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cxnSp>
        <p:nvCxnSpPr>
          <p:cNvPr id="1153" name="Google Shape;1153;p12"/>
          <p:cNvCxnSpPr/>
          <p:nvPr/>
        </p:nvCxnSpPr>
        <p:spPr>
          <a:xfrm>
            <a:off x="5058833" y="1501931"/>
            <a:ext cx="0" cy="319800"/>
          </a:xfrm>
          <a:prstGeom prst="straightConnector1">
            <a:avLst/>
          </a:prstGeom>
          <a:noFill/>
          <a:ln cap="flat" cmpd="sng" w="76200">
            <a:solidFill>
              <a:schemeClr val="dk1"/>
            </a:solidFill>
            <a:prstDash val="solid"/>
            <a:round/>
            <a:headEnd len="sm" w="sm" type="none"/>
            <a:tailEnd len="sm" w="sm" type="none"/>
          </a:ln>
        </p:spPr>
      </p:cxnSp>
      <p:cxnSp>
        <p:nvCxnSpPr>
          <p:cNvPr id="1154" name="Google Shape;1154;p12"/>
          <p:cNvCxnSpPr/>
          <p:nvPr/>
        </p:nvCxnSpPr>
        <p:spPr>
          <a:xfrm>
            <a:off x="5312833" y="1500188"/>
            <a:ext cx="0" cy="303600"/>
          </a:xfrm>
          <a:prstGeom prst="straightConnector1">
            <a:avLst/>
          </a:prstGeom>
          <a:noFill/>
          <a:ln cap="flat" cmpd="sng" w="76200">
            <a:solidFill>
              <a:schemeClr val="dk1"/>
            </a:solidFill>
            <a:prstDash val="solid"/>
            <a:round/>
            <a:headEnd len="sm" w="sm" type="none"/>
            <a:tailEnd len="sm" w="sm" type="none"/>
          </a:ln>
        </p:spPr>
      </p:cxnSp>
      <p:cxnSp>
        <p:nvCxnSpPr>
          <p:cNvPr id="1155" name="Google Shape;1155;p12"/>
          <p:cNvCxnSpPr/>
          <p:nvPr/>
        </p:nvCxnSpPr>
        <p:spPr>
          <a:xfrm>
            <a:off x="5577417" y="1500188"/>
            <a:ext cx="0" cy="303600"/>
          </a:xfrm>
          <a:prstGeom prst="straightConnector1">
            <a:avLst/>
          </a:prstGeom>
          <a:noFill/>
          <a:ln cap="flat" cmpd="sng" w="76200">
            <a:solidFill>
              <a:schemeClr val="dk1"/>
            </a:solidFill>
            <a:prstDash val="solid"/>
            <a:round/>
            <a:headEnd len="sm" w="sm" type="none"/>
            <a:tailEnd len="sm" w="sm" type="none"/>
          </a:ln>
        </p:spPr>
      </p:cxnSp>
      <p:cxnSp>
        <p:nvCxnSpPr>
          <p:cNvPr id="1156" name="Google Shape;1156;p12"/>
          <p:cNvCxnSpPr/>
          <p:nvPr/>
        </p:nvCxnSpPr>
        <p:spPr>
          <a:xfrm>
            <a:off x="5418667" y="1500188"/>
            <a:ext cx="164100" cy="0"/>
          </a:xfrm>
          <a:prstGeom prst="straightConnector1">
            <a:avLst/>
          </a:prstGeom>
          <a:noFill/>
          <a:ln cap="flat" cmpd="sng" w="76200">
            <a:solidFill>
              <a:schemeClr val="dk1"/>
            </a:solidFill>
            <a:prstDash val="solid"/>
            <a:round/>
            <a:headEnd len="sm" w="sm" type="none"/>
            <a:tailEnd len="sm" w="sm" type="none"/>
          </a:ln>
        </p:spPr>
      </p:cxnSp>
      <p:cxnSp>
        <p:nvCxnSpPr>
          <p:cNvPr id="1157" name="Google Shape;1157;p12"/>
          <p:cNvCxnSpPr/>
          <p:nvPr/>
        </p:nvCxnSpPr>
        <p:spPr>
          <a:xfrm>
            <a:off x="5058833" y="1500188"/>
            <a:ext cx="148200" cy="0"/>
          </a:xfrm>
          <a:prstGeom prst="straightConnector1">
            <a:avLst/>
          </a:prstGeom>
          <a:noFill/>
          <a:ln cap="flat" cmpd="sng" w="76200">
            <a:solidFill>
              <a:schemeClr val="dk1"/>
            </a:solidFill>
            <a:prstDash val="solid"/>
            <a:round/>
            <a:headEnd len="sm" w="sm" type="none"/>
            <a:tailEnd len="sm" w="sm" type="none"/>
          </a:ln>
        </p:spPr>
      </p:cxnSp>
      <p:cxnSp>
        <p:nvCxnSpPr>
          <p:cNvPr id="1158" name="Google Shape;1158;p12"/>
          <p:cNvCxnSpPr/>
          <p:nvPr/>
        </p:nvCxnSpPr>
        <p:spPr>
          <a:xfrm>
            <a:off x="5101167" y="1243301"/>
            <a:ext cx="0" cy="150600"/>
          </a:xfrm>
          <a:prstGeom prst="straightConnector1">
            <a:avLst/>
          </a:prstGeom>
          <a:noFill/>
          <a:ln cap="flat" cmpd="sng" w="57150">
            <a:solidFill>
              <a:schemeClr val="dk1"/>
            </a:solidFill>
            <a:prstDash val="solid"/>
            <a:round/>
            <a:headEnd len="sm" w="sm" type="none"/>
            <a:tailEnd len="sm" w="sm" type="none"/>
          </a:ln>
        </p:spPr>
      </p:cxnSp>
      <p:cxnSp>
        <p:nvCxnSpPr>
          <p:cNvPr id="1159" name="Google Shape;1159;p12"/>
          <p:cNvCxnSpPr/>
          <p:nvPr/>
        </p:nvCxnSpPr>
        <p:spPr>
          <a:xfrm>
            <a:off x="5101167" y="1393031"/>
            <a:ext cx="232800" cy="0"/>
          </a:xfrm>
          <a:prstGeom prst="straightConnector1">
            <a:avLst/>
          </a:prstGeom>
          <a:noFill/>
          <a:ln cap="flat" cmpd="sng" w="57150">
            <a:solidFill>
              <a:schemeClr val="dk1"/>
            </a:solidFill>
            <a:prstDash val="solid"/>
            <a:round/>
            <a:headEnd len="sm" w="sm" type="none"/>
            <a:tailEnd len="sm" w="sm" type="none"/>
          </a:ln>
        </p:spPr>
      </p:cxnSp>
      <p:cxnSp>
        <p:nvCxnSpPr>
          <p:cNvPr id="1160" name="Google Shape;1160;p12"/>
          <p:cNvCxnSpPr/>
          <p:nvPr/>
        </p:nvCxnSpPr>
        <p:spPr>
          <a:xfrm>
            <a:off x="5588000" y="1243301"/>
            <a:ext cx="0" cy="149700"/>
          </a:xfrm>
          <a:prstGeom prst="straightConnector1">
            <a:avLst/>
          </a:prstGeom>
          <a:noFill/>
          <a:ln cap="flat" cmpd="sng" w="57150">
            <a:solidFill>
              <a:schemeClr val="dk1"/>
            </a:solidFill>
            <a:prstDash val="solid"/>
            <a:round/>
            <a:headEnd len="sm" w="sm" type="none"/>
            <a:tailEnd len="sm" w="sm" type="none"/>
          </a:ln>
        </p:spPr>
      </p:cxnSp>
      <p:cxnSp>
        <p:nvCxnSpPr>
          <p:cNvPr id="1161" name="Google Shape;1161;p12"/>
          <p:cNvCxnSpPr/>
          <p:nvPr/>
        </p:nvCxnSpPr>
        <p:spPr>
          <a:xfrm>
            <a:off x="5418667" y="1393903"/>
            <a:ext cx="164100" cy="0"/>
          </a:xfrm>
          <a:prstGeom prst="straightConnector1">
            <a:avLst/>
          </a:prstGeom>
          <a:noFill/>
          <a:ln cap="flat" cmpd="sng" w="57150">
            <a:solidFill>
              <a:schemeClr val="dk1"/>
            </a:solidFill>
            <a:prstDash val="solid"/>
            <a:round/>
            <a:headEnd len="sm" w="sm" type="none"/>
            <a:tailEnd len="sm" w="sm" type="none"/>
          </a:ln>
        </p:spPr>
      </p:cxnSp>
      <p:sp>
        <p:nvSpPr>
          <p:cNvPr id="1162" name="Google Shape;1162;p12"/>
          <p:cNvSpPr txBox="1"/>
          <p:nvPr/>
        </p:nvSpPr>
        <p:spPr>
          <a:xfrm>
            <a:off x="5132917" y="1280116"/>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163" name="Google Shape;1163;p12"/>
          <p:cNvSpPr txBox="1"/>
          <p:nvPr/>
        </p:nvSpPr>
        <p:spPr>
          <a:xfrm>
            <a:off x="6434667" y="1274885"/>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1164" name="Google Shape;1164;p12"/>
          <p:cNvCxnSpPr/>
          <p:nvPr/>
        </p:nvCxnSpPr>
        <p:spPr>
          <a:xfrm>
            <a:off x="5969000" y="1243301"/>
            <a:ext cx="0" cy="548400"/>
          </a:xfrm>
          <a:prstGeom prst="straightConnector1">
            <a:avLst/>
          </a:prstGeom>
          <a:noFill/>
          <a:ln cap="flat" cmpd="sng" w="76200">
            <a:solidFill>
              <a:schemeClr val="dk1"/>
            </a:solidFill>
            <a:prstDash val="solid"/>
            <a:round/>
            <a:headEnd len="sm" w="sm" type="none"/>
            <a:tailEnd len="sm" w="sm" type="none"/>
          </a:ln>
        </p:spPr>
      </p:cxnSp>
      <p:cxnSp>
        <p:nvCxnSpPr>
          <p:cNvPr id="1165" name="Google Shape;1165;p12"/>
          <p:cNvCxnSpPr/>
          <p:nvPr/>
        </p:nvCxnSpPr>
        <p:spPr>
          <a:xfrm>
            <a:off x="6328833" y="1501931"/>
            <a:ext cx="0" cy="319800"/>
          </a:xfrm>
          <a:prstGeom prst="straightConnector1">
            <a:avLst/>
          </a:prstGeom>
          <a:noFill/>
          <a:ln cap="flat" cmpd="sng" w="76200">
            <a:solidFill>
              <a:schemeClr val="dk1"/>
            </a:solidFill>
            <a:prstDash val="solid"/>
            <a:round/>
            <a:headEnd len="sm" w="sm" type="none"/>
            <a:tailEnd len="sm" w="sm" type="none"/>
          </a:ln>
        </p:spPr>
      </p:cxnSp>
      <p:cxnSp>
        <p:nvCxnSpPr>
          <p:cNvPr id="1166" name="Google Shape;1166;p12"/>
          <p:cNvCxnSpPr/>
          <p:nvPr/>
        </p:nvCxnSpPr>
        <p:spPr>
          <a:xfrm>
            <a:off x="6582833" y="1500188"/>
            <a:ext cx="0" cy="303600"/>
          </a:xfrm>
          <a:prstGeom prst="straightConnector1">
            <a:avLst/>
          </a:prstGeom>
          <a:noFill/>
          <a:ln cap="flat" cmpd="sng" w="76200">
            <a:solidFill>
              <a:schemeClr val="dk1"/>
            </a:solidFill>
            <a:prstDash val="solid"/>
            <a:round/>
            <a:headEnd len="sm" w="sm" type="none"/>
            <a:tailEnd len="sm" w="sm" type="none"/>
          </a:ln>
        </p:spPr>
      </p:cxnSp>
      <p:cxnSp>
        <p:nvCxnSpPr>
          <p:cNvPr id="1167" name="Google Shape;1167;p12"/>
          <p:cNvCxnSpPr/>
          <p:nvPr/>
        </p:nvCxnSpPr>
        <p:spPr>
          <a:xfrm>
            <a:off x="6847417" y="1500188"/>
            <a:ext cx="0" cy="303600"/>
          </a:xfrm>
          <a:prstGeom prst="straightConnector1">
            <a:avLst/>
          </a:prstGeom>
          <a:noFill/>
          <a:ln cap="flat" cmpd="sng" w="76200">
            <a:solidFill>
              <a:schemeClr val="dk1"/>
            </a:solidFill>
            <a:prstDash val="solid"/>
            <a:round/>
            <a:headEnd len="sm" w="sm" type="none"/>
            <a:tailEnd len="sm" w="sm" type="none"/>
          </a:ln>
        </p:spPr>
      </p:cxnSp>
      <p:cxnSp>
        <p:nvCxnSpPr>
          <p:cNvPr id="1168" name="Google Shape;1168;p12"/>
          <p:cNvCxnSpPr/>
          <p:nvPr/>
        </p:nvCxnSpPr>
        <p:spPr>
          <a:xfrm>
            <a:off x="6688667" y="1500188"/>
            <a:ext cx="164100" cy="0"/>
          </a:xfrm>
          <a:prstGeom prst="straightConnector1">
            <a:avLst/>
          </a:prstGeom>
          <a:noFill/>
          <a:ln cap="flat" cmpd="sng" w="76200">
            <a:solidFill>
              <a:schemeClr val="dk1"/>
            </a:solidFill>
            <a:prstDash val="solid"/>
            <a:round/>
            <a:headEnd len="sm" w="sm" type="none"/>
            <a:tailEnd len="sm" w="sm" type="none"/>
          </a:ln>
        </p:spPr>
      </p:cxnSp>
      <p:cxnSp>
        <p:nvCxnSpPr>
          <p:cNvPr id="1169" name="Google Shape;1169;p12"/>
          <p:cNvCxnSpPr/>
          <p:nvPr/>
        </p:nvCxnSpPr>
        <p:spPr>
          <a:xfrm>
            <a:off x="6328833" y="1500188"/>
            <a:ext cx="148200" cy="0"/>
          </a:xfrm>
          <a:prstGeom prst="straightConnector1">
            <a:avLst/>
          </a:prstGeom>
          <a:noFill/>
          <a:ln cap="flat" cmpd="sng" w="76200">
            <a:solidFill>
              <a:schemeClr val="dk1"/>
            </a:solidFill>
            <a:prstDash val="solid"/>
            <a:round/>
            <a:headEnd len="sm" w="sm" type="none"/>
            <a:tailEnd len="sm" w="sm" type="none"/>
          </a:ln>
        </p:spPr>
      </p:cxnSp>
      <p:cxnSp>
        <p:nvCxnSpPr>
          <p:cNvPr id="1170" name="Google Shape;1170;p12"/>
          <p:cNvCxnSpPr/>
          <p:nvPr/>
        </p:nvCxnSpPr>
        <p:spPr>
          <a:xfrm>
            <a:off x="6371167" y="1243301"/>
            <a:ext cx="0" cy="150600"/>
          </a:xfrm>
          <a:prstGeom prst="straightConnector1">
            <a:avLst/>
          </a:prstGeom>
          <a:noFill/>
          <a:ln cap="flat" cmpd="sng" w="57150">
            <a:solidFill>
              <a:schemeClr val="dk1"/>
            </a:solidFill>
            <a:prstDash val="solid"/>
            <a:round/>
            <a:headEnd len="sm" w="sm" type="none"/>
            <a:tailEnd len="sm" w="sm" type="none"/>
          </a:ln>
        </p:spPr>
      </p:cxnSp>
      <p:cxnSp>
        <p:nvCxnSpPr>
          <p:cNvPr id="1171" name="Google Shape;1171;p12"/>
          <p:cNvCxnSpPr/>
          <p:nvPr/>
        </p:nvCxnSpPr>
        <p:spPr>
          <a:xfrm>
            <a:off x="6371167" y="1393031"/>
            <a:ext cx="232800" cy="0"/>
          </a:xfrm>
          <a:prstGeom prst="straightConnector1">
            <a:avLst/>
          </a:prstGeom>
          <a:noFill/>
          <a:ln cap="flat" cmpd="sng" w="57150">
            <a:solidFill>
              <a:schemeClr val="dk1"/>
            </a:solidFill>
            <a:prstDash val="solid"/>
            <a:round/>
            <a:headEnd len="sm" w="sm" type="none"/>
            <a:tailEnd len="sm" w="sm" type="none"/>
          </a:ln>
        </p:spPr>
      </p:cxnSp>
      <p:cxnSp>
        <p:nvCxnSpPr>
          <p:cNvPr id="1172" name="Google Shape;1172;p12"/>
          <p:cNvCxnSpPr/>
          <p:nvPr/>
        </p:nvCxnSpPr>
        <p:spPr>
          <a:xfrm>
            <a:off x="6858000" y="1243301"/>
            <a:ext cx="0" cy="149700"/>
          </a:xfrm>
          <a:prstGeom prst="straightConnector1">
            <a:avLst/>
          </a:prstGeom>
          <a:noFill/>
          <a:ln cap="flat" cmpd="sng" w="57150">
            <a:solidFill>
              <a:schemeClr val="dk1"/>
            </a:solidFill>
            <a:prstDash val="solid"/>
            <a:round/>
            <a:headEnd len="sm" w="sm" type="none"/>
            <a:tailEnd len="sm" w="sm" type="none"/>
          </a:ln>
        </p:spPr>
      </p:cxnSp>
      <p:cxnSp>
        <p:nvCxnSpPr>
          <p:cNvPr id="1173" name="Google Shape;1173;p12"/>
          <p:cNvCxnSpPr/>
          <p:nvPr/>
        </p:nvCxnSpPr>
        <p:spPr>
          <a:xfrm>
            <a:off x="6688667" y="1393903"/>
            <a:ext cx="164100" cy="0"/>
          </a:xfrm>
          <a:prstGeom prst="straightConnector1">
            <a:avLst/>
          </a:prstGeom>
          <a:noFill/>
          <a:ln cap="flat" cmpd="sng" w="57150">
            <a:solidFill>
              <a:schemeClr val="dk1"/>
            </a:solidFill>
            <a:prstDash val="solid"/>
            <a:round/>
            <a:headEnd len="sm" w="sm" type="none"/>
            <a:tailEnd len="sm" w="sm" type="none"/>
          </a:ln>
        </p:spPr>
      </p:cxnSp>
      <p:sp>
        <p:nvSpPr>
          <p:cNvPr id="1174" name="Google Shape;1174;p12"/>
          <p:cNvSpPr txBox="1"/>
          <p:nvPr/>
        </p:nvSpPr>
        <p:spPr>
          <a:xfrm>
            <a:off x="6945313" y="1437447"/>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175" name="Google Shape;1175;p12"/>
          <p:cNvSpPr txBox="1"/>
          <p:nvPr/>
        </p:nvSpPr>
        <p:spPr>
          <a:xfrm>
            <a:off x="5667375" y="1437447"/>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176" name="Google Shape;1176;p12"/>
          <p:cNvSpPr txBox="1"/>
          <p:nvPr/>
        </p:nvSpPr>
        <p:spPr>
          <a:xfrm>
            <a:off x="2391833" y="2199089"/>
            <a:ext cx="751500" cy="122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75"/>
              <a:buFont typeface="Calibri"/>
              <a:buNone/>
            </a:pPr>
            <a:r>
              <a:rPr b="1" i="0" lang="en" sz="700" u="none" cap="none" strike="noStrike">
                <a:solidFill>
                  <a:schemeClr val="dk1"/>
                </a:solidFill>
                <a:latin typeface="Calibri"/>
                <a:ea typeface="Calibri"/>
                <a:cs typeface="Calibri"/>
                <a:sym typeface="Calibri"/>
              </a:rPr>
              <a:t>Lobby/Lounge</a:t>
            </a:r>
            <a:endParaRPr/>
          </a:p>
        </p:txBody>
      </p:sp>
      <p:sp>
        <p:nvSpPr>
          <p:cNvPr id="1177" name="Google Shape;1177;p12"/>
          <p:cNvSpPr txBox="1"/>
          <p:nvPr/>
        </p:nvSpPr>
        <p:spPr>
          <a:xfrm>
            <a:off x="1397000" y="1707954"/>
            <a:ext cx="306300" cy="1659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25"/>
              <a:buFont typeface="Calibri"/>
              <a:buNone/>
            </a:pPr>
            <a:r>
              <a:rPr b="0" i="0" lang="en" sz="500" u="none" cap="none" strike="noStrike">
                <a:solidFill>
                  <a:schemeClr val="dk1"/>
                </a:solidFill>
                <a:latin typeface="Calibri"/>
                <a:ea typeface="Calibri"/>
                <a:cs typeface="Calibri"/>
                <a:sym typeface="Calibri"/>
              </a:rPr>
              <a:t>Main Entrance</a:t>
            </a:r>
            <a:endParaRPr/>
          </a:p>
        </p:txBody>
      </p:sp>
      <p:cxnSp>
        <p:nvCxnSpPr>
          <p:cNvPr id="1178" name="Google Shape;1178;p12"/>
          <p:cNvCxnSpPr/>
          <p:nvPr/>
        </p:nvCxnSpPr>
        <p:spPr>
          <a:xfrm flipH="1">
            <a:off x="1889033" y="2571750"/>
            <a:ext cx="502800" cy="589500"/>
          </a:xfrm>
          <a:prstGeom prst="straightConnector1">
            <a:avLst/>
          </a:prstGeom>
          <a:noFill/>
          <a:ln cap="flat" cmpd="sng" w="76200">
            <a:solidFill>
              <a:schemeClr val="dk1"/>
            </a:solidFill>
            <a:prstDash val="solid"/>
            <a:round/>
            <a:headEnd len="sm" w="sm" type="none"/>
            <a:tailEnd len="sm" w="sm" type="none"/>
          </a:ln>
        </p:spPr>
      </p:cxnSp>
      <p:cxnSp>
        <p:nvCxnSpPr>
          <p:cNvPr id="1179" name="Google Shape;1179;p12"/>
          <p:cNvCxnSpPr/>
          <p:nvPr/>
        </p:nvCxnSpPr>
        <p:spPr>
          <a:xfrm>
            <a:off x="1889125" y="3161109"/>
            <a:ext cx="577200" cy="339300"/>
          </a:xfrm>
          <a:prstGeom prst="straightConnector1">
            <a:avLst/>
          </a:prstGeom>
          <a:noFill/>
          <a:ln cap="flat" cmpd="sng" w="76200">
            <a:solidFill>
              <a:schemeClr val="dk1"/>
            </a:solidFill>
            <a:prstDash val="solid"/>
            <a:round/>
            <a:headEnd len="sm" w="sm" type="none"/>
            <a:tailEnd len="sm" w="sm" type="none"/>
          </a:ln>
        </p:spPr>
      </p:cxnSp>
      <p:sp>
        <p:nvSpPr>
          <p:cNvPr id="1180" name="Google Shape;1180;p12"/>
          <p:cNvSpPr/>
          <p:nvPr/>
        </p:nvSpPr>
        <p:spPr>
          <a:xfrm rot="1827677">
            <a:off x="524091" y="2922334"/>
            <a:ext cx="1431485" cy="1823237"/>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81" name="Google Shape;1181;p12"/>
          <p:cNvSpPr/>
          <p:nvPr/>
        </p:nvSpPr>
        <p:spPr>
          <a:xfrm rot="1839191">
            <a:off x="1375126" y="2201958"/>
            <a:ext cx="654911" cy="934733"/>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182" name="Google Shape;1182;p12"/>
          <p:cNvCxnSpPr/>
          <p:nvPr/>
        </p:nvCxnSpPr>
        <p:spPr>
          <a:xfrm>
            <a:off x="2550583" y="2669318"/>
            <a:ext cx="370500" cy="197100"/>
          </a:xfrm>
          <a:prstGeom prst="straightConnector1">
            <a:avLst/>
          </a:prstGeom>
          <a:noFill/>
          <a:ln cap="flat" cmpd="sng" w="76200">
            <a:solidFill>
              <a:schemeClr val="dk1"/>
            </a:solidFill>
            <a:prstDash val="solid"/>
            <a:round/>
            <a:headEnd len="sm" w="sm" type="none"/>
            <a:tailEnd len="sm" w="sm" type="none"/>
          </a:ln>
        </p:spPr>
      </p:cxnSp>
      <p:sp>
        <p:nvSpPr>
          <p:cNvPr id="1183" name="Google Shape;1183;p12"/>
          <p:cNvSpPr txBox="1"/>
          <p:nvPr/>
        </p:nvSpPr>
        <p:spPr>
          <a:xfrm>
            <a:off x="2095500" y="2893219"/>
            <a:ext cx="5820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50"/>
              <a:buFont typeface="Calibri"/>
              <a:buNone/>
            </a:pPr>
            <a:r>
              <a:rPr b="1" i="0" lang="en" sz="600" u="none" cap="none" strike="noStrike">
                <a:solidFill>
                  <a:schemeClr val="dk1"/>
                </a:solidFill>
                <a:latin typeface="Calibri"/>
                <a:ea typeface="Calibri"/>
                <a:cs typeface="Calibri"/>
                <a:sym typeface="Calibri"/>
              </a:rPr>
              <a:t>Multi-Purpose Room</a:t>
            </a:r>
            <a:endParaRPr/>
          </a:p>
        </p:txBody>
      </p:sp>
      <p:sp>
        <p:nvSpPr>
          <p:cNvPr id="1184" name="Google Shape;1184;p12"/>
          <p:cNvSpPr/>
          <p:nvPr/>
        </p:nvSpPr>
        <p:spPr>
          <a:xfrm>
            <a:off x="3026833" y="806366"/>
            <a:ext cx="402300" cy="2286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85" name="Google Shape;1185;p12"/>
          <p:cNvSpPr/>
          <p:nvPr/>
        </p:nvSpPr>
        <p:spPr>
          <a:xfrm rot="-4761870">
            <a:off x="2874785" y="831929"/>
            <a:ext cx="199935" cy="153125"/>
          </a:xfrm>
          <a:prstGeom prst="triangle">
            <a:avLst>
              <a:gd fmla="val 100000" name="adj"/>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86" name="Google Shape;1186;p12"/>
          <p:cNvSpPr/>
          <p:nvPr/>
        </p:nvSpPr>
        <p:spPr>
          <a:xfrm flipH="1" rot="7350065">
            <a:off x="2896249" y="766266"/>
            <a:ext cx="176433" cy="360480"/>
          </a:xfrm>
          <a:prstGeom prst="triangle">
            <a:avLst>
              <a:gd fmla="val 1439" name="adj"/>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87" name="Google Shape;1187;p12"/>
          <p:cNvSpPr/>
          <p:nvPr/>
        </p:nvSpPr>
        <p:spPr>
          <a:xfrm>
            <a:off x="2857500" y="804276"/>
            <a:ext cx="231000" cy="1779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88" name="Google Shape;1188;p12"/>
          <p:cNvSpPr/>
          <p:nvPr/>
        </p:nvSpPr>
        <p:spPr>
          <a:xfrm rot="1770969">
            <a:off x="3018416" y="959015"/>
            <a:ext cx="242353" cy="159485"/>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189" name="Google Shape;1189;p12"/>
          <p:cNvCxnSpPr/>
          <p:nvPr/>
        </p:nvCxnSpPr>
        <p:spPr>
          <a:xfrm>
            <a:off x="7217833" y="1696641"/>
            <a:ext cx="613800" cy="0"/>
          </a:xfrm>
          <a:prstGeom prst="straightConnector1">
            <a:avLst/>
          </a:prstGeom>
          <a:noFill/>
          <a:ln cap="flat" cmpd="sng" w="76200">
            <a:solidFill>
              <a:schemeClr val="dk1"/>
            </a:solidFill>
            <a:prstDash val="solid"/>
            <a:round/>
            <a:headEnd len="sm" w="sm" type="none"/>
            <a:tailEnd len="sm" w="sm" type="none"/>
          </a:ln>
        </p:spPr>
      </p:cxnSp>
      <p:cxnSp>
        <p:nvCxnSpPr>
          <p:cNvPr id="1190" name="Google Shape;1190;p12"/>
          <p:cNvCxnSpPr/>
          <p:nvPr/>
        </p:nvCxnSpPr>
        <p:spPr>
          <a:xfrm>
            <a:off x="7874000" y="1484072"/>
            <a:ext cx="0" cy="555600"/>
          </a:xfrm>
          <a:prstGeom prst="straightConnector1">
            <a:avLst/>
          </a:prstGeom>
          <a:noFill/>
          <a:ln cap="flat" cmpd="sng" w="76200">
            <a:solidFill>
              <a:schemeClr val="dk1"/>
            </a:solidFill>
            <a:prstDash val="solid"/>
            <a:round/>
            <a:headEnd len="sm" w="sm" type="none"/>
            <a:tailEnd len="sm" w="sm" type="none"/>
          </a:ln>
        </p:spPr>
      </p:cxnSp>
      <p:cxnSp>
        <p:nvCxnSpPr>
          <p:cNvPr id="1191" name="Google Shape;1191;p12"/>
          <p:cNvCxnSpPr/>
          <p:nvPr/>
        </p:nvCxnSpPr>
        <p:spPr>
          <a:xfrm>
            <a:off x="7879063" y="2107406"/>
            <a:ext cx="0" cy="982200"/>
          </a:xfrm>
          <a:prstGeom prst="straightConnector1">
            <a:avLst/>
          </a:prstGeom>
          <a:noFill/>
          <a:ln cap="flat" cmpd="sng" w="76200">
            <a:solidFill>
              <a:schemeClr val="dk1"/>
            </a:solidFill>
            <a:prstDash val="solid"/>
            <a:round/>
            <a:headEnd len="sm" w="sm" type="none"/>
            <a:tailEnd len="sm" w="sm" type="none"/>
          </a:ln>
        </p:spPr>
      </p:cxnSp>
      <p:cxnSp>
        <p:nvCxnSpPr>
          <p:cNvPr id="1192" name="Google Shape;1192;p12"/>
          <p:cNvCxnSpPr/>
          <p:nvPr/>
        </p:nvCxnSpPr>
        <p:spPr>
          <a:xfrm>
            <a:off x="7217833" y="2839641"/>
            <a:ext cx="661200" cy="0"/>
          </a:xfrm>
          <a:prstGeom prst="straightConnector1">
            <a:avLst/>
          </a:prstGeom>
          <a:noFill/>
          <a:ln cap="flat" cmpd="sng" w="76200">
            <a:solidFill>
              <a:schemeClr val="dk1"/>
            </a:solidFill>
            <a:prstDash val="solid"/>
            <a:round/>
            <a:headEnd len="sm" w="sm" type="none"/>
            <a:tailEnd len="sm" w="sm" type="none"/>
          </a:ln>
        </p:spPr>
      </p:cxnSp>
      <p:cxnSp>
        <p:nvCxnSpPr>
          <p:cNvPr id="1193" name="Google Shape;1193;p12"/>
          <p:cNvCxnSpPr/>
          <p:nvPr/>
        </p:nvCxnSpPr>
        <p:spPr>
          <a:xfrm>
            <a:off x="7217833" y="1982391"/>
            <a:ext cx="359700" cy="0"/>
          </a:xfrm>
          <a:prstGeom prst="straightConnector1">
            <a:avLst/>
          </a:prstGeom>
          <a:noFill/>
          <a:ln cap="flat" cmpd="sng" w="57150">
            <a:solidFill>
              <a:schemeClr val="dk1"/>
            </a:solidFill>
            <a:prstDash val="solid"/>
            <a:round/>
            <a:headEnd len="sm" w="sm" type="none"/>
            <a:tailEnd len="sm" w="sm" type="none"/>
          </a:ln>
        </p:spPr>
      </p:cxnSp>
      <p:cxnSp>
        <p:nvCxnSpPr>
          <p:cNvPr id="1194" name="Google Shape;1194;p12"/>
          <p:cNvCxnSpPr/>
          <p:nvPr/>
        </p:nvCxnSpPr>
        <p:spPr>
          <a:xfrm>
            <a:off x="7217833" y="2199089"/>
            <a:ext cx="359700" cy="0"/>
          </a:xfrm>
          <a:prstGeom prst="straightConnector1">
            <a:avLst/>
          </a:prstGeom>
          <a:noFill/>
          <a:ln cap="flat" cmpd="sng" w="57150">
            <a:solidFill>
              <a:schemeClr val="dk1"/>
            </a:solidFill>
            <a:prstDash val="solid"/>
            <a:round/>
            <a:headEnd len="sm" w="sm" type="none"/>
            <a:tailEnd len="sm" w="sm" type="none"/>
          </a:ln>
        </p:spPr>
      </p:cxnSp>
      <p:cxnSp>
        <p:nvCxnSpPr>
          <p:cNvPr id="1195" name="Google Shape;1195;p12"/>
          <p:cNvCxnSpPr/>
          <p:nvPr/>
        </p:nvCxnSpPr>
        <p:spPr>
          <a:xfrm>
            <a:off x="7217833" y="2428875"/>
            <a:ext cx="359700" cy="0"/>
          </a:xfrm>
          <a:prstGeom prst="straightConnector1">
            <a:avLst/>
          </a:prstGeom>
          <a:noFill/>
          <a:ln cap="flat" cmpd="sng" w="57150">
            <a:solidFill>
              <a:schemeClr val="dk1"/>
            </a:solidFill>
            <a:prstDash val="solid"/>
            <a:round/>
            <a:headEnd len="sm" w="sm" type="none"/>
            <a:tailEnd len="sm" w="sm" type="none"/>
          </a:ln>
        </p:spPr>
      </p:cxnSp>
      <p:cxnSp>
        <p:nvCxnSpPr>
          <p:cNvPr id="1196" name="Google Shape;1196;p12"/>
          <p:cNvCxnSpPr/>
          <p:nvPr/>
        </p:nvCxnSpPr>
        <p:spPr>
          <a:xfrm>
            <a:off x="7577667" y="1982391"/>
            <a:ext cx="0" cy="125100"/>
          </a:xfrm>
          <a:prstGeom prst="straightConnector1">
            <a:avLst/>
          </a:prstGeom>
          <a:noFill/>
          <a:ln cap="flat" cmpd="sng" w="57150">
            <a:solidFill>
              <a:schemeClr val="dk1"/>
            </a:solidFill>
            <a:prstDash val="solid"/>
            <a:round/>
            <a:headEnd len="sm" w="sm" type="none"/>
            <a:tailEnd len="sm" w="sm" type="none"/>
          </a:ln>
        </p:spPr>
      </p:cxnSp>
      <p:cxnSp>
        <p:nvCxnSpPr>
          <p:cNvPr id="1197" name="Google Shape;1197;p12"/>
          <p:cNvCxnSpPr/>
          <p:nvPr/>
        </p:nvCxnSpPr>
        <p:spPr>
          <a:xfrm rot="10800000">
            <a:off x="7577667" y="2321775"/>
            <a:ext cx="0" cy="107100"/>
          </a:xfrm>
          <a:prstGeom prst="straightConnector1">
            <a:avLst/>
          </a:prstGeom>
          <a:noFill/>
          <a:ln cap="flat" cmpd="sng" w="57150">
            <a:solidFill>
              <a:schemeClr val="dk1"/>
            </a:solidFill>
            <a:prstDash val="solid"/>
            <a:round/>
            <a:headEnd len="sm" w="sm" type="none"/>
            <a:tailEnd len="sm" w="sm" type="none"/>
          </a:ln>
        </p:spPr>
      </p:cxnSp>
      <p:sp>
        <p:nvSpPr>
          <p:cNvPr id="1198" name="Google Shape;1198;p12"/>
          <p:cNvSpPr/>
          <p:nvPr/>
        </p:nvSpPr>
        <p:spPr>
          <a:xfrm>
            <a:off x="7715250" y="2107406"/>
            <a:ext cx="163800" cy="214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99" name="Google Shape;1199;p12"/>
          <p:cNvSpPr/>
          <p:nvPr/>
        </p:nvSpPr>
        <p:spPr>
          <a:xfrm>
            <a:off x="8035282" y="2107406"/>
            <a:ext cx="163800" cy="214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200" name="Google Shape;1200;p12"/>
          <p:cNvCxnSpPr/>
          <p:nvPr/>
        </p:nvCxnSpPr>
        <p:spPr>
          <a:xfrm>
            <a:off x="7620000" y="2571750"/>
            <a:ext cx="0" cy="267900"/>
          </a:xfrm>
          <a:prstGeom prst="straightConnector1">
            <a:avLst/>
          </a:prstGeom>
          <a:noFill/>
          <a:ln cap="flat" cmpd="sng" w="57150">
            <a:solidFill>
              <a:schemeClr val="dk1"/>
            </a:solidFill>
            <a:prstDash val="solid"/>
            <a:round/>
            <a:headEnd len="sm" w="sm" type="none"/>
            <a:tailEnd len="sm" w="sm" type="none"/>
          </a:ln>
        </p:spPr>
      </p:cxnSp>
      <p:cxnSp>
        <p:nvCxnSpPr>
          <p:cNvPr id="1201" name="Google Shape;1201;p12"/>
          <p:cNvCxnSpPr/>
          <p:nvPr/>
        </p:nvCxnSpPr>
        <p:spPr>
          <a:xfrm>
            <a:off x="7725833" y="2107406"/>
            <a:ext cx="0" cy="410700"/>
          </a:xfrm>
          <a:prstGeom prst="straightConnector1">
            <a:avLst/>
          </a:prstGeom>
          <a:noFill/>
          <a:ln cap="flat" cmpd="sng" w="57150">
            <a:solidFill>
              <a:schemeClr val="dk1"/>
            </a:solidFill>
            <a:prstDash val="solid"/>
            <a:round/>
            <a:headEnd len="sm" w="sm" type="none"/>
            <a:tailEnd len="sm" w="sm" type="none"/>
          </a:ln>
        </p:spPr>
      </p:cxnSp>
      <p:sp>
        <p:nvSpPr>
          <p:cNvPr id="1202" name="Google Shape;1202;p12"/>
          <p:cNvSpPr txBox="1"/>
          <p:nvPr/>
        </p:nvSpPr>
        <p:spPr>
          <a:xfrm>
            <a:off x="8411104" y="3648039"/>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203" name="Google Shape;1203;p12"/>
          <p:cNvSpPr txBox="1"/>
          <p:nvPr/>
        </p:nvSpPr>
        <p:spPr>
          <a:xfrm>
            <a:off x="7307792" y="2529640"/>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204" name="Google Shape;1204;p12"/>
          <p:cNvSpPr txBox="1"/>
          <p:nvPr/>
        </p:nvSpPr>
        <p:spPr>
          <a:xfrm>
            <a:off x="7315729" y="221641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205" name="Google Shape;1205;p12"/>
          <p:cNvSpPr txBox="1"/>
          <p:nvPr/>
        </p:nvSpPr>
        <p:spPr>
          <a:xfrm>
            <a:off x="7307792" y="201723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206" name="Google Shape;1206;p12"/>
          <p:cNvSpPr txBox="1"/>
          <p:nvPr/>
        </p:nvSpPr>
        <p:spPr>
          <a:xfrm>
            <a:off x="7601392" y="173738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207" name="Google Shape;1207;p12"/>
          <p:cNvSpPr txBox="1"/>
          <p:nvPr/>
        </p:nvSpPr>
        <p:spPr>
          <a:xfrm>
            <a:off x="8114771" y="286974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208" name="Google Shape;1208;p12"/>
          <p:cNvSpPr txBox="1"/>
          <p:nvPr/>
        </p:nvSpPr>
        <p:spPr>
          <a:xfrm>
            <a:off x="8434916" y="288312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209" name="Google Shape;1209;p12"/>
          <p:cNvSpPr txBox="1"/>
          <p:nvPr/>
        </p:nvSpPr>
        <p:spPr>
          <a:xfrm>
            <a:off x="7307791" y="174750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210" name="Google Shape;1210;p12"/>
          <p:cNvSpPr txBox="1"/>
          <p:nvPr/>
        </p:nvSpPr>
        <p:spPr>
          <a:xfrm>
            <a:off x="8085667" y="2553891"/>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1211" name="Google Shape;1211;p12"/>
          <p:cNvSpPr txBox="1"/>
          <p:nvPr/>
        </p:nvSpPr>
        <p:spPr>
          <a:xfrm>
            <a:off x="7641167" y="2551840"/>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cxnSp>
        <p:nvCxnSpPr>
          <p:cNvPr id="1212" name="Google Shape;1212;p12"/>
          <p:cNvCxnSpPr/>
          <p:nvPr/>
        </p:nvCxnSpPr>
        <p:spPr>
          <a:xfrm flipH="1">
            <a:off x="8193995" y="2107406"/>
            <a:ext cx="5100" cy="422100"/>
          </a:xfrm>
          <a:prstGeom prst="straightConnector1">
            <a:avLst/>
          </a:prstGeom>
          <a:noFill/>
          <a:ln cap="flat" cmpd="sng" w="57150">
            <a:solidFill>
              <a:schemeClr val="dk1"/>
            </a:solidFill>
            <a:prstDash val="solid"/>
            <a:round/>
            <a:headEnd len="sm" w="sm" type="none"/>
            <a:tailEnd len="sm" w="sm" type="none"/>
          </a:ln>
        </p:spPr>
      </p:cxnSp>
      <p:cxnSp>
        <p:nvCxnSpPr>
          <p:cNvPr id="1213" name="Google Shape;1213;p12"/>
          <p:cNvCxnSpPr/>
          <p:nvPr/>
        </p:nvCxnSpPr>
        <p:spPr>
          <a:xfrm>
            <a:off x="8339667" y="2569874"/>
            <a:ext cx="0" cy="269700"/>
          </a:xfrm>
          <a:prstGeom prst="straightConnector1">
            <a:avLst/>
          </a:prstGeom>
          <a:noFill/>
          <a:ln cap="flat" cmpd="sng" w="57150">
            <a:solidFill>
              <a:schemeClr val="dk1"/>
            </a:solidFill>
            <a:prstDash val="solid"/>
            <a:round/>
            <a:headEnd len="sm" w="sm" type="none"/>
            <a:tailEnd len="sm" w="sm" type="none"/>
          </a:ln>
        </p:spPr>
      </p:cxnSp>
      <p:cxnSp>
        <p:nvCxnSpPr>
          <p:cNvPr id="1214" name="Google Shape;1214;p12"/>
          <p:cNvCxnSpPr/>
          <p:nvPr/>
        </p:nvCxnSpPr>
        <p:spPr>
          <a:xfrm>
            <a:off x="8048625" y="2839641"/>
            <a:ext cx="672000" cy="0"/>
          </a:xfrm>
          <a:prstGeom prst="straightConnector1">
            <a:avLst/>
          </a:prstGeom>
          <a:noFill/>
          <a:ln cap="flat" cmpd="sng" w="76200">
            <a:solidFill>
              <a:schemeClr val="dk1"/>
            </a:solidFill>
            <a:prstDash val="solid"/>
            <a:round/>
            <a:headEnd len="sm" w="sm" type="none"/>
            <a:tailEnd len="sm" w="sm" type="none"/>
          </a:ln>
        </p:spPr>
      </p:cxnSp>
      <p:cxnSp>
        <p:nvCxnSpPr>
          <p:cNvPr id="1215" name="Google Shape;1215;p12"/>
          <p:cNvCxnSpPr/>
          <p:nvPr/>
        </p:nvCxnSpPr>
        <p:spPr>
          <a:xfrm>
            <a:off x="8339667" y="1982391"/>
            <a:ext cx="381000" cy="0"/>
          </a:xfrm>
          <a:prstGeom prst="straightConnector1">
            <a:avLst/>
          </a:prstGeom>
          <a:noFill/>
          <a:ln cap="flat" cmpd="sng" w="57150">
            <a:solidFill>
              <a:schemeClr val="dk1"/>
            </a:solidFill>
            <a:prstDash val="solid"/>
            <a:round/>
            <a:headEnd len="sm" w="sm" type="none"/>
            <a:tailEnd len="sm" w="sm" type="none"/>
          </a:ln>
        </p:spPr>
      </p:cxnSp>
      <p:cxnSp>
        <p:nvCxnSpPr>
          <p:cNvPr id="1216" name="Google Shape;1216;p12"/>
          <p:cNvCxnSpPr/>
          <p:nvPr/>
        </p:nvCxnSpPr>
        <p:spPr>
          <a:xfrm>
            <a:off x="8339667" y="2216410"/>
            <a:ext cx="381000" cy="0"/>
          </a:xfrm>
          <a:prstGeom prst="straightConnector1">
            <a:avLst/>
          </a:prstGeom>
          <a:noFill/>
          <a:ln cap="flat" cmpd="sng" w="57150">
            <a:solidFill>
              <a:schemeClr val="dk1"/>
            </a:solidFill>
            <a:prstDash val="solid"/>
            <a:round/>
            <a:headEnd len="sm" w="sm" type="none"/>
            <a:tailEnd len="sm" w="sm" type="none"/>
          </a:ln>
        </p:spPr>
      </p:cxnSp>
      <p:cxnSp>
        <p:nvCxnSpPr>
          <p:cNvPr id="1217" name="Google Shape;1217;p12"/>
          <p:cNvCxnSpPr/>
          <p:nvPr/>
        </p:nvCxnSpPr>
        <p:spPr>
          <a:xfrm>
            <a:off x="8339667" y="2428875"/>
            <a:ext cx="381000" cy="0"/>
          </a:xfrm>
          <a:prstGeom prst="straightConnector1">
            <a:avLst/>
          </a:prstGeom>
          <a:noFill/>
          <a:ln cap="flat" cmpd="sng" w="57150">
            <a:solidFill>
              <a:schemeClr val="dk1"/>
            </a:solidFill>
            <a:prstDash val="solid"/>
            <a:round/>
            <a:headEnd len="sm" w="sm" type="none"/>
            <a:tailEnd len="sm" w="sm" type="none"/>
          </a:ln>
        </p:spPr>
      </p:cxnSp>
      <p:cxnSp>
        <p:nvCxnSpPr>
          <p:cNvPr id="1218" name="Google Shape;1218;p12"/>
          <p:cNvCxnSpPr/>
          <p:nvPr/>
        </p:nvCxnSpPr>
        <p:spPr>
          <a:xfrm>
            <a:off x="8339667" y="1982391"/>
            <a:ext cx="0" cy="160800"/>
          </a:xfrm>
          <a:prstGeom prst="straightConnector1">
            <a:avLst/>
          </a:prstGeom>
          <a:noFill/>
          <a:ln cap="flat" cmpd="sng" w="57150">
            <a:solidFill>
              <a:schemeClr val="dk1"/>
            </a:solidFill>
            <a:prstDash val="solid"/>
            <a:round/>
            <a:headEnd len="sm" w="sm" type="none"/>
            <a:tailEnd len="sm" w="sm" type="none"/>
          </a:ln>
        </p:spPr>
      </p:cxnSp>
      <p:cxnSp>
        <p:nvCxnSpPr>
          <p:cNvPr id="1219" name="Google Shape;1219;p12"/>
          <p:cNvCxnSpPr/>
          <p:nvPr/>
        </p:nvCxnSpPr>
        <p:spPr>
          <a:xfrm>
            <a:off x="8339667" y="2306579"/>
            <a:ext cx="0" cy="122400"/>
          </a:xfrm>
          <a:prstGeom prst="straightConnector1">
            <a:avLst/>
          </a:prstGeom>
          <a:noFill/>
          <a:ln cap="flat" cmpd="sng" w="57150">
            <a:solidFill>
              <a:schemeClr val="dk1"/>
            </a:solidFill>
            <a:prstDash val="solid"/>
            <a:round/>
            <a:headEnd len="sm" w="sm" type="none"/>
            <a:tailEnd len="sm" w="sm" type="none"/>
          </a:ln>
        </p:spPr>
      </p:cxnSp>
      <p:sp>
        <p:nvSpPr>
          <p:cNvPr id="1220" name="Google Shape;1220;p12"/>
          <p:cNvSpPr txBox="1"/>
          <p:nvPr/>
        </p:nvSpPr>
        <p:spPr>
          <a:xfrm>
            <a:off x="8441353" y="337642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221" name="Google Shape;1221;p12"/>
          <p:cNvSpPr txBox="1"/>
          <p:nvPr/>
        </p:nvSpPr>
        <p:spPr>
          <a:xfrm>
            <a:off x="8433416" y="317725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222" name="Google Shape;1222;p12"/>
          <p:cNvCxnSpPr/>
          <p:nvPr/>
        </p:nvCxnSpPr>
        <p:spPr>
          <a:xfrm>
            <a:off x="7217833" y="3161109"/>
            <a:ext cx="359700" cy="0"/>
          </a:xfrm>
          <a:prstGeom prst="straightConnector1">
            <a:avLst/>
          </a:prstGeom>
          <a:noFill/>
          <a:ln cap="flat" cmpd="sng" w="57150">
            <a:solidFill>
              <a:schemeClr val="dk1"/>
            </a:solidFill>
            <a:prstDash val="solid"/>
            <a:round/>
            <a:headEnd len="sm" w="sm" type="none"/>
            <a:tailEnd len="sm" w="sm" type="none"/>
          </a:ln>
        </p:spPr>
      </p:cxnSp>
      <p:cxnSp>
        <p:nvCxnSpPr>
          <p:cNvPr id="1223" name="Google Shape;1223;p12"/>
          <p:cNvCxnSpPr/>
          <p:nvPr/>
        </p:nvCxnSpPr>
        <p:spPr>
          <a:xfrm>
            <a:off x="7217833" y="3375422"/>
            <a:ext cx="359700" cy="0"/>
          </a:xfrm>
          <a:prstGeom prst="straightConnector1">
            <a:avLst/>
          </a:prstGeom>
          <a:noFill/>
          <a:ln cap="flat" cmpd="sng" w="57150">
            <a:solidFill>
              <a:schemeClr val="dk1"/>
            </a:solidFill>
            <a:prstDash val="solid"/>
            <a:round/>
            <a:headEnd len="sm" w="sm" type="none"/>
            <a:tailEnd len="sm" w="sm" type="none"/>
          </a:ln>
        </p:spPr>
      </p:cxnSp>
      <p:cxnSp>
        <p:nvCxnSpPr>
          <p:cNvPr id="1224" name="Google Shape;1224;p12"/>
          <p:cNvCxnSpPr/>
          <p:nvPr/>
        </p:nvCxnSpPr>
        <p:spPr>
          <a:xfrm>
            <a:off x="7217833" y="3589734"/>
            <a:ext cx="359700" cy="0"/>
          </a:xfrm>
          <a:prstGeom prst="straightConnector1">
            <a:avLst/>
          </a:prstGeom>
          <a:noFill/>
          <a:ln cap="flat" cmpd="sng" w="57150">
            <a:solidFill>
              <a:schemeClr val="dk1"/>
            </a:solidFill>
            <a:prstDash val="solid"/>
            <a:round/>
            <a:headEnd len="sm" w="sm" type="none"/>
            <a:tailEnd len="sm" w="sm" type="none"/>
          </a:ln>
        </p:spPr>
      </p:cxnSp>
      <p:cxnSp>
        <p:nvCxnSpPr>
          <p:cNvPr id="1225" name="Google Shape;1225;p12"/>
          <p:cNvCxnSpPr/>
          <p:nvPr/>
        </p:nvCxnSpPr>
        <p:spPr>
          <a:xfrm>
            <a:off x="7577667" y="3161109"/>
            <a:ext cx="0" cy="107100"/>
          </a:xfrm>
          <a:prstGeom prst="straightConnector1">
            <a:avLst/>
          </a:prstGeom>
          <a:noFill/>
          <a:ln cap="flat" cmpd="sng" w="57150">
            <a:solidFill>
              <a:schemeClr val="dk1"/>
            </a:solidFill>
            <a:prstDash val="solid"/>
            <a:round/>
            <a:headEnd len="sm" w="sm" type="none"/>
            <a:tailEnd len="sm" w="sm" type="none"/>
          </a:ln>
        </p:spPr>
      </p:cxnSp>
      <p:cxnSp>
        <p:nvCxnSpPr>
          <p:cNvPr id="1226" name="Google Shape;1226;p12"/>
          <p:cNvCxnSpPr/>
          <p:nvPr/>
        </p:nvCxnSpPr>
        <p:spPr>
          <a:xfrm rot="10800000">
            <a:off x="7577667" y="3464634"/>
            <a:ext cx="0" cy="125100"/>
          </a:xfrm>
          <a:prstGeom prst="straightConnector1">
            <a:avLst/>
          </a:prstGeom>
          <a:noFill/>
          <a:ln cap="flat" cmpd="sng" w="57150">
            <a:solidFill>
              <a:schemeClr val="dk1"/>
            </a:solidFill>
            <a:prstDash val="solid"/>
            <a:round/>
            <a:headEnd len="sm" w="sm" type="none"/>
            <a:tailEnd len="sm" w="sm" type="none"/>
          </a:ln>
        </p:spPr>
      </p:cxnSp>
      <p:cxnSp>
        <p:nvCxnSpPr>
          <p:cNvPr id="1227" name="Google Shape;1227;p12"/>
          <p:cNvCxnSpPr/>
          <p:nvPr/>
        </p:nvCxnSpPr>
        <p:spPr>
          <a:xfrm>
            <a:off x="7690057" y="3195510"/>
            <a:ext cx="189000" cy="0"/>
          </a:xfrm>
          <a:prstGeom prst="straightConnector1">
            <a:avLst/>
          </a:prstGeom>
          <a:noFill/>
          <a:ln cap="flat" cmpd="sng" w="57150">
            <a:solidFill>
              <a:schemeClr val="dk1"/>
            </a:solidFill>
            <a:prstDash val="solid"/>
            <a:round/>
            <a:headEnd len="sm" w="sm" type="none"/>
            <a:tailEnd len="sm" w="sm" type="none"/>
          </a:ln>
        </p:spPr>
      </p:cxnSp>
      <p:sp>
        <p:nvSpPr>
          <p:cNvPr id="1228" name="Google Shape;1228;p12"/>
          <p:cNvSpPr/>
          <p:nvPr/>
        </p:nvSpPr>
        <p:spPr>
          <a:xfrm>
            <a:off x="7217833" y="3893344"/>
            <a:ext cx="563400" cy="4644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229" name="Google Shape;1229;p12"/>
          <p:cNvCxnSpPr/>
          <p:nvPr/>
        </p:nvCxnSpPr>
        <p:spPr>
          <a:xfrm>
            <a:off x="7704667" y="3589734"/>
            <a:ext cx="174300" cy="0"/>
          </a:xfrm>
          <a:prstGeom prst="straightConnector1">
            <a:avLst/>
          </a:prstGeom>
          <a:noFill/>
          <a:ln cap="flat" cmpd="sng" w="57150">
            <a:solidFill>
              <a:schemeClr val="dk1"/>
            </a:solidFill>
            <a:prstDash val="solid"/>
            <a:round/>
            <a:headEnd len="sm" w="sm" type="none"/>
            <a:tailEnd len="sm" w="sm" type="none"/>
          </a:ln>
        </p:spPr>
      </p:cxnSp>
      <p:cxnSp>
        <p:nvCxnSpPr>
          <p:cNvPr id="1230" name="Google Shape;1230;p12"/>
          <p:cNvCxnSpPr/>
          <p:nvPr/>
        </p:nvCxnSpPr>
        <p:spPr>
          <a:xfrm>
            <a:off x="7874000" y="3195510"/>
            <a:ext cx="0" cy="697800"/>
          </a:xfrm>
          <a:prstGeom prst="straightConnector1">
            <a:avLst/>
          </a:prstGeom>
          <a:noFill/>
          <a:ln cap="flat" cmpd="sng" w="76200">
            <a:solidFill>
              <a:schemeClr val="dk1"/>
            </a:solidFill>
            <a:prstDash val="solid"/>
            <a:round/>
            <a:headEnd len="sm" w="sm" type="none"/>
            <a:tailEnd len="sm" w="sm" type="none"/>
          </a:ln>
        </p:spPr>
      </p:cxnSp>
      <p:cxnSp>
        <p:nvCxnSpPr>
          <p:cNvPr id="1231" name="Google Shape;1231;p12"/>
          <p:cNvCxnSpPr/>
          <p:nvPr/>
        </p:nvCxnSpPr>
        <p:spPr>
          <a:xfrm>
            <a:off x="7691351" y="3195510"/>
            <a:ext cx="0" cy="135300"/>
          </a:xfrm>
          <a:prstGeom prst="straightConnector1">
            <a:avLst/>
          </a:prstGeom>
          <a:noFill/>
          <a:ln cap="flat" cmpd="sng" w="57150">
            <a:solidFill>
              <a:schemeClr val="dk1"/>
            </a:solidFill>
            <a:prstDash val="solid"/>
            <a:round/>
            <a:headEnd len="sm" w="sm" type="none"/>
            <a:tailEnd len="sm" w="sm" type="none"/>
          </a:ln>
        </p:spPr>
      </p:cxnSp>
      <p:cxnSp>
        <p:nvCxnSpPr>
          <p:cNvPr id="1232" name="Google Shape;1232;p12"/>
          <p:cNvCxnSpPr/>
          <p:nvPr/>
        </p:nvCxnSpPr>
        <p:spPr>
          <a:xfrm rot="10800000">
            <a:off x="7702078" y="3428934"/>
            <a:ext cx="0" cy="160800"/>
          </a:xfrm>
          <a:prstGeom prst="straightConnector1">
            <a:avLst/>
          </a:prstGeom>
          <a:noFill/>
          <a:ln cap="flat" cmpd="sng" w="57150">
            <a:solidFill>
              <a:schemeClr val="dk1"/>
            </a:solidFill>
            <a:prstDash val="solid"/>
            <a:round/>
            <a:headEnd len="sm" w="sm" type="none"/>
            <a:tailEnd len="sm" w="sm" type="none"/>
          </a:ln>
        </p:spPr>
      </p:cxnSp>
      <p:sp>
        <p:nvSpPr>
          <p:cNvPr id="1233" name="Google Shape;1233;p12"/>
          <p:cNvSpPr txBox="1"/>
          <p:nvPr/>
        </p:nvSpPr>
        <p:spPr>
          <a:xfrm rot="5400000">
            <a:off x="7602196" y="3353667"/>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234" name="Google Shape;1234;p12"/>
          <p:cNvSpPr txBox="1"/>
          <p:nvPr/>
        </p:nvSpPr>
        <p:spPr>
          <a:xfrm>
            <a:off x="7307792" y="3661172"/>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235" name="Google Shape;1235;p12"/>
          <p:cNvSpPr txBox="1"/>
          <p:nvPr/>
        </p:nvSpPr>
        <p:spPr>
          <a:xfrm>
            <a:off x="7315729" y="334794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236" name="Google Shape;1236;p12"/>
          <p:cNvSpPr txBox="1"/>
          <p:nvPr/>
        </p:nvSpPr>
        <p:spPr>
          <a:xfrm>
            <a:off x="7307792" y="314876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237" name="Google Shape;1237;p12"/>
          <p:cNvSpPr txBox="1"/>
          <p:nvPr/>
        </p:nvSpPr>
        <p:spPr>
          <a:xfrm>
            <a:off x="7601392" y="286891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238" name="Google Shape;1238;p12"/>
          <p:cNvSpPr txBox="1"/>
          <p:nvPr/>
        </p:nvSpPr>
        <p:spPr>
          <a:xfrm>
            <a:off x="7307791" y="287903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cxnSp>
        <p:nvCxnSpPr>
          <p:cNvPr id="1239" name="Google Shape;1239;p12"/>
          <p:cNvCxnSpPr/>
          <p:nvPr/>
        </p:nvCxnSpPr>
        <p:spPr>
          <a:xfrm>
            <a:off x="8339667" y="3161109"/>
            <a:ext cx="381000" cy="0"/>
          </a:xfrm>
          <a:prstGeom prst="straightConnector1">
            <a:avLst/>
          </a:prstGeom>
          <a:noFill/>
          <a:ln cap="flat" cmpd="sng" w="57150">
            <a:solidFill>
              <a:schemeClr val="dk1"/>
            </a:solidFill>
            <a:prstDash val="solid"/>
            <a:round/>
            <a:headEnd len="sm" w="sm" type="none"/>
            <a:tailEnd len="sm" w="sm" type="none"/>
          </a:ln>
        </p:spPr>
      </p:cxnSp>
      <p:cxnSp>
        <p:nvCxnSpPr>
          <p:cNvPr id="1240" name="Google Shape;1240;p12"/>
          <p:cNvCxnSpPr/>
          <p:nvPr/>
        </p:nvCxnSpPr>
        <p:spPr>
          <a:xfrm>
            <a:off x="8043333" y="3195510"/>
            <a:ext cx="180000" cy="1200"/>
          </a:xfrm>
          <a:prstGeom prst="straightConnector1">
            <a:avLst/>
          </a:prstGeom>
          <a:noFill/>
          <a:ln cap="flat" cmpd="sng" w="57150">
            <a:solidFill>
              <a:schemeClr val="dk1"/>
            </a:solidFill>
            <a:prstDash val="solid"/>
            <a:round/>
            <a:headEnd len="sm" w="sm" type="none"/>
            <a:tailEnd len="sm" w="sm" type="none"/>
          </a:ln>
        </p:spPr>
      </p:cxnSp>
      <p:cxnSp>
        <p:nvCxnSpPr>
          <p:cNvPr id="1241" name="Google Shape;1241;p12"/>
          <p:cNvCxnSpPr/>
          <p:nvPr/>
        </p:nvCxnSpPr>
        <p:spPr>
          <a:xfrm>
            <a:off x="8048625" y="3589734"/>
            <a:ext cx="174600" cy="0"/>
          </a:xfrm>
          <a:prstGeom prst="straightConnector1">
            <a:avLst/>
          </a:prstGeom>
          <a:noFill/>
          <a:ln cap="flat" cmpd="sng" w="57150">
            <a:solidFill>
              <a:schemeClr val="dk1"/>
            </a:solidFill>
            <a:prstDash val="solid"/>
            <a:round/>
            <a:headEnd len="sm" w="sm" type="none"/>
            <a:tailEnd len="sm" w="sm" type="none"/>
          </a:ln>
        </p:spPr>
      </p:cxnSp>
      <p:cxnSp>
        <p:nvCxnSpPr>
          <p:cNvPr id="1242" name="Google Shape;1242;p12"/>
          <p:cNvCxnSpPr/>
          <p:nvPr/>
        </p:nvCxnSpPr>
        <p:spPr>
          <a:xfrm>
            <a:off x="8223250" y="3196828"/>
            <a:ext cx="0" cy="151200"/>
          </a:xfrm>
          <a:prstGeom prst="straightConnector1">
            <a:avLst/>
          </a:prstGeom>
          <a:noFill/>
          <a:ln cap="flat" cmpd="sng" w="57150">
            <a:solidFill>
              <a:schemeClr val="dk1"/>
            </a:solidFill>
            <a:prstDash val="solid"/>
            <a:round/>
            <a:headEnd len="sm" w="sm" type="none"/>
            <a:tailEnd len="sm" w="sm" type="none"/>
          </a:ln>
        </p:spPr>
      </p:cxnSp>
      <p:cxnSp>
        <p:nvCxnSpPr>
          <p:cNvPr id="1243" name="Google Shape;1243;p12"/>
          <p:cNvCxnSpPr/>
          <p:nvPr/>
        </p:nvCxnSpPr>
        <p:spPr>
          <a:xfrm rot="10800000">
            <a:off x="8223250" y="3464634"/>
            <a:ext cx="0" cy="125100"/>
          </a:xfrm>
          <a:prstGeom prst="straightConnector1">
            <a:avLst/>
          </a:prstGeom>
          <a:noFill/>
          <a:ln cap="flat" cmpd="sng" w="57150">
            <a:solidFill>
              <a:schemeClr val="dk1"/>
            </a:solidFill>
            <a:prstDash val="solid"/>
            <a:round/>
            <a:headEnd len="sm" w="sm" type="none"/>
            <a:tailEnd len="sm" w="sm" type="none"/>
          </a:ln>
        </p:spPr>
      </p:cxnSp>
      <p:cxnSp>
        <p:nvCxnSpPr>
          <p:cNvPr id="1244" name="Google Shape;1244;p12"/>
          <p:cNvCxnSpPr/>
          <p:nvPr/>
        </p:nvCxnSpPr>
        <p:spPr>
          <a:xfrm>
            <a:off x="8339667" y="3161109"/>
            <a:ext cx="0" cy="102000"/>
          </a:xfrm>
          <a:prstGeom prst="straightConnector1">
            <a:avLst/>
          </a:prstGeom>
          <a:noFill/>
          <a:ln cap="flat" cmpd="sng" w="57150">
            <a:solidFill>
              <a:schemeClr val="dk1"/>
            </a:solidFill>
            <a:prstDash val="solid"/>
            <a:round/>
            <a:headEnd len="sm" w="sm" type="none"/>
            <a:tailEnd len="sm" w="sm" type="none"/>
          </a:ln>
        </p:spPr>
      </p:cxnSp>
      <p:cxnSp>
        <p:nvCxnSpPr>
          <p:cNvPr id="1245" name="Google Shape;1245;p12"/>
          <p:cNvCxnSpPr/>
          <p:nvPr/>
        </p:nvCxnSpPr>
        <p:spPr>
          <a:xfrm>
            <a:off x="8339667" y="3375422"/>
            <a:ext cx="381000" cy="0"/>
          </a:xfrm>
          <a:prstGeom prst="straightConnector1">
            <a:avLst/>
          </a:prstGeom>
          <a:noFill/>
          <a:ln cap="flat" cmpd="sng" w="57150">
            <a:solidFill>
              <a:schemeClr val="dk1"/>
            </a:solidFill>
            <a:prstDash val="solid"/>
            <a:round/>
            <a:headEnd len="sm" w="sm" type="none"/>
            <a:tailEnd len="sm" w="sm" type="none"/>
          </a:ln>
        </p:spPr>
      </p:cxnSp>
      <p:cxnSp>
        <p:nvCxnSpPr>
          <p:cNvPr id="1246" name="Google Shape;1246;p12"/>
          <p:cNvCxnSpPr/>
          <p:nvPr/>
        </p:nvCxnSpPr>
        <p:spPr>
          <a:xfrm>
            <a:off x="8360833" y="3589734"/>
            <a:ext cx="359700" cy="0"/>
          </a:xfrm>
          <a:prstGeom prst="straightConnector1">
            <a:avLst/>
          </a:prstGeom>
          <a:noFill/>
          <a:ln cap="flat" cmpd="sng" w="57150">
            <a:solidFill>
              <a:schemeClr val="dk1"/>
            </a:solidFill>
            <a:prstDash val="solid"/>
            <a:round/>
            <a:headEnd len="sm" w="sm" type="none"/>
            <a:tailEnd len="sm" w="sm" type="none"/>
          </a:ln>
        </p:spPr>
      </p:cxnSp>
      <p:cxnSp>
        <p:nvCxnSpPr>
          <p:cNvPr id="1247" name="Google Shape;1247;p12"/>
          <p:cNvCxnSpPr/>
          <p:nvPr/>
        </p:nvCxnSpPr>
        <p:spPr>
          <a:xfrm rot="10800000">
            <a:off x="8360833" y="3464634"/>
            <a:ext cx="0" cy="125100"/>
          </a:xfrm>
          <a:prstGeom prst="straightConnector1">
            <a:avLst/>
          </a:prstGeom>
          <a:noFill/>
          <a:ln cap="flat" cmpd="sng" w="57150">
            <a:solidFill>
              <a:schemeClr val="dk1"/>
            </a:solidFill>
            <a:prstDash val="solid"/>
            <a:round/>
            <a:headEnd len="sm" w="sm" type="none"/>
            <a:tailEnd len="sm" w="sm" type="none"/>
          </a:ln>
        </p:spPr>
      </p:cxnSp>
      <p:sp>
        <p:nvSpPr>
          <p:cNvPr id="1248" name="Google Shape;1248;p12"/>
          <p:cNvSpPr txBox="1"/>
          <p:nvPr/>
        </p:nvSpPr>
        <p:spPr>
          <a:xfrm rot="5400000">
            <a:off x="7963055" y="3354255"/>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249" name="Google Shape;1249;p12"/>
          <p:cNvSpPr txBox="1"/>
          <p:nvPr/>
        </p:nvSpPr>
        <p:spPr>
          <a:xfrm>
            <a:off x="8403167" y="4707821"/>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250" name="Google Shape;1250;p12"/>
          <p:cNvSpPr txBox="1"/>
          <p:nvPr/>
        </p:nvSpPr>
        <p:spPr>
          <a:xfrm>
            <a:off x="8106833" y="392952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251" name="Google Shape;1251;p12"/>
          <p:cNvSpPr txBox="1"/>
          <p:nvPr/>
        </p:nvSpPr>
        <p:spPr>
          <a:xfrm>
            <a:off x="8426978" y="394290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252" name="Google Shape;1252;p12"/>
          <p:cNvSpPr txBox="1"/>
          <p:nvPr/>
        </p:nvSpPr>
        <p:spPr>
          <a:xfrm>
            <a:off x="8433416" y="443620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253" name="Google Shape;1253;p12"/>
          <p:cNvSpPr txBox="1"/>
          <p:nvPr/>
        </p:nvSpPr>
        <p:spPr>
          <a:xfrm>
            <a:off x="8425478" y="423703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254" name="Google Shape;1254;p12"/>
          <p:cNvCxnSpPr/>
          <p:nvPr/>
        </p:nvCxnSpPr>
        <p:spPr>
          <a:xfrm>
            <a:off x="8331729" y="4220892"/>
            <a:ext cx="381000" cy="0"/>
          </a:xfrm>
          <a:prstGeom prst="straightConnector1">
            <a:avLst/>
          </a:prstGeom>
          <a:noFill/>
          <a:ln cap="flat" cmpd="sng" w="57150">
            <a:solidFill>
              <a:schemeClr val="dk1"/>
            </a:solidFill>
            <a:prstDash val="solid"/>
            <a:round/>
            <a:headEnd len="sm" w="sm" type="none"/>
            <a:tailEnd len="sm" w="sm" type="none"/>
          </a:ln>
        </p:spPr>
      </p:cxnSp>
      <p:cxnSp>
        <p:nvCxnSpPr>
          <p:cNvPr id="1255" name="Google Shape;1255;p12"/>
          <p:cNvCxnSpPr/>
          <p:nvPr/>
        </p:nvCxnSpPr>
        <p:spPr>
          <a:xfrm>
            <a:off x="8035396" y="4255293"/>
            <a:ext cx="180000" cy="1200"/>
          </a:xfrm>
          <a:prstGeom prst="straightConnector1">
            <a:avLst/>
          </a:prstGeom>
          <a:noFill/>
          <a:ln cap="flat" cmpd="sng" w="57150">
            <a:solidFill>
              <a:schemeClr val="dk1"/>
            </a:solidFill>
            <a:prstDash val="solid"/>
            <a:round/>
            <a:headEnd len="sm" w="sm" type="none"/>
            <a:tailEnd len="sm" w="sm" type="none"/>
          </a:ln>
        </p:spPr>
      </p:cxnSp>
      <p:cxnSp>
        <p:nvCxnSpPr>
          <p:cNvPr id="1256" name="Google Shape;1256;p12"/>
          <p:cNvCxnSpPr/>
          <p:nvPr/>
        </p:nvCxnSpPr>
        <p:spPr>
          <a:xfrm>
            <a:off x="8040688" y="4649517"/>
            <a:ext cx="174600" cy="0"/>
          </a:xfrm>
          <a:prstGeom prst="straightConnector1">
            <a:avLst/>
          </a:prstGeom>
          <a:noFill/>
          <a:ln cap="flat" cmpd="sng" w="57150">
            <a:solidFill>
              <a:schemeClr val="dk1"/>
            </a:solidFill>
            <a:prstDash val="solid"/>
            <a:round/>
            <a:headEnd len="sm" w="sm" type="none"/>
            <a:tailEnd len="sm" w="sm" type="none"/>
          </a:ln>
        </p:spPr>
      </p:cxnSp>
      <p:cxnSp>
        <p:nvCxnSpPr>
          <p:cNvPr id="1257" name="Google Shape;1257;p12"/>
          <p:cNvCxnSpPr/>
          <p:nvPr/>
        </p:nvCxnSpPr>
        <p:spPr>
          <a:xfrm>
            <a:off x="8215313" y="4256611"/>
            <a:ext cx="0" cy="151200"/>
          </a:xfrm>
          <a:prstGeom prst="straightConnector1">
            <a:avLst/>
          </a:prstGeom>
          <a:noFill/>
          <a:ln cap="flat" cmpd="sng" w="57150">
            <a:solidFill>
              <a:schemeClr val="dk1"/>
            </a:solidFill>
            <a:prstDash val="solid"/>
            <a:round/>
            <a:headEnd len="sm" w="sm" type="none"/>
            <a:tailEnd len="sm" w="sm" type="none"/>
          </a:ln>
        </p:spPr>
      </p:cxnSp>
      <p:cxnSp>
        <p:nvCxnSpPr>
          <p:cNvPr id="1258" name="Google Shape;1258;p12"/>
          <p:cNvCxnSpPr/>
          <p:nvPr/>
        </p:nvCxnSpPr>
        <p:spPr>
          <a:xfrm rot="10800000">
            <a:off x="8215313" y="4524417"/>
            <a:ext cx="0" cy="125100"/>
          </a:xfrm>
          <a:prstGeom prst="straightConnector1">
            <a:avLst/>
          </a:prstGeom>
          <a:noFill/>
          <a:ln cap="flat" cmpd="sng" w="57150">
            <a:solidFill>
              <a:schemeClr val="dk1"/>
            </a:solidFill>
            <a:prstDash val="solid"/>
            <a:round/>
            <a:headEnd len="sm" w="sm" type="none"/>
            <a:tailEnd len="sm" w="sm" type="none"/>
          </a:ln>
        </p:spPr>
      </p:cxnSp>
      <p:cxnSp>
        <p:nvCxnSpPr>
          <p:cNvPr id="1259" name="Google Shape;1259;p12"/>
          <p:cNvCxnSpPr/>
          <p:nvPr/>
        </p:nvCxnSpPr>
        <p:spPr>
          <a:xfrm>
            <a:off x="8331729" y="4220892"/>
            <a:ext cx="0" cy="102000"/>
          </a:xfrm>
          <a:prstGeom prst="straightConnector1">
            <a:avLst/>
          </a:prstGeom>
          <a:noFill/>
          <a:ln cap="flat" cmpd="sng" w="57150">
            <a:solidFill>
              <a:schemeClr val="dk1"/>
            </a:solidFill>
            <a:prstDash val="solid"/>
            <a:round/>
            <a:headEnd len="sm" w="sm" type="none"/>
            <a:tailEnd len="sm" w="sm" type="none"/>
          </a:ln>
        </p:spPr>
      </p:cxnSp>
      <p:cxnSp>
        <p:nvCxnSpPr>
          <p:cNvPr id="1260" name="Google Shape;1260;p12"/>
          <p:cNvCxnSpPr/>
          <p:nvPr/>
        </p:nvCxnSpPr>
        <p:spPr>
          <a:xfrm>
            <a:off x="8331729" y="4435204"/>
            <a:ext cx="381000" cy="0"/>
          </a:xfrm>
          <a:prstGeom prst="straightConnector1">
            <a:avLst/>
          </a:prstGeom>
          <a:noFill/>
          <a:ln cap="flat" cmpd="sng" w="57150">
            <a:solidFill>
              <a:schemeClr val="dk1"/>
            </a:solidFill>
            <a:prstDash val="solid"/>
            <a:round/>
            <a:headEnd len="sm" w="sm" type="none"/>
            <a:tailEnd len="sm" w="sm" type="none"/>
          </a:ln>
        </p:spPr>
      </p:cxnSp>
      <p:cxnSp>
        <p:nvCxnSpPr>
          <p:cNvPr id="1261" name="Google Shape;1261;p12"/>
          <p:cNvCxnSpPr/>
          <p:nvPr/>
        </p:nvCxnSpPr>
        <p:spPr>
          <a:xfrm>
            <a:off x="8352896" y="4649517"/>
            <a:ext cx="359700" cy="0"/>
          </a:xfrm>
          <a:prstGeom prst="straightConnector1">
            <a:avLst/>
          </a:prstGeom>
          <a:noFill/>
          <a:ln cap="flat" cmpd="sng" w="57150">
            <a:solidFill>
              <a:schemeClr val="dk1"/>
            </a:solidFill>
            <a:prstDash val="solid"/>
            <a:round/>
            <a:headEnd len="sm" w="sm" type="none"/>
            <a:tailEnd len="sm" w="sm" type="none"/>
          </a:ln>
        </p:spPr>
      </p:cxnSp>
      <p:cxnSp>
        <p:nvCxnSpPr>
          <p:cNvPr id="1262" name="Google Shape;1262;p12"/>
          <p:cNvCxnSpPr/>
          <p:nvPr/>
        </p:nvCxnSpPr>
        <p:spPr>
          <a:xfrm rot="10800000">
            <a:off x="8352896" y="4524417"/>
            <a:ext cx="0" cy="125100"/>
          </a:xfrm>
          <a:prstGeom prst="straightConnector1">
            <a:avLst/>
          </a:prstGeom>
          <a:noFill/>
          <a:ln cap="flat" cmpd="sng" w="57150">
            <a:solidFill>
              <a:schemeClr val="dk1"/>
            </a:solidFill>
            <a:prstDash val="solid"/>
            <a:round/>
            <a:headEnd len="sm" w="sm" type="none"/>
            <a:tailEnd len="sm" w="sm" type="none"/>
          </a:ln>
        </p:spPr>
      </p:cxnSp>
      <p:sp>
        <p:nvSpPr>
          <p:cNvPr id="1263" name="Google Shape;1263;p12"/>
          <p:cNvSpPr txBox="1"/>
          <p:nvPr/>
        </p:nvSpPr>
        <p:spPr>
          <a:xfrm rot="5400000">
            <a:off x="7955117" y="4414037"/>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1264" name="Google Shape;1264;p12"/>
          <p:cNvCxnSpPr/>
          <p:nvPr/>
        </p:nvCxnSpPr>
        <p:spPr>
          <a:xfrm>
            <a:off x="8045979" y="3893344"/>
            <a:ext cx="666900" cy="0"/>
          </a:xfrm>
          <a:prstGeom prst="straightConnector1">
            <a:avLst/>
          </a:prstGeom>
          <a:noFill/>
          <a:ln cap="flat" cmpd="sng" w="76200">
            <a:solidFill>
              <a:schemeClr val="dk1"/>
            </a:solidFill>
            <a:prstDash val="solid"/>
            <a:round/>
            <a:headEnd len="sm" w="sm" type="none"/>
            <a:tailEnd len="sm" w="sm" type="none"/>
          </a:ln>
        </p:spPr>
      </p:cxnSp>
      <p:sp>
        <p:nvSpPr>
          <p:cNvPr id="1265" name="Google Shape;1265;p12"/>
          <p:cNvSpPr txBox="1"/>
          <p:nvPr/>
        </p:nvSpPr>
        <p:spPr>
          <a:xfrm>
            <a:off x="8424333" y="2510657"/>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266" name="Google Shape;1266;p12"/>
          <p:cNvSpPr txBox="1"/>
          <p:nvPr/>
        </p:nvSpPr>
        <p:spPr>
          <a:xfrm>
            <a:off x="8128000" y="173235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267" name="Google Shape;1267;p12"/>
          <p:cNvSpPr txBox="1"/>
          <p:nvPr/>
        </p:nvSpPr>
        <p:spPr>
          <a:xfrm>
            <a:off x="8448146" y="174574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268" name="Google Shape;1268;p12"/>
          <p:cNvSpPr txBox="1"/>
          <p:nvPr/>
        </p:nvSpPr>
        <p:spPr>
          <a:xfrm>
            <a:off x="8454582" y="223904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269" name="Google Shape;1269;p12"/>
          <p:cNvSpPr txBox="1"/>
          <p:nvPr/>
        </p:nvSpPr>
        <p:spPr>
          <a:xfrm>
            <a:off x="8446645" y="203987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270" name="Google Shape;1270;p12"/>
          <p:cNvCxnSpPr/>
          <p:nvPr/>
        </p:nvCxnSpPr>
        <p:spPr>
          <a:xfrm>
            <a:off x="3429000" y="1066608"/>
            <a:ext cx="275100" cy="4800"/>
          </a:xfrm>
          <a:prstGeom prst="straightConnector1">
            <a:avLst/>
          </a:prstGeom>
          <a:noFill/>
          <a:ln cap="flat" cmpd="sng" w="76200">
            <a:solidFill>
              <a:schemeClr val="dk1"/>
            </a:solidFill>
            <a:prstDash val="solid"/>
            <a:round/>
            <a:headEnd len="sm" w="sm" type="none"/>
            <a:tailEnd len="sm" w="sm" type="none"/>
          </a:ln>
        </p:spPr>
      </p:cxnSp>
      <p:cxnSp>
        <p:nvCxnSpPr>
          <p:cNvPr id="1271" name="Google Shape;1271;p12"/>
          <p:cNvCxnSpPr/>
          <p:nvPr/>
        </p:nvCxnSpPr>
        <p:spPr>
          <a:xfrm flipH="1" rot="10800000">
            <a:off x="0" y="303581"/>
            <a:ext cx="2370600" cy="3089700"/>
          </a:xfrm>
          <a:prstGeom prst="straightConnector1">
            <a:avLst/>
          </a:prstGeom>
          <a:noFill/>
          <a:ln cap="flat" cmpd="sng" w="9525">
            <a:solidFill>
              <a:srgbClr val="4A7DBA"/>
            </a:solidFill>
            <a:prstDash val="solid"/>
            <a:round/>
            <a:headEnd len="sm" w="sm" type="none"/>
            <a:tailEnd len="sm" w="sm" type="none"/>
          </a:ln>
        </p:spPr>
      </p:cxnSp>
      <p:cxnSp>
        <p:nvCxnSpPr>
          <p:cNvPr id="1272" name="Google Shape;1272;p12"/>
          <p:cNvCxnSpPr/>
          <p:nvPr/>
        </p:nvCxnSpPr>
        <p:spPr>
          <a:xfrm flipH="1" rot="10800000">
            <a:off x="0" y="303563"/>
            <a:ext cx="1905000" cy="2482500"/>
          </a:xfrm>
          <a:prstGeom prst="straightConnector1">
            <a:avLst/>
          </a:prstGeom>
          <a:noFill/>
          <a:ln cap="flat" cmpd="sng" w="9525">
            <a:solidFill>
              <a:srgbClr val="4A7DBA"/>
            </a:solidFill>
            <a:prstDash val="solid"/>
            <a:round/>
            <a:headEnd len="sm" w="sm" type="none"/>
            <a:tailEnd len="sm" w="sm" type="none"/>
          </a:ln>
        </p:spPr>
      </p:cxnSp>
      <p:sp>
        <p:nvSpPr>
          <p:cNvPr id="1273" name="Google Shape;1273;p12"/>
          <p:cNvSpPr txBox="1"/>
          <p:nvPr/>
        </p:nvSpPr>
        <p:spPr>
          <a:xfrm rot="-3117051">
            <a:off x="552235" y="1575243"/>
            <a:ext cx="1116596" cy="203999"/>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Lancaster St.</a:t>
            </a:r>
            <a:endParaRPr/>
          </a:p>
        </p:txBody>
      </p:sp>
      <p:cxnSp>
        <p:nvCxnSpPr>
          <p:cNvPr id="1274" name="Google Shape;1274;p12"/>
          <p:cNvCxnSpPr/>
          <p:nvPr/>
        </p:nvCxnSpPr>
        <p:spPr>
          <a:xfrm>
            <a:off x="2370667" y="303609"/>
            <a:ext cx="6540600" cy="0"/>
          </a:xfrm>
          <a:prstGeom prst="straightConnector1">
            <a:avLst/>
          </a:prstGeom>
          <a:noFill/>
          <a:ln cap="flat" cmpd="sng" w="9525">
            <a:solidFill>
              <a:srgbClr val="4A7DBA"/>
            </a:solidFill>
            <a:prstDash val="solid"/>
            <a:round/>
            <a:headEnd len="sm" w="sm" type="none"/>
            <a:tailEnd len="sm" w="sm" type="none"/>
          </a:ln>
        </p:spPr>
      </p:cxnSp>
      <p:sp>
        <p:nvSpPr>
          <p:cNvPr id="1275" name="Google Shape;1275;p12"/>
          <p:cNvSpPr txBox="1"/>
          <p:nvPr/>
        </p:nvSpPr>
        <p:spPr>
          <a:xfrm>
            <a:off x="4032250" y="48402"/>
            <a:ext cx="19155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Faraday St.</a:t>
            </a:r>
            <a:endParaRPr/>
          </a:p>
        </p:txBody>
      </p:sp>
      <p:cxnSp>
        <p:nvCxnSpPr>
          <p:cNvPr id="1276" name="Google Shape;1276;p12"/>
          <p:cNvCxnSpPr/>
          <p:nvPr/>
        </p:nvCxnSpPr>
        <p:spPr>
          <a:xfrm>
            <a:off x="8911167" y="303609"/>
            <a:ext cx="0" cy="4714800"/>
          </a:xfrm>
          <a:prstGeom prst="straightConnector1">
            <a:avLst/>
          </a:prstGeom>
          <a:noFill/>
          <a:ln cap="flat" cmpd="sng" w="9525">
            <a:solidFill>
              <a:srgbClr val="4A7DBA"/>
            </a:solidFill>
            <a:prstDash val="solid"/>
            <a:round/>
            <a:headEnd len="sm" w="sm" type="none"/>
            <a:tailEnd len="sm" w="sm" type="none"/>
          </a:ln>
        </p:spPr>
      </p:cxnSp>
      <p:sp>
        <p:nvSpPr>
          <p:cNvPr id="1277" name="Google Shape;1277;p12"/>
          <p:cNvSpPr txBox="1"/>
          <p:nvPr/>
        </p:nvSpPr>
        <p:spPr>
          <a:xfrm rot="5400000">
            <a:off x="8342194" y="2580608"/>
            <a:ext cx="13395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Grove St.</a:t>
            </a:r>
            <a:endParaRPr/>
          </a:p>
        </p:txBody>
      </p:sp>
      <p:sp>
        <p:nvSpPr>
          <p:cNvPr id="1278" name="Google Shape;1278;p12"/>
          <p:cNvSpPr txBox="1"/>
          <p:nvPr/>
        </p:nvSpPr>
        <p:spPr>
          <a:xfrm>
            <a:off x="2796417" y="2600826"/>
            <a:ext cx="4421400" cy="807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Faraday Hall</a:t>
            </a:r>
            <a:endParaRPr b="1" i="0" sz="3600" u="none" cap="none" strike="noStrike">
              <a:solidFill>
                <a:srgbClr val="C00000"/>
              </a:solidFill>
              <a:latin typeface="PT Sans"/>
              <a:ea typeface="PT Sans"/>
              <a:cs typeface="PT Sans"/>
              <a:sym typeface="PT Sans"/>
            </a:endParaRPr>
          </a:p>
          <a:p>
            <a:pPr indent="0" lvl="0" marL="0" marR="0" rtl="0" algn="ctr">
              <a:lnSpc>
                <a:spcPct val="100000"/>
              </a:lnSpc>
              <a:spcBef>
                <a:spcPts val="0"/>
              </a:spcBef>
              <a:spcAft>
                <a:spcPts val="0"/>
              </a:spcAft>
              <a:buClr>
                <a:schemeClr val="dk1"/>
              </a:buClr>
              <a:buSzPts val="475"/>
              <a:buFont typeface="Calibri"/>
              <a:buNone/>
            </a:pPr>
            <a:r>
              <a:rPr b="1" i="0" lang="en" sz="1900" u="none" cap="none" strike="noStrike">
                <a:solidFill>
                  <a:schemeClr val="dk1"/>
                </a:solidFill>
                <a:latin typeface="Calibri"/>
                <a:ea typeface="Calibri"/>
                <a:cs typeface="Calibri"/>
                <a:sym typeface="Calibri"/>
              </a:rPr>
              <a:t>1</a:t>
            </a:r>
            <a:r>
              <a:rPr b="1" baseline="30000" i="0" lang="en" sz="1900" u="none" cap="none" strike="noStrike">
                <a:solidFill>
                  <a:schemeClr val="dk1"/>
                </a:solidFill>
                <a:latin typeface="Calibri"/>
                <a:ea typeface="Calibri"/>
                <a:cs typeface="Calibri"/>
                <a:sym typeface="Calibri"/>
              </a:rPr>
              <a:t>st</a:t>
            </a:r>
            <a:r>
              <a:rPr b="1" i="0" lang="en" sz="1900" u="none" cap="none" strike="noStrike">
                <a:solidFill>
                  <a:schemeClr val="dk1"/>
                </a:solidFill>
                <a:latin typeface="Calibri"/>
                <a:ea typeface="Calibri"/>
                <a:cs typeface="Calibri"/>
                <a:sym typeface="Calibri"/>
              </a:rPr>
              <a:t> floor</a:t>
            </a:r>
            <a:endParaRPr/>
          </a:p>
        </p:txBody>
      </p:sp>
      <p:sp>
        <p:nvSpPr>
          <p:cNvPr id="1279" name="Google Shape;1279;p12"/>
          <p:cNvSpPr txBox="1"/>
          <p:nvPr/>
        </p:nvSpPr>
        <p:spPr>
          <a:xfrm>
            <a:off x="3868208" y="282676"/>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111</a:t>
            </a:r>
            <a:endParaRPr/>
          </a:p>
        </p:txBody>
      </p:sp>
      <p:sp>
        <p:nvSpPr>
          <p:cNvPr id="1280" name="Google Shape;1280;p12"/>
          <p:cNvSpPr txBox="1"/>
          <p:nvPr/>
        </p:nvSpPr>
        <p:spPr>
          <a:xfrm>
            <a:off x="5154266" y="282676"/>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113</a:t>
            </a:r>
            <a:endParaRPr/>
          </a:p>
        </p:txBody>
      </p:sp>
      <p:sp>
        <p:nvSpPr>
          <p:cNvPr id="1281" name="Google Shape;1281;p12"/>
          <p:cNvSpPr txBox="1"/>
          <p:nvPr/>
        </p:nvSpPr>
        <p:spPr>
          <a:xfrm>
            <a:off x="6421438" y="272902"/>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115</a:t>
            </a:r>
            <a:endParaRPr/>
          </a:p>
        </p:txBody>
      </p:sp>
      <p:sp>
        <p:nvSpPr>
          <p:cNvPr id="1282" name="Google Shape;1282;p12"/>
          <p:cNvSpPr txBox="1"/>
          <p:nvPr/>
        </p:nvSpPr>
        <p:spPr>
          <a:xfrm>
            <a:off x="7635875" y="272902"/>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117</a:t>
            </a:r>
            <a:endParaRPr/>
          </a:p>
        </p:txBody>
      </p:sp>
      <p:sp>
        <p:nvSpPr>
          <p:cNvPr id="1283" name="Google Shape;1283;p12"/>
          <p:cNvSpPr txBox="1"/>
          <p:nvPr/>
        </p:nvSpPr>
        <p:spPr>
          <a:xfrm>
            <a:off x="4103122" y="1791763"/>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112</a:t>
            </a:r>
            <a:endParaRPr/>
          </a:p>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RA</a:t>
            </a:r>
            <a:endParaRPr/>
          </a:p>
        </p:txBody>
      </p:sp>
      <p:sp>
        <p:nvSpPr>
          <p:cNvPr id="1284" name="Google Shape;1284;p12"/>
          <p:cNvSpPr txBox="1"/>
          <p:nvPr/>
        </p:nvSpPr>
        <p:spPr>
          <a:xfrm>
            <a:off x="5077017" y="1794737"/>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114</a:t>
            </a:r>
            <a:endParaRPr/>
          </a:p>
        </p:txBody>
      </p:sp>
      <p:sp>
        <p:nvSpPr>
          <p:cNvPr id="1285" name="Google Shape;1285;p12"/>
          <p:cNvSpPr txBox="1"/>
          <p:nvPr/>
        </p:nvSpPr>
        <p:spPr>
          <a:xfrm>
            <a:off x="6344189" y="1784963"/>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116</a:t>
            </a:r>
            <a:endParaRPr/>
          </a:p>
        </p:txBody>
      </p:sp>
      <p:sp>
        <p:nvSpPr>
          <p:cNvPr id="1286" name="Google Shape;1286;p12"/>
          <p:cNvSpPr txBox="1"/>
          <p:nvPr/>
        </p:nvSpPr>
        <p:spPr>
          <a:xfrm>
            <a:off x="6805084" y="2085229"/>
            <a:ext cx="391500" cy="3390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124</a:t>
            </a:r>
            <a:br>
              <a:rPr b="0" i="0" lang="en" sz="1300" u="none" cap="none" strike="noStrike">
                <a:solidFill>
                  <a:srgbClr val="C00000"/>
                </a:solidFill>
                <a:latin typeface="Calibri"/>
                <a:ea typeface="Calibri"/>
                <a:cs typeface="Calibri"/>
                <a:sym typeface="Calibri"/>
              </a:rPr>
            </a:br>
            <a:r>
              <a:rPr b="0" i="0" lang="en" sz="1100" u="none" cap="none" strike="noStrike">
                <a:solidFill>
                  <a:srgbClr val="C00000"/>
                </a:solidFill>
                <a:latin typeface="Calibri"/>
                <a:ea typeface="Calibri"/>
                <a:cs typeface="Calibri"/>
                <a:sym typeface="Calibri"/>
              </a:rPr>
              <a:t>(ADA)</a:t>
            </a:r>
            <a:endParaRPr/>
          </a:p>
        </p:txBody>
      </p:sp>
      <p:sp>
        <p:nvSpPr>
          <p:cNvPr id="1287" name="Google Shape;1287;p12"/>
          <p:cNvSpPr txBox="1"/>
          <p:nvPr/>
        </p:nvSpPr>
        <p:spPr>
          <a:xfrm>
            <a:off x="8741833" y="1982391"/>
            <a:ext cx="391500" cy="3390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123</a:t>
            </a:r>
            <a:br>
              <a:rPr b="0" i="0" lang="en" sz="1300" u="none" cap="none" strike="noStrike">
                <a:solidFill>
                  <a:srgbClr val="C00000"/>
                </a:solidFill>
                <a:latin typeface="Calibri"/>
                <a:ea typeface="Calibri"/>
                <a:cs typeface="Calibri"/>
                <a:sym typeface="Calibri"/>
              </a:rPr>
            </a:br>
            <a:r>
              <a:rPr b="0" i="0" lang="en" sz="1100" u="none" cap="none" strike="noStrike">
                <a:solidFill>
                  <a:srgbClr val="C00000"/>
                </a:solidFill>
                <a:latin typeface="Calibri"/>
                <a:ea typeface="Calibri"/>
                <a:cs typeface="Calibri"/>
                <a:sym typeface="Calibri"/>
              </a:rPr>
              <a:t>(ADA)</a:t>
            </a:r>
            <a:endParaRPr/>
          </a:p>
        </p:txBody>
      </p:sp>
      <p:sp>
        <p:nvSpPr>
          <p:cNvPr id="1288" name="Google Shape;1288;p12"/>
          <p:cNvSpPr txBox="1"/>
          <p:nvPr/>
        </p:nvSpPr>
        <p:spPr>
          <a:xfrm>
            <a:off x="8741833" y="4303129"/>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127</a:t>
            </a:r>
            <a:endParaRPr/>
          </a:p>
        </p:txBody>
      </p:sp>
      <p:sp>
        <p:nvSpPr>
          <p:cNvPr id="1289" name="Google Shape;1289;p12"/>
          <p:cNvSpPr txBox="1"/>
          <p:nvPr/>
        </p:nvSpPr>
        <p:spPr>
          <a:xfrm>
            <a:off x="8746957" y="3225465"/>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125</a:t>
            </a:r>
            <a:endParaRPr/>
          </a:p>
        </p:txBody>
      </p:sp>
      <p:sp>
        <p:nvSpPr>
          <p:cNvPr id="1290" name="Google Shape;1290;p12"/>
          <p:cNvSpPr txBox="1"/>
          <p:nvPr/>
        </p:nvSpPr>
        <p:spPr>
          <a:xfrm>
            <a:off x="6820791" y="3209662"/>
            <a:ext cx="3549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126</a:t>
            </a:r>
            <a:endParaRPr/>
          </a:p>
        </p:txBody>
      </p:sp>
      <p:pic>
        <p:nvPicPr>
          <p:cNvPr id="1291" name="Google Shape;1291;p12"/>
          <p:cNvPicPr preferRelativeResize="0"/>
          <p:nvPr/>
        </p:nvPicPr>
        <p:blipFill rotWithShape="1">
          <a:blip r:embed="rId3">
            <a:alphaModFix/>
          </a:blip>
          <a:srcRect b="0" l="0" r="0" t="0"/>
          <a:stretch/>
        </p:blipFill>
        <p:spPr>
          <a:xfrm>
            <a:off x="146174" y="210832"/>
            <a:ext cx="1419900" cy="330000"/>
          </a:xfrm>
          <a:prstGeom prst="rect">
            <a:avLst/>
          </a:prstGeom>
          <a:noFill/>
          <a:ln>
            <a:noFill/>
          </a:ln>
        </p:spPr>
      </p:pic>
      <p:sp>
        <p:nvSpPr>
          <p:cNvPr id="1292" name="Google Shape;1292;p12"/>
          <p:cNvSpPr txBox="1"/>
          <p:nvPr/>
        </p:nvSpPr>
        <p:spPr>
          <a:xfrm>
            <a:off x="2456069" y="3907793"/>
            <a:ext cx="2496300" cy="1131600"/>
          </a:xfrm>
          <a:prstGeom prst="rect">
            <a:avLst/>
          </a:prstGeom>
          <a:noFill/>
          <a:ln>
            <a:noFill/>
          </a:ln>
          <a:effectLst>
            <a:outerShdw blurRad="50800" rotWithShape="0" algn="t" dir="5400000" dist="38100">
              <a:srgbClr val="000000">
                <a:alpha val="40000"/>
              </a:srgbClr>
            </a:outerShdw>
          </a:effectLst>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A </a:t>
            </a:r>
            <a:r>
              <a:rPr b="0" i="0" lang="en" sz="1500" u="none" cap="none" strike="noStrike">
                <a:solidFill>
                  <a:schemeClr val="dk1"/>
                </a:solidFill>
                <a:latin typeface="PT Sans"/>
                <a:ea typeface="PT Sans"/>
                <a:cs typeface="PT Sans"/>
                <a:sym typeface="PT Sans"/>
              </a:rPr>
              <a:t>=</a:t>
            </a:r>
            <a:r>
              <a:rPr b="1" i="0" lang="en" sz="1500" u="none" cap="none" strike="noStrike">
                <a:solidFill>
                  <a:schemeClr val="dk1"/>
                </a:solidFill>
                <a:latin typeface="PT Sans"/>
                <a:ea typeface="PT Sans"/>
                <a:cs typeface="PT Sans"/>
                <a:sym typeface="PT Sans"/>
              </a:rPr>
              <a:t> </a:t>
            </a:r>
            <a:r>
              <a:rPr b="0" i="0" lang="en" sz="1500" u="none" cap="none" strike="noStrike">
                <a:solidFill>
                  <a:schemeClr val="dk1"/>
                </a:solidFill>
                <a:latin typeface="PT Sans"/>
                <a:ea typeface="PT Sans"/>
                <a:cs typeface="PT Sans"/>
                <a:sym typeface="PT Sans"/>
              </a:rPr>
              <a:t>Bedroom</a:t>
            </a:r>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B</a:t>
            </a:r>
            <a:r>
              <a:rPr b="0" i="0" lang="en" sz="1500" u="none" cap="none" strike="noStrike">
                <a:solidFill>
                  <a:schemeClr val="dk1"/>
                </a:solidFill>
                <a:latin typeface="PT Sans"/>
                <a:ea typeface="PT Sans"/>
                <a:cs typeface="PT Sans"/>
                <a:sym typeface="PT Sans"/>
              </a:rPr>
              <a:t> = Bedroom</a:t>
            </a:r>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C</a:t>
            </a:r>
            <a:r>
              <a:rPr b="0" i="0" lang="en" sz="1500" u="none" cap="none" strike="noStrike">
                <a:solidFill>
                  <a:schemeClr val="dk1"/>
                </a:solidFill>
                <a:latin typeface="PT Sans"/>
                <a:ea typeface="PT Sans"/>
                <a:cs typeface="PT Sans"/>
                <a:sym typeface="PT Sans"/>
              </a:rPr>
              <a:t> = Bedroom</a:t>
            </a:r>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L</a:t>
            </a:r>
            <a:r>
              <a:rPr b="0" i="0" lang="en" sz="1500" u="none" cap="none" strike="noStrike">
                <a:solidFill>
                  <a:schemeClr val="dk1"/>
                </a:solidFill>
                <a:latin typeface="PT Sans"/>
                <a:ea typeface="PT Sans"/>
                <a:cs typeface="PT Sans"/>
                <a:sym typeface="PT Sans"/>
              </a:rPr>
              <a:t> = Living Area</a:t>
            </a:r>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K</a:t>
            </a:r>
            <a:r>
              <a:rPr b="0" i="0" lang="en" sz="1500" u="none" cap="none" strike="noStrike">
                <a:solidFill>
                  <a:schemeClr val="dk1"/>
                </a:solidFill>
                <a:latin typeface="PT Sans"/>
                <a:ea typeface="PT Sans"/>
                <a:cs typeface="PT Sans"/>
                <a:sym typeface="PT Sans"/>
              </a:rPr>
              <a:t> = Kitchen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6" name="Shape 1296"/>
        <p:cNvGrpSpPr/>
        <p:nvPr/>
      </p:nvGrpSpPr>
      <p:grpSpPr>
        <a:xfrm>
          <a:off x="0" y="0"/>
          <a:ext cx="0" cy="0"/>
          <a:chOff x="0" y="0"/>
          <a:chExt cx="0" cy="0"/>
        </a:xfrm>
      </p:grpSpPr>
      <p:sp>
        <p:nvSpPr>
          <p:cNvPr id="1297" name="Google Shape;1297;p13"/>
          <p:cNvSpPr txBox="1"/>
          <p:nvPr/>
        </p:nvSpPr>
        <p:spPr>
          <a:xfrm rot="-3117051">
            <a:off x="552235" y="1575243"/>
            <a:ext cx="1116596" cy="203999"/>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Lancaster St.</a:t>
            </a:r>
            <a:endParaRPr/>
          </a:p>
        </p:txBody>
      </p:sp>
      <p:cxnSp>
        <p:nvCxnSpPr>
          <p:cNvPr id="1298" name="Google Shape;1298;p13"/>
          <p:cNvCxnSpPr/>
          <p:nvPr/>
        </p:nvCxnSpPr>
        <p:spPr>
          <a:xfrm>
            <a:off x="2370667" y="303609"/>
            <a:ext cx="6540600" cy="0"/>
          </a:xfrm>
          <a:prstGeom prst="straightConnector1">
            <a:avLst/>
          </a:prstGeom>
          <a:noFill/>
          <a:ln cap="flat" cmpd="sng" w="9525">
            <a:solidFill>
              <a:srgbClr val="4A7DBA"/>
            </a:solidFill>
            <a:prstDash val="solid"/>
            <a:round/>
            <a:headEnd len="sm" w="sm" type="none"/>
            <a:tailEnd len="sm" w="sm" type="none"/>
          </a:ln>
        </p:spPr>
      </p:cxnSp>
      <p:sp>
        <p:nvSpPr>
          <p:cNvPr id="1299" name="Google Shape;1299;p13"/>
          <p:cNvSpPr txBox="1"/>
          <p:nvPr/>
        </p:nvSpPr>
        <p:spPr>
          <a:xfrm>
            <a:off x="4032250" y="48402"/>
            <a:ext cx="19155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Faraday St.</a:t>
            </a:r>
            <a:endParaRPr/>
          </a:p>
        </p:txBody>
      </p:sp>
      <p:cxnSp>
        <p:nvCxnSpPr>
          <p:cNvPr id="1300" name="Google Shape;1300;p13"/>
          <p:cNvCxnSpPr/>
          <p:nvPr/>
        </p:nvCxnSpPr>
        <p:spPr>
          <a:xfrm>
            <a:off x="8911167" y="303609"/>
            <a:ext cx="0" cy="4714800"/>
          </a:xfrm>
          <a:prstGeom prst="straightConnector1">
            <a:avLst/>
          </a:prstGeom>
          <a:noFill/>
          <a:ln cap="flat" cmpd="sng" w="9525">
            <a:solidFill>
              <a:srgbClr val="4A7DBA"/>
            </a:solidFill>
            <a:prstDash val="solid"/>
            <a:round/>
            <a:headEnd len="sm" w="sm" type="none"/>
            <a:tailEnd len="sm" w="sm" type="none"/>
          </a:ln>
        </p:spPr>
      </p:cxnSp>
      <p:sp>
        <p:nvSpPr>
          <p:cNvPr id="1301" name="Google Shape;1301;p13"/>
          <p:cNvSpPr txBox="1"/>
          <p:nvPr/>
        </p:nvSpPr>
        <p:spPr>
          <a:xfrm rot="5400000">
            <a:off x="8342194" y="2580608"/>
            <a:ext cx="13395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Grove St.</a:t>
            </a:r>
            <a:endParaRPr/>
          </a:p>
        </p:txBody>
      </p:sp>
      <p:cxnSp>
        <p:nvCxnSpPr>
          <p:cNvPr id="1302" name="Google Shape;1302;p13"/>
          <p:cNvCxnSpPr/>
          <p:nvPr/>
        </p:nvCxnSpPr>
        <p:spPr>
          <a:xfrm flipH="1" rot="10800000">
            <a:off x="0" y="303581"/>
            <a:ext cx="2370600" cy="3089700"/>
          </a:xfrm>
          <a:prstGeom prst="straightConnector1">
            <a:avLst/>
          </a:prstGeom>
          <a:noFill/>
          <a:ln cap="flat" cmpd="sng" w="9525">
            <a:solidFill>
              <a:srgbClr val="4A7DBA"/>
            </a:solidFill>
            <a:prstDash val="solid"/>
            <a:round/>
            <a:headEnd len="sm" w="sm" type="none"/>
            <a:tailEnd len="sm" w="sm" type="none"/>
          </a:ln>
        </p:spPr>
      </p:cxnSp>
      <p:cxnSp>
        <p:nvCxnSpPr>
          <p:cNvPr id="1303" name="Google Shape;1303;p13"/>
          <p:cNvCxnSpPr/>
          <p:nvPr/>
        </p:nvCxnSpPr>
        <p:spPr>
          <a:xfrm flipH="1" rot="10800000">
            <a:off x="0" y="303563"/>
            <a:ext cx="1905000" cy="2482500"/>
          </a:xfrm>
          <a:prstGeom prst="straightConnector1">
            <a:avLst/>
          </a:prstGeom>
          <a:noFill/>
          <a:ln cap="flat" cmpd="sng" w="9525">
            <a:solidFill>
              <a:srgbClr val="4A7DBA"/>
            </a:solidFill>
            <a:prstDash val="solid"/>
            <a:round/>
            <a:headEnd len="sm" w="sm" type="none"/>
            <a:tailEnd len="sm" w="sm" type="none"/>
          </a:ln>
        </p:spPr>
      </p:cxnSp>
      <p:sp>
        <p:nvSpPr>
          <p:cNvPr id="1304" name="Google Shape;1304;p13"/>
          <p:cNvSpPr/>
          <p:nvPr/>
        </p:nvSpPr>
        <p:spPr>
          <a:xfrm rot="1822330">
            <a:off x="1918693" y="2588753"/>
            <a:ext cx="587997" cy="1104183"/>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05" name="Google Shape;1305;p13"/>
          <p:cNvSpPr/>
          <p:nvPr/>
        </p:nvSpPr>
        <p:spPr>
          <a:xfrm rot="1822330">
            <a:off x="512400" y="3079571"/>
            <a:ext cx="587997" cy="1104183"/>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06" name="Google Shape;1306;p13"/>
          <p:cNvSpPr/>
          <p:nvPr/>
        </p:nvSpPr>
        <p:spPr>
          <a:xfrm rot="1822330">
            <a:off x="1939860" y="1357360"/>
            <a:ext cx="587997" cy="1104183"/>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07" name="Google Shape;1307;p13"/>
          <p:cNvSpPr/>
          <p:nvPr/>
        </p:nvSpPr>
        <p:spPr>
          <a:xfrm>
            <a:off x="7135247" y="3863295"/>
            <a:ext cx="656100" cy="458700"/>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08" name="Google Shape;1308;p13"/>
          <p:cNvSpPr/>
          <p:nvPr/>
        </p:nvSpPr>
        <p:spPr>
          <a:xfrm>
            <a:off x="7960747" y="1202080"/>
            <a:ext cx="669300" cy="448200"/>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09" name="Google Shape;1309;p13"/>
          <p:cNvSpPr/>
          <p:nvPr/>
        </p:nvSpPr>
        <p:spPr>
          <a:xfrm>
            <a:off x="7966039" y="2803922"/>
            <a:ext cx="672000" cy="10536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10" name="Google Shape;1310;p13"/>
          <p:cNvSpPr/>
          <p:nvPr/>
        </p:nvSpPr>
        <p:spPr>
          <a:xfrm>
            <a:off x="7135247" y="1672235"/>
            <a:ext cx="656100" cy="11316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11" name="Google Shape;1311;p13"/>
          <p:cNvSpPr/>
          <p:nvPr/>
        </p:nvSpPr>
        <p:spPr>
          <a:xfrm>
            <a:off x="5886414" y="505451"/>
            <a:ext cx="1248900" cy="5544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12" name="Google Shape;1312;p13"/>
          <p:cNvSpPr/>
          <p:nvPr/>
        </p:nvSpPr>
        <p:spPr>
          <a:xfrm>
            <a:off x="4616414" y="1207582"/>
            <a:ext cx="1269900" cy="5604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13" name="Google Shape;1313;p13"/>
          <p:cNvSpPr/>
          <p:nvPr/>
        </p:nvSpPr>
        <p:spPr>
          <a:xfrm>
            <a:off x="3346414" y="517922"/>
            <a:ext cx="1269900" cy="517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314" name="Google Shape;1314;p13"/>
          <p:cNvCxnSpPr/>
          <p:nvPr/>
        </p:nvCxnSpPr>
        <p:spPr>
          <a:xfrm flipH="1">
            <a:off x="319580" y="4089797"/>
            <a:ext cx="190500" cy="232200"/>
          </a:xfrm>
          <a:prstGeom prst="straightConnector1">
            <a:avLst/>
          </a:prstGeom>
          <a:noFill/>
          <a:ln cap="flat" cmpd="sng" w="76200">
            <a:solidFill>
              <a:schemeClr val="dk1"/>
            </a:solidFill>
            <a:prstDash val="solid"/>
            <a:round/>
            <a:headEnd len="sm" w="sm" type="none"/>
            <a:tailEnd len="sm" w="sm" type="none"/>
          </a:ln>
        </p:spPr>
      </p:cxnSp>
      <p:cxnSp>
        <p:nvCxnSpPr>
          <p:cNvPr id="1315" name="Google Shape;1315;p13"/>
          <p:cNvCxnSpPr/>
          <p:nvPr/>
        </p:nvCxnSpPr>
        <p:spPr>
          <a:xfrm>
            <a:off x="319580" y="4321969"/>
            <a:ext cx="888900" cy="482100"/>
          </a:xfrm>
          <a:prstGeom prst="straightConnector1">
            <a:avLst/>
          </a:prstGeom>
          <a:noFill/>
          <a:ln cap="flat" cmpd="sng" w="76200">
            <a:solidFill>
              <a:schemeClr val="dk1"/>
            </a:solidFill>
            <a:prstDash val="solid"/>
            <a:round/>
            <a:headEnd len="sm" w="sm" type="none"/>
            <a:tailEnd len="sm" w="sm" type="none"/>
          </a:ln>
        </p:spPr>
      </p:cxnSp>
      <p:cxnSp>
        <p:nvCxnSpPr>
          <p:cNvPr id="1316" name="Google Shape;1316;p13"/>
          <p:cNvCxnSpPr/>
          <p:nvPr/>
        </p:nvCxnSpPr>
        <p:spPr>
          <a:xfrm flipH="1" rot="10800000">
            <a:off x="1208580" y="1768172"/>
            <a:ext cx="2518800" cy="3036000"/>
          </a:xfrm>
          <a:prstGeom prst="straightConnector1">
            <a:avLst/>
          </a:prstGeom>
          <a:noFill/>
          <a:ln cap="flat" cmpd="sng" w="76200">
            <a:solidFill>
              <a:schemeClr val="dk1"/>
            </a:solidFill>
            <a:prstDash val="solid"/>
            <a:round/>
            <a:headEnd len="sm" w="sm" type="none"/>
            <a:tailEnd len="sm" w="sm" type="none"/>
          </a:ln>
        </p:spPr>
      </p:cxnSp>
      <p:cxnSp>
        <p:nvCxnSpPr>
          <p:cNvPr id="1317" name="Google Shape;1317;p13"/>
          <p:cNvCxnSpPr/>
          <p:nvPr/>
        </p:nvCxnSpPr>
        <p:spPr>
          <a:xfrm flipH="1" rot="10800000">
            <a:off x="148167" y="772003"/>
            <a:ext cx="2624700" cy="3139200"/>
          </a:xfrm>
          <a:prstGeom prst="straightConnector1">
            <a:avLst/>
          </a:prstGeom>
          <a:noFill/>
          <a:ln cap="flat" cmpd="sng" w="76200">
            <a:solidFill>
              <a:schemeClr val="dk1"/>
            </a:solidFill>
            <a:prstDash val="solid"/>
            <a:round/>
            <a:headEnd len="sm" w="sm" type="none"/>
            <a:tailEnd len="sm" w="sm" type="none"/>
          </a:ln>
        </p:spPr>
      </p:cxnSp>
      <p:cxnSp>
        <p:nvCxnSpPr>
          <p:cNvPr id="1318" name="Google Shape;1318;p13"/>
          <p:cNvCxnSpPr/>
          <p:nvPr/>
        </p:nvCxnSpPr>
        <p:spPr>
          <a:xfrm>
            <a:off x="3028914" y="1732359"/>
            <a:ext cx="507900" cy="249900"/>
          </a:xfrm>
          <a:prstGeom prst="straightConnector1">
            <a:avLst/>
          </a:prstGeom>
          <a:noFill/>
          <a:ln cap="flat" cmpd="sng" w="57150">
            <a:solidFill>
              <a:schemeClr val="dk1"/>
            </a:solidFill>
            <a:prstDash val="solid"/>
            <a:round/>
            <a:headEnd len="sm" w="sm" type="none"/>
            <a:tailEnd len="sm" w="sm" type="none"/>
          </a:ln>
        </p:spPr>
      </p:cxnSp>
      <p:sp>
        <p:nvSpPr>
          <p:cNvPr id="1319" name="Google Shape;1319;p13"/>
          <p:cNvSpPr/>
          <p:nvPr/>
        </p:nvSpPr>
        <p:spPr>
          <a:xfrm rot="1704711">
            <a:off x="3289707" y="1645471"/>
            <a:ext cx="303905" cy="255004"/>
          </a:xfrm>
          <a:prstGeom prst="stripedRightArrow">
            <a:avLst>
              <a:gd fmla="val 39526" name="adj1"/>
              <a:gd fmla="val 38809" name="adj2"/>
            </a:avLst>
          </a:prstGeom>
          <a:solidFill>
            <a:srgbClr val="7F7F7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320" name="Google Shape;1320;p13"/>
          <p:cNvCxnSpPr/>
          <p:nvPr/>
        </p:nvCxnSpPr>
        <p:spPr>
          <a:xfrm>
            <a:off x="2520914" y="1073863"/>
            <a:ext cx="507900" cy="289500"/>
          </a:xfrm>
          <a:prstGeom prst="straightConnector1">
            <a:avLst/>
          </a:prstGeom>
          <a:noFill/>
          <a:ln cap="flat" cmpd="sng" w="76200">
            <a:solidFill>
              <a:schemeClr val="dk1"/>
            </a:solidFill>
            <a:prstDash val="solid"/>
            <a:round/>
            <a:headEnd len="sm" w="sm" type="none"/>
            <a:tailEnd len="sm" w="sm" type="none"/>
          </a:ln>
        </p:spPr>
      </p:cxnSp>
      <p:cxnSp>
        <p:nvCxnSpPr>
          <p:cNvPr id="1321" name="Google Shape;1321;p13"/>
          <p:cNvCxnSpPr/>
          <p:nvPr/>
        </p:nvCxnSpPr>
        <p:spPr>
          <a:xfrm>
            <a:off x="2309247" y="1321594"/>
            <a:ext cx="529200" cy="294600"/>
          </a:xfrm>
          <a:prstGeom prst="straightConnector1">
            <a:avLst/>
          </a:prstGeom>
          <a:noFill/>
          <a:ln cap="flat" cmpd="sng" w="76200">
            <a:solidFill>
              <a:schemeClr val="dk1"/>
            </a:solidFill>
            <a:prstDash val="solid"/>
            <a:round/>
            <a:headEnd len="sm" w="sm" type="none"/>
            <a:tailEnd len="sm" w="sm" type="none"/>
          </a:ln>
        </p:spPr>
      </p:cxnSp>
      <p:cxnSp>
        <p:nvCxnSpPr>
          <p:cNvPr id="1322" name="Google Shape;1322;p13"/>
          <p:cNvCxnSpPr/>
          <p:nvPr/>
        </p:nvCxnSpPr>
        <p:spPr>
          <a:xfrm>
            <a:off x="3346414" y="1518047"/>
            <a:ext cx="423300" cy="238200"/>
          </a:xfrm>
          <a:prstGeom prst="straightConnector1">
            <a:avLst/>
          </a:prstGeom>
          <a:noFill/>
          <a:ln cap="flat" cmpd="sng" w="76200">
            <a:solidFill>
              <a:schemeClr val="dk1"/>
            </a:solidFill>
            <a:prstDash val="solid"/>
            <a:round/>
            <a:headEnd len="sm" w="sm" type="none"/>
            <a:tailEnd len="sm" w="sm" type="none"/>
          </a:ln>
        </p:spPr>
      </p:cxnSp>
      <p:sp>
        <p:nvSpPr>
          <p:cNvPr id="1323" name="Google Shape;1323;p13"/>
          <p:cNvSpPr/>
          <p:nvPr/>
        </p:nvSpPr>
        <p:spPr>
          <a:xfrm>
            <a:off x="3652416" y="1250156"/>
            <a:ext cx="307800" cy="267900"/>
          </a:xfrm>
          <a:prstGeom prst="bevel">
            <a:avLst>
              <a:gd fmla="val 12500" name="adj"/>
            </a:avLst>
          </a:prstGeom>
          <a:noFill/>
          <a:ln cap="flat" cmpd="sng" w="5715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324" name="Google Shape;1324;p13"/>
          <p:cNvCxnSpPr/>
          <p:nvPr/>
        </p:nvCxnSpPr>
        <p:spPr>
          <a:xfrm>
            <a:off x="3652416" y="1250156"/>
            <a:ext cx="307800" cy="267900"/>
          </a:xfrm>
          <a:prstGeom prst="straightConnector1">
            <a:avLst/>
          </a:prstGeom>
          <a:noFill/>
          <a:ln cap="flat" cmpd="sng" w="57150">
            <a:solidFill>
              <a:schemeClr val="dk1"/>
            </a:solidFill>
            <a:prstDash val="solid"/>
            <a:round/>
            <a:headEnd len="sm" w="sm" type="none"/>
            <a:tailEnd len="sm" w="sm" type="none"/>
          </a:ln>
        </p:spPr>
      </p:cxnSp>
      <p:cxnSp>
        <p:nvCxnSpPr>
          <p:cNvPr id="1325" name="Google Shape;1325;p13"/>
          <p:cNvCxnSpPr/>
          <p:nvPr/>
        </p:nvCxnSpPr>
        <p:spPr>
          <a:xfrm flipH="1" rot="10800000">
            <a:off x="3652416" y="1268147"/>
            <a:ext cx="307800" cy="249900"/>
          </a:xfrm>
          <a:prstGeom prst="straightConnector1">
            <a:avLst/>
          </a:prstGeom>
          <a:noFill/>
          <a:ln cap="flat" cmpd="sng" w="57150">
            <a:solidFill>
              <a:schemeClr val="dk1"/>
            </a:solidFill>
            <a:prstDash val="solid"/>
            <a:round/>
            <a:headEnd len="sm" w="sm" type="none"/>
            <a:tailEnd len="sm" w="sm" type="none"/>
          </a:ln>
        </p:spPr>
      </p:cxnSp>
      <p:cxnSp>
        <p:nvCxnSpPr>
          <p:cNvPr id="1326" name="Google Shape;1326;p13"/>
          <p:cNvCxnSpPr/>
          <p:nvPr/>
        </p:nvCxnSpPr>
        <p:spPr>
          <a:xfrm>
            <a:off x="2774914" y="767953"/>
            <a:ext cx="571500" cy="0"/>
          </a:xfrm>
          <a:prstGeom prst="straightConnector1">
            <a:avLst/>
          </a:prstGeom>
          <a:noFill/>
          <a:ln cap="flat" cmpd="sng" w="76200">
            <a:solidFill>
              <a:schemeClr val="dk1"/>
            </a:solidFill>
            <a:prstDash val="solid"/>
            <a:round/>
            <a:headEnd len="sm" w="sm" type="none"/>
            <a:tailEnd len="sm" w="sm" type="none"/>
          </a:ln>
        </p:spPr>
      </p:cxnSp>
      <p:cxnSp>
        <p:nvCxnSpPr>
          <p:cNvPr id="1327" name="Google Shape;1327;p13"/>
          <p:cNvCxnSpPr/>
          <p:nvPr/>
        </p:nvCxnSpPr>
        <p:spPr>
          <a:xfrm rot="10800000">
            <a:off x="3346414" y="500090"/>
            <a:ext cx="0" cy="537600"/>
          </a:xfrm>
          <a:prstGeom prst="straightConnector1">
            <a:avLst/>
          </a:prstGeom>
          <a:noFill/>
          <a:ln cap="flat" cmpd="sng" w="76200">
            <a:solidFill>
              <a:schemeClr val="dk1"/>
            </a:solidFill>
            <a:prstDash val="solid"/>
            <a:round/>
            <a:headEnd len="sm" w="sm" type="none"/>
            <a:tailEnd len="sm" w="sm" type="none"/>
          </a:ln>
        </p:spPr>
      </p:cxnSp>
      <p:cxnSp>
        <p:nvCxnSpPr>
          <p:cNvPr id="1328" name="Google Shape;1328;p13"/>
          <p:cNvCxnSpPr/>
          <p:nvPr/>
        </p:nvCxnSpPr>
        <p:spPr>
          <a:xfrm>
            <a:off x="3346414" y="500063"/>
            <a:ext cx="5079900" cy="0"/>
          </a:xfrm>
          <a:prstGeom prst="straightConnector1">
            <a:avLst/>
          </a:prstGeom>
          <a:noFill/>
          <a:ln cap="flat" cmpd="sng" w="76200">
            <a:solidFill>
              <a:schemeClr val="dk1"/>
            </a:solidFill>
            <a:prstDash val="solid"/>
            <a:round/>
            <a:headEnd len="sm" w="sm" type="none"/>
            <a:tailEnd len="sm" w="sm" type="none"/>
          </a:ln>
        </p:spPr>
      </p:cxnSp>
      <p:cxnSp>
        <p:nvCxnSpPr>
          <p:cNvPr id="1329" name="Google Shape;1329;p13"/>
          <p:cNvCxnSpPr/>
          <p:nvPr/>
        </p:nvCxnSpPr>
        <p:spPr>
          <a:xfrm>
            <a:off x="4616414" y="500063"/>
            <a:ext cx="0" cy="537600"/>
          </a:xfrm>
          <a:prstGeom prst="straightConnector1">
            <a:avLst/>
          </a:prstGeom>
          <a:noFill/>
          <a:ln cap="flat" cmpd="sng" w="76200">
            <a:solidFill>
              <a:schemeClr val="dk1"/>
            </a:solidFill>
            <a:prstDash val="solid"/>
            <a:round/>
            <a:headEnd len="sm" w="sm" type="none"/>
            <a:tailEnd len="sm" w="sm" type="none"/>
          </a:ln>
        </p:spPr>
      </p:cxnSp>
      <p:cxnSp>
        <p:nvCxnSpPr>
          <p:cNvPr id="1330" name="Google Shape;1330;p13"/>
          <p:cNvCxnSpPr/>
          <p:nvPr/>
        </p:nvCxnSpPr>
        <p:spPr>
          <a:xfrm>
            <a:off x="3727414" y="500063"/>
            <a:ext cx="0" cy="286800"/>
          </a:xfrm>
          <a:prstGeom prst="straightConnector1">
            <a:avLst/>
          </a:prstGeom>
          <a:noFill/>
          <a:ln cap="flat" cmpd="sng" w="57150">
            <a:solidFill>
              <a:schemeClr val="dk1"/>
            </a:solidFill>
            <a:prstDash val="solid"/>
            <a:round/>
            <a:headEnd len="sm" w="sm" type="none"/>
            <a:tailEnd len="sm" w="sm" type="none"/>
          </a:ln>
        </p:spPr>
      </p:cxnSp>
      <p:cxnSp>
        <p:nvCxnSpPr>
          <p:cNvPr id="1331" name="Google Shape;1331;p13"/>
          <p:cNvCxnSpPr/>
          <p:nvPr/>
        </p:nvCxnSpPr>
        <p:spPr>
          <a:xfrm>
            <a:off x="3981414" y="500063"/>
            <a:ext cx="0" cy="286800"/>
          </a:xfrm>
          <a:prstGeom prst="straightConnector1">
            <a:avLst/>
          </a:prstGeom>
          <a:noFill/>
          <a:ln cap="flat" cmpd="sng" w="57150">
            <a:solidFill>
              <a:schemeClr val="dk1"/>
            </a:solidFill>
            <a:prstDash val="solid"/>
            <a:round/>
            <a:headEnd len="sm" w="sm" type="none"/>
            <a:tailEnd len="sm" w="sm" type="none"/>
          </a:ln>
        </p:spPr>
      </p:cxnSp>
      <p:cxnSp>
        <p:nvCxnSpPr>
          <p:cNvPr id="1332" name="Google Shape;1332;p13"/>
          <p:cNvCxnSpPr/>
          <p:nvPr/>
        </p:nvCxnSpPr>
        <p:spPr>
          <a:xfrm>
            <a:off x="4235414" y="500063"/>
            <a:ext cx="0" cy="286800"/>
          </a:xfrm>
          <a:prstGeom prst="straightConnector1">
            <a:avLst/>
          </a:prstGeom>
          <a:noFill/>
          <a:ln cap="flat" cmpd="sng" w="57150">
            <a:solidFill>
              <a:schemeClr val="dk1"/>
            </a:solidFill>
            <a:prstDash val="solid"/>
            <a:round/>
            <a:headEnd len="sm" w="sm" type="none"/>
            <a:tailEnd len="sm" w="sm" type="none"/>
          </a:ln>
        </p:spPr>
      </p:cxnSp>
      <p:sp>
        <p:nvSpPr>
          <p:cNvPr id="1333" name="Google Shape;1333;p13"/>
          <p:cNvSpPr txBox="1"/>
          <p:nvPr/>
        </p:nvSpPr>
        <p:spPr>
          <a:xfrm>
            <a:off x="4701080" y="149908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334" name="Google Shape;1334;p13"/>
          <p:cNvSpPr txBox="1"/>
          <p:nvPr/>
        </p:nvSpPr>
        <p:spPr>
          <a:xfrm>
            <a:off x="4701080" y="57150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335" name="Google Shape;1335;p13"/>
          <p:cNvSpPr txBox="1"/>
          <p:nvPr/>
        </p:nvSpPr>
        <p:spPr>
          <a:xfrm>
            <a:off x="5992247" y="58489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336" name="Google Shape;1336;p13"/>
          <p:cNvSpPr txBox="1"/>
          <p:nvPr/>
        </p:nvSpPr>
        <p:spPr>
          <a:xfrm>
            <a:off x="7241080" y="57150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337" name="Google Shape;1337;p13"/>
          <p:cNvSpPr txBox="1"/>
          <p:nvPr/>
        </p:nvSpPr>
        <p:spPr>
          <a:xfrm>
            <a:off x="5992247" y="149189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338" name="Google Shape;1338;p13"/>
          <p:cNvSpPr txBox="1"/>
          <p:nvPr/>
        </p:nvSpPr>
        <p:spPr>
          <a:xfrm>
            <a:off x="4034330" y="130373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339" name="Google Shape;1339;p13"/>
          <p:cNvSpPr txBox="1"/>
          <p:nvPr/>
        </p:nvSpPr>
        <p:spPr>
          <a:xfrm>
            <a:off x="5986954" y="126801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340" name="Google Shape;1340;p13"/>
          <p:cNvSpPr txBox="1"/>
          <p:nvPr/>
        </p:nvSpPr>
        <p:spPr>
          <a:xfrm>
            <a:off x="7235789" y="83851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341" name="Google Shape;1341;p13"/>
          <p:cNvSpPr txBox="1"/>
          <p:nvPr/>
        </p:nvSpPr>
        <p:spPr>
          <a:xfrm>
            <a:off x="5986955" y="78760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342" name="Google Shape;1342;p13"/>
          <p:cNvSpPr txBox="1"/>
          <p:nvPr/>
        </p:nvSpPr>
        <p:spPr>
          <a:xfrm>
            <a:off x="4695332" y="78760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343" name="Google Shape;1343;p13"/>
          <p:cNvSpPr txBox="1"/>
          <p:nvPr/>
        </p:nvSpPr>
        <p:spPr>
          <a:xfrm>
            <a:off x="4700623" y="125015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cxnSp>
        <p:nvCxnSpPr>
          <p:cNvPr id="1344" name="Google Shape;1344;p13"/>
          <p:cNvCxnSpPr/>
          <p:nvPr/>
        </p:nvCxnSpPr>
        <p:spPr>
          <a:xfrm>
            <a:off x="3727414" y="786735"/>
            <a:ext cx="126900" cy="0"/>
          </a:xfrm>
          <a:prstGeom prst="straightConnector1">
            <a:avLst/>
          </a:prstGeom>
          <a:noFill/>
          <a:ln cap="flat" cmpd="sng" w="57150">
            <a:solidFill>
              <a:schemeClr val="dk1"/>
            </a:solidFill>
            <a:prstDash val="solid"/>
            <a:round/>
            <a:headEnd len="sm" w="sm" type="none"/>
            <a:tailEnd len="sm" w="sm" type="none"/>
          </a:ln>
        </p:spPr>
      </p:cxnSp>
      <p:cxnSp>
        <p:nvCxnSpPr>
          <p:cNvPr id="1345" name="Google Shape;1345;p13"/>
          <p:cNvCxnSpPr/>
          <p:nvPr/>
        </p:nvCxnSpPr>
        <p:spPr>
          <a:xfrm rot="10800000">
            <a:off x="4071314" y="786735"/>
            <a:ext cx="164100" cy="0"/>
          </a:xfrm>
          <a:prstGeom prst="straightConnector1">
            <a:avLst/>
          </a:prstGeom>
          <a:noFill/>
          <a:ln cap="flat" cmpd="sng" w="57150">
            <a:solidFill>
              <a:schemeClr val="dk1"/>
            </a:solidFill>
            <a:prstDash val="solid"/>
            <a:round/>
            <a:headEnd len="sm" w="sm" type="none"/>
            <a:tailEnd len="sm" w="sm" type="none"/>
          </a:ln>
        </p:spPr>
      </p:cxnSp>
      <p:cxnSp>
        <p:nvCxnSpPr>
          <p:cNvPr id="1346" name="Google Shape;1346;p13"/>
          <p:cNvCxnSpPr/>
          <p:nvPr/>
        </p:nvCxnSpPr>
        <p:spPr>
          <a:xfrm>
            <a:off x="4256580" y="894764"/>
            <a:ext cx="0" cy="141000"/>
          </a:xfrm>
          <a:prstGeom prst="straightConnector1">
            <a:avLst/>
          </a:prstGeom>
          <a:noFill/>
          <a:ln cap="flat" cmpd="sng" w="57150">
            <a:solidFill>
              <a:schemeClr val="dk1"/>
            </a:solidFill>
            <a:prstDash val="solid"/>
            <a:round/>
            <a:headEnd len="sm" w="sm" type="none"/>
            <a:tailEnd len="sm" w="sm" type="none"/>
          </a:ln>
        </p:spPr>
      </p:cxnSp>
      <p:cxnSp>
        <p:nvCxnSpPr>
          <p:cNvPr id="1347" name="Google Shape;1347;p13"/>
          <p:cNvCxnSpPr/>
          <p:nvPr/>
        </p:nvCxnSpPr>
        <p:spPr>
          <a:xfrm>
            <a:off x="3769747" y="892969"/>
            <a:ext cx="0" cy="126000"/>
          </a:xfrm>
          <a:prstGeom prst="straightConnector1">
            <a:avLst/>
          </a:prstGeom>
          <a:noFill/>
          <a:ln cap="flat" cmpd="sng" w="57150">
            <a:solidFill>
              <a:schemeClr val="dk1"/>
            </a:solidFill>
            <a:prstDash val="solid"/>
            <a:round/>
            <a:headEnd len="sm" w="sm" type="none"/>
            <a:tailEnd len="sm" w="sm" type="none"/>
          </a:ln>
        </p:spPr>
      </p:cxnSp>
      <p:cxnSp>
        <p:nvCxnSpPr>
          <p:cNvPr id="1348" name="Google Shape;1348;p13"/>
          <p:cNvCxnSpPr/>
          <p:nvPr/>
        </p:nvCxnSpPr>
        <p:spPr>
          <a:xfrm>
            <a:off x="3769747" y="1037690"/>
            <a:ext cx="1090200" cy="0"/>
          </a:xfrm>
          <a:prstGeom prst="straightConnector1">
            <a:avLst/>
          </a:prstGeom>
          <a:noFill/>
          <a:ln cap="flat" cmpd="sng" w="76200">
            <a:solidFill>
              <a:schemeClr val="dk1"/>
            </a:solidFill>
            <a:prstDash val="solid"/>
            <a:round/>
            <a:headEnd len="sm" w="sm" type="none"/>
            <a:tailEnd len="sm" w="sm" type="none"/>
          </a:ln>
        </p:spPr>
      </p:cxnSp>
      <p:cxnSp>
        <p:nvCxnSpPr>
          <p:cNvPr id="1349" name="Google Shape;1349;p13"/>
          <p:cNvCxnSpPr/>
          <p:nvPr/>
        </p:nvCxnSpPr>
        <p:spPr>
          <a:xfrm>
            <a:off x="3769747" y="892969"/>
            <a:ext cx="190500" cy="0"/>
          </a:xfrm>
          <a:prstGeom prst="straightConnector1">
            <a:avLst/>
          </a:prstGeom>
          <a:noFill/>
          <a:ln cap="flat" cmpd="sng" w="57150">
            <a:solidFill>
              <a:schemeClr val="dk1"/>
            </a:solidFill>
            <a:prstDash val="solid"/>
            <a:round/>
            <a:headEnd len="sm" w="sm" type="none"/>
            <a:tailEnd len="sm" w="sm" type="none"/>
          </a:ln>
        </p:spPr>
      </p:cxnSp>
      <p:cxnSp>
        <p:nvCxnSpPr>
          <p:cNvPr id="1350" name="Google Shape;1350;p13"/>
          <p:cNvCxnSpPr/>
          <p:nvPr/>
        </p:nvCxnSpPr>
        <p:spPr>
          <a:xfrm>
            <a:off x="4071372" y="892968"/>
            <a:ext cx="185100" cy="0"/>
          </a:xfrm>
          <a:prstGeom prst="straightConnector1">
            <a:avLst/>
          </a:prstGeom>
          <a:noFill/>
          <a:ln cap="flat" cmpd="sng" w="57150">
            <a:solidFill>
              <a:schemeClr val="dk1"/>
            </a:solidFill>
            <a:prstDash val="solid"/>
            <a:round/>
            <a:headEnd len="sm" w="sm" type="none"/>
            <a:tailEnd len="sm" w="sm" type="none"/>
          </a:ln>
        </p:spPr>
      </p:cxnSp>
      <p:sp>
        <p:nvSpPr>
          <p:cNvPr id="1351" name="Google Shape;1351;p13"/>
          <p:cNvSpPr txBox="1"/>
          <p:nvPr/>
        </p:nvSpPr>
        <p:spPr>
          <a:xfrm>
            <a:off x="6563747" y="151804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352" name="Google Shape;1352;p13"/>
          <p:cNvSpPr txBox="1"/>
          <p:nvPr/>
        </p:nvSpPr>
        <p:spPr>
          <a:xfrm>
            <a:off x="6288580" y="150895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353" name="Google Shape;1353;p13"/>
          <p:cNvSpPr txBox="1"/>
          <p:nvPr/>
        </p:nvSpPr>
        <p:spPr>
          <a:xfrm>
            <a:off x="5272580" y="150447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354" name="Google Shape;1354;p13"/>
          <p:cNvSpPr txBox="1"/>
          <p:nvPr/>
        </p:nvSpPr>
        <p:spPr>
          <a:xfrm>
            <a:off x="5018580" y="150018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355" name="Google Shape;1355;p13"/>
          <p:cNvCxnSpPr/>
          <p:nvPr/>
        </p:nvCxnSpPr>
        <p:spPr>
          <a:xfrm>
            <a:off x="4997414" y="517896"/>
            <a:ext cx="0" cy="286800"/>
          </a:xfrm>
          <a:prstGeom prst="straightConnector1">
            <a:avLst/>
          </a:prstGeom>
          <a:noFill/>
          <a:ln cap="flat" cmpd="sng" w="57150">
            <a:solidFill>
              <a:schemeClr val="dk1"/>
            </a:solidFill>
            <a:prstDash val="solid"/>
            <a:round/>
            <a:headEnd len="sm" w="sm" type="none"/>
            <a:tailEnd len="sm" w="sm" type="none"/>
          </a:ln>
        </p:spPr>
      </p:cxnSp>
      <p:cxnSp>
        <p:nvCxnSpPr>
          <p:cNvPr id="1356" name="Google Shape;1356;p13"/>
          <p:cNvCxnSpPr/>
          <p:nvPr/>
        </p:nvCxnSpPr>
        <p:spPr>
          <a:xfrm>
            <a:off x="5251414" y="517896"/>
            <a:ext cx="0" cy="286800"/>
          </a:xfrm>
          <a:prstGeom prst="straightConnector1">
            <a:avLst/>
          </a:prstGeom>
          <a:noFill/>
          <a:ln cap="flat" cmpd="sng" w="57150">
            <a:solidFill>
              <a:schemeClr val="dk1"/>
            </a:solidFill>
            <a:prstDash val="solid"/>
            <a:round/>
            <a:headEnd len="sm" w="sm" type="none"/>
            <a:tailEnd len="sm" w="sm" type="none"/>
          </a:ln>
        </p:spPr>
      </p:cxnSp>
      <p:cxnSp>
        <p:nvCxnSpPr>
          <p:cNvPr id="1357" name="Google Shape;1357;p13"/>
          <p:cNvCxnSpPr/>
          <p:nvPr/>
        </p:nvCxnSpPr>
        <p:spPr>
          <a:xfrm>
            <a:off x="5505414" y="517896"/>
            <a:ext cx="0" cy="286800"/>
          </a:xfrm>
          <a:prstGeom prst="straightConnector1">
            <a:avLst/>
          </a:prstGeom>
          <a:noFill/>
          <a:ln cap="flat" cmpd="sng" w="57150">
            <a:solidFill>
              <a:schemeClr val="dk1"/>
            </a:solidFill>
            <a:prstDash val="solid"/>
            <a:round/>
            <a:headEnd len="sm" w="sm" type="none"/>
            <a:tailEnd len="sm" w="sm" type="none"/>
          </a:ln>
        </p:spPr>
      </p:cxnSp>
      <p:cxnSp>
        <p:nvCxnSpPr>
          <p:cNvPr id="1358" name="Google Shape;1358;p13"/>
          <p:cNvCxnSpPr/>
          <p:nvPr/>
        </p:nvCxnSpPr>
        <p:spPr>
          <a:xfrm>
            <a:off x="4997414" y="804569"/>
            <a:ext cx="126900" cy="0"/>
          </a:xfrm>
          <a:prstGeom prst="straightConnector1">
            <a:avLst/>
          </a:prstGeom>
          <a:noFill/>
          <a:ln cap="flat" cmpd="sng" w="57150">
            <a:solidFill>
              <a:schemeClr val="dk1"/>
            </a:solidFill>
            <a:prstDash val="solid"/>
            <a:round/>
            <a:headEnd len="sm" w="sm" type="none"/>
            <a:tailEnd len="sm" w="sm" type="none"/>
          </a:ln>
        </p:spPr>
      </p:cxnSp>
      <p:cxnSp>
        <p:nvCxnSpPr>
          <p:cNvPr id="1359" name="Google Shape;1359;p13"/>
          <p:cNvCxnSpPr/>
          <p:nvPr/>
        </p:nvCxnSpPr>
        <p:spPr>
          <a:xfrm rot="10800000">
            <a:off x="5341314" y="804569"/>
            <a:ext cx="164100" cy="0"/>
          </a:xfrm>
          <a:prstGeom prst="straightConnector1">
            <a:avLst/>
          </a:prstGeom>
          <a:noFill/>
          <a:ln cap="flat" cmpd="sng" w="57150">
            <a:solidFill>
              <a:schemeClr val="dk1"/>
            </a:solidFill>
            <a:prstDash val="solid"/>
            <a:round/>
            <a:headEnd len="sm" w="sm" type="none"/>
            <a:tailEnd len="sm" w="sm" type="none"/>
          </a:ln>
        </p:spPr>
      </p:cxnSp>
      <p:cxnSp>
        <p:nvCxnSpPr>
          <p:cNvPr id="1360" name="Google Shape;1360;p13"/>
          <p:cNvCxnSpPr/>
          <p:nvPr/>
        </p:nvCxnSpPr>
        <p:spPr>
          <a:xfrm>
            <a:off x="5526580" y="912597"/>
            <a:ext cx="0" cy="141000"/>
          </a:xfrm>
          <a:prstGeom prst="straightConnector1">
            <a:avLst/>
          </a:prstGeom>
          <a:noFill/>
          <a:ln cap="flat" cmpd="sng" w="57150">
            <a:solidFill>
              <a:schemeClr val="dk1"/>
            </a:solidFill>
            <a:prstDash val="solid"/>
            <a:round/>
            <a:headEnd len="sm" w="sm" type="none"/>
            <a:tailEnd len="sm" w="sm" type="none"/>
          </a:ln>
        </p:spPr>
      </p:cxnSp>
      <p:cxnSp>
        <p:nvCxnSpPr>
          <p:cNvPr id="1361" name="Google Shape;1361;p13"/>
          <p:cNvCxnSpPr/>
          <p:nvPr/>
        </p:nvCxnSpPr>
        <p:spPr>
          <a:xfrm>
            <a:off x="5039747" y="910803"/>
            <a:ext cx="190500" cy="0"/>
          </a:xfrm>
          <a:prstGeom prst="straightConnector1">
            <a:avLst/>
          </a:prstGeom>
          <a:noFill/>
          <a:ln cap="flat" cmpd="sng" w="57150">
            <a:solidFill>
              <a:schemeClr val="dk1"/>
            </a:solidFill>
            <a:prstDash val="solid"/>
            <a:round/>
            <a:headEnd len="sm" w="sm" type="none"/>
            <a:tailEnd len="sm" w="sm" type="none"/>
          </a:ln>
        </p:spPr>
      </p:cxnSp>
      <p:cxnSp>
        <p:nvCxnSpPr>
          <p:cNvPr id="1362" name="Google Shape;1362;p13"/>
          <p:cNvCxnSpPr/>
          <p:nvPr/>
        </p:nvCxnSpPr>
        <p:spPr>
          <a:xfrm>
            <a:off x="5341372" y="910802"/>
            <a:ext cx="185100" cy="0"/>
          </a:xfrm>
          <a:prstGeom prst="straightConnector1">
            <a:avLst/>
          </a:prstGeom>
          <a:noFill/>
          <a:ln cap="flat" cmpd="sng" w="57150">
            <a:solidFill>
              <a:schemeClr val="dk1"/>
            </a:solidFill>
            <a:prstDash val="solid"/>
            <a:round/>
            <a:headEnd len="sm" w="sm" type="none"/>
            <a:tailEnd len="sm" w="sm" type="none"/>
          </a:ln>
        </p:spPr>
      </p:cxnSp>
      <p:sp>
        <p:nvSpPr>
          <p:cNvPr id="1363" name="Google Shape;1363;p13"/>
          <p:cNvSpPr txBox="1"/>
          <p:nvPr/>
        </p:nvSpPr>
        <p:spPr>
          <a:xfrm>
            <a:off x="5314914" y="57147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cxnSp>
        <p:nvCxnSpPr>
          <p:cNvPr id="1364" name="Google Shape;1364;p13"/>
          <p:cNvCxnSpPr/>
          <p:nvPr/>
        </p:nvCxnSpPr>
        <p:spPr>
          <a:xfrm>
            <a:off x="6267414" y="505450"/>
            <a:ext cx="0" cy="286800"/>
          </a:xfrm>
          <a:prstGeom prst="straightConnector1">
            <a:avLst/>
          </a:prstGeom>
          <a:noFill/>
          <a:ln cap="flat" cmpd="sng" w="57150">
            <a:solidFill>
              <a:schemeClr val="dk1"/>
            </a:solidFill>
            <a:prstDash val="solid"/>
            <a:round/>
            <a:headEnd len="sm" w="sm" type="none"/>
            <a:tailEnd len="sm" w="sm" type="none"/>
          </a:ln>
        </p:spPr>
      </p:cxnSp>
      <p:cxnSp>
        <p:nvCxnSpPr>
          <p:cNvPr id="1365" name="Google Shape;1365;p13"/>
          <p:cNvCxnSpPr/>
          <p:nvPr/>
        </p:nvCxnSpPr>
        <p:spPr>
          <a:xfrm>
            <a:off x="6521414" y="505450"/>
            <a:ext cx="0" cy="286800"/>
          </a:xfrm>
          <a:prstGeom prst="straightConnector1">
            <a:avLst/>
          </a:prstGeom>
          <a:noFill/>
          <a:ln cap="flat" cmpd="sng" w="57150">
            <a:solidFill>
              <a:schemeClr val="dk1"/>
            </a:solidFill>
            <a:prstDash val="solid"/>
            <a:round/>
            <a:headEnd len="sm" w="sm" type="none"/>
            <a:tailEnd len="sm" w="sm" type="none"/>
          </a:ln>
        </p:spPr>
      </p:cxnSp>
      <p:cxnSp>
        <p:nvCxnSpPr>
          <p:cNvPr id="1366" name="Google Shape;1366;p13"/>
          <p:cNvCxnSpPr/>
          <p:nvPr/>
        </p:nvCxnSpPr>
        <p:spPr>
          <a:xfrm>
            <a:off x="6775414" y="505450"/>
            <a:ext cx="0" cy="286800"/>
          </a:xfrm>
          <a:prstGeom prst="straightConnector1">
            <a:avLst/>
          </a:prstGeom>
          <a:noFill/>
          <a:ln cap="flat" cmpd="sng" w="57150">
            <a:solidFill>
              <a:schemeClr val="dk1"/>
            </a:solidFill>
            <a:prstDash val="solid"/>
            <a:round/>
            <a:headEnd len="sm" w="sm" type="none"/>
            <a:tailEnd len="sm" w="sm" type="none"/>
          </a:ln>
        </p:spPr>
      </p:cxnSp>
      <p:cxnSp>
        <p:nvCxnSpPr>
          <p:cNvPr id="1367" name="Google Shape;1367;p13"/>
          <p:cNvCxnSpPr/>
          <p:nvPr/>
        </p:nvCxnSpPr>
        <p:spPr>
          <a:xfrm>
            <a:off x="6267414" y="792123"/>
            <a:ext cx="126900" cy="0"/>
          </a:xfrm>
          <a:prstGeom prst="straightConnector1">
            <a:avLst/>
          </a:prstGeom>
          <a:noFill/>
          <a:ln cap="flat" cmpd="sng" w="57150">
            <a:solidFill>
              <a:schemeClr val="dk1"/>
            </a:solidFill>
            <a:prstDash val="solid"/>
            <a:round/>
            <a:headEnd len="sm" w="sm" type="none"/>
            <a:tailEnd len="sm" w="sm" type="none"/>
          </a:ln>
        </p:spPr>
      </p:cxnSp>
      <p:cxnSp>
        <p:nvCxnSpPr>
          <p:cNvPr id="1368" name="Google Shape;1368;p13"/>
          <p:cNvCxnSpPr/>
          <p:nvPr/>
        </p:nvCxnSpPr>
        <p:spPr>
          <a:xfrm rot="10800000">
            <a:off x="6611314" y="792123"/>
            <a:ext cx="164100" cy="0"/>
          </a:xfrm>
          <a:prstGeom prst="straightConnector1">
            <a:avLst/>
          </a:prstGeom>
          <a:noFill/>
          <a:ln cap="flat" cmpd="sng" w="57150">
            <a:solidFill>
              <a:schemeClr val="dk1"/>
            </a:solidFill>
            <a:prstDash val="solid"/>
            <a:round/>
            <a:headEnd len="sm" w="sm" type="none"/>
            <a:tailEnd len="sm" w="sm" type="none"/>
          </a:ln>
        </p:spPr>
      </p:cxnSp>
      <p:cxnSp>
        <p:nvCxnSpPr>
          <p:cNvPr id="1369" name="Google Shape;1369;p13"/>
          <p:cNvCxnSpPr/>
          <p:nvPr/>
        </p:nvCxnSpPr>
        <p:spPr>
          <a:xfrm>
            <a:off x="6796580" y="900151"/>
            <a:ext cx="0" cy="141000"/>
          </a:xfrm>
          <a:prstGeom prst="straightConnector1">
            <a:avLst/>
          </a:prstGeom>
          <a:noFill/>
          <a:ln cap="flat" cmpd="sng" w="57150">
            <a:solidFill>
              <a:schemeClr val="dk1"/>
            </a:solidFill>
            <a:prstDash val="solid"/>
            <a:round/>
            <a:headEnd len="sm" w="sm" type="none"/>
            <a:tailEnd len="sm" w="sm" type="none"/>
          </a:ln>
        </p:spPr>
      </p:cxnSp>
      <p:cxnSp>
        <p:nvCxnSpPr>
          <p:cNvPr id="1370" name="Google Shape;1370;p13"/>
          <p:cNvCxnSpPr/>
          <p:nvPr/>
        </p:nvCxnSpPr>
        <p:spPr>
          <a:xfrm>
            <a:off x="6309747" y="898357"/>
            <a:ext cx="190500" cy="0"/>
          </a:xfrm>
          <a:prstGeom prst="straightConnector1">
            <a:avLst/>
          </a:prstGeom>
          <a:noFill/>
          <a:ln cap="flat" cmpd="sng" w="57150">
            <a:solidFill>
              <a:schemeClr val="dk1"/>
            </a:solidFill>
            <a:prstDash val="solid"/>
            <a:round/>
            <a:headEnd len="sm" w="sm" type="none"/>
            <a:tailEnd len="sm" w="sm" type="none"/>
          </a:ln>
        </p:spPr>
      </p:cxnSp>
      <p:cxnSp>
        <p:nvCxnSpPr>
          <p:cNvPr id="1371" name="Google Shape;1371;p13"/>
          <p:cNvCxnSpPr/>
          <p:nvPr/>
        </p:nvCxnSpPr>
        <p:spPr>
          <a:xfrm>
            <a:off x="6611372" y="898356"/>
            <a:ext cx="185100" cy="0"/>
          </a:xfrm>
          <a:prstGeom prst="straightConnector1">
            <a:avLst/>
          </a:prstGeom>
          <a:noFill/>
          <a:ln cap="flat" cmpd="sng" w="57150">
            <a:solidFill>
              <a:schemeClr val="dk1"/>
            </a:solidFill>
            <a:prstDash val="solid"/>
            <a:round/>
            <a:headEnd len="sm" w="sm" type="none"/>
            <a:tailEnd len="sm" w="sm" type="none"/>
          </a:ln>
        </p:spPr>
      </p:cxnSp>
      <p:sp>
        <p:nvSpPr>
          <p:cNvPr id="1372" name="Google Shape;1372;p13"/>
          <p:cNvSpPr txBox="1"/>
          <p:nvPr/>
        </p:nvSpPr>
        <p:spPr>
          <a:xfrm>
            <a:off x="6584914" y="55902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cxnSp>
        <p:nvCxnSpPr>
          <p:cNvPr id="1373" name="Google Shape;1373;p13"/>
          <p:cNvCxnSpPr/>
          <p:nvPr/>
        </p:nvCxnSpPr>
        <p:spPr>
          <a:xfrm>
            <a:off x="7495080" y="500063"/>
            <a:ext cx="0" cy="286800"/>
          </a:xfrm>
          <a:prstGeom prst="straightConnector1">
            <a:avLst/>
          </a:prstGeom>
          <a:noFill/>
          <a:ln cap="flat" cmpd="sng" w="57150">
            <a:solidFill>
              <a:schemeClr val="dk1"/>
            </a:solidFill>
            <a:prstDash val="solid"/>
            <a:round/>
            <a:headEnd len="sm" w="sm" type="none"/>
            <a:tailEnd len="sm" w="sm" type="none"/>
          </a:ln>
        </p:spPr>
      </p:cxnSp>
      <p:cxnSp>
        <p:nvCxnSpPr>
          <p:cNvPr id="1374" name="Google Shape;1374;p13"/>
          <p:cNvCxnSpPr/>
          <p:nvPr/>
        </p:nvCxnSpPr>
        <p:spPr>
          <a:xfrm>
            <a:off x="7749080" y="500063"/>
            <a:ext cx="0" cy="286800"/>
          </a:xfrm>
          <a:prstGeom prst="straightConnector1">
            <a:avLst/>
          </a:prstGeom>
          <a:noFill/>
          <a:ln cap="flat" cmpd="sng" w="57150">
            <a:solidFill>
              <a:schemeClr val="dk1"/>
            </a:solidFill>
            <a:prstDash val="solid"/>
            <a:round/>
            <a:headEnd len="sm" w="sm" type="none"/>
            <a:tailEnd len="sm" w="sm" type="none"/>
          </a:ln>
        </p:spPr>
      </p:cxnSp>
      <p:cxnSp>
        <p:nvCxnSpPr>
          <p:cNvPr id="1375" name="Google Shape;1375;p13"/>
          <p:cNvCxnSpPr/>
          <p:nvPr/>
        </p:nvCxnSpPr>
        <p:spPr>
          <a:xfrm>
            <a:off x="8003080" y="500063"/>
            <a:ext cx="0" cy="286800"/>
          </a:xfrm>
          <a:prstGeom prst="straightConnector1">
            <a:avLst/>
          </a:prstGeom>
          <a:noFill/>
          <a:ln cap="flat" cmpd="sng" w="57150">
            <a:solidFill>
              <a:schemeClr val="dk1"/>
            </a:solidFill>
            <a:prstDash val="solid"/>
            <a:round/>
            <a:headEnd len="sm" w="sm" type="none"/>
            <a:tailEnd len="sm" w="sm" type="none"/>
          </a:ln>
        </p:spPr>
      </p:cxnSp>
      <p:cxnSp>
        <p:nvCxnSpPr>
          <p:cNvPr id="1376" name="Google Shape;1376;p13"/>
          <p:cNvCxnSpPr/>
          <p:nvPr/>
        </p:nvCxnSpPr>
        <p:spPr>
          <a:xfrm>
            <a:off x="7495080" y="786735"/>
            <a:ext cx="126900" cy="0"/>
          </a:xfrm>
          <a:prstGeom prst="straightConnector1">
            <a:avLst/>
          </a:prstGeom>
          <a:noFill/>
          <a:ln cap="flat" cmpd="sng" w="57150">
            <a:solidFill>
              <a:schemeClr val="dk1"/>
            </a:solidFill>
            <a:prstDash val="solid"/>
            <a:round/>
            <a:headEnd len="sm" w="sm" type="none"/>
            <a:tailEnd len="sm" w="sm" type="none"/>
          </a:ln>
        </p:spPr>
      </p:cxnSp>
      <p:cxnSp>
        <p:nvCxnSpPr>
          <p:cNvPr id="1377" name="Google Shape;1377;p13"/>
          <p:cNvCxnSpPr/>
          <p:nvPr/>
        </p:nvCxnSpPr>
        <p:spPr>
          <a:xfrm rot="10800000">
            <a:off x="7838980" y="786735"/>
            <a:ext cx="164100" cy="0"/>
          </a:xfrm>
          <a:prstGeom prst="straightConnector1">
            <a:avLst/>
          </a:prstGeom>
          <a:noFill/>
          <a:ln cap="flat" cmpd="sng" w="57150">
            <a:solidFill>
              <a:schemeClr val="dk1"/>
            </a:solidFill>
            <a:prstDash val="solid"/>
            <a:round/>
            <a:headEnd len="sm" w="sm" type="none"/>
            <a:tailEnd len="sm" w="sm" type="none"/>
          </a:ln>
        </p:spPr>
      </p:cxnSp>
      <p:cxnSp>
        <p:nvCxnSpPr>
          <p:cNvPr id="1378" name="Google Shape;1378;p13"/>
          <p:cNvCxnSpPr/>
          <p:nvPr/>
        </p:nvCxnSpPr>
        <p:spPr>
          <a:xfrm>
            <a:off x="8024247" y="894764"/>
            <a:ext cx="0" cy="141000"/>
          </a:xfrm>
          <a:prstGeom prst="straightConnector1">
            <a:avLst/>
          </a:prstGeom>
          <a:noFill/>
          <a:ln cap="flat" cmpd="sng" w="57150">
            <a:solidFill>
              <a:schemeClr val="dk1"/>
            </a:solidFill>
            <a:prstDash val="solid"/>
            <a:round/>
            <a:headEnd len="sm" w="sm" type="none"/>
            <a:tailEnd len="sm" w="sm" type="none"/>
          </a:ln>
        </p:spPr>
      </p:cxnSp>
      <p:cxnSp>
        <p:nvCxnSpPr>
          <p:cNvPr id="1379" name="Google Shape;1379;p13"/>
          <p:cNvCxnSpPr/>
          <p:nvPr/>
        </p:nvCxnSpPr>
        <p:spPr>
          <a:xfrm>
            <a:off x="7537413" y="892969"/>
            <a:ext cx="190500" cy="0"/>
          </a:xfrm>
          <a:prstGeom prst="straightConnector1">
            <a:avLst/>
          </a:prstGeom>
          <a:noFill/>
          <a:ln cap="flat" cmpd="sng" w="57150">
            <a:solidFill>
              <a:schemeClr val="dk1"/>
            </a:solidFill>
            <a:prstDash val="solid"/>
            <a:round/>
            <a:headEnd len="sm" w="sm" type="none"/>
            <a:tailEnd len="sm" w="sm" type="none"/>
          </a:ln>
        </p:spPr>
      </p:cxnSp>
      <p:cxnSp>
        <p:nvCxnSpPr>
          <p:cNvPr id="1380" name="Google Shape;1380;p13"/>
          <p:cNvCxnSpPr/>
          <p:nvPr/>
        </p:nvCxnSpPr>
        <p:spPr>
          <a:xfrm>
            <a:off x="7839038" y="892968"/>
            <a:ext cx="185100" cy="0"/>
          </a:xfrm>
          <a:prstGeom prst="straightConnector1">
            <a:avLst/>
          </a:prstGeom>
          <a:noFill/>
          <a:ln cap="flat" cmpd="sng" w="57150">
            <a:solidFill>
              <a:schemeClr val="dk1"/>
            </a:solidFill>
            <a:prstDash val="solid"/>
            <a:round/>
            <a:headEnd len="sm" w="sm" type="none"/>
            <a:tailEnd len="sm" w="sm" type="none"/>
          </a:ln>
        </p:spPr>
      </p:cxnSp>
      <p:sp>
        <p:nvSpPr>
          <p:cNvPr id="1381" name="Google Shape;1381;p13"/>
          <p:cNvSpPr txBox="1"/>
          <p:nvPr/>
        </p:nvSpPr>
        <p:spPr>
          <a:xfrm>
            <a:off x="7812580" y="56975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382" name="Google Shape;1382;p13"/>
          <p:cNvSpPr txBox="1"/>
          <p:nvPr/>
        </p:nvSpPr>
        <p:spPr>
          <a:xfrm>
            <a:off x="5039747" y="56975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383" name="Google Shape;1383;p13"/>
          <p:cNvSpPr txBox="1"/>
          <p:nvPr/>
        </p:nvSpPr>
        <p:spPr>
          <a:xfrm>
            <a:off x="6304455" y="56390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384" name="Google Shape;1384;p13"/>
          <p:cNvSpPr txBox="1"/>
          <p:nvPr/>
        </p:nvSpPr>
        <p:spPr>
          <a:xfrm>
            <a:off x="7532122" y="57375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385" name="Google Shape;1385;p13"/>
          <p:cNvCxnSpPr/>
          <p:nvPr/>
        </p:nvCxnSpPr>
        <p:spPr>
          <a:xfrm>
            <a:off x="5886414" y="500063"/>
            <a:ext cx="0" cy="541200"/>
          </a:xfrm>
          <a:prstGeom prst="straightConnector1">
            <a:avLst/>
          </a:prstGeom>
          <a:noFill/>
          <a:ln cap="flat" cmpd="sng" w="76200">
            <a:solidFill>
              <a:schemeClr val="dk1"/>
            </a:solidFill>
            <a:prstDash val="solid"/>
            <a:round/>
            <a:headEnd len="sm" w="sm" type="none"/>
            <a:tailEnd len="sm" w="sm" type="none"/>
          </a:ln>
        </p:spPr>
      </p:cxnSp>
      <p:cxnSp>
        <p:nvCxnSpPr>
          <p:cNvPr id="1386" name="Google Shape;1386;p13"/>
          <p:cNvCxnSpPr/>
          <p:nvPr/>
        </p:nvCxnSpPr>
        <p:spPr>
          <a:xfrm>
            <a:off x="7135247" y="505450"/>
            <a:ext cx="0" cy="530400"/>
          </a:xfrm>
          <a:prstGeom prst="straightConnector1">
            <a:avLst/>
          </a:prstGeom>
          <a:noFill/>
          <a:ln cap="flat" cmpd="sng" w="76200">
            <a:solidFill>
              <a:schemeClr val="dk1"/>
            </a:solidFill>
            <a:prstDash val="solid"/>
            <a:round/>
            <a:headEnd len="sm" w="sm" type="none"/>
            <a:tailEnd len="sm" w="sm" type="none"/>
          </a:ln>
        </p:spPr>
      </p:cxnSp>
      <p:cxnSp>
        <p:nvCxnSpPr>
          <p:cNvPr id="1387" name="Google Shape;1387;p13"/>
          <p:cNvCxnSpPr/>
          <p:nvPr/>
        </p:nvCxnSpPr>
        <p:spPr>
          <a:xfrm>
            <a:off x="8426413" y="493839"/>
            <a:ext cx="0" cy="553500"/>
          </a:xfrm>
          <a:prstGeom prst="straightConnector1">
            <a:avLst/>
          </a:prstGeom>
          <a:noFill/>
          <a:ln cap="flat" cmpd="sng" w="76200">
            <a:solidFill>
              <a:schemeClr val="dk1"/>
            </a:solidFill>
            <a:prstDash val="solid"/>
            <a:round/>
            <a:headEnd len="sm" w="sm" type="none"/>
            <a:tailEnd len="sm" w="sm" type="none"/>
          </a:ln>
        </p:spPr>
      </p:cxnSp>
      <p:cxnSp>
        <p:nvCxnSpPr>
          <p:cNvPr id="1388" name="Google Shape;1388;p13"/>
          <p:cNvCxnSpPr/>
          <p:nvPr/>
        </p:nvCxnSpPr>
        <p:spPr>
          <a:xfrm>
            <a:off x="5018580" y="1041649"/>
            <a:ext cx="1132500" cy="5700"/>
          </a:xfrm>
          <a:prstGeom prst="straightConnector1">
            <a:avLst/>
          </a:prstGeom>
          <a:noFill/>
          <a:ln cap="flat" cmpd="sng" w="76200">
            <a:solidFill>
              <a:schemeClr val="dk1"/>
            </a:solidFill>
            <a:prstDash val="solid"/>
            <a:round/>
            <a:headEnd len="sm" w="sm" type="none"/>
            <a:tailEnd len="sm" w="sm" type="none"/>
          </a:ln>
        </p:spPr>
      </p:cxnSp>
      <p:cxnSp>
        <p:nvCxnSpPr>
          <p:cNvPr id="1389" name="Google Shape;1389;p13"/>
          <p:cNvCxnSpPr/>
          <p:nvPr/>
        </p:nvCxnSpPr>
        <p:spPr>
          <a:xfrm>
            <a:off x="6304455" y="1053678"/>
            <a:ext cx="1116600" cy="0"/>
          </a:xfrm>
          <a:prstGeom prst="straightConnector1">
            <a:avLst/>
          </a:prstGeom>
          <a:noFill/>
          <a:ln cap="flat" cmpd="sng" w="76200">
            <a:solidFill>
              <a:schemeClr val="dk1"/>
            </a:solidFill>
            <a:prstDash val="solid"/>
            <a:round/>
            <a:headEnd len="sm" w="sm" type="none"/>
            <a:tailEnd len="sm" w="sm" type="none"/>
          </a:ln>
        </p:spPr>
      </p:cxnSp>
      <p:cxnSp>
        <p:nvCxnSpPr>
          <p:cNvPr id="1390" name="Google Shape;1390;p13"/>
          <p:cNvCxnSpPr/>
          <p:nvPr/>
        </p:nvCxnSpPr>
        <p:spPr>
          <a:xfrm flipH="1" rot="10800000">
            <a:off x="7518806" y="1047438"/>
            <a:ext cx="1119300" cy="12300"/>
          </a:xfrm>
          <a:prstGeom prst="straightConnector1">
            <a:avLst/>
          </a:prstGeom>
          <a:noFill/>
          <a:ln cap="flat" cmpd="sng" w="76200">
            <a:solidFill>
              <a:schemeClr val="dk1"/>
            </a:solidFill>
            <a:prstDash val="solid"/>
            <a:round/>
            <a:headEnd len="sm" w="sm" type="none"/>
            <a:tailEnd len="sm" w="sm" type="none"/>
          </a:ln>
        </p:spPr>
      </p:cxnSp>
      <p:cxnSp>
        <p:nvCxnSpPr>
          <p:cNvPr id="1391" name="Google Shape;1391;p13"/>
          <p:cNvCxnSpPr/>
          <p:nvPr/>
        </p:nvCxnSpPr>
        <p:spPr>
          <a:xfrm>
            <a:off x="5034455" y="910828"/>
            <a:ext cx="0" cy="126000"/>
          </a:xfrm>
          <a:prstGeom prst="straightConnector1">
            <a:avLst/>
          </a:prstGeom>
          <a:noFill/>
          <a:ln cap="flat" cmpd="sng" w="57150">
            <a:solidFill>
              <a:schemeClr val="dk1"/>
            </a:solidFill>
            <a:prstDash val="solid"/>
            <a:round/>
            <a:headEnd len="sm" w="sm" type="none"/>
            <a:tailEnd len="sm" w="sm" type="none"/>
          </a:ln>
        </p:spPr>
      </p:cxnSp>
      <p:cxnSp>
        <p:nvCxnSpPr>
          <p:cNvPr id="1392" name="Google Shape;1392;p13"/>
          <p:cNvCxnSpPr/>
          <p:nvPr/>
        </p:nvCxnSpPr>
        <p:spPr>
          <a:xfrm>
            <a:off x="6309747" y="905001"/>
            <a:ext cx="0" cy="126000"/>
          </a:xfrm>
          <a:prstGeom prst="straightConnector1">
            <a:avLst/>
          </a:prstGeom>
          <a:noFill/>
          <a:ln cap="flat" cmpd="sng" w="57150">
            <a:solidFill>
              <a:schemeClr val="dk1"/>
            </a:solidFill>
            <a:prstDash val="solid"/>
            <a:round/>
            <a:headEnd len="sm" w="sm" type="none"/>
            <a:tailEnd len="sm" w="sm" type="none"/>
          </a:ln>
        </p:spPr>
      </p:cxnSp>
      <p:cxnSp>
        <p:nvCxnSpPr>
          <p:cNvPr id="1393" name="Google Shape;1393;p13"/>
          <p:cNvCxnSpPr/>
          <p:nvPr/>
        </p:nvCxnSpPr>
        <p:spPr>
          <a:xfrm>
            <a:off x="7537413" y="892969"/>
            <a:ext cx="0" cy="160800"/>
          </a:xfrm>
          <a:prstGeom prst="straightConnector1">
            <a:avLst/>
          </a:prstGeom>
          <a:noFill/>
          <a:ln cap="flat" cmpd="sng" w="57150">
            <a:solidFill>
              <a:schemeClr val="dk1"/>
            </a:solidFill>
            <a:prstDash val="solid"/>
            <a:round/>
            <a:headEnd len="sm" w="sm" type="none"/>
            <a:tailEnd len="sm" w="sm" type="none"/>
          </a:ln>
        </p:spPr>
      </p:cxnSp>
      <p:sp>
        <p:nvSpPr>
          <p:cNvPr id="1394" name="Google Shape;1394;p13"/>
          <p:cNvSpPr txBox="1"/>
          <p:nvPr/>
        </p:nvSpPr>
        <p:spPr>
          <a:xfrm>
            <a:off x="5584789" y="607270"/>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395" name="Google Shape;1395;p13"/>
          <p:cNvSpPr txBox="1"/>
          <p:nvPr/>
        </p:nvSpPr>
        <p:spPr>
          <a:xfrm>
            <a:off x="6862726" y="606398"/>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396" name="Google Shape;1396;p13"/>
          <p:cNvSpPr txBox="1"/>
          <p:nvPr/>
        </p:nvSpPr>
        <p:spPr>
          <a:xfrm>
            <a:off x="8108913" y="625129"/>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397" name="Google Shape;1397;p13"/>
          <p:cNvSpPr txBox="1"/>
          <p:nvPr/>
        </p:nvSpPr>
        <p:spPr>
          <a:xfrm>
            <a:off x="5050330" y="931422"/>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398" name="Google Shape;1398;p13"/>
          <p:cNvSpPr txBox="1"/>
          <p:nvPr/>
        </p:nvSpPr>
        <p:spPr>
          <a:xfrm>
            <a:off x="6336205" y="922023"/>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399" name="Google Shape;1399;p13"/>
          <p:cNvSpPr txBox="1"/>
          <p:nvPr/>
        </p:nvSpPr>
        <p:spPr>
          <a:xfrm>
            <a:off x="7587227" y="939856"/>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1400" name="Google Shape;1400;p13"/>
          <p:cNvCxnSpPr/>
          <p:nvPr/>
        </p:nvCxnSpPr>
        <p:spPr>
          <a:xfrm>
            <a:off x="8638080" y="1041649"/>
            <a:ext cx="0" cy="3887400"/>
          </a:xfrm>
          <a:prstGeom prst="straightConnector1">
            <a:avLst/>
          </a:prstGeom>
          <a:noFill/>
          <a:ln cap="flat" cmpd="sng" w="76200">
            <a:solidFill>
              <a:schemeClr val="dk1"/>
            </a:solidFill>
            <a:prstDash val="solid"/>
            <a:round/>
            <a:headEnd len="sm" w="sm" type="none"/>
            <a:tailEnd len="sm" w="sm" type="none"/>
          </a:ln>
        </p:spPr>
      </p:cxnSp>
      <p:cxnSp>
        <p:nvCxnSpPr>
          <p:cNvPr id="1401" name="Google Shape;1401;p13"/>
          <p:cNvCxnSpPr/>
          <p:nvPr/>
        </p:nvCxnSpPr>
        <p:spPr>
          <a:xfrm>
            <a:off x="3706247" y="1768078"/>
            <a:ext cx="3429000" cy="0"/>
          </a:xfrm>
          <a:prstGeom prst="straightConnector1">
            <a:avLst/>
          </a:prstGeom>
          <a:noFill/>
          <a:ln cap="flat" cmpd="sng" w="76200">
            <a:solidFill>
              <a:schemeClr val="dk1"/>
            </a:solidFill>
            <a:prstDash val="solid"/>
            <a:round/>
            <a:headEnd len="sm" w="sm" type="none"/>
            <a:tailEnd len="sm" w="sm" type="none"/>
          </a:ln>
        </p:spPr>
      </p:cxnSp>
      <p:cxnSp>
        <p:nvCxnSpPr>
          <p:cNvPr id="1402" name="Google Shape;1402;p13"/>
          <p:cNvCxnSpPr/>
          <p:nvPr/>
        </p:nvCxnSpPr>
        <p:spPr>
          <a:xfrm>
            <a:off x="7135247" y="1182411"/>
            <a:ext cx="0" cy="3139500"/>
          </a:xfrm>
          <a:prstGeom prst="straightConnector1">
            <a:avLst/>
          </a:prstGeom>
          <a:noFill/>
          <a:ln cap="flat" cmpd="sng" w="76200">
            <a:solidFill>
              <a:schemeClr val="dk1"/>
            </a:solidFill>
            <a:prstDash val="solid"/>
            <a:round/>
            <a:headEnd len="sm" w="sm" type="none"/>
            <a:tailEnd len="sm" w="sm" type="none"/>
          </a:ln>
        </p:spPr>
      </p:cxnSp>
      <p:cxnSp>
        <p:nvCxnSpPr>
          <p:cNvPr id="1403" name="Google Shape;1403;p13"/>
          <p:cNvCxnSpPr/>
          <p:nvPr/>
        </p:nvCxnSpPr>
        <p:spPr>
          <a:xfrm>
            <a:off x="7135247" y="4321969"/>
            <a:ext cx="677400" cy="0"/>
          </a:xfrm>
          <a:prstGeom prst="straightConnector1">
            <a:avLst/>
          </a:prstGeom>
          <a:noFill/>
          <a:ln cap="flat" cmpd="sng" w="76200">
            <a:solidFill>
              <a:schemeClr val="dk1"/>
            </a:solidFill>
            <a:prstDash val="solid"/>
            <a:round/>
            <a:headEnd len="sm" w="sm" type="none"/>
            <a:tailEnd len="sm" w="sm" type="none"/>
          </a:ln>
        </p:spPr>
      </p:cxnSp>
      <p:cxnSp>
        <p:nvCxnSpPr>
          <p:cNvPr id="1404" name="Google Shape;1404;p13"/>
          <p:cNvCxnSpPr/>
          <p:nvPr/>
        </p:nvCxnSpPr>
        <p:spPr>
          <a:xfrm>
            <a:off x="7931642" y="4929188"/>
            <a:ext cx="706500" cy="0"/>
          </a:xfrm>
          <a:prstGeom prst="straightConnector1">
            <a:avLst/>
          </a:prstGeom>
          <a:noFill/>
          <a:ln cap="flat" cmpd="sng" w="76200">
            <a:solidFill>
              <a:schemeClr val="dk1"/>
            </a:solidFill>
            <a:prstDash val="solid"/>
            <a:round/>
            <a:headEnd len="sm" w="sm" type="none"/>
            <a:tailEnd len="sm" w="sm" type="none"/>
          </a:ln>
        </p:spPr>
      </p:cxnSp>
      <p:cxnSp>
        <p:nvCxnSpPr>
          <p:cNvPr id="1405" name="Google Shape;1405;p13"/>
          <p:cNvCxnSpPr/>
          <p:nvPr/>
        </p:nvCxnSpPr>
        <p:spPr>
          <a:xfrm rot="10800000">
            <a:off x="7960747" y="4205888"/>
            <a:ext cx="0" cy="723300"/>
          </a:xfrm>
          <a:prstGeom prst="straightConnector1">
            <a:avLst/>
          </a:prstGeom>
          <a:noFill/>
          <a:ln cap="flat" cmpd="sng" w="76200">
            <a:solidFill>
              <a:schemeClr val="dk1"/>
            </a:solidFill>
            <a:prstDash val="solid"/>
            <a:round/>
            <a:headEnd len="sm" w="sm" type="none"/>
            <a:tailEnd len="sm" w="sm" type="none"/>
          </a:ln>
        </p:spPr>
      </p:cxnSp>
      <p:cxnSp>
        <p:nvCxnSpPr>
          <p:cNvPr id="1406" name="Google Shape;1406;p13"/>
          <p:cNvCxnSpPr/>
          <p:nvPr/>
        </p:nvCxnSpPr>
        <p:spPr>
          <a:xfrm>
            <a:off x="7712038" y="4321969"/>
            <a:ext cx="0" cy="482100"/>
          </a:xfrm>
          <a:prstGeom prst="straightConnector1">
            <a:avLst/>
          </a:prstGeom>
          <a:noFill/>
          <a:ln cap="flat" cmpd="sng" w="76200">
            <a:solidFill>
              <a:schemeClr val="dk1"/>
            </a:solidFill>
            <a:prstDash val="solid"/>
            <a:round/>
            <a:headEnd len="sm" w="sm" type="none"/>
            <a:tailEnd len="sm" w="sm" type="none"/>
          </a:ln>
        </p:spPr>
      </p:cxnSp>
      <p:cxnSp>
        <p:nvCxnSpPr>
          <p:cNvPr id="1407" name="Google Shape;1407;p13"/>
          <p:cNvCxnSpPr/>
          <p:nvPr/>
        </p:nvCxnSpPr>
        <p:spPr>
          <a:xfrm>
            <a:off x="7712038" y="4804172"/>
            <a:ext cx="227700" cy="0"/>
          </a:xfrm>
          <a:prstGeom prst="straightConnector1">
            <a:avLst/>
          </a:prstGeom>
          <a:noFill/>
          <a:ln cap="flat" cmpd="sng" w="76200">
            <a:solidFill>
              <a:schemeClr val="dk1"/>
            </a:solidFill>
            <a:prstDash val="solid"/>
            <a:round/>
            <a:headEnd len="sm" w="sm" type="none"/>
            <a:tailEnd len="sm" w="sm" type="none"/>
          </a:ln>
        </p:spPr>
      </p:cxnSp>
      <p:cxnSp>
        <p:nvCxnSpPr>
          <p:cNvPr id="1408" name="Google Shape;1408;p13"/>
          <p:cNvCxnSpPr/>
          <p:nvPr/>
        </p:nvCxnSpPr>
        <p:spPr>
          <a:xfrm>
            <a:off x="7135247" y="3857625"/>
            <a:ext cx="661200" cy="0"/>
          </a:xfrm>
          <a:prstGeom prst="straightConnector1">
            <a:avLst/>
          </a:prstGeom>
          <a:noFill/>
          <a:ln cap="flat" cmpd="sng" w="76200">
            <a:solidFill>
              <a:schemeClr val="dk1"/>
            </a:solidFill>
            <a:prstDash val="solid"/>
            <a:round/>
            <a:headEnd len="sm" w="sm" type="none"/>
            <a:tailEnd len="sm" w="sm" type="none"/>
          </a:ln>
        </p:spPr>
      </p:cxnSp>
      <p:sp>
        <p:nvSpPr>
          <p:cNvPr id="1409" name="Google Shape;1409;p13"/>
          <p:cNvSpPr/>
          <p:nvPr/>
        </p:nvSpPr>
        <p:spPr>
          <a:xfrm rot="5400000">
            <a:off x="7657997" y="4455843"/>
            <a:ext cx="330300" cy="1482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410" name="Google Shape;1410;p13"/>
          <p:cNvCxnSpPr/>
          <p:nvPr/>
        </p:nvCxnSpPr>
        <p:spPr>
          <a:xfrm rot="10800000">
            <a:off x="7966039" y="3160997"/>
            <a:ext cx="0" cy="928800"/>
          </a:xfrm>
          <a:prstGeom prst="straightConnector1">
            <a:avLst/>
          </a:prstGeom>
          <a:noFill/>
          <a:ln cap="flat" cmpd="sng" w="76200">
            <a:solidFill>
              <a:schemeClr val="dk1"/>
            </a:solidFill>
            <a:prstDash val="solid"/>
            <a:round/>
            <a:headEnd len="sm" w="sm" type="none"/>
            <a:tailEnd len="sm" w="sm" type="none"/>
          </a:ln>
        </p:spPr>
      </p:cxnSp>
      <p:cxnSp>
        <p:nvCxnSpPr>
          <p:cNvPr id="1411" name="Google Shape;1411;p13"/>
          <p:cNvCxnSpPr/>
          <p:nvPr/>
        </p:nvCxnSpPr>
        <p:spPr>
          <a:xfrm flipH="1" rot="10800000">
            <a:off x="7960747" y="1608253"/>
            <a:ext cx="5400" cy="1445700"/>
          </a:xfrm>
          <a:prstGeom prst="straightConnector1">
            <a:avLst/>
          </a:prstGeom>
          <a:noFill/>
          <a:ln cap="flat" cmpd="sng" w="76200">
            <a:solidFill>
              <a:schemeClr val="dk1"/>
            </a:solidFill>
            <a:prstDash val="solid"/>
            <a:round/>
            <a:headEnd len="sm" w="sm" type="none"/>
            <a:tailEnd len="sm" w="sm" type="none"/>
          </a:ln>
        </p:spPr>
      </p:cxnSp>
      <p:sp>
        <p:nvSpPr>
          <p:cNvPr id="1412" name="Google Shape;1412;p13"/>
          <p:cNvSpPr/>
          <p:nvPr/>
        </p:nvSpPr>
        <p:spPr>
          <a:xfrm>
            <a:off x="7135247" y="1182411"/>
            <a:ext cx="288300" cy="496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413" name="Google Shape;1413;p13"/>
          <p:cNvSpPr/>
          <p:nvPr/>
        </p:nvSpPr>
        <p:spPr>
          <a:xfrm>
            <a:off x="7415706" y="1448353"/>
            <a:ext cx="375600" cy="2304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414" name="Google Shape;1414;p13"/>
          <p:cNvSpPr/>
          <p:nvPr/>
        </p:nvSpPr>
        <p:spPr>
          <a:xfrm>
            <a:off x="7423642" y="1182411"/>
            <a:ext cx="372900" cy="265800"/>
          </a:xfrm>
          <a:prstGeom prst="bevel">
            <a:avLst>
              <a:gd fmla="val 12500" name="adj"/>
            </a:avLst>
          </a:prstGeom>
          <a:noFill/>
          <a:ln cap="flat" cmpd="sng" w="5715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415" name="Google Shape;1415;p13"/>
          <p:cNvCxnSpPr/>
          <p:nvPr/>
        </p:nvCxnSpPr>
        <p:spPr>
          <a:xfrm>
            <a:off x="7465862" y="1207582"/>
            <a:ext cx="283200" cy="204300"/>
          </a:xfrm>
          <a:prstGeom prst="straightConnector1">
            <a:avLst/>
          </a:prstGeom>
          <a:noFill/>
          <a:ln cap="flat" cmpd="sng" w="57150">
            <a:solidFill>
              <a:schemeClr val="dk1"/>
            </a:solidFill>
            <a:prstDash val="solid"/>
            <a:round/>
            <a:headEnd len="sm" w="sm" type="none"/>
            <a:tailEnd len="sm" w="sm" type="none"/>
          </a:ln>
        </p:spPr>
      </p:cxnSp>
      <p:cxnSp>
        <p:nvCxnSpPr>
          <p:cNvPr id="1416" name="Google Shape;1416;p13"/>
          <p:cNvCxnSpPr/>
          <p:nvPr/>
        </p:nvCxnSpPr>
        <p:spPr>
          <a:xfrm flipH="1">
            <a:off x="7465880" y="1207582"/>
            <a:ext cx="283200" cy="204300"/>
          </a:xfrm>
          <a:prstGeom prst="straightConnector1">
            <a:avLst/>
          </a:prstGeom>
          <a:noFill/>
          <a:ln cap="flat" cmpd="sng" w="57150">
            <a:solidFill>
              <a:schemeClr val="dk1"/>
            </a:solidFill>
            <a:prstDash val="solid"/>
            <a:round/>
            <a:headEnd len="sm" w="sm" type="none"/>
            <a:tailEnd len="sm" w="sm" type="none"/>
          </a:ln>
        </p:spPr>
      </p:cxnSp>
      <p:cxnSp>
        <p:nvCxnSpPr>
          <p:cNvPr id="1417" name="Google Shape;1417;p13"/>
          <p:cNvCxnSpPr/>
          <p:nvPr/>
        </p:nvCxnSpPr>
        <p:spPr>
          <a:xfrm>
            <a:off x="3965539" y="1200271"/>
            <a:ext cx="7800" cy="572700"/>
          </a:xfrm>
          <a:prstGeom prst="straightConnector1">
            <a:avLst/>
          </a:prstGeom>
          <a:noFill/>
          <a:ln cap="flat" cmpd="sng" w="76200">
            <a:solidFill>
              <a:schemeClr val="dk1"/>
            </a:solidFill>
            <a:prstDash val="solid"/>
            <a:round/>
            <a:headEnd len="sm" w="sm" type="none"/>
            <a:tailEnd len="sm" w="sm" type="none"/>
          </a:ln>
        </p:spPr>
      </p:cxnSp>
      <p:cxnSp>
        <p:nvCxnSpPr>
          <p:cNvPr id="1418" name="Google Shape;1418;p13"/>
          <p:cNvCxnSpPr/>
          <p:nvPr/>
        </p:nvCxnSpPr>
        <p:spPr>
          <a:xfrm>
            <a:off x="3960247" y="1196578"/>
            <a:ext cx="190500" cy="0"/>
          </a:xfrm>
          <a:prstGeom prst="straightConnector1">
            <a:avLst/>
          </a:prstGeom>
          <a:noFill/>
          <a:ln cap="flat" cmpd="sng" w="76200">
            <a:solidFill>
              <a:schemeClr val="dk1"/>
            </a:solidFill>
            <a:prstDash val="solid"/>
            <a:round/>
            <a:headEnd len="sm" w="sm" type="none"/>
            <a:tailEnd len="sm" w="sm" type="none"/>
          </a:ln>
        </p:spPr>
      </p:cxnSp>
      <p:cxnSp>
        <p:nvCxnSpPr>
          <p:cNvPr id="1419" name="Google Shape;1419;p13"/>
          <p:cNvCxnSpPr/>
          <p:nvPr/>
        </p:nvCxnSpPr>
        <p:spPr>
          <a:xfrm>
            <a:off x="4256580" y="1196578"/>
            <a:ext cx="618600" cy="11100"/>
          </a:xfrm>
          <a:prstGeom prst="straightConnector1">
            <a:avLst/>
          </a:prstGeom>
          <a:noFill/>
          <a:ln cap="flat" cmpd="sng" w="76200">
            <a:solidFill>
              <a:schemeClr val="dk1"/>
            </a:solidFill>
            <a:prstDash val="solid"/>
            <a:round/>
            <a:headEnd len="sm" w="sm" type="none"/>
            <a:tailEnd len="sm" w="sm" type="none"/>
          </a:ln>
        </p:spPr>
      </p:cxnSp>
      <p:cxnSp>
        <p:nvCxnSpPr>
          <p:cNvPr id="1420" name="Google Shape;1420;p13"/>
          <p:cNvCxnSpPr/>
          <p:nvPr/>
        </p:nvCxnSpPr>
        <p:spPr>
          <a:xfrm>
            <a:off x="5018580" y="1196578"/>
            <a:ext cx="1148100" cy="11100"/>
          </a:xfrm>
          <a:prstGeom prst="straightConnector1">
            <a:avLst/>
          </a:prstGeom>
          <a:noFill/>
          <a:ln cap="flat" cmpd="sng" w="76200">
            <a:solidFill>
              <a:schemeClr val="dk1"/>
            </a:solidFill>
            <a:prstDash val="solid"/>
            <a:round/>
            <a:headEnd len="sm" w="sm" type="none"/>
            <a:tailEnd len="sm" w="sm" type="none"/>
          </a:ln>
        </p:spPr>
      </p:cxnSp>
      <p:cxnSp>
        <p:nvCxnSpPr>
          <p:cNvPr id="1421" name="Google Shape;1421;p13"/>
          <p:cNvCxnSpPr/>
          <p:nvPr/>
        </p:nvCxnSpPr>
        <p:spPr>
          <a:xfrm>
            <a:off x="6267414" y="1207582"/>
            <a:ext cx="867900" cy="0"/>
          </a:xfrm>
          <a:prstGeom prst="straightConnector1">
            <a:avLst/>
          </a:prstGeom>
          <a:noFill/>
          <a:ln cap="flat" cmpd="sng" w="76200">
            <a:solidFill>
              <a:schemeClr val="dk1"/>
            </a:solidFill>
            <a:prstDash val="solid"/>
            <a:round/>
            <a:headEnd len="sm" w="sm" type="none"/>
            <a:tailEnd len="sm" w="sm" type="none"/>
          </a:ln>
        </p:spPr>
      </p:cxnSp>
      <p:cxnSp>
        <p:nvCxnSpPr>
          <p:cNvPr id="1422" name="Google Shape;1422;p13"/>
          <p:cNvCxnSpPr/>
          <p:nvPr/>
        </p:nvCxnSpPr>
        <p:spPr>
          <a:xfrm>
            <a:off x="4256580" y="1207582"/>
            <a:ext cx="0" cy="107700"/>
          </a:xfrm>
          <a:prstGeom prst="straightConnector1">
            <a:avLst/>
          </a:prstGeom>
          <a:noFill/>
          <a:ln cap="flat" cmpd="sng" w="57150">
            <a:solidFill>
              <a:schemeClr val="dk1"/>
            </a:solidFill>
            <a:prstDash val="solid"/>
            <a:round/>
            <a:headEnd len="sm" w="sm" type="none"/>
            <a:tailEnd len="sm" w="sm" type="none"/>
          </a:ln>
        </p:spPr>
      </p:cxnSp>
      <p:cxnSp>
        <p:nvCxnSpPr>
          <p:cNvPr id="1423" name="Google Shape;1423;p13"/>
          <p:cNvCxnSpPr/>
          <p:nvPr/>
        </p:nvCxnSpPr>
        <p:spPr>
          <a:xfrm>
            <a:off x="4256580" y="1384102"/>
            <a:ext cx="0" cy="107700"/>
          </a:xfrm>
          <a:prstGeom prst="straightConnector1">
            <a:avLst/>
          </a:prstGeom>
          <a:noFill/>
          <a:ln cap="flat" cmpd="sng" w="57150">
            <a:solidFill>
              <a:schemeClr val="dk1"/>
            </a:solidFill>
            <a:prstDash val="solid"/>
            <a:round/>
            <a:headEnd len="sm" w="sm" type="none"/>
            <a:tailEnd len="sm" w="sm" type="none"/>
          </a:ln>
        </p:spPr>
      </p:cxnSp>
      <p:cxnSp>
        <p:nvCxnSpPr>
          <p:cNvPr id="1424" name="Google Shape;1424;p13"/>
          <p:cNvCxnSpPr/>
          <p:nvPr/>
        </p:nvCxnSpPr>
        <p:spPr>
          <a:xfrm>
            <a:off x="4256580" y="1479332"/>
            <a:ext cx="359700" cy="0"/>
          </a:xfrm>
          <a:prstGeom prst="straightConnector1">
            <a:avLst/>
          </a:prstGeom>
          <a:noFill/>
          <a:ln cap="flat" cmpd="sng" w="57150">
            <a:solidFill>
              <a:schemeClr val="dk1"/>
            </a:solidFill>
            <a:prstDash val="solid"/>
            <a:round/>
            <a:headEnd len="sm" w="sm" type="none"/>
            <a:tailEnd len="sm" w="sm" type="none"/>
          </a:ln>
        </p:spPr>
      </p:cxnSp>
      <p:cxnSp>
        <p:nvCxnSpPr>
          <p:cNvPr id="1425" name="Google Shape;1425;p13"/>
          <p:cNvCxnSpPr/>
          <p:nvPr/>
        </p:nvCxnSpPr>
        <p:spPr>
          <a:xfrm>
            <a:off x="4616414" y="1207582"/>
            <a:ext cx="0" cy="548400"/>
          </a:xfrm>
          <a:prstGeom prst="straightConnector1">
            <a:avLst/>
          </a:prstGeom>
          <a:noFill/>
          <a:ln cap="flat" cmpd="sng" w="76200">
            <a:solidFill>
              <a:schemeClr val="dk1"/>
            </a:solidFill>
            <a:prstDash val="solid"/>
            <a:round/>
            <a:headEnd len="sm" w="sm" type="none"/>
            <a:tailEnd len="sm" w="sm" type="none"/>
          </a:ln>
        </p:spPr>
      </p:cxnSp>
      <p:sp>
        <p:nvSpPr>
          <p:cNvPr id="1426" name="Google Shape;1426;p13"/>
          <p:cNvSpPr txBox="1"/>
          <p:nvPr/>
        </p:nvSpPr>
        <p:spPr>
          <a:xfrm>
            <a:off x="4298914" y="1302688"/>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1427" name="Google Shape;1427;p13"/>
          <p:cNvSpPr txBox="1"/>
          <p:nvPr/>
        </p:nvSpPr>
        <p:spPr>
          <a:xfrm>
            <a:off x="4039622" y="1552791"/>
            <a:ext cx="492300" cy="1515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cxnSp>
        <p:nvCxnSpPr>
          <p:cNvPr id="1428" name="Google Shape;1428;p13"/>
          <p:cNvCxnSpPr/>
          <p:nvPr/>
        </p:nvCxnSpPr>
        <p:spPr>
          <a:xfrm>
            <a:off x="4976247" y="1466213"/>
            <a:ext cx="0" cy="319800"/>
          </a:xfrm>
          <a:prstGeom prst="straightConnector1">
            <a:avLst/>
          </a:prstGeom>
          <a:noFill/>
          <a:ln cap="flat" cmpd="sng" w="76200">
            <a:solidFill>
              <a:schemeClr val="dk1"/>
            </a:solidFill>
            <a:prstDash val="solid"/>
            <a:round/>
            <a:headEnd len="sm" w="sm" type="none"/>
            <a:tailEnd len="sm" w="sm" type="none"/>
          </a:ln>
        </p:spPr>
      </p:cxnSp>
      <p:cxnSp>
        <p:nvCxnSpPr>
          <p:cNvPr id="1429" name="Google Shape;1429;p13"/>
          <p:cNvCxnSpPr/>
          <p:nvPr/>
        </p:nvCxnSpPr>
        <p:spPr>
          <a:xfrm>
            <a:off x="5230247" y="1464469"/>
            <a:ext cx="0" cy="303600"/>
          </a:xfrm>
          <a:prstGeom prst="straightConnector1">
            <a:avLst/>
          </a:prstGeom>
          <a:noFill/>
          <a:ln cap="flat" cmpd="sng" w="76200">
            <a:solidFill>
              <a:schemeClr val="dk1"/>
            </a:solidFill>
            <a:prstDash val="solid"/>
            <a:round/>
            <a:headEnd len="sm" w="sm" type="none"/>
            <a:tailEnd len="sm" w="sm" type="none"/>
          </a:ln>
        </p:spPr>
      </p:cxnSp>
      <p:cxnSp>
        <p:nvCxnSpPr>
          <p:cNvPr id="1430" name="Google Shape;1430;p13"/>
          <p:cNvCxnSpPr/>
          <p:nvPr/>
        </p:nvCxnSpPr>
        <p:spPr>
          <a:xfrm>
            <a:off x="5494831" y="1464469"/>
            <a:ext cx="0" cy="303600"/>
          </a:xfrm>
          <a:prstGeom prst="straightConnector1">
            <a:avLst/>
          </a:prstGeom>
          <a:noFill/>
          <a:ln cap="flat" cmpd="sng" w="76200">
            <a:solidFill>
              <a:schemeClr val="dk1"/>
            </a:solidFill>
            <a:prstDash val="solid"/>
            <a:round/>
            <a:headEnd len="sm" w="sm" type="none"/>
            <a:tailEnd len="sm" w="sm" type="none"/>
          </a:ln>
        </p:spPr>
      </p:cxnSp>
      <p:cxnSp>
        <p:nvCxnSpPr>
          <p:cNvPr id="1431" name="Google Shape;1431;p13"/>
          <p:cNvCxnSpPr/>
          <p:nvPr/>
        </p:nvCxnSpPr>
        <p:spPr>
          <a:xfrm>
            <a:off x="5336080" y="1464469"/>
            <a:ext cx="164100" cy="0"/>
          </a:xfrm>
          <a:prstGeom prst="straightConnector1">
            <a:avLst/>
          </a:prstGeom>
          <a:noFill/>
          <a:ln cap="flat" cmpd="sng" w="76200">
            <a:solidFill>
              <a:schemeClr val="dk1"/>
            </a:solidFill>
            <a:prstDash val="solid"/>
            <a:round/>
            <a:headEnd len="sm" w="sm" type="none"/>
            <a:tailEnd len="sm" w="sm" type="none"/>
          </a:ln>
        </p:spPr>
      </p:cxnSp>
      <p:cxnSp>
        <p:nvCxnSpPr>
          <p:cNvPr id="1432" name="Google Shape;1432;p13"/>
          <p:cNvCxnSpPr/>
          <p:nvPr/>
        </p:nvCxnSpPr>
        <p:spPr>
          <a:xfrm>
            <a:off x="4976247" y="1464469"/>
            <a:ext cx="148200" cy="0"/>
          </a:xfrm>
          <a:prstGeom prst="straightConnector1">
            <a:avLst/>
          </a:prstGeom>
          <a:noFill/>
          <a:ln cap="flat" cmpd="sng" w="76200">
            <a:solidFill>
              <a:schemeClr val="dk1"/>
            </a:solidFill>
            <a:prstDash val="solid"/>
            <a:round/>
            <a:headEnd len="sm" w="sm" type="none"/>
            <a:tailEnd len="sm" w="sm" type="none"/>
          </a:ln>
        </p:spPr>
      </p:cxnSp>
      <p:cxnSp>
        <p:nvCxnSpPr>
          <p:cNvPr id="1433" name="Google Shape;1433;p13"/>
          <p:cNvCxnSpPr/>
          <p:nvPr/>
        </p:nvCxnSpPr>
        <p:spPr>
          <a:xfrm>
            <a:off x="5018580" y="1207582"/>
            <a:ext cx="0" cy="150600"/>
          </a:xfrm>
          <a:prstGeom prst="straightConnector1">
            <a:avLst/>
          </a:prstGeom>
          <a:noFill/>
          <a:ln cap="flat" cmpd="sng" w="57150">
            <a:solidFill>
              <a:schemeClr val="dk1"/>
            </a:solidFill>
            <a:prstDash val="solid"/>
            <a:round/>
            <a:headEnd len="sm" w="sm" type="none"/>
            <a:tailEnd len="sm" w="sm" type="none"/>
          </a:ln>
        </p:spPr>
      </p:cxnSp>
      <p:cxnSp>
        <p:nvCxnSpPr>
          <p:cNvPr id="1434" name="Google Shape;1434;p13"/>
          <p:cNvCxnSpPr/>
          <p:nvPr/>
        </p:nvCxnSpPr>
        <p:spPr>
          <a:xfrm>
            <a:off x="5018580" y="1357313"/>
            <a:ext cx="232800" cy="0"/>
          </a:xfrm>
          <a:prstGeom prst="straightConnector1">
            <a:avLst/>
          </a:prstGeom>
          <a:noFill/>
          <a:ln cap="flat" cmpd="sng" w="57150">
            <a:solidFill>
              <a:schemeClr val="dk1"/>
            </a:solidFill>
            <a:prstDash val="solid"/>
            <a:round/>
            <a:headEnd len="sm" w="sm" type="none"/>
            <a:tailEnd len="sm" w="sm" type="none"/>
          </a:ln>
        </p:spPr>
      </p:cxnSp>
      <p:cxnSp>
        <p:nvCxnSpPr>
          <p:cNvPr id="1435" name="Google Shape;1435;p13"/>
          <p:cNvCxnSpPr/>
          <p:nvPr/>
        </p:nvCxnSpPr>
        <p:spPr>
          <a:xfrm>
            <a:off x="5505414" y="1207582"/>
            <a:ext cx="0" cy="149700"/>
          </a:xfrm>
          <a:prstGeom prst="straightConnector1">
            <a:avLst/>
          </a:prstGeom>
          <a:noFill/>
          <a:ln cap="flat" cmpd="sng" w="57150">
            <a:solidFill>
              <a:schemeClr val="dk1"/>
            </a:solidFill>
            <a:prstDash val="solid"/>
            <a:round/>
            <a:headEnd len="sm" w="sm" type="none"/>
            <a:tailEnd len="sm" w="sm" type="none"/>
          </a:ln>
        </p:spPr>
      </p:cxnSp>
      <p:cxnSp>
        <p:nvCxnSpPr>
          <p:cNvPr id="1436" name="Google Shape;1436;p13"/>
          <p:cNvCxnSpPr/>
          <p:nvPr/>
        </p:nvCxnSpPr>
        <p:spPr>
          <a:xfrm>
            <a:off x="5336080" y="1358184"/>
            <a:ext cx="164100" cy="0"/>
          </a:xfrm>
          <a:prstGeom prst="straightConnector1">
            <a:avLst/>
          </a:prstGeom>
          <a:noFill/>
          <a:ln cap="flat" cmpd="sng" w="57150">
            <a:solidFill>
              <a:schemeClr val="dk1"/>
            </a:solidFill>
            <a:prstDash val="solid"/>
            <a:round/>
            <a:headEnd len="sm" w="sm" type="none"/>
            <a:tailEnd len="sm" w="sm" type="none"/>
          </a:ln>
        </p:spPr>
      </p:cxnSp>
      <p:sp>
        <p:nvSpPr>
          <p:cNvPr id="1437" name="Google Shape;1437;p13"/>
          <p:cNvSpPr txBox="1"/>
          <p:nvPr/>
        </p:nvSpPr>
        <p:spPr>
          <a:xfrm>
            <a:off x="5050330" y="1244397"/>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438" name="Google Shape;1438;p13"/>
          <p:cNvSpPr txBox="1"/>
          <p:nvPr/>
        </p:nvSpPr>
        <p:spPr>
          <a:xfrm>
            <a:off x="6352080" y="1239166"/>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1439" name="Google Shape;1439;p13"/>
          <p:cNvCxnSpPr/>
          <p:nvPr/>
        </p:nvCxnSpPr>
        <p:spPr>
          <a:xfrm>
            <a:off x="5886414" y="1207582"/>
            <a:ext cx="0" cy="548400"/>
          </a:xfrm>
          <a:prstGeom prst="straightConnector1">
            <a:avLst/>
          </a:prstGeom>
          <a:noFill/>
          <a:ln cap="flat" cmpd="sng" w="76200">
            <a:solidFill>
              <a:schemeClr val="dk1"/>
            </a:solidFill>
            <a:prstDash val="solid"/>
            <a:round/>
            <a:headEnd len="sm" w="sm" type="none"/>
            <a:tailEnd len="sm" w="sm" type="none"/>
          </a:ln>
        </p:spPr>
      </p:cxnSp>
      <p:cxnSp>
        <p:nvCxnSpPr>
          <p:cNvPr id="1440" name="Google Shape;1440;p13"/>
          <p:cNvCxnSpPr/>
          <p:nvPr/>
        </p:nvCxnSpPr>
        <p:spPr>
          <a:xfrm>
            <a:off x="6246247" y="1466213"/>
            <a:ext cx="0" cy="319800"/>
          </a:xfrm>
          <a:prstGeom prst="straightConnector1">
            <a:avLst/>
          </a:prstGeom>
          <a:noFill/>
          <a:ln cap="flat" cmpd="sng" w="76200">
            <a:solidFill>
              <a:schemeClr val="dk1"/>
            </a:solidFill>
            <a:prstDash val="solid"/>
            <a:round/>
            <a:headEnd len="sm" w="sm" type="none"/>
            <a:tailEnd len="sm" w="sm" type="none"/>
          </a:ln>
        </p:spPr>
      </p:cxnSp>
      <p:cxnSp>
        <p:nvCxnSpPr>
          <p:cNvPr id="1441" name="Google Shape;1441;p13"/>
          <p:cNvCxnSpPr/>
          <p:nvPr/>
        </p:nvCxnSpPr>
        <p:spPr>
          <a:xfrm>
            <a:off x="6500247" y="1464469"/>
            <a:ext cx="0" cy="303600"/>
          </a:xfrm>
          <a:prstGeom prst="straightConnector1">
            <a:avLst/>
          </a:prstGeom>
          <a:noFill/>
          <a:ln cap="flat" cmpd="sng" w="76200">
            <a:solidFill>
              <a:schemeClr val="dk1"/>
            </a:solidFill>
            <a:prstDash val="solid"/>
            <a:round/>
            <a:headEnd len="sm" w="sm" type="none"/>
            <a:tailEnd len="sm" w="sm" type="none"/>
          </a:ln>
        </p:spPr>
      </p:cxnSp>
      <p:cxnSp>
        <p:nvCxnSpPr>
          <p:cNvPr id="1442" name="Google Shape;1442;p13"/>
          <p:cNvCxnSpPr/>
          <p:nvPr/>
        </p:nvCxnSpPr>
        <p:spPr>
          <a:xfrm>
            <a:off x="6764831" y="1464469"/>
            <a:ext cx="0" cy="303600"/>
          </a:xfrm>
          <a:prstGeom prst="straightConnector1">
            <a:avLst/>
          </a:prstGeom>
          <a:noFill/>
          <a:ln cap="flat" cmpd="sng" w="76200">
            <a:solidFill>
              <a:schemeClr val="dk1"/>
            </a:solidFill>
            <a:prstDash val="solid"/>
            <a:round/>
            <a:headEnd len="sm" w="sm" type="none"/>
            <a:tailEnd len="sm" w="sm" type="none"/>
          </a:ln>
        </p:spPr>
      </p:cxnSp>
      <p:cxnSp>
        <p:nvCxnSpPr>
          <p:cNvPr id="1443" name="Google Shape;1443;p13"/>
          <p:cNvCxnSpPr/>
          <p:nvPr/>
        </p:nvCxnSpPr>
        <p:spPr>
          <a:xfrm>
            <a:off x="6606080" y="1464469"/>
            <a:ext cx="164100" cy="0"/>
          </a:xfrm>
          <a:prstGeom prst="straightConnector1">
            <a:avLst/>
          </a:prstGeom>
          <a:noFill/>
          <a:ln cap="flat" cmpd="sng" w="76200">
            <a:solidFill>
              <a:schemeClr val="dk1"/>
            </a:solidFill>
            <a:prstDash val="solid"/>
            <a:round/>
            <a:headEnd len="sm" w="sm" type="none"/>
            <a:tailEnd len="sm" w="sm" type="none"/>
          </a:ln>
        </p:spPr>
      </p:cxnSp>
      <p:cxnSp>
        <p:nvCxnSpPr>
          <p:cNvPr id="1444" name="Google Shape;1444;p13"/>
          <p:cNvCxnSpPr/>
          <p:nvPr/>
        </p:nvCxnSpPr>
        <p:spPr>
          <a:xfrm>
            <a:off x="6246247" y="1464469"/>
            <a:ext cx="148200" cy="0"/>
          </a:xfrm>
          <a:prstGeom prst="straightConnector1">
            <a:avLst/>
          </a:prstGeom>
          <a:noFill/>
          <a:ln cap="flat" cmpd="sng" w="76200">
            <a:solidFill>
              <a:schemeClr val="dk1"/>
            </a:solidFill>
            <a:prstDash val="solid"/>
            <a:round/>
            <a:headEnd len="sm" w="sm" type="none"/>
            <a:tailEnd len="sm" w="sm" type="none"/>
          </a:ln>
        </p:spPr>
      </p:cxnSp>
      <p:cxnSp>
        <p:nvCxnSpPr>
          <p:cNvPr id="1445" name="Google Shape;1445;p13"/>
          <p:cNvCxnSpPr/>
          <p:nvPr/>
        </p:nvCxnSpPr>
        <p:spPr>
          <a:xfrm>
            <a:off x="6288580" y="1207582"/>
            <a:ext cx="0" cy="150600"/>
          </a:xfrm>
          <a:prstGeom prst="straightConnector1">
            <a:avLst/>
          </a:prstGeom>
          <a:noFill/>
          <a:ln cap="flat" cmpd="sng" w="57150">
            <a:solidFill>
              <a:schemeClr val="dk1"/>
            </a:solidFill>
            <a:prstDash val="solid"/>
            <a:round/>
            <a:headEnd len="sm" w="sm" type="none"/>
            <a:tailEnd len="sm" w="sm" type="none"/>
          </a:ln>
        </p:spPr>
      </p:cxnSp>
      <p:cxnSp>
        <p:nvCxnSpPr>
          <p:cNvPr id="1446" name="Google Shape;1446;p13"/>
          <p:cNvCxnSpPr/>
          <p:nvPr/>
        </p:nvCxnSpPr>
        <p:spPr>
          <a:xfrm>
            <a:off x="6288580" y="1357313"/>
            <a:ext cx="232800" cy="0"/>
          </a:xfrm>
          <a:prstGeom prst="straightConnector1">
            <a:avLst/>
          </a:prstGeom>
          <a:noFill/>
          <a:ln cap="flat" cmpd="sng" w="57150">
            <a:solidFill>
              <a:schemeClr val="dk1"/>
            </a:solidFill>
            <a:prstDash val="solid"/>
            <a:round/>
            <a:headEnd len="sm" w="sm" type="none"/>
            <a:tailEnd len="sm" w="sm" type="none"/>
          </a:ln>
        </p:spPr>
      </p:cxnSp>
      <p:cxnSp>
        <p:nvCxnSpPr>
          <p:cNvPr id="1447" name="Google Shape;1447;p13"/>
          <p:cNvCxnSpPr/>
          <p:nvPr/>
        </p:nvCxnSpPr>
        <p:spPr>
          <a:xfrm>
            <a:off x="6775414" y="1207582"/>
            <a:ext cx="0" cy="149700"/>
          </a:xfrm>
          <a:prstGeom prst="straightConnector1">
            <a:avLst/>
          </a:prstGeom>
          <a:noFill/>
          <a:ln cap="flat" cmpd="sng" w="57150">
            <a:solidFill>
              <a:schemeClr val="dk1"/>
            </a:solidFill>
            <a:prstDash val="solid"/>
            <a:round/>
            <a:headEnd len="sm" w="sm" type="none"/>
            <a:tailEnd len="sm" w="sm" type="none"/>
          </a:ln>
        </p:spPr>
      </p:cxnSp>
      <p:cxnSp>
        <p:nvCxnSpPr>
          <p:cNvPr id="1448" name="Google Shape;1448;p13"/>
          <p:cNvCxnSpPr/>
          <p:nvPr/>
        </p:nvCxnSpPr>
        <p:spPr>
          <a:xfrm>
            <a:off x="6606080" y="1358184"/>
            <a:ext cx="164100" cy="0"/>
          </a:xfrm>
          <a:prstGeom prst="straightConnector1">
            <a:avLst/>
          </a:prstGeom>
          <a:noFill/>
          <a:ln cap="flat" cmpd="sng" w="57150">
            <a:solidFill>
              <a:schemeClr val="dk1"/>
            </a:solidFill>
            <a:prstDash val="solid"/>
            <a:round/>
            <a:headEnd len="sm" w="sm" type="none"/>
            <a:tailEnd len="sm" w="sm" type="none"/>
          </a:ln>
        </p:spPr>
      </p:cxnSp>
      <p:sp>
        <p:nvSpPr>
          <p:cNvPr id="1449" name="Google Shape;1449;p13"/>
          <p:cNvSpPr txBox="1"/>
          <p:nvPr/>
        </p:nvSpPr>
        <p:spPr>
          <a:xfrm>
            <a:off x="6862726" y="1401728"/>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450" name="Google Shape;1450;p13"/>
          <p:cNvSpPr txBox="1"/>
          <p:nvPr/>
        </p:nvSpPr>
        <p:spPr>
          <a:xfrm>
            <a:off x="5584789" y="1401728"/>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cxnSp>
        <p:nvCxnSpPr>
          <p:cNvPr id="1451" name="Google Shape;1451;p13"/>
          <p:cNvCxnSpPr/>
          <p:nvPr/>
        </p:nvCxnSpPr>
        <p:spPr>
          <a:xfrm>
            <a:off x="7135247" y="1660922"/>
            <a:ext cx="613800" cy="0"/>
          </a:xfrm>
          <a:prstGeom prst="straightConnector1">
            <a:avLst/>
          </a:prstGeom>
          <a:noFill/>
          <a:ln cap="flat" cmpd="sng" w="76200">
            <a:solidFill>
              <a:schemeClr val="dk1"/>
            </a:solidFill>
            <a:prstDash val="solid"/>
            <a:round/>
            <a:headEnd len="sm" w="sm" type="none"/>
            <a:tailEnd len="sm" w="sm" type="none"/>
          </a:ln>
        </p:spPr>
      </p:cxnSp>
      <p:cxnSp>
        <p:nvCxnSpPr>
          <p:cNvPr id="1452" name="Google Shape;1452;p13"/>
          <p:cNvCxnSpPr/>
          <p:nvPr/>
        </p:nvCxnSpPr>
        <p:spPr>
          <a:xfrm>
            <a:off x="7791413" y="1448353"/>
            <a:ext cx="0" cy="555600"/>
          </a:xfrm>
          <a:prstGeom prst="straightConnector1">
            <a:avLst/>
          </a:prstGeom>
          <a:noFill/>
          <a:ln cap="flat" cmpd="sng" w="76200">
            <a:solidFill>
              <a:schemeClr val="dk1"/>
            </a:solidFill>
            <a:prstDash val="solid"/>
            <a:round/>
            <a:headEnd len="sm" w="sm" type="none"/>
            <a:tailEnd len="sm" w="sm" type="none"/>
          </a:ln>
        </p:spPr>
      </p:cxnSp>
      <p:cxnSp>
        <p:nvCxnSpPr>
          <p:cNvPr id="1453" name="Google Shape;1453;p13"/>
          <p:cNvCxnSpPr/>
          <p:nvPr/>
        </p:nvCxnSpPr>
        <p:spPr>
          <a:xfrm>
            <a:off x="7796477" y="2071688"/>
            <a:ext cx="0" cy="982200"/>
          </a:xfrm>
          <a:prstGeom prst="straightConnector1">
            <a:avLst/>
          </a:prstGeom>
          <a:noFill/>
          <a:ln cap="flat" cmpd="sng" w="76200">
            <a:solidFill>
              <a:schemeClr val="dk1"/>
            </a:solidFill>
            <a:prstDash val="solid"/>
            <a:round/>
            <a:headEnd len="sm" w="sm" type="none"/>
            <a:tailEnd len="sm" w="sm" type="none"/>
          </a:ln>
        </p:spPr>
      </p:cxnSp>
      <p:cxnSp>
        <p:nvCxnSpPr>
          <p:cNvPr id="1454" name="Google Shape;1454;p13"/>
          <p:cNvCxnSpPr/>
          <p:nvPr/>
        </p:nvCxnSpPr>
        <p:spPr>
          <a:xfrm>
            <a:off x="7135247" y="2803922"/>
            <a:ext cx="661200" cy="0"/>
          </a:xfrm>
          <a:prstGeom prst="straightConnector1">
            <a:avLst/>
          </a:prstGeom>
          <a:noFill/>
          <a:ln cap="flat" cmpd="sng" w="76200">
            <a:solidFill>
              <a:schemeClr val="dk1"/>
            </a:solidFill>
            <a:prstDash val="solid"/>
            <a:round/>
            <a:headEnd len="sm" w="sm" type="none"/>
            <a:tailEnd len="sm" w="sm" type="none"/>
          </a:ln>
        </p:spPr>
      </p:cxnSp>
      <p:cxnSp>
        <p:nvCxnSpPr>
          <p:cNvPr id="1455" name="Google Shape;1455;p13"/>
          <p:cNvCxnSpPr/>
          <p:nvPr/>
        </p:nvCxnSpPr>
        <p:spPr>
          <a:xfrm>
            <a:off x="7135247" y="1946672"/>
            <a:ext cx="359700" cy="0"/>
          </a:xfrm>
          <a:prstGeom prst="straightConnector1">
            <a:avLst/>
          </a:prstGeom>
          <a:noFill/>
          <a:ln cap="flat" cmpd="sng" w="57150">
            <a:solidFill>
              <a:schemeClr val="dk1"/>
            </a:solidFill>
            <a:prstDash val="solid"/>
            <a:round/>
            <a:headEnd len="sm" w="sm" type="none"/>
            <a:tailEnd len="sm" w="sm" type="none"/>
          </a:ln>
        </p:spPr>
      </p:cxnSp>
      <p:cxnSp>
        <p:nvCxnSpPr>
          <p:cNvPr id="1456" name="Google Shape;1456;p13"/>
          <p:cNvCxnSpPr/>
          <p:nvPr/>
        </p:nvCxnSpPr>
        <p:spPr>
          <a:xfrm>
            <a:off x="7135247" y="2163370"/>
            <a:ext cx="359700" cy="0"/>
          </a:xfrm>
          <a:prstGeom prst="straightConnector1">
            <a:avLst/>
          </a:prstGeom>
          <a:noFill/>
          <a:ln cap="flat" cmpd="sng" w="57150">
            <a:solidFill>
              <a:schemeClr val="dk1"/>
            </a:solidFill>
            <a:prstDash val="solid"/>
            <a:round/>
            <a:headEnd len="sm" w="sm" type="none"/>
            <a:tailEnd len="sm" w="sm" type="none"/>
          </a:ln>
        </p:spPr>
      </p:cxnSp>
      <p:cxnSp>
        <p:nvCxnSpPr>
          <p:cNvPr id="1457" name="Google Shape;1457;p13"/>
          <p:cNvCxnSpPr/>
          <p:nvPr/>
        </p:nvCxnSpPr>
        <p:spPr>
          <a:xfrm>
            <a:off x="7135247" y="2393156"/>
            <a:ext cx="359700" cy="0"/>
          </a:xfrm>
          <a:prstGeom prst="straightConnector1">
            <a:avLst/>
          </a:prstGeom>
          <a:noFill/>
          <a:ln cap="flat" cmpd="sng" w="57150">
            <a:solidFill>
              <a:schemeClr val="dk1"/>
            </a:solidFill>
            <a:prstDash val="solid"/>
            <a:round/>
            <a:headEnd len="sm" w="sm" type="none"/>
            <a:tailEnd len="sm" w="sm" type="none"/>
          </a:ln>
        </p:spPr>
      </p:cxnSp>
      <p:cxnSp>
        <p:nvCxnSpPr>
          <p:cNvPr id="1458" name="Google Shape;1458;p13"/>
          <p:cNvCxnSpPr/>
          <p:nvPr/>
        </p:nvCxnSpPr>
        <p:spPr>
          <a:xfrm>
            <a:off x="7495080" y="1946672"/>
            <a:ext cx="0" cy="125100"/>
          </a:xfrm>
          <a:prstGeom prst="straightConnector1">
            <a:avLst/>
          </a:prstGeom>
          <a:noFill/>
          <a:ln cap="flat" cmpd="sng" w="57150">
            <a:solidFill>
              <a:schemeClr val="dk1"/>
            </a:solidFill>
            <a:prstDash val="solid"/>
            <a:round/>
            <a:headEnd len="sm" w="sm" type="none"/>
            <a:tailEnd len="sm" w="sm" type="none"/>
          </a:ln>
        </p:spPr>
      </p:cxnSp>
      <p:cxnSp>
        <p:nvCxnSpPr>
          <p:cNvPr id="1459" name="Google Shape;1459;p13"/>
          <p:cNvCxnSpPr/>
          <p:nvPr/>
        </p:nvCxnSpPr>
        <p:spPr>
          <a:xfrm rot="10800000">
            <a:off x="7495080" y="2286056"/>
            <a:ext cx="0" cy="107100"/>
          </a:xfrm>
          <a:prstGeom prst="straightConnector1">
            <a:avLst/>
          </a:prstGeom>
          <a:noFill/>
          <a:ln cap="flat" cmpd="sng" w="57150">
            <a:solidFill>
              <a:schemeClr val="dk1"/>
            </a:solidFill>
            <a:prstDash val="solid"/>
            <a:round/>
            <a:headEnd len="sm" w="sm" type="none"/>
            <a:tailEnd len="sm" w="sm" type="none"/>
          </a:ln>
        </p:spPr>
      </p:cxnSp>
      <p:sp>
        <p:nvSpPr>
          <p:cNvPr id="1460" name="Google Shape;1460;p13"/>
          <p:cNvSpPr/>
          <p:nvPr/>
        </p:nvSpPr>
        <p:spPr>
          <a:xfrm>
            <a:off x="7632663" y="2071688"/>
            <a:ext cx="163800" cy="214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461" name="Google Shape;1461;p13"/>
          <p:cNvSpPr/>
          <p:nvPr/>
        </p:nvSpPr>
        <p:spPr>
          <a:xfrm>
            <a:off x="7952695" y="2071688"/>
            <a:ext cx="163800" cy="214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462" name="Google Shape;1462;p13"/>
          <p:cNvCxnSpPr/>
          <p:nvPr/>
        </p:nvCxnSpPr>
        <p:spPr>
          <a:xfrm>
            <a:off x="7537413" y="2536031"/>
            <a:ext cx="0" cy="267900"/>
          </a:xfrm>
          <a:prstGeom prst="straightConnector1">
            <a:avLst/>
          </a:prstGeom>
          <a:noFill/>
          <a:ln cap="flat" cmpd="sng" w="57150">
            <a:solidFill>
              <a:schemeClr val="dk1"/>
            </a:solidFill>
            <a:prstDash val="solid"/>
            <a:round/>
            <a:headEnd len="sm" w="sm" type="none"/>
            <a:tailEnd len="sm" w="sm" type="none"/>
          </a:ln>
        </p:spPr>
      </p:cxnSp>
      <p:cxnSp>
        <p:nvCxnSpPr>
          <p:cNvPr id="1463" name="Google Shape;1463;p13"/>
          <p:cNvCxnSpPr/>
          <p:nvPr/>
        </p:nvCxnSpPr>
        <p:spPr>
          <a:xfrm>
            <a:off x="7643247" y="2071688"/>
            <a:ext cx="0" cy="410700"/>
          </a:xfrm>
          <a:prstGeom prst="straightConnector1">
            <a:avLst/>
          </a:prstGeom>
          <a:noFill/>
          <a:ln cap="flat" cmpd="sng" w="57150">
            <a:solidFill>
              <a:schemeClr val="dk1"/>
            </a:solidFill>
            <a:prstDash val="solid"/>
            <a:round/>
            <a:headEnd len="sm" w="sm" type="none"/>
            <a:tailEnd len="sm" w="sm" type="none"/>
          </a:ln>
        </p:spPr>
      </p:cxnSp>
      <p:sp>
        <p:nvSpPr>
          <p:cNvPr id="1464" name="Google Shape;1464;p13"/>
          <p:cNvSpPr txBox="1"/>
          <p:nvPr/>
        </p:nvSpPr>
        <p:spPr>
          <a:xfrm>
            <a:off x="8328517" y="3612320"/>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465" name="Google Shape;1465;p13"/>
          <p:cNvSpPr txBox="1"/>
          <p:nvPr/>
        </p:nvSpPr>
        <p:spPr>
          <a:xfrm>
            <a:off x="7225206" y="2493922"/>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466" name="Google Shape;1466;p13"/>
          <p:cNvSpPr txBox="1"/>
          <p:nvPr/>
        </p:nvSpPr>
        <p:spPr>
          <a:xfrm>
            <a:off x="7233143" y="218069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467" name="Google Shape;1467;p13"/>
          <p:cNvSpPr txBox="1"/>
          <p:nvPr/>
        </p:nvSpPr>
        <p:spPr>
          <a:xfrm>
            <a:off x="7225205" y="198151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468" name="Google Shape;1468;p13"/>
          <p:cNvSpPr txBox="1"/>
          <p:nvPr/>
        </p:nvSpPr>
        <p:spPr>
          <a:xfrm>
            <a:off x="7518806" y="170166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469" name="Google Shape;1469;p13"/>
          <p:cNvSpPr txBox="1"/>
          <p:nvPr/>
        </p:nvSpPr>
        <p:spPr>
          <a:xfrm>
            <a:off x="8032184" y="283402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470" name="Google Shape;1470;p13"/>
          <p:cNvSpPr txBox="1"/>
          <p:nvPr/>
        </p:nvSpPr>
        <p:spPr>
          <a:xfrm>
            <a:off x="8352330" y="284740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471" name="Google Shape;1471;p13"/>
          <p:cNvSpPr txBox="1"/>
          <p:nvPr/>
        </p:nvSpPr>
        <p:spPr>
          <a:xfrm>
            <a:off x="7225205" y="171178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472" name="Google Shape;1472;p13"/>
          <p:cNvSpPr txBox="1"/>
          <p:nvPr/>
        </p:nvSpPr>
        <p:spPr>
          <a:xfrm>
            <a:off x="8003080" y="2518172"/>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1473" name="Google Shape;1473;p13"/>
          <p:cNvSpPr txBox="1"/>
          <p:nvPr/>
        </p:nvSpPr>
        <p:spPr>
          <a:xfrm>
            <a:off x="7558580" y="2516122"/>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cxnSp>
        <p:nvCxnSpPr>
          <p:cNvPr id="1474" name="Google Shape;1474;p13"/>
          <p:cNvCxnSpPr/>
          <p:nvPr/>
        </p:nvCxnSpPr>
        <p:spPr>
          <a:xfrm flipH="1">
            <a:off x="8111409" y="2071687"/>
            <a:ext cx="5100" cy="422100"/>
          </a:xfrm>
          <a:prstGeom prst="straightConnector1">
            <a:avLst/>
          </a:prstGeom>
          <a:noFill/>
          <a:ln cap="flat" cmpd="sng" w="57150">
            <a:solidFill>
              <a:schemeClr val="dk1"/>
            </a:solidFill>
            <a:prstDash val="solid"/>
            <a:round/>
            <a:headEnd len="sm" w="sm" type="none"/>
            <a:tailEnd len="sm" w="sm" type="none"/>
          </a:ln>
        </p:spPr>
      </p:cxnSp>
      <p:cxnSp>
        <p:nvCxnSpPr>
          <p:cNvPr id="1475" name="Google Shape;1475;p13"/>
          <p:cNvCxnSpPr/>
          <p:nvPr/>
        </p:nvCxnSpPr>
        <p:spPr>
          <a:xfrm>
            <a:off x="8257080" y="2534156"/>
            <a:ext cx="0" cy="269700"/>
          </a:xfrm>
          <a:prstGeom prst="straightConnector1">
            <a:avLst/>
          </a:prstGeom>
          <a:noFill/>
          <a:ln cap="flat" cmpd="sng" w="57150">
            <a:solidFill>
              <a:schemeClr val="dk1"/>
            </a:solidFill>
            <a:prstDash val="solid"/>
            <a:round/>
            <a:headEnd len="sm" w="sm" type="none"/>
            <a:tailEnd len="sm" w="sm" type="none"/>
          </a:ln>
        </p:spPr>
      </p:cxnSp>
      <p:cxnSp>
        <p:nvCxnSpPr>
          <p:cNvPr id="1476" name="Google Shape;1476;p13"/>
          <p:cNvCxnSpPr/>
          <p:nvPr/>
        </p:nvCxnSpPr>
        <p:spPr>
          <a:xfrm>
            <a:off x="7966039" y="2803922"/>
            <a:ext cx="672000" cy="0"/>
          </a:xfrm>
          <a:prstGeom prst="straightConnector1">
            <a:avLst/>
          </a:prstGeom>
          <a:noFill/>
          <a:ln cap="flat" cmpd="sng" w="76200">
            <a:solidFill>
              <a:schemeClr val="dk1"/>
            </a:solidFill>
            <a:prstDash val="solid"/>
            <a:round/>
            <a:headEnd len="sm" w="sm" type="none"/>
            <a:tailEnd len="sm" w="sm" type="none"/>
          </a:ln>
        </p:spPr>
      </p:cxnSp>
      <p:cxnSp>
        <p:nvCxnSpPr>
          <p:cNvPr id="1477" name="Google Shape;1477;p13"/>
          <p:cNvCxnSpPr/>
          <p:nvPr/>
        </p:nvCxnSpPr>
        <p:spPr>
          <a:xfrm>
            <a:off x="8257080" y="1946672"/>
            <a:ext cx="381000" cy="0"/>
          </a:xfrm>
          <a:prstGeom prst="straightConnector1">
            <a:avLst/>
          </a:prstGeom>
          <a:noFill/>
          <a:ln cap="flat" cmpd="sng" w="57150">
            <a:solidFill>
              <a:schemeClr val="dk1"/>
            </a:solidFill>
            <a:prstDash val="solid"/>
            <a:round/>
            <a:headEnd len="sm" w="sm" type="none"/>
            <a:tailEnd len="sm" w="sm" type="none"/>
          </a:ln>
        </p:spPr>
      </p:cxnSp>
      <p:cxnSp>
        <p:nvCxnSpPr>
          <p:cNvPr id="1478" name="Google Shape;1478;p13"/>
          <p:cNvCxnSpPr/>
          <p:nvPr/>
        </p:nvCxnSpPr>
        <p:spPr>
          <a:xfrm>
            <a:off x="8257080" y="2180691"/>
            <a:ext cx="381000" cy="0"/>
          </a:xfrm>
          <a:prstGeom prst="straightConnector1">
            <a:avLst/>
          </a:prstGeom>
          <a:noFill/>
          <a:ln cap="flat" cmpd="sng" w="57150">
            <a:solidFill>
              <a:schemeClr val="dk1"/>
            </a:solidFill>
            <a:prstDash val="solid"/>
            <a:round/>
            <a:headEnd len="sm" w="sm" type="none"/>
            <a:tailEnd len="sm" w="sm" type="none"/>
          </a:ln>
        </p:spPr>
      </p:cxnSp>
      <p:cxnSp>
        <p:nvCxnSpPr>
          <p:cNvPr id="1479" name="Google Shape;1479;p13"/>
          <p:cNvCxnSpPr/>
          <p:nvPr/>
        </p:nvCxnSpPr>
        <p:spPr>
          <a:xfrm>
            <a:off x="8257081" y="2393156"/>
            <a:ext cx="381000" cy="0"/>
          </a:xfrm>
          <a:prstGeom prst="straightConnector1">
            <a:avLst/>
          </a:prstGeom>
          <a:noFill/>
          <a:ln cap="flat" cmpd="sng" w="57150">
            <a:solidFill>
              <a:schemeClr val="dk1"/>
            </a:solidFill>
            <a:prstDash val="solid"/>
            <a:round/>
            <a:headEnd len="sm" w="sm" type="none"/>
            <a:tailEnd len="sm" w="sm" type="none"/>
          </a:ln>
        </p:spPr>
      </p:cxnSp>
      <p:cxnSp>
        <p:nvCxnSpPr>
          <p:cNvPr id="1480" name="Google Shape;1480;p13"/>
          <p:cNvCxnSpPr/>
          <p:nvPr/>
        </p:nvCxnSpPr>
        <p:spPr>
          <a:xfrm>
            <a:off x="8257080" y="1946672"/>
            <a:ext cx="0" cy="160800"/>
          </a:xfrm>
          <a:prstGeom prst="straightConnector1">
            <a:avLst/>
          </a:prstGeom>
          <a:noFill/>
          <a:ln cap="flat" cmpd="sng" w="57150">
            <a:solidFill>
              <a:schemeClr val="dk1"/>
            </a:solidFill>
            <a:prstDash val="solid"/>
            <a:round/>
            <a:headEnd len="sm" w="sm" type="none"/>
            <a:tailEnd len="sm" w="sm" type="none"/>
          </a:ln>
        </p:spPr>
      </p:cxnSp>
      <p:cxnSp>
        <p:nvCxnSpPr>
          <p:cNvPr id="1481" name="Google Shape;1481;p13"/>
          <p:cNvCxnSpPr/>
          <p:nvPr/>
        </p:nvCxnSpPr>
        <p:spPr>
          <a:xfrm>
            <a:off x="8257081" y="2270860"/>
            <a:ext cx="0" cy="122400"/>
          </a:xfrm>
          <a:prstGeom prst="straightConnector1">
            <a:avLst/>
          </a:prstGeom>
          <a:noFill/>
          <a:ln cap="flat" cmpd="sng" w="57150">
            <a:solidFill>
              <a:schemeClr val="dk1"/>
            </a:solidFill>
            <a:prstDash val="solid"/>
            <a:round/>
            <a:headEnd len="sm" w="sm" type="none"/>
            <a:tailEnd len="sm" w="sm" type="none"/>
          </a:ln>
        </p:spPr>
      </p:cxnSp>
      <p:sp>
        <p:nvSpPr>
          <p:cNvPr id="1482" name="Google Shape;1482;p13"/>
          <p:cNvSpPr txBox="1"/>
          <p:nvPr/>
        </p:nvSpPr>
        <p:spPr>
          <a:xfrm>
            <a:off x="8358767" y="334070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483" name="Google Shape;1483;p13"/>
          <p:cNvSpPr txBox="1"/>
          <p:nvPr/>
        </p:nvSpPr>
        <p:spPr>
          <a:xfrm>
            <a:off x="8350829" y="314153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484" name="Google Shape;1484;p13"/>
          <p:cNvCxnSpPr/>
          <p:nvPr/>
        </p:nvCxnSpPr>
        <p:spPr>
          <a:xfrm>
            <a:off x="7135247" y="3125391"/>
            <a:ext cx="359700" cy="0"/>
          </a:xfrm>
          <a:prstGeom prst="straightConnector1">
            <a:avLst/>
          </a:prstGeom>
          <a:noFill/>
          <a:ln cap="flat" cmpd="sng" w="57150">
            <a:solidFill>
              <a:schemeClr val="dk1"/>
            </a:solidFill>
            <a:prstDash val="solid"/>
            <a:round/>
            <a:headEnd len="sm" w="sm" type="none"/>
            <a:tailEnd len="sm" w="sm" type="none"/>
          </a:ln>
        </p:spPr>
      </p:cxnSp>
      <p:cxnSp>
        <p:nvCxnSpPr>
          <p:cNvPr id="1485" name="Google Shape;1485;p13"/>
          <p:cNvCxnSpPr/>
          <p:nvPr/>
        </p:nvCxnSpPr>
        <p:spPr>
          <a:xfrm>
            <a:off x="7135247" y="3339703"/>
            <a:ext cx="359700" cy="0"/>
          </a:xfrm>
          <a:prstGeom prst="straightConnector1">
            <a:avLst/>
          </a:prstGeom>
          <a:noFill/>
          <a:ln cap="flat" cmpd="sng" w="57150">
            <a:solidFill>
              <a:schemeClr val="dk1"/>
            </a:solidFill>
            <a:prstDash val="solid"/>
            <a:round/>
            <a:headEnd len="sm" w="sm" type="none"/>
            <a:tailEnd len="sm" w="sm" type="none"/>
          </a:ln>
        </p:spPr>
      </p:cxnSp>
      <p:cxnSp>
        <p:nvCxnSpPr>
          <p:cNvPr id="1486" name="Google Shape;1486;p13"/>
          <p:cNvCxnSpPr/>
          <p:nvPr/>
        </p:nvCxnSpPr>
        <p:spPr>
          <a:xfrm>
            <a:off x="7135247" y="3554016"/>
            <a:ext cx="359700" cy="0"/>
          </a:xfrm>
          <a:prstGeom prst="straightConnector1">
            <a:avLst/>
          </a:prstGeom>
          <a:noFill/>
          <a:ln cap="flat" cmpd="sng" w="57150">
            <a:solidFill>
              <a:schemeClr val="dk1"/>
            </a:solidFill>
            <a:prstDash val="solid"/>
            <a:round/>
            <a:headEnd len="sm" w="sm" type="none"/>
            <a:tailEnd len="sm" w="sm" type="none"/>
          </a:ln>
        </p:spPr>
      </p:cxnSp>
      <p:cxnSp>
        <p:nvCxnSpPr>
          <p:cNvPr id="1487" name="Google Shape;1487;p13"/>
          <p:cNvCxnSpPr/>
          <p:nvPr/>
        </p:nvCxnSpPr>
        <p:spPr>
          <a:xfrm>
            <a:off x="7495080" y="3125391"/>
            <a:ext cx="0" cy="107100"/>
          </a:xfrm>
          <a:prstGeom prst="straightConnector1">
            <a:avLst/>
          </a:prstGeom>
          <a:noFill/>
          <a:ln cap="flat" cmpd="sng" w="57150">
            <a:solidFill>
              <a:schemeClr val="dk1"/>
            </a:solidFill>
            <a:prstDash val="solid"/>
            <a:round/>
            <a:headEnd len="sm" w="sm" type="none"/>
            <a:tailEnd len="sm" w="sm" type="none"/>
          </a:ln>
        </p:spPr>
      </p:cxnSp>
      <p:cxnSp>
        <p:nvCxnSpPr>
          <p:cNvPr id="1488" name="Google Shape;1488;p13"/>
          <p:cNvCxnSpPr/>
          <p:nvPr/>
        </p:nvCxnSpPr>
        <p:spPr>
          <a:xfrm rot="10800000">
            <a:off x="7495080" y="3428916"/>
            <a:ext cx="0" cy="125100"/>
          </a:xfrm>
          <a:prstGeom prst="straightConnector1">
            <a:avLst/>
          </a:prstGeom>
          <a:noFill/>
          <a:ln cap="flat" cmpd="sng" w="57150">
            <a:solidFill>
              <a:schemeClr val="dk1"/>
            </a:solidFill>
            <a:prstDash val="solid"/>
            <a:round/>
            <a:headEnd len="sm" w="sm" type="none"/>
            <a:tailEnd len="sm" w="sm" type="none"/>
          </a:ln>
        </p:spPr>
      </p:cxnSp>
      <p:cxnSp>
        <p:nvCxnSpPr>
          <p:cNvPr id="1489" name="Google Shape;1489;p13"/>
          <p:cNvCxnSpPr/>
          <p:nvPr/>
        </p:nvCxnSpPr>
        <p:spPr>
          <a:xfrm>
            <a:off x="7607470" y="3159792"/>
            <a:ext cx="189000" cy="0"/>
          </a:xfrm>
          <a:prstGeom prst="straightConnector1">
            <a:avLst/>
          </a:prstGeom>
          <a:noFill/>
          <a:ln cap="flat" cmpd="sng" w="57150">
            <a:solidFill>
              <a:schemeClr val="dk1"/>
            </a:solidFill>
            <a:prstDash val="solid"/>
            <a:round/>
            <a:headEnd len="sm" w="sm" type="none"/>
            <a:tailEnd len="sm" w="sm" type="none"/>
          </a:ln>
        </p:spPr>
      </p:cxnSp>
      <p:cxnSp>
        <p:nvCxnSpPr>
          <p:cNvPr id="1490" name="Google Shape;1490;p13"/>
          <p:cNvCxnSpPr/>
          <p:nvPr/>
        </p:nvCxnSpPr>
        <p:spPr>
          <a:xfrm>
            <a:off x="7622080" y="3554016"/>
            <a:ext cx="174300" cy="0"/>
          </a:xfrm>
          <a:prstGeom prst="straightConnector1">
            <a:avLst/>
          </a:prstGeom>
          <a:noFill/>
          <a:ln cap="flat" cmpd="sng" w="57150">
            <a:solidFill>
              <a:schemeClr val="dk1"/>
            </a:solidFill>
            <a:prstDash val="solid"/>
            <a:round/>
            <a:headEnd len="sm" w="sm" type="none"/>
            <a:tailEnd len="sm" w="sm" type="none"/>
          </a:ln>
        </p:spPr>
      </p:cxnSp>
      <p:cxnSp>
        <p:nvCxnSpPr>
          <p:cNvPr id="1491" name="Google Shape;1491;p13"/>
          <p:cNvCxnSpPr/>
          <p:nvPr/>
        </p:nvCxnSpPr>
        <p:spPr>
          <a:xfrm>
            <a:off x="7791413" y="3159792"/>
            <a:ext cx="0" cy="762600"/>
          </a:xfrm>
          <a:prstGeom prst="straightConnector1">
            <a:avLst/>
          </a:prstGeom>
          <a:noFill/>
          <a:ln cap="flat" cmpd="sng" w="76200">
            <a:solidFill>
              <a:schemeClr val="dk1"/>
            </a:solidFill>
            <a:prstDash val="solid"/>
            <a:round/>
            <a:headEnd len="sm" w="sm" type="none"/>
            <a:tailEnd len="sm" w="sm" type="none"/>
          </a:ln>
        </p:spPr>
      </p:cxnSp>
      <p:cxnSp>
        <p:nvCxnSpPr>
          <p:cNvPr id="1492" name="Google Shape;1492;p13"/>
          <p:cNvCxnSpPr/>
          <p:nvPr/>
        </p:nvCxnSpPr>
        <p:spPr>
          <a:xfrm>
            <a:off x="7608765" y="3159792"/>
            <a:ext cx="0" cy="135300"/>
          </a:xfrm>
          <a:prstGeom prst="straightConnector1">
            <a:avLst/>
          </a:prstGeom>
          <a:noFill/>
          <a:ln cap="flat" cmpd="sng" w="57150">
            <a:solidFill>
              <a:schemeClr val="dk1"/>
            </a:solidFill>
            <a:prstDash val="solid"/>
            <a:round/>
            <a:headEnd len="sm" w="sm" type="none"/>
            <a:tailEnd len="sm" w="sm" type="none"/>
          </a:ln>
        </p:spPr>
      </p:cxnSp>
      <p:cxnSp>
        <p:nvCxnSpPr>
          <p:cNvPr id="1493" name="Google Shape;1493;p13"/>
          <p:cNvCxnSpPr/>
          <p:nvPr/>
        </p:nvCxnSpPr>
        <p:spPr>
          <a:xfrm rot="10800000">
            <a:off x="7619492" y="3393216"/>
            <a:ext cx="0" cy="160800"/>
          </a:xfrm>
          <a:prstGeom prst="straightConnector1">
            <a:avLst/>
          </a:prstGeom>
          <a:noFill/>
          <a:ln cap="flat" cmpd="sng" w="57150">
            <a:solidFill>
              <a:schemeClr val="dk1"/>
            </a:solidFill>
            <a:prstDash val="solid"/>
            <a:round/>
            <a:headEnd len="sm" w="sm" type="none"/>
            <a:tailEnd len="sm" w="sm" type="none"/>
          </a:ln>
        </p:spPr>
      </p:cxnSp>
      <p:sp>
        <p:nvSpPr>
          <p:cNvPr id="1494" name="Google Shape;1494;p13"/>
          <p:cNvSpPr txBox="1"/>
          <p:nvPr/>
        </p:nvSpPr>
        <p:spPr>
          <a:xfrm rot="5400000">
            <a:off x="7519609" y="3317948"/>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495" name="Google Shape;1495;p13"/>
          <p:cNvSpPr txBox="1"/>
          <p:nvPr/>
        </p:nvSpPr>
        <p:spPr>
          <a:xfrm>
            <a:off x="7225206" y="3625453"/>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496" name="Google Shape;1496;p13"/>
          <p:cNvSpPr txBox="1"/>
          <p:nvPr/>
        </p:nvSpPr>
        <p:spPr>
          <a:xfrm>
            <a:off x="7233143" y="331222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497" name="Google Shape;1497;p13"/>
          <p:cNvSpPr txBox="1"/>
          <p:nvPr/>
        </p:nvSpPr>
        <p:spPr>
          <a:xfrm>
            <a:off x="7225205" y="311305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498" name="Google Shape;1498;p13"/>
          <p:cNvSpPr txBox="1"/>
          <p:nvPr/>
        </p:nvSpPr>
        <p:spPr>
          <a:xfrm>
            <a:off x="7518806" y="283320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499" name="Google Shape;1499;p13"/>
          <p:cNvSpPr txBox="1"/>
          <p:nvPr/>
        </p:nvSpPr>
        <p:spPr>
          <a:xfrm>
            <a:off x="7225205" y="284331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cxnSp>
        <p:nvCxnSpPr>
          <p:cNvPr id="1500" name="Google Shape;1500;p13"/>
          <p:cNvCxnSpPr/>
          <p:nvPr/>
        </p:nvCxnSpPr>
        <p:spPr>
          <a:xfrm>
            <a:off x="8257081" y="3125391"/>
            <a:ext cx="381000" cy="0"/>
          </a:xfrm>
          <a:prstGeom prst="straightConnector1">
            <a:avLst/>
          </a:prstGeom>
          <a:noFill/>
          <a:ln cap="flat" cmpd="sng" w="57150">
            <a:solidFill>
              <a:schemeClr val="dk1"/>
            </a:solidFill>
            <a:prstDash val="solid"/>
            <a:round/>
            <a:headEnd len="sm" w="sm" type="none"/>
            <a:tailEnd len="sm" w="sm" type="none"/>
          </a:ln>
        </p:spPr>
      </p:cxnSp>
      <p:cxnSp>
        <p:nvCxnSpPr>
          <p:cNvPr id="1501" name="Google Shape;1501;p13"/>
          <p:cNvCxnSpPr/>
          <p:nvPr/>
        </p:nvCxnSpPr>
        <p:spPr>
          <a:xfrm>
            <a:off x="7960747" y="3159792"/>
            <a:ext cx="180000" cy="1200"/>
          </a:xfrm>
          <a:prstGeom prst="straightConnector1">
            <a:avLst/>
          </a:prstGeom>
          <a:noFill/>
          <a:ln cap="flat" cmpd="sng" w="57150">
            <a:solidFill>
              <a:schemeClr val="dk1"/>
            </a:solidFill>
            <a:prstDash val="solid"/>
            <a:round/>
            <a:headEnd len="sm" w="sm" type="none"/>
            <a:tailEnd len="sm" w="sm" type="none"/>
          </a:ln>
        </p:spPr>
      </p:cxnSp>
      <p:cxnSp>
        <p:nvCxnSpPr>
          <p:cNvPr id="1502" name="Google Shape;1502;p13"/>
          <p:cNvCxnSpPr/>
          <p:nvPr/>
        </p:nvCxnSpPr>
        <p:spPr>
          <a:xfrm>
            <a:off x="7966039" y="3554016"/>
            <a:ext cx="174600" cy="0"/>
          </a:xfrm>
          <a:prstGeom prst="straightConnector1">
            <a:avLst/>
          </a:prstGeom>
          <a:noFill/>
          <a:ln cap="flat" cmpd="sng" w="57150">
            <a:solidFill>
              <a:schemeClr val="dk1"/>
            </a:solidFill>
            <a:prstDash val="solid"/>
            <a:round/>
            <a:headEnd len="sm" w="sm" type="none"/>
            <a:tailEnd len="sm" w="sm" type="none"/>
          </a:ln>
        </p:spPr>
      </p:cxnSp>
      <p:cxnSp>
        <p:nvCxnSpPr>
          <p:cNvPr id="1503" name="Google Shape;1503;p13"/>
          <p:cNvCxnSpPr/>
          <p:nvPr/>
        </p:nvCxnSpPr>
        <p:spPr>
          <a:xfrm>
            <a:off x="8140663" y="3161109"/>
            <a:ext cx="0" cy="151200"/>
          </a:xfrm>
          <a:prstGeom prst="straightConnector1">
            <a:avLst/>
          </a:prstGeom>
          <a:noFill/>
          <a:ln cap="flat" cmpd="sng" w="57150">
            <a:solidFill>
              <a:schemeClr val="dk1"/>
            </a:solidFill>
            <a:prstDash val="solid"/>
            <a:round/>
            <a:headEnd len="sm" w="sm" type="none"/>
            <a:tailEnd len="sm" w="sm" type="none"/>
          </a:ln>
        </p:spPr>
      </p:cxnSp>
      <p:cxnSp>
        <p:nvCxnSpPr>
          <p:cNvPr id="1504" name="Google Shape;1504;p13"/>
          <p:cNvCxnSpPr/>
          <p:nvPr/>
        </p:nvCxnSpPr>
        <p:spPr>
          <a:xfrm rot="10800000">
            <a:off x="8140663" y="3428916"/>
            <a:ext cx="0" cy="125100"/>
          </a:xfrm>
          <a:prstGeom prst="straightConnector1">
            <a:avLst/>
          </a:prstGeom>
          <a:noFill/>
          <a:ln cap="flat" cmpd="sng" w="57150">
            <a:solidFill>
              <a:schemeClr val="dk1"/>
            </a:solidFill>
            <a:prstDash val="solid"/>
            <a:round/>
            <a:headEnd len="sm" w="sm" type="none"/>
            <a:tailEnd len="sm" w="sm" type="none"/>
          </a:ln>
        </p:spPr>
      </p:cxnSp>
      <p:cxnSp>
        <p:nvCxnSpPr>
          <p:cNvPr id="1505" name="Google Shape;1505;p13"/>
          <p:cNvCxnSpPr/>
          <p:nvPr/>
        </p:nvCxnSpPr>
        <p:spPr>
          <a:xfrm>
            <a:off x="8257080" y="3125391"/>
            <a:ext cx="0" cy="102000"/>
          </a:xfrm>
          <a:prstGeom prst="straightConnector1">
            <a:avLst/>
          </a:prstGeom>
          <a:noFill/>
          <a:ln cap="flat" cmpd="sng" w="57150">
            <a:solidFill>
              <a:schemeClr val="dk1"/>
            </a:solidFill>
            <a:prstDash val="solid"/>
            <a:round/>
            <a:headEnd len="sm" w="sm" type="none"/>
            <a:tailEnd len="sm" w="sm" type="none"/>
          </a:ln>
        </p:spPr>
      </p:cxnSp>
      <p:cxnSp>
        <p:nvCxnSpPr>
          <p:cNvPr id="1506" name="Google Shape;1506;p13"/>
          <p:cNvCxnSpPr/>
          <p:nvPr/>
        </p:nvCxnSpPr>
        <p:spPr>
          <a:xfrm>
            <a:off x="8257081" y="3339703"/>
            <a:ext cx="381000" cy="0"/>
          </a:xfrm>
          <a:prstGeom prst="straightConnector1">
            <a:avLst/>
          </a:prstGeom>
          <a:noFill/>
          <a:ln cap="flat" cmpd="sng" w="57150">
            <a:solidFill>
              <a:schemeClr val="dk1"/>
            </a:solidFill>
            <a:prstDash val="solid"/>
            <a:round/>
            <a:headEnd len="sm" w="sm" type="none"/>
            <a:tailEnd len="sm" w="sm" type="none"/>
          </a:ln>
        </p:spPr>
      </p:cxnSp>
      <p:cxnSp>
        <p:nvCxnSpPr>
          <p:cNvPr id="1507" name="Google Shape;1507;p13"/>
          <p:cNvCxnSpPr/>
          <p:nvPr/>
        </p:nvCxnSpPr>
        <p:spPr>
          <a:xfrm>
            <a:off x="8278247" y="3554016"/>
            <a:ext cx="359700" cy="0"/>
          </a:xfrm>
          <a:prstGeom prst="straightConnector1">
            <a:avLst/>
          </a:prstGeom>
          <a:noFill/>
          <a:ln cap="flat" cmpd="sng" w="57150">
            <a:solidFill>
              <a:schemeClr val="dk1"/>
            </a:solidFill>
            <a:prstDash val="solid"/>
            <a:round/>
            <a:headEnd len="sm" w="sm" type="none"/>
            <a:tailEnd len="sm" w="sm" type="none"/>
          </a:ln>
        </p:spPr>
      </p:cxnSp>
      <p:cxnSp>
        <p:nvCxnSpPr>
          <p:cNvPr id="1508" name="Google Shape;1508;p13"/>
          <p:cNvCxnSpPr/>
          <p:nvPr/>
        </p:nvCxnSpPr>
        <p:spPr>
          <a:xfrm rot="10800000">
            <a:off x="8278247" y="3428916"/>
            <a:ext cx="0" cy="125100"/>
          </a:xfrm>
          <a:prstGeom prst="straightConnector1">
            <a:avLst/>
          </a:prstGeom>
          <a:noFill/>
          <a:ln cap="flat" cmpd="sng" w="57150">
            <a:solidFill>
              <a:schemeClr val="dk1"/>
            </a:solidFill>
            <a:prstDash val="solid"/>
            <a:round/>
            <a:headEnd len="sm" w="sm" type="none"/>
            <a:tailEnd len="sm" w="sm" type="none"/>
          </a:ln>
        </p:spPr>
      </p:cxnSp>
      <p:sp>
        <p:nvSpPr>
          <p:cNvPr id="1509" name="Google Shape;1509;p13"/>
          <p:cNvSpPr txBox="1"/>
          <p:nvPr/>
        </p:nvSpPr>
        <p:spPr>
          <a:xfrm rot="5400000">
            <a:off x="7880469" y="3318536"/>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510" name="Google Shape;1510;p13"/>
          <p:cNvSpPr txBox="1"/>
          <p:nvPr/>
        </p:nvSpPr>
        <p:spPr>
          <a:xfrm>
            <a:off x="8320580" y="4672103"/>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511" name="Google Shape;1511;p13"/>
          <p:cNvSpPr txBox="1"/>
          <p:nvPr/>
        </p:nvSpPr>
        <p:spPr>
          <a:xfrm>
            <a:off x="8024247" y="389380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512" name="Google Shape;1512;p13"/>
          <p:cNvSpPr txBox="1"/>
          <p:nvPr/>
        </p:nvSpPr>
        <p:spPr>
          <a:xfrm>
            <a:off x="8344392" y="390718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513" name="Google Shape;1513;p13"/>
          <p:cNvSpPr txBox="1"/>
          <p:nvPr/>
        </p:nvSpPr>
        <p:spPr>
          <a:xfrm>
            <a:off x="8350830" y="440048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514" name="Google Shape;1514;p13"/>
          <p:cNvSpPr txBox="1"/>
          <p:nvPr/>
        </p:nvSpPr>
        <p:spPr>
          <a:xfrm>
            <a:off x="8342891" y="420131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515" name="Google Shape;1515;p13"/>
          <p:cNvCxnSpPr/>
          <p:nvPr/>
        </p:nvCxnSpPr>
        <p:spPr>
          <a:xfrm>
            <a:off x="8249143" y="4185173"/>
            <a:ext cx="381000" cy="0"/>
          </a:xfrm>
          <a:prstGeom prst="straightConnector1">
            <a:avLst/>
          </a:prstGeom>
          <a:noFill/>
          <a:ln cap="flat" cmpd="sng" w="57150">
            <a:solidFill>
              <a:schemeClr val="dk1"/>
            </a:solidFill>
            <a:prstDash val="solid"/>
            <a:round/>
            <a:headEnd len="sm" w="sm" type="none"/>
            <a:tailEnd len="sm" w="sm" type="none"/>
          </a:ln>
        </p:spPr>
      </p:cxnSp>
      <p:cxnSp>
        <p:nvCxnSpPr>
          <p:cNvPr id="1516" name="Google Shape;1516;p13"/>
          <p:cNvCxnSpPr/>
          <p:nvPr/>
        </p:nvCxnSpPr>
        <p:spPr>
          <a:xfrm>
            <a:off x="7952809" y="4219574"/>
            <a:ext cx="180000" cy="1200"/>
          </a:xfrm>
          <a:prstGeom prst="straightConnector1">
            <a:avLst/>
          </a:prstGeom>
          <a:noFill/>
          <a:ln cap="flat" cmpd="sng" w="57150">
            <a:solidFill>
              <a:schemeClr val="dk1"/>
            </a:solidFill>
            <a:prstDash val="solid"/>
            <a:round/>
            <a:headEnd len="sm" w="sm" type="none"/>
            <a:tailEnd len="sm" w="sm" type="none"/>
          </a:ln>
        </p:spPr>
      </p:cxnSp>
      <p:cxnSp>
        <p:nvCxnSpPr>
          <p:cNvPr id="1517" name="Google Shape;1517;p13"/>
          <p:cNvCxnSpPr/>
          <p:nvPr/>
        </p:nvCxnSpPr>
        <p:spPr>
          <a:xfrm>
            <a:off x="7958102" y="4613798"/>
            <a:ext cx="174600" cy="0"/>
          </a:xfrm>
          <a:prstGeom prst="straightConnector1">
            <a:avLst/>
          </a:prstGeom>
          <a:noFill/>
          <a:ln cap="flat" cmpd="sng" w="57150">
            <a:solidFill>
              <a:schemeClr val="dk1"/>
            </a:solidFill>
            <a:prstDash val="solid"/>
            <a:round/>
            <a:headEnd len="sm" w="sm" type="none"/>
            <a:tailEnd len="sm" w="sm" type="none"/>
          </a:ln>
        </p:spPr>
      </p:cxnSp>
      <p:cxnSp>
        <p:nvCxnSpPr>
          <p:cNvPr id="1518" name="Google Shape;1518;p13"/>
          <p:cNvCxnSpPr/>
          <p:nvPr/>
        </p:nvCxnSpPr>
        <p:spPr>
          <a:xfrm>
            <a:off x="8132726" y="4220892"/>
            <a:ext cx="0" cy="151200"/>
          </a:xfrm>
          <a:prstGeom prst="straightConnector1">
            <a:avLst/>
          </a:prstGeom>
          <a:noFill/>
          <a:ln cap="flat" cmpd="sng" w="57150">
            <a:solidFill>
              <a:schemeClr val="dk1"/>
            </a:solidFill>
            <a:prstDash val="solid"/>
            <a:round/>
            <a:headEnd len="sm" w="sm" type="none"/>
            <a:tailEnd len="sm" w="sm" type="none"/>
          </a:ln>
        </p:spPr>
      </p:cxnSp>
      <p:cxnSp>
        <p:nvCxnSpPr>
          <p:cNvPr id="1519" name="Google Shape;1519;p13"/>
          <p:cNvCxnSpPr/>
          <p:nvPr/>
        </p:nvCxnSpPr>
        <p:spPr>
          <a:xfrm rot="10800000">
            <a:off x="8132726" y="4488698"/>
            <a:ext cx="0" cy="125100"/>
          </a:xfrm>
          <a:prstGeom prst="straightConnector1">
            <a:avLst/>
          </a:prstGeom>
          <a:noFill/>
          <a:ln cap="flat" cmpd="sng" w="57150">
            <a:solidFill>
              <a:schemeClr val="dk1"/>
            </a:solidFill>
            <a:prstDash val="solid"/>
            <a:round/>
            <a:headEnd len="sm" w="sm" type="none"/>
            <a:tailEnd len="sm" w="sm" type="none"/>
          </a:ln>
        </p:spPr>
      </p:cxnSp>
      <p:cxnSp>
        <p:nvCxnSpPr>
          <p:cNvPr id="1520" name="Google Shape;1520;p13"/>
          <p:cNvCxnSpPr/>
          <p:nvPr/>
        </p:nvCxnSpPr>
        <p:spPr>
          <a:xfrm>
            <a:off x="8249142" y="4185173"/>
            <a:ext cx="0" cy="102000"/>
          </a:xfrm>
          <a:prstGeom prst="straightConnector1">
            <a:avLst/>
          </a:prstGeom>
          <a:noFill/>
          <a:ln cap="flat" cmpd="sng" w="57150">
            <a:solidFill>
              <a:schemeClr val="dk1"/>
            </a:solidFill>
            <a:prstDash val="solid"/>
            <a:round/>
            <a:headEnd len="sm" w="sm" type="none"/>
            <a:tailEnd len="sm" w="sm" type="none"/>
          </a:ln>
        </p:spPr>
      </p:cxnSp>
      <p:cxnSp>
        <p:nvCxnSpPr>
          <p:cNvPr id="1521" name="Google Shape;1521;p13"/>
          <p:cNvCxnSpPr/>
          <p:nvPr/>
        </p:nvCxnSpPr>
        <p:spPr>
          <a:xfrm>
            <a:off x="8249143" y="4399486"/>
            <a:ext cx="381000" cy="0"/>
          </a:xfrm>
          <a:prstGeom prst="straightConnector1">
            <a:avLst/>
          </a:prstGeom>
          <a:noFill/>
          <a:ln cap="flat" cmpd="sng" w="57150">
            <a:solidFill>
              <a:schemeClr val="dk1"/>
            </a:solidFill>
            <a:prstDash val="solid"/>
            <a:round/>
            <a:headEnd len="sm" w="sm" type="none"/>
            <a:tailEnd len="sm" w="sm" type="none"/>
          </a:ln>
        </p:spPr>
      </p:cxnSp>
      <p:cxnSp>
        <p:nvCxnSpPr>
          <p:cNvPr id="1522" name="Google Shape;1522;p13"/>
          <p:cNvCxnSpPr/>
          <p:nvPr/>
        </p:nvCxnSpPr>
        <p:spPr>
          <a:xfrm>
            <a:off x="8270309" y="4613798"/>
            <a:ext cx="359700" cy="0"/>
          </a:xfrm>
          <a:prstGeom prst="straightConnector1">
            <a:avLst/>
          </a:prstGeom>
          <a:noFill/>
          <a:ln cap="flat" cmpd="sng" w="57150">
            <a:solidFill>
              <a:schemeClr val="dk1"/>
            </a:solidFill>
            <a:prstDash val="solid"/>
            <a:round/>
            <a:headEnd len="sm" w="sm" type="none"/>
            <a:tailEnd len="sm" w="sm" type="none"/>
          </a:ln>
        </p:spPr>
      </p:cxnSp>
      <p:cxnSp>
        <p:nvCxnSpPr>
          <p:cNvPr id="1523" name="Google Shape;1523;p13"/>
          <p:cNvCxnSpPr/>
          <p:nvPr/>
        </p:nvCxnSpPr>
        <p:spPr>
          <a:xfrm rot="10800000">
            <a:off x="8270309" y="4488698"/>
            <a:ext cx="0" cy="125100"/>
          </a:xfrm>
          <a:prstGeom prst="straightConnector1">
            <a:avLst/>
          </a:prstGeom>
          <a:noFill/>
          <a:ln cap="flat" cmpd="sng" w="57150">
            <a:solidFill>
              <a:schemeClr val="dk1"/>
            </a:solidFill>
            <a:prstDash val="solid"/>
            <a:round/>
            <a:headEnd len="sm" w="sm" type="none"/>
            <a:tailEnd len="sm" w="sm" type="none"/>
          </a:ln>
        </p:spPr>
      </p:cxnSp>
      <p:sp>
        <p:nvSpPr>
          <p:cNvPr id="1524" name="Google Shape;1524;p13"/>
          <p:cNvSpPr txBox="1"/>
          <p:nvPr/>
        </p:nvSpPr>
        <p:spPr>
          <a:xfrm rot="5400000">
            <a:off x="7872531" y="4378318"/>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1525" name="Google Shape;1525;p13"/>
          <p:cNvCxnSpPr/>
          <p:nvPr/>
        </p:nvCxnSpPr>
        <p:spPr>
          <a:xfrm>
            <a:off x="7963392" y="3857625"/>
            <a:ext cx="666900" cy="0"/>
          </a:xfrm>
          <a:prstGeom prst="straightConnector1">
            <a:avLst/>
          </a:prstGeom>
          <a:noFill/>
          <a:ln cap="flat" cmpd="sng" w="76200">
            <a:solidFill>
              <a:schemeClr val="dk1"/>
            </a:solidFill>
            <a:prstDash val="solid"/>
            <a:round/>
            <a:headEnd len="sm" w="sm" type="none"/>
            <a:tailEnd len="sm" w="sm" type="none"/>
          </a:ln>
        </p:spPr>
      </p:cxnSp>
      <p:sp>
        <p:nvSpPr>
          <p:cNvPr id="1526" name="Google Shape;1526;p13"/>
          <p:cNvSpPr txBox="1"/>
          <p:nvPr/>
        </p:nvSpPr>
        <p:spPr>
          <a:xfrm>
            <a:off x="8341747" y="2474938"/>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527" name="Google Shape;1527;p13"/>
          <p:cNvSpPr txBox="1"/>
          <p:nvPr/>
        </p:nvSpPr>
        <p:spPr>
          <a:xfrm>
            <a:off x="8045413" y="169664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528" name="Google Shape;1528;p13"/>
          <p:cNvSpPr txBox="1"/>
          <p:nvPr/>
        </p:nvSpPr>
        <p:spPr>
          <a:xfrm>
            <a:off x="8365559" y="171002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529" name="Google Shape;1529;p13"/>
          <p:cNvSpPr txBox="1"/>
          <p:nvPr/>
        </p:nvSpPr>
        <p:spPr>
          <a:xfrm>
            <a:off x="8371997" y="220332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530" name="Google Shape;1530;p13"/>
          <p:cNvSpPr txBox="1"/>
          <p:nvPr/>
        </p:nvSpPr>
        <p:spPr>
          <a:xfrm>
            <a:off x="8364059" y="200415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531" name="Google Shape;1531;p13"/>
          <p:cNvCxnSpPr/>
          <p:nvPr/>
        </p:nvCxnSpPr>
        <p:spPr>
          <a:xfrm>
            <a:off x="3346414" y="1030889"/>
            <a:ext cx="275100" cy="4800"/>
          </a:xfrm>
          <a:prstGeom prst="straightConnector1">
            <a:avLst/>
          </a:prstGeom>
          <a:noFill/>
          <a:ln cap="flat" cmpd="sng" w="76200">
            <a:solidFill>
              <a:schemeClr val="dk1"/>
            </a:solidFill>
            <a:prstDash val="solid"/>
            <a:round/>
            <a:headEnd len="sm" w="sm" type="none"/>
            <a:tailEnd len="sm" w="sm" type="none"/>
          </a:ln>
        </p:spPr>
      </p:cxnSp>
      <p:cxnSp>
        <p:nvCxnSpPr>
          <p:cNvPr id="1532" name="Google Shape;1532;p13"/>
          <p:cNvCxnSpPr/>
          <p:nvPr/>
        </p:nvCxnSpPr>
        <p:spPr>
          <a:xfrm>
            <a:off x="150247" y="3893344"/>
            <a:ext cx="550200" cy="312300"/>
          </a:xfrm>
          <a:prstGeom prst="straightConnector1">
            <a:avLst/>
          </a:prstGeom>
          <a:noFill/>
          <a:ln cap="flat" cmpd="sng" w="76200">
            <a:solidFill>
              <a:schemeClr val="dk1"/>
            </a:solidFill>
            <a:prstDash val="solid"/>
            <a:round/>
            <a:headEnd len="sm" w="sm" type="none"/>
            <a:tailEnd len="sm" w="sm" type="none"/>
          </a:ln>
        </p:spPr>
      </p:cxnSp>
      <p:cxnSp>
        <p:nvCxnSpPr>
          <p:cNvPr id="1533" name="Google Shape;1533;p13"/>
          <p:cNvCxnSpPr/>
          <p:nvPr/>
        </p:nvCxnSpPr>
        <p:spPr>
          <a:xfrm>
            <a:off x="848747" y="4296449"/>
            <a:ext cx="528000" cy="284400"/>
          </a:xfrm>
          <a:prstGeom prst="straightConnector1">
            <a:avLst/>
          </a:prstGeom>
          <a:noFill/>
          <a:ln cap="flat" cmpd="sng" w="76200">
            <a:solidFill>
              <a:schemeClr val="dk1"/>
            </a:solidFill>
            <a:prstDash val="solid"/>
            <a:round/>
            <a:headEnd len="sm" w="sm" type="none"/>
            <a:tailEnd len="sm" w="sm" type="none"/>
          </a:ln>
        </p:spPr>
      </p:cxnSp>
      <p:cxnSp>
        <p:nvCxnSpPr>
          <p:cNvPr id="1534" name="Google Shape;1534;p13"/>
          <p:cNvCxnSpPr/>
          <p:nvPr/>
        </p:nvCxnSpPr>
        <p:spPr>
          <a:xfrm flipH="1" rot="10800000">
            <a:off x="700580" y="3625574"/>
            <a:ext cx="507900" cy="594000"/>
          </a:xfrm>
          <a:prstGeom prst="straightConnector1">
            <a:avLst/>
          </a:prstGeom>
          <a:noFill/>
          <a:ln cap="flat" cmpd="sng" w="76200">
            <a:solidFill>
              <a:schemeClr val="dk1"/>
            </a:solidFill>
            <a:prstDash val="solid"/>
            <a:round/>
            <a:headEnd len="sm" w="sm" type="none"/>
            <a:tailEnd len="sm" w="sm" type="none"/>
          </a:ln>
        </p:spPr>
      </p:cxnSp>
      <p:cxnSp>
        <p:nvCxnSpPr>
          <p:cNvPr id="1535" name="Google Shape;1535;p13"/>
          <p:cNvCxnSpPr/>
          <p:nvPr/>
        </p:nvCxnSpPr>
        <p:spPr>
          <a:xfrm flipH="1" rot="10800000">
            <a:off x="1272080" y="2754216"/>
            <a:ext cx="673800" cy="799800"/>
          </a:xfrm>
          <a:prstGeom prst="straightConnector1">
            <a:avLst/>
          </a:prstGeom>
          <a:noFill/>
          <a:ln cap="flat" cmpd="sng" w="76200">
            <a:solidFill>
              <a:schemeClr val="dk1"/>
            </a:solidFill>
            <a:prstDash val="solid"/>
            <a:round/>
            <a:headEnd len="sm" w="sm" type="none"/>
            <a:tailEnd len="sm" w="sm" type="none"/>
          </a:ln>
        </p:spPr>
      </p:cxnSp>
      <p:cxnSp>
        <p:nvCxnSpPr>
          <p:cNvPr id="1536" name="Google Shape;1536;p13"/>
          <p:cNvCxnSpPr/>
          <p:nvPr/>
        </p:nvCxnSpPr>
        <p:spPr>
          <a:xfrm flipH="1" rot="10800000">
            <a:off x="1991747" y="1919759"/>
            <a:ext cx="635100" cy="754500"/>
          </a:xfrm>
          <a:prstGeom prst="straightConnector1">
            <a:avLst/>
          </a:prstGeom>
          <a:noFill/>
          <a:ln cap="flat" cmpd="sng" w="76200">
            <a:solidFill>
              <a:schemeClr val="dk1"/>
            </a:solidFill>
            <a:prstDash val="solid"/>
            <a:round/>
            <a:headEnd len="sm" w="sm" type="none"/>
            <a:tailEnd len="sm" w="sm" type="none"/>
          </a:ln>
        </p:spPr>
      </p:cxnSp>
      <p:cxnSp>
        <p:nvCxnSpPr>
          <p:cNvPr id="1537" name="Google Shape;1537;p13"/>
          <p:cNvCxnSpPr/>
          <p:nvPr/>
        </p:nvCxnSpPr>
        <p:spPr>
          <a:xfrm flipH="1" rot="10800000">
            <a:off x="2667000" y="1482004"/>
            <a:ext cx="287700" cy="353100"/>
          </a:xfrm>
          <a:prstGeom prst="straightConnector1">
            <a:avLst/>
          </a:prstGeom>
          <a:noFill/>
          <a:ln cap="flat" cmpd="sng" w="76200">
            <a:solidFill>
              <a:schemeClr val="dk1"/>
            </a:solidFill>
            <a:prstDash val="solid"/>
            <a:round/>
            <a:headEnd len="sm" w="sm" type="none"/>
            <a:tailEnd len="sm" w="sm" type="none"/>
          </a:ln>
        </p:spPr>
      </p:cxnSp>
      <p:sp>
        <p:nvSpPr>
          <p:cNvPr id="1538" name="Google Shape;1538;p13"/>
          <p:cNvSpPr/>
          <p:nvPr/>
        </p:nvSpPr>
        <p:spPr>
          <a:xfrm>
            <a:off x="3155914" y="765232"/>
            <a:ext cx="190500" cy="3087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539" name="Google Shape;1539;p13"/>
          <p:cNvCxnSpPr/>
          <p:nvPr/>
        </p:nvCxnSpPr>
        <p:spPr>
          <a:xfrm flipH="1">
            <a:off x="3060514" y="1073863"/>
            <a:ext cx="95400" cy="176400"/>
          </a:xfrm>
          <a:prstGeom prst="straightConnector1">
            <a:avLst/>
          </a:prstGeom>
          <a:noFill/>
          <a:ln cap="flat" cmpd="sng" w="76200">
            <a:solidFill>
              <a:schemeClr val="dk1"/>
            </a:solidFill>
            <a:prstDash val="solid"/>
            <a:round/>
            <a:headEnd len="sm" w="sm" type="none"/>
            <a:tailEnd len="sm" w="sm" type="none"/>
          </a:ln>
        </p:spPr>
      </p:cxnSp>
      <p:cxnSp>
        <p:nvCxnSpPr>
          <p:cNvPr id="1540" name="Google Shape;1540;p13"/>
          <p:cNvCxnSpPr/>
          <p:nvPr/>
        </p:nvCxnSpPr>
        <p:spPr>
          <a:xfrm>
            <a:off x="1589580" y="2178844"/>
            <a:ext cx="571500" cy="303600"/>
          </a:xfrm>
          <a:prstGeom prst="straightConnector1">
            <a:avLst/>
          </a:prstGeom>
          <a:noFill/>
          <a:ln cap="flat" cmpd="sng" w="76200">
            <a:solidFill>
              <a:schemeClr val="dk1"/>
            </a:solidFill>
            <a:prstDash val="solid"/>
            <a:round/>
            <a:headEnd len="sm" w="sm" type="none"/>
            <a:tailEnd len="sm" w="sm" type="none"/>
          </a:ln>
        </p:spPr>
      </p:cxnSp>
      <p:cxnSp>
        <p:nvCxnSpPr>
          <p:cNvPr id="1541" name="Google Shape;1541;p13"/>
          <p:cNvCxnSpPr/>
          <p:nvPr/>
        </p:nvCxnSpPr>
        <p:spPr>
          <a:xfrm>
            <a:off x="869914" y="3027745"/>
            <a:ext cx="571500" cy="312900"/>
          </a:xfrm>
          <a:prstGeom prst="straightConnector1">
            <a:avLst/>
          </a:prstGeom>
          <a:noFill/>
          <a:ln cap="flat" cmpd="sng" w="76200">
            <a:solidFill>
              <a:schemeClr val="dk1"/>
            </a:solidFill>
            <a:prstDash val="solid"/>
            <a:round/>
            <a:headEnd len="sm" w="sm" type="none"/>
            <a:tailEnd len="sm" w="sm" type="none"/>
          </a:ln>
        </p:spPr>
      </p:cxnSp>
      <p:cxnSp>
        <p:nvCxnSpPr>
          <p:cNvPr id="1542" name="Google Shape;1542;p13"/>
          <p:cNvCxnSpPr/>
          <p:nvPr/>
        </p:nvCxnSpPr>
        <p:spPr>
          <a:xfrm flipH="1" rot="10800000">
            <a:off x="869914" y="3702449"/>
            <a:ext cx="485700" cy="594000"/>
          </a:xfrm>
          <a:prstGeom prst="straightConnector1">
            <a:avLst/>
          </a:prstGeom>
          <a:noFill/>
          <a:ln cap="flat" cmpd="sng" w="76200">
            <a:solidFill>
              <a:schemeClr val="dk1"/>
            </a:solidFill>
            <a:prstDash val="solid"/>
            <a:round/>
            <a:headEnd len="sm" w="sm" type="none"/>
            <a:tailEnd len="sm" w="sm" type="none"/>
          </a:ln>
        </p:spPr>
      </p:cxnSp>
      <p:cxnSp>
        <p:nvCxnSpPr>
          <p:cNvPr id="1543" name="Google Shape;1543;p13"/>
          <p:cNvCxnSpPr/>
          <p:nvPr/>
        </p:nvCxnSpPr>
        <p:spPr>
          <a:xfrm flipH="1" rot="10800000">
            <a:off x="1420247" y="2843353"/>
            <a:ext cx="656100" cy="782100"/>
          </a:xfrm>
          <a:prstGeom prst="straightConnector1">
            <a:avLst/>
          </a:prstGeom>
          <a:noFill/>
          <a:ln cap="flat" cmpd="sng" w="76200">
            <a:solidFill>
              <a:schemeClr val="dk1"/>
            </a:solidFill>
            <a:prstDash val="solid"/>
            <a:round/>
            <a:headEnd len="sm" w="sm" type="none"/>
            <a:tailEnd len="sm" w="sm" type="none"/>
          </a:ln>
        </p:spPr>
      </p:cxnSp>
      <p:cxnSp>
        <p:nvCxnSpPr>
          <p:cNvPr id="1544" name="Google Shape;1544;p13"/>
          <p:cNvCxnSpPr/>
          <p:nvPr/>
        </p:nvCxnSpPr>
        <p:spPr>
          <a:xfrm flipH="1" rot="10800000">
            <a:off x="2161080" y="2003990"/>
            <a:ext cx="631800" cy="748200"/>
          </a:xfrm>
          <a:prstGeom prst="straightConnector1">
            <a:avLst/>
          </a:prstGeom>
          <a:noFill/>
          <a:ln cap="flat" cmpd="sng" w="76200">
            <a:solidFill>
              <a:schemeClr val="dk1"/>
            </a:solidFill>
            <a:prstDash val="solid"/>
            <a:round/>
            <a:headEnd len="sm" w="sm" type="none"/>
            <a:tailEnd len="sm" w="sm" type="none"/>
          </a:ln>
        </p:spPr>
      </p:cxnSp>
      <p:cxnSp>
        <p:nvCxnSpPr>
          <p:cNvPr id="1545" name="Google Shape;1545;p13"/>
          <p:cNvCxnSpPr/>
          <p:nvPr/>
        </p:nvCxnSpPr>
        <p:spPr>
          <a:xfrm>
            <a:off x="1589580" y="3411449"/>
            <a:ext cx="529200" cy="304200"/>
          </a:xfrm>
          <a:prstGeom prst="straightConnector1">
            <a:avLst/>
          </a:prstGeom>
          <a:noFill/>
          <a:ln cap="flat" cmpd="sng" w="76200">
            <a:solidFill>
              <a:schemeClr val="dk1"/>
            </a:solidFill>
            <a:prstDash val="solid"/>
            <a:round/>
            <a:headEnd len="sm" w="sm" type="none"/>
            <a:tailEnd len="sm" w="sm" type="none"/>
          </a:ln>
        </p:spPr>
      </p:cxnSp>
      <p:cxnSp>
        <p:nvCxnSpPr>
          <p:cNvPr id="1546" name="Google Shape;1546;p13"/>
          <p:cNvCxnSpPr/>
          <p:nvPr/>
        </p:nvCxnSpPr>
        <p:spPr>
          <a:xfrm>
            <a:off x="2309247" y="2565107"/>
            <a:ext cx="513300" cy="282300"/>
          </a:xfrm>
          <a:prstGeom prst="straightConnector1">
            <a:avLst/>
          </a:prstGeom>
          <a:noFill/>
          <a:ln cap="flat" cmpd="sng" w="76200">
            <a:solidFill>
              <a:schemeClr val="dk1"/>
            </a:solidFill>
            <a:prstDash val="solid"/>
            <a:round/>
            <a:headEnd len="sm" w="sm" type="none"/>
            <a:tailEnd len="sm" w="sm" type="none"/>
          </a:ln>
        </p:spPr>
      </p:cxnSp>
      <p:cxnSp>
        <p:nvCxnSpPr>
          <p:cNvPr id="1547" name="Google Shape;1547;p13"/>
          <p:cNvCxnSpPr/>
          <p:nvPr/>
        </p:nvCxnSpPr>
        <p:spPr>
          <a:xfrm flipH="1" rot="10800000">
            <a:off x="2838414" y="1726172"/>
            <a:ext cx="190500" cy="220500"/>
          </a:xfrm>
          <a:prstGeom prst="straightConnector1">
            <a:avLst/>
          </a:prstGeom>
          <a:noFill/>
          <a:ln cap="flat" cmpd="sng" w="76200">
            <a:solidFill>
              <a:schemeClr val="dk1"/>
            </a:solidFill>
            <a:prstDash val="solid"/>
            <a:round/>
            <a:headEnd len="sm" w="sm" type="none"/>
            <a:tailEnd len="sm" w="sm" type="none"/>
          </a:ln>
        </p:spPr>
      </p:cxnSp>
      <p:cxnSp>
        <p:nvCxnSpPr>
          <p:cNvPr id="1548" name="Google Shape;1548;p13"/>
          <p:cNvCxnSpPr/>
          <p:nvPr/>
        </p:nvCxnSpPr>
        <p:spPr>
          <a:xfrm>
            <a:off x="383080" y="3643313"/>
            <a:ext cx="317400" cy="162600"/>
          </a:xfrm>
          <a:prstGeom prst="straightConnector1">
            <a:avLst/>
          </a:prstGeom>
          <a:noFill/>
          <a:ln cap="flat" cmpd="sng" w="57150">
            <a:solidFill>
              <a:schemeClr val="dk1"/>
            </a:solidFill>
            <a:prstDash val="solid"/>
            <a:round/>
            <a:headEnd len="sm" w="sm" type="none"/>
            <a:tailEnd len="sm" w="sm" type="none"/>
          </a:ln>
        </p:spPr>
      </p:cxnSp>
      <p:cxnSp>
        <p:nvCxnSpPr>
          <p:cNvPr id="1549" name="Google Shape;1549;p13"/>
          <p:cNvCxnSpPr/>
          <p:nvPr/>
        </p:nvCxnSpPr>
        <p:spPr>
          <a:xfrm>
            <a:off x="531247" y="3464719"/>
            <a:ext cx="317400" cy="160800"/>
          </a:xfrm>
          <a:prstGeom prst="straightConnector1">
            <a:avLst/>
          </a:prstGeom>
          <a:noFill/>
          <a:ln cap="flat" cmpd="sng" w="57150">
            <a:solidFill>
              <a:schemeClr val="dk1"/>
            </a:solidFill>
            <a:prstDash val="solid"/>
            <a:round/>
            <a:headEnd len="sm" w="sm" type="none"/>
            <a:tailEnd len="sm" w="sm" type="none"/>
          </a:ln>
        </p:spPr>
      </p:cxnSp>
      <p:cxnSp>
        <p:nvCxnSpPr>
          <p:cNvPr id="1550" name="Google Shape;1550;p13"/>
          <p:cNvCxnSpPr/>
          <p:nvPr/>
        </p:nvCxnSpPr>
        <p:spPr>
          <a:xfrm>
            <a:off x="679414" y="3286125"/>
            <a:ext cx="317400" cy="178500"/>
          </a:xfrm>
          <a:prstGeom prst="straightConnector1">
            <a:avLst/>
          </a:prstGeom>
          <a:noFill/>
          <a:ln cap="flat" cmpd="sng" w="57150">
            <a:solidFill>
              <a:schemeClr val="dk1"/>
            </a:solidFill>
            <a:prstDash val="solid"/>
            <a:round/>
            <a:headEnd len="sm" w="sm" type="none"/>
            <a:tailEnd len="sm" w="sm" type="none"/>
          </a:ln>
        </p:spPr>
      </p:cxnSp>
      <p:cxnSp>
        <p:nvCxnSpPr>
          <p:cNvPr id="1551" name="Google Shape;1551;p13"/>
          <p:cNvCxnSpPr/>
          <p:nvPr/>
        </p:nvCxnSpPr>
        <p:spPr>
          <a:xfrm flipH="1" rot="10800000">
            <a:off x="689997" y="3715791"/>
            <a:ext cx="74100" cy="90000"/>
          </a:xfrm>
          <a:prstGeom prst="straightConnector1">
            <a:avLst/>
          </a:prstGeom>
          <a:noFill/>
          <a:ln cap="flat" cmpd="sng" w="57150">
            <a:solidFill>
              <a:schemeClr val="dk1"/>
            </a:solidFill>
            <a:prstDash val="solid"/>
            <a:round/>
            <a:headEnd len="sm" w="sm" type="none"/>
            <a:tailEnd len="sm" w="sm" type="none"/>
          </a:ln>
        </p:spPr>
      </p:cxnSp>
      <p:cxnSp>
        <p:nvCxnSpPr>
          <p:cNvPr id="1552" name="Google Shape;1552;p13"/>
          <p:cNvCxnSpPr/>
          <p:nvPr/>
        </p:nvCxnSpPr>
        <p:spPr>
          <a:xfrm flipH="1">
            <a:off x="912214" y="3464719"/>
            <a:ext cx="74700" cy="89400"/>
          </a:xfrm>
          <a:prstGeom prst="straightConnector1">
            <a:avLst/>
          </a:prstGeom>
          <a:noFill/>
          <a:ln cap="flat" cmpd="sng" w="57150">
            <a:solidFill>
              <a:schemeClr val="dk1"/>
            </a:solidFill>
            <a:prstDash val="solid"/>
            <a:round/>
            <a:headEnd len="sm" w="sm" type="none"/>
            <a:tailEnd len="sm" w="sm" type="none"/>
          </a:ln>
        </p:spPr>
      </p:cxnSp>
      <p:cxnSp>
        <p:nvCxnSpPr>
          <p:cNvPr id="1553" name="Google Shape;1553;p13"/>
          <p:cNvCxnSpPr/>
          <p:nvPr/>
        </p:nvCxnSpPr>
        <p:spPr>
          <a:xfrm>
            <a:off x="764080" y="3893344"/>
            <a:ext cx="158100" cy="72900"/>
          </a:xfrm>
          <a:prstGeom prst="straightConnector1">
            <a:avLst/>
          </a:prstGeom>
          <a:noFill/>
          <a:ln cap="flat" cmpd="sng" w="57150">
            <a:solidFill>
              <a:schemeClr val="dk1"/>
            </a:solidFill>
            <a:prstDash val="solid"/>
            <a:round/>
            <a:headEnd len="sm" w="sm" type="none"/>
            <a:tailEnd len="sm" w="sm" type="none"/>
          </a:ln>
        </p:spPr>
      </p:cxnSp>
      <p:cxnSp>
        <p:nvCxnSpPr>
          <p:cNvPr id="1554" name="Google Shape;1554;p13"/>
          <p:cNvCxnSpPr/>
          <p:nvPr/>
        </p:nvCxnSpPr>
        <p:spPr>
          <a:xfrm flipH="1" rot="10800000">
            <a:off x="764080" y="3763444"/>
            <a:ext cx="105900" cy="129900"/>
          </a:xfrm>
          <a:prstGeom prst="straightConnector1">
            <a:avLst/>
          </a:prstGeom>
          <a:noFill/>
          <a:ln cap="flat" cmpd="sng" w="57150">
            <a:solidFill>
              <a:schemeClr val="dk1"/>
            </a:solidFill>
            <a:prstDash val="solid"/>
            <a:round/>
            <a:headEnd len="sm" w="sm" type="none"/>
            <a:tailEnd len="sm" w="sm" type="none"/>
          </a:ln>
        </p:spPr>
      </p:cxnSp>
      <p:cxnSp>
        <p:nvCxnSpPr>
          <p:cNvPr id="1555" name="Google Shape;1555;p13"/>
          <p:cNvCxnSpPr/>
          <p:nvPr/>
        </p:nvCxnSpPr>
        <p:spPr>
          <a:xfrm rot="10800000">
            <a:off x="1039380" y="3546374"/>
            <a:ext cx="169200" cy="86700"/>
          </a:xfrm>
          <a:prstGeom prst="straightConnector1">
            <a:avLst/>
          </a:prstGeom>
          <a:noFill/>
          <a:ln cap="flat" cmpd="sng" w="57150">
            <a:solidFill>
              <a:schemeClr val="dk1"/>
            </a:solidFill>
            <a:prstDash val="solid"/>
            <a:round/>
            <a:headEnd len="sm" w="sm" type="none"/>
            <a:tailEnd len="sm" w="sm" type="none"/>
          </a:ln>
        </p:spPr>
      </p:cxnSp>
      <p:cxnSp>
        <p:nvCxnSpPr>
          <p:cNvPr id="1556" name="Google Shape;1556;p13"/>
          <p:cNvCxnSpPr/>
          <p:nvPr/>
        </p:nvCxnSpPr>
        <p:spPr>
          <a:xfrm flipH="1">
            <a:off x="949514" y="3546395"/>
            <a:ext cx="105900" cy="123600"/>
          </a:xfrm>
          <a:prstGeom prst="straightConnector1">
            <a:avLst/>
          </a:prstGeom>
          <a:noFill/>
          <a:ln cap="flat" cmpd="sng" w="57150">
            <a:solidFill>
              <a:schemeClr val="dk1"/>
            </a:solidFill>
            <a:prstDash val="solid"/>
            <a:round/>
            <a:headEnd len="sm" w="sm" type="none"/>
            <a:tailEnd len="sm" w="sm" type="none"/>
          </a:ln>
        </p:spPr>
      </p:cxnSp>
      <p:cxnSp>
        <p:nvCxnSpPr>
          <p:cNvPr id="1557" name="Google Shape;1557;p13"/>
          <p:cNvCxnSpPr/>
          <p:nvPr/>
        </p:nvCxnSpPr>
        <p:spPr>
          <a:xfrm>
            <a:off x="1081580" y="2789221"/>
            <a:ext cx="317400" cy="162600"/>
          </a:xfrm>
          <a:prstGeom prst="straightConnector1">
            <a:avLst/>
          </a:prstGeom>
          <a:noFill/>
          <a:ln cap="flat" cmpd="sng" w="57150">
            <a:solidFill>
              <a:schemeClr val="dk1"/>
            </a:solidFill>
            <a:prstDash val="solid"/>
            <a:round/>
            <a:headEnd len="sm" w="sm" type="none"/>
            <a:tailEnd len="sm" w="sm" type="none"/>
          </a:ln>
        </p:spPr>
      </p:cxnSp>
      <p:cxnSp>
        <p:nvCxnSpPr>
          <p:cNvPr id="1558" name="Google Shape;1558;p13"/>
          <p:cNvCxnSpPr/>
          <p:nvPr/>
        </p:nvCxnSpPr>
        <p:spPr>
          <a:xfrm>
            <a:off x="1229747" y="2610628"/>
            <a:ext cx="317400" cy="160800"/>
          </a:xfrm>
          <a:prstGeom prst="straightConnector1">
            <a:avLst/>
          </a:prstGeom>
          <a:noFill/>
          <a:ln cap="flat" cmpd="sng" w="57150">
            <a:solidFill>
              <a:schemeClr val="dk1"/>
            </a:solidFill>
            <a:prstDash val="solid"/>
            <a:round/>
            <a:headEnd len="sm" w="sm" type="none"/>
            <a:tailEnd len="sm" w="sm" type="none"/>
          </a:ln>
        </p:spPr>
      </p:cxnSp>
      <p:cxnSp>
        <p:nvCxnSpPr>
          <p:cNvPr id="1559" name="Google Shape;1559;p13"/>
          <p:cNvCxnSpPr/>
          <p:nvPr/>
        </p:nvCxnSpPr>
        <p:spPr>
          <a:xfrm>
            <a:off x="1377914" y="2432034"/>
            <a:ext cx="317400" cy="178500"/>
          </a:xfrm>
          <a:prstGeom prst="straightConnector1">
            <a:avLst/>
          </a:prstGeom>
          <a:noFill/>
          <a:ln cap="flat" cmpd="sng" w="57150">
            <a:solidFill>
              <a:schemeClr val="dk1"/>
            </a:solidFill>
            <a:prstDash val="solid"/>
            <a:round/>
            <a:headEnd len="sm" w="sm" type="none"/>
            <a:tailEnd len="sm" w="sm" type="none"/>
          </a:ln>
        </p:spPr>
      </p:cxnSp>
      <p:cxnSp>
        <p:nvCxnSpPr>
          <p:cNvPr id="1560" name="Google Shape;1560;p13"/>
          <p:cNvCxnSpPr/>
          <p:nvPr/>
        </p:nvCxnSpPr>
        <p:spPr>
          <a:xfrm flipH="1" rot="10800000">
            <a:off x="1388497" y="2861700"/>
            <a:ext cx="74100" cy="90000"/>
          </a:xfrm>
          <a:prstGeom prst="straightConnector1">
            <a:avLst/>
          </a:prstGeom>
          <a:noFill/>
          <a:ln cap="flat" cmpd="sng" w="57150">
            <a:solidFill>
              <a:schemeClr val="dk1"/>
            </a:solidFill>
            <a:prstDash val="solid"/>
            <a:round/>
            <a:headEnd len="sm" w="sm" type="none"/>
            <a:tailEnd len="sm" w="sm" type="none"/>
          </a:ln>
        </p:spPr>
      </p:cxnSp>
      <p:cxnSp>
        <p:nvCxnSpPr>
          <p:cNvPr id="1561" name="Google Shape;1561;p13"/>
          <p:cNvCxnSpPr/>
          <p:nvPr/>
        </p:nvCxnSpPr>
        <p:spPr>
          <a:xfrm flipH="1">
            <a:off x="1610714" y="2610628"/>
            <a:ext cx="74700" cy="89400"/>
          </a:xfrm>
          <a:prstGeom prst="straightConnector1">
            <a:avLst/>
          </a:prstGeom>
          <a:noFill/>
          <a:ln cap="flat" cmpd="sng" w="57150">
            <a:solidFill>
              <a:schemeClr val="dk1"/>
            </a:solidFill>
            <a:prstDash val="solid"/>
            <a:round/>
            <a:headEnd len="sm" w="sm" type="none"/>
            <a:tailEnd len="sm" w="sm" type="none"/>
          </a:ln>
        </p:spPr>
      </p:cxnSp>
      <p:cxnSp>
        <p:nvCxnSpPr>
          <p:cNvPr id="1562" name="Google Shape;1562;p13"/>
          <p:cNvCxnSpPr/>
          <p:nvPr/>
        </p:nvCxnSpPr>
        <p:spPr>
          <a:xfrm>
            <a:off x="1452581" y="3021393"/>
            <a:ext cx="179400" cy="90600"/>
          </a:xfrm>
          <a:prstGeom prst="straightConnector1">
            <a:avLst/>
          </a:prstGeom>
          <a:noFill/>
          <a:ln cap="flat" cmpd="sng" w="57150">
            <a:solidFill>
              <a:schemeClr val="dk1"/>
            </a:solidFill>
            <a:prstDash val="solid"/>
            <a:round/>
            <a:headEnd len="sm" w="sm" type="none"/>
            <a:tailEnd len="sm" w="sm" type="none"/>
          </a:ln>
        </p:spPr>
      </p:cxnSp>
      <p:cxnSp>
        <p:nvCxnSpPr>
          <p:cNvPr id="1563" name="Google Shape;1563;p13"/>
          <p:cNvCxnSpPr/>
          <p:nvPr/>
        </p:nvCxnSpPr>
        <p:spPr>
          <a:xfrm flipH="1" rot="10800000">
            <a:off x="1462580" y="2879493"/>
            <a:ext cx="126900" cy="141900"/>
          </a:xfrm>
          <a:prstGeom prst="straightConnector1">
            <a:avLst/>
          </a:prstGeom>
          <a:noFill/>
          <a:ln cap="flat" cmpd="sng" w="57150">
            <a:solidFill>
              <a:schemeClr val="dk1"/>
            </a:solidFill>
            <a:prstDash val="solid"/>
            <a:round/>
            <a:headEnd len="sm" w="sm" type="none"/>
            <a:tailEnd len="sm" w="sm" type="none"/>
          </a:ln>
        </p:spPr>
      </p:cxnSp>
      <p:cxnSp>
        <p:nvCxnSpPr>
          <p:cNvPr id="1564" name="Google Shape;1564;p13"/>
          <p:cNvCxnSpPr/>
          <p:nvPr/>
        </p:nvCxnSpPr>
        <p:spPr>
          <a:xfrm rot="10800000">
            <a:off x="1759047" y="2692283"/>
            <a:ext cx="169200" cy="86700"/>
          </a:xfrm>
          <a:prstGeom prst="straightConnector1">
            <a:avLst/>
          </a:prstGeom>
          <a:noFill/>
          <a:ln cap="flat" cmpd="sng" w="57150">
            <a:solidFill>
              <a:schemeClr val="dk1"/>
            </a:solidFill>
            <a:prstDash val="solid"/>
            <a:round/>
            <a:headEnd len="sm" w="sm" type="none"/>
            <a:tailEnd len="sm" w="sm" type="none"/>
          </a:ln>
        </p:spPr>
      </p:cxnSp>
      <p:cxnSp>
        <p:nvCxnSpPr>
          <p:cNvPr id="1565" name="Google Shape;1565;p13"/>
          <p:cNvCxnSpPr/>
          <p:nvPr/>
        </p:nvCxnSpPr>
        <p:spPr>
          <a:xfrm flipH="1">
            <a:off x="1648014" y="2692303"/>
            <a:ext cx="105900" cy="123600"/>
          </a:xfrm>
          <a:prstGeom prst="straightConnector1">
            <a:avLst/>
          </a:prstGeom>
          <a:noFill/>
          <a:ln cap="flat" cmpd="sng" w="57150">
            <a:solidFill>
              <a:schemeClr val="dk1"/>
            </a:solidFill>
            <a:prstDash val="solid"/>
            <a:round/>
            <a:headEnd len="sm" w="sm" type="none"/>
            <a:tailEnd len="sm" w="sm" type="none"/>
          </a:ln>
        </p:spPr>
      </p:cxnSp>
      <p:cxnSp>
        <p:nvCxnSpPr>
          <p:cNvPr id="1566" name="Google Shape;1566;p13"/>
          <p:cNvCxnSpPr/>
          <p:nvPr/>
        </p:nvCxnSpPr>
        <p:spPr>
          <a:xfrm>
            <a:off x="1797707" y="1933330"/>
            <a:ext cx="317400" cy="162600"/>
          </a:xfrm>
          <a:prstGeom prst="straightConnector1">
            <a:avLst/>
          </a:prstGeom>
          <a:noFill/>
          <a:ln cap="flat" cmpd="sng" w="57150">
            <a:solidFill>
              <a:schemeClr val="dk1"/>
            </a:solidFill>
            <a:prstDash val="solid"/>
            <a:round/>
            <a:headEnd len="sm" w="sm" type="none"/>
            <a:tailEnd len="sm" w="sm" type="none"/>
          </a:ln>
        </p:spPr>
      </p:cxnSp>
      <p:cxnSp>
        <p:nvCxnSpPr>
          <p:cNvPr id="1567" name="Google Shape;1567;p13"/>
          <p:cNvCxnSpPr/>
          <p:nvPr/>
        </p:nvCxnSpPr>
        <p:spPr>
          <a:xfrm>
            <a:off x="1945874" y="1754736"/>
            <a:ext cx="317400" cy="160800"/>
          </a:xfrm>
          <a:prstGeom prst="straightConnector1">
            <a:avLst/>
          </a:prstGeom>
          <a:noFill/>
          <a:ln cap="flat" cmpd="sng" w="57150">
            <a:solidFill>
              <a:schemeClr val="dk1"/>
            </a:solidFill>
            <a:prstDash val="solid"/>
            <a:round/>
            <a:headEnd len="sm" w="sm" type="none"/>
            <a:tailEnd len="sm" w="sm" type="none"/>
          </a:ln>
        </p:spPr>
      </p:cxnSp>
      <p:cxnSp>
        <p:nvCxnSpPr>
          <p:cNvPr id="1568" name="Google Shape;1568;p13"/>
          <p:cNvCxnSpPr/>
          <p:nvPr/>
        </p:nvCxnSpPr>
        <p:spPr>
          <a:xfrm>
            <a:off x="2094040" y="1576143"/>
            <a:ext cx="317400" cy="178500"/>
          </a:xfrm>
          <a:prstGeom prst="straightConnector1">
            <a:avLst/>
          </a:prstGeom>
          <a:noFill/>
          <a:ln cap="flat" cmpd="sng" w="57150">
            <a:solidFill>
              <a:schemeClr val="dk1"/>
            </a:solidFill>
            <a:prstDash val="solid"/>
            <a:round/>
            <a:headEnd len="sm" w="sm" type="none"/>
            <a:tailEnd len="sm" w="sm" type="none"/>
          </a:ln>
        </p:spPr>
      </p:cxnSp>
      <p:cxnSp>
        <p:nvCxnSpPr>
          <p:cNvPr id="1569" name="Google Shape;1569;p13"/>
          <p:cNvCxnSpPr/>
          <p:nvPr/>
        </p:nvCxnSpPr>
        <p:spPr>
          <a:xfrm flipH="1" rot="10800000">
            <a:off x="2104624" y="2005808"/>
            <a:ext cx="74100" cy="90000"/>
          </a:xfrm>
          <a:prstGeom prst="straightConnector1">
            <a:avLst/>
          </a:prstGeom>
          <a:noFill/>
          <a:ln cap="flat" cmpd="sng" w="57150">
            <a:solidFill>
              <a:schemeClr val="dk1"/>
            </a:solidFill>
            <a:prstDash val="solid"/>
            <a:round/>
            <a:headEnd len="sm" w="sm" type="none"/>
            <a:tailEnd len="sm" w="sm" type="none"/>
          </a:ln>
        </p:spPr>
      </p:cxnSp>
      <p:cxnSp>
        <p:nvCxnSpPr>
          <p:cNvPr id="1570" name="Google Shape;1570;p13"/>
          <p:cNvCxnSpPr/>
          <p:nvPr/>
        </p:nvCxnSpPr>
        <p:spPr>
          <a:xfrm flipH="1">
            <a:off x="2326841" y="1754736"/>
            <a:ext cx="74700" cy="89400"/>
          </a:xfrm>
          <a:prstGeom prst="straightConnector1">
            <a:avLst/>
          </a:prstGeom>
          <a:noFill/>
          <a:ln cap="flat" cmpd="sng" w="57150">
            <a:solidFill>
              <a:schemeClr val="dk1"/>
            </a:solidFill>
            <a:prstDash val="solid"/>
            <a:round/>
            <a:headEnd len="sm" w="sm" type="none"/>
            <a:tailEnd len="sm" w="sm" type="none"/>
          </a:ln>
        </p:spPr>
      </p:cxnSp>
      <p:cxnSp>
        <p:nvCxnSpPr>
          <p:cNvPr id="1571" name="Google Shape;1571;p13"/>
          <p:cNvCxnSpPr/>
          <p:nvPr/>
        </p:nvCxnSpPr>
        <p:spPr>
          <a:xfrm>
            <a:off x="2157540" y="2165502"/>
            <a:ext cx="179400" cy="90600"/>
          </a:xfrm>
          <a:prstGeom prst="straightConnector1">
            <a:avLst/>
          </a:prstGeom>
          <a:noFill/>
          <a:ln cap="flat" cmpd="sng" w="57150">
            <a:solidFill>
              <a:schemeClr val="dk1"/>
            </a:solidFill>
            <a:prstDash val="solid"/>
            <a:round/>
            <a:headEnd len="sm" w="sm" type="none"/>
            <a:tailEnd len="sm" w="sm" type="none"/>
          </a:ln>
        </p:spPr>
      </p:cxnSp>
      <p:cxnSp>
        <p:nvCxnSpPr>
          <p:cNvPr id="1572" name="Google Shape;1572;p13"/>
          <p:cNvCxnSpPr/>
          <p:nvPr/>
        </p:nvCxnSpPr>
        <p:spPr>
          <a:xfrm flipH="1" rot="10800000">
            <a:off x="2157540" y="2023602"/>
            <a:ext cx="126900" cy="141900"/>
          </a:xfrm>
          <a:prstGeom prst="straightConnector1">
            <a:avLst/>
          </a:prstGeom>
          <a:noFill/>
          <a:ln cap="flat" cmpd="sng" w="57150">
            <a:solidFill>
              <a:schemeClr val="dk1"/>
            </a:solidFill>
            <a:prstDash val="solid"/>
            <a:round/>
            <a:headEnd len="sm" w="sm" type="none"/>
            <a:tailEnd len="sm" w="sm" type="none"/>
          </a:ln>
        </p:spPr>
      </p:cxnSp>
      <p:cxnSp>
        <p:nvCxnSpPr>
          <p:cNvPr id="1573" name="Google Shape;1573;p13"/>
          <p:cNvCxnSpPr/>
          <p:nvPr/>
        </p:nvCxnSpPr>
        <p:spPr>
          <a:xfrm rot="10800000">
            <a:off x="2454007" y="1836392"/>
            <a:ext cx="169200" cy="86700"/>
          </a:xfrm>
          <a:prstGeom prst="straightConnector1">
            <a:avLst/>
          </a:prstGeom>
          <a:noFill/>
          <a:ln cap="flat" cmpd="sng" w="57150">
            <a:solidFill>
              <a:schemeClr val="dk1"/>
            </a:solidFill>
            <a:prstDash val="solid"/>
            <a:round/>
            <a:headEnd len="sm" w="sm" type="none"/>
            <a:tailEnd len="sm" w="sm" type="none"/>
          </a:ln>
        </p:spPr>
      </p:cxnSp>
      <p:cxnSp>
        <p:nvCxnSpPr>
          <p:cNvPr id="1574" name="Google Shape;1574;p13"/>
          <p:cNvCxnSpPr/>
          <p:nvPr/>
        </p:nvCxnSpPr>
        <p:spPr>
          <a:xfrm flipH="1">
            <a:off x="2364141" y="1836412"/>
            <a:ext cx="105900" cy="123600"/>
          </a:xfrm>
          <a:prstGeom prst="straightConnector1">
            <a:avLst/>
          </a:prstGeom>
          <a:noFill/>
          <a:ln cap="flat" cmpd="sng" w="57150">
            <a:solidFill>
              <a:schemeClr val="dk1"/>
            </a:solidFill>
            <a:prstDash val="solid"/>
            <a:round/>
            <a:headEnd len="sm" w="sm" type="none"/>
            <a:tailEnd len="sm" w="sm" type="none"/>
          </a:ln>
        </p:spPr>
      </p:cxnSp>
      <p:cxnSp>
        <p:nvCxnSpPr>
          <p:cNvPr id="1575" name="Google Shape;1575;p13"/>
          <p:cNvCxnSpPr/>
          <p:nvPr/>
        </p:nvCxnSpPr>
        <p:spPr>
          <a:xfrm>
            <a:off x="1335580" y="4185173"/>
            <a:ext cx="285300" cy="136800"/>
          </a:xfrm>
          <a:prstGeom prst="straightConnector1">
            <a:avLst/>
          </a:prstGeom>
          <a:noFill/>
          <a:ln cap="flat" cmpd="sng" w="57150">
            <a:solidFill>
              <a:schemeClr val="dk1"/>
            </a:solidFill>
            <a:prstDash val="solid"/>
            <a:round/>
            <a:headEnd len="sm" w="sm" type="none"/>
            <a:tailEnd len="sm" w="sm" type="none"/>
          </a:ln>
        </p:spPr>
      </p:cxnSp>
      <p:cxnSp>
        <p:nvCxnSpPr>
          <p:cNvPr id="1576" name="Google Shape;1576;p13"/>
          <p:cNvCxnSpPr/>
          <p:nvPr/>
        </p:nvCxnSpPr>
        <p:spPr>
          <a:xfrm flipH="1" rot="10800000">
            <a:off x="1335580" y="4074173"/>
            <a:ext cx="90000" cy="111000"/>
          </a:xfrm>
          <a:prstGeom prst="straightConnector1">
            <a:avLst/>
          </a:prstGeom>
          <a:noFill/>
          <a:ln cap="flat" cmpd="sng" w="57150">
            <a:solidFill>
              <a:schemeClr val="dk1"/>
            </a:solidFill>
            <a:prstDash val="solid"/>
            <a:round/>
            <a:headEnd len="sm" w="sm" type="none"/>
            <a:tailEnd len="sm" w="sm" type="none"/>
          </a:ln>
        </p:spPr>
      </p:cxnSp>
      <p:cxnSp>
        <p:nvCxnSpPr>
          <p:cNvPr id="1577" name="Google Shape;1577;p13"/>
          <p:cNvCxnSpPr/>
          <p:nvPr/>
        </p:nvCxnSpPr>
        <p:spPr>
          <a:xfrm>
            <a:off x="1055414" y="4054078"/>
            <a:ext cx="174300" cy="96300"/>
          </a:xfrm>
          <a:prstGeom prst="straightConnector1">
            <a:avLst/>
          </a:prstGeom>
          <a:noFill/>
          <a:ln cap="flat" cmpd="sng" w="57150">
            <a:solidFill>
              <a:schemeClr val="dk1"/>
            </a:solidFill>
            <a:prstDash val="solid"/>
            <a:round/>
            <a:headEnd len="sm" w="sm" type="none"/>
            <a:tailEnd len="sm" w="sm" type="none"/>
          </a:ln>
        </p:spPr>
      </p:cxnSp>
      <p:cxnSp>
        <p:nvCxnSpPr>
          <p:cNvPr id="1578" name="Google Shape;1578;p13"/>
          <p:cNvCxnSpPr/>
          <p:nvPr/>
        </p:nvCxnSpPr>
        <p:spPr>
          <a:xfrm flipH="1" rot="10800000">
            <a:off x="1229747" y="4000659"/>
            <a:ext cx="125700" cy="149700"/>
          </a:xfrm>
          <a:prstGeom prst="straightConnector1">
            <a:avLst/>
          </a:prstGeom>
          <a:noFill/>
          <a:ln cap="flat" cmpd="sng" w="57150">
            <a:solidFill>
              <a:schemeClr val="dk1"/>
            </a:solidFill>
            <a:prstDash val="solid"/>
            <a:round/>
            <a:headEnd len="sm" w="sm" type="none"/>
            <a:tailEnd len="sm" w="sm" type="none"/>
          </a:ln>
        </p:spPr>
      </p:cxnSp>
      <p:cxnSp>
        <p:nvCxnSpPr>
          <p:cNvPr id="1579" name="Google Shape;1579;p13"/>
          <p:cNvCxnSpPr/>
          <p:nvPr/>
        </p:nvCxnSpPr>
        <p:spPr>
          <a:xfrm>
            <a:off x="1355580" y="3702489"/>
            <a:ext cx="149400" cy="90000"/>
          </a:xfrm>
          <a:prstGeom prst="straightConnector1">
            <a:avLst/>
          </a:prstGeom>
          <a:noFill/>
          <a:ln cap="flat" cmpd="sng" w="57150">
            <a:solidFill>
              <a:schemeClr val="dk1"/>
            </a:solidFill>
            <a:prstDash val="solid"/>
            <a:round/>
            <a:headEnd len="sm" w="sm" type="none"/>
            <a:tailEnd len="sm" w="sm" type="none"/>
          </a:ln>
        </p:spPr>
      </p:cxnSp>
      <p:cxnSp>
        <p:nvCxnSpPr>
          <p:cNvPr id="1580" name="Google Shape;1580;p13"/>
          <p:cNvCxnSpPr/>
          <p:nvPr/>
        </p:nvCxnSpPr>
        <p:spPr>
          <a:xfrm flipH="1">
            <a:off x="1420314" y="3792658"/>
            <a:ext cx="84600" cy="101100"/>
          </a:xfrm>
          <a:prstGeom prst="straightConnector1">
            <a:avLst/>
          </a:prstGeom>
          <a:noFill/>
          <a:ln cap="flat" cmpd="sng" w="57150">
            <a:solidFill>
              <a:schemeClr val="dk1"/>
            </a:solidFill>
            <a:prstDash val="solid"/>
            <a:round/>
            <a:headEnd len="sm" w="sm" type="none"/>
            <a:tailEnd len="sm" w="sm" type="none"/>
          </a:ln>
        </p:spPr>
      </p:cxnSp>
      <p:cxnSp>
        <p:nvCxnSpPr>
          <p:cNvPr id="1581" name="Google Shape;1581;p13"/>
          <p:cNvCxnSpPr/>
          <p:nvPr/>
        </p:nvCxnSpPr>
        <p:spPr>
          <a:xfrm>
            <a:off x="1483163" y="3983974"/>
            <a:ext cx="275700" cy="145800"/>
          </a:xfrm>
          <a:prstGeom prst="straightConnector1">
            <a:avLst/>
          </a:prstGeom>
          <a:noFill/>
          <a:ln cap="flat" cmpd="sng" w="57150">
            <a:solidFill>
              <a:schemeClr val="dk1"/>
            </a:solidFill>
            <a:prstDash val="solid"/>
            <a:round/>
            <a:headEnd len="sm" w="sm" type="none"/>
            <a:tailEnd len="sm" w="sm" type="none"/>
          </a:ln>
        </p:spPr>
      </p:cxnSp>
      <p:cxnSp>
        <p:nvCxnSpPr>
          <p:cNvPr id="1582" name="Google Shape;1582;p13"/>
          <p:cNvCxnSpPr/>
          <p:nvPr/>
        </p:nvCxnSpPr>
        <p:spPr>
          <a:xfrm flipH="1" rot="10800000">
            <a:off x="1547247" y="3805899"/>
            <a:ext cx="100800" cy="114900"/>
          </a:xfrm>
          <a:prstGeom prst="straightConnector1">
            <a:avLst/>
          </a:prstGeom>
          <a:noFill/>
          <a:ln cap="flat" cmpd="sng" w="57150">
            <a:solidFill>
              <a:schemeClr val="dk1"/>
            </a:solidFill>
            <a:prstDash val="solid"/>
            <a:round/>
            <a:headEnd len="sm" w="sm" type="none"/>
            <a:tailEnd len="sm" w="sm" type="none"/>
          </a:ln>
        </p:spPr>
      </p:cxnSp>
      <p:cxnSp>
        <p:nvCxnSpPr>
          <p:cNvPr id="1583" name="Google Shape;1583;p13"/>
          <p:cNvCxnSpPr/>
          <p:nvPr/>
        </p:nvCxnSpPr>
        <p:spPr>
          <a:xfrm>
            <a:off x="1648081" y="3804483"/>
            <a:ext cx="258900" cy="142500"/>
          </a:xfrm>
          <a:prstGeom prst="straightConnector1">
            <a:avLst/>
          </a:prstGeom>
          <a:noFill/>
          <a:ln cap="flat" cmpd="sng" w="57150">
            <a:solidFill>
              <a:schemeClr val="dk1"/>
            </a:solidFill>
            <a:prstDash val="solid"/>
            <a:round/>
            <a:headEnd len="sm" w="sm" type="none"/>
            <a:tailEnd len="sm" w="sm" type="none"/>
          </a:ln>
        </p:spPr>
      </p:cxnSp>
      <p:cxnSp>
        <p:nvCxnSpPr>
          <p:cNvPr id="1584" name="Google Shape;1584;p13"/>
          <p:cNvCxnSpPr/>
          <p:nvPr/>
        </p:nvCxnSpPr>
        <p:spPr>
          <a:xfrm>
            <a:off x="2051707" y="3338183"/>
            <a:ext cx="285300" cy="136800"/>
          </a:xfrm>
          <a:prstGeom prst="straightConnector1">
            <a:avLst/>
          </a:prstGeom>
          <a:noFill/>
          <a:ln cap="flat" cmpd="sng" w="57150">
            <a:solidFill>
              <a:schemeClr val="dk1"/>
            </a:solidFill>
            <a:prstDash val="solid"/>
            <a:round/>
            <a:headEnd len="sm" w="sm" type="none"/>
            <a:tailEnd len="sm" w="sm" type="none"/>
          </a:ln>
        </p:spPr>
      </p:cxnSp>
      <p:cxnSp>
        <p:nvCxnSpPr>
          <p:cNvPr id="1585" name="Google Shape;1585;p13"/>
          <p:cNvCxnSpPr/>
          <p:nvPr/>
        </p:nvCxnSpPr>
        <p:spPr>
          <a:xfrm flipH="1" rot="10800000">
            <a:off x="2051707" y="3227183"/>
            <a:ext cx="90000" cy="111000"/>
          </a:xfrm>
          <a:prstGeom prst="straightConnector1">
            <a:avLst/>
          </a:prstGeom>
          <a:noFill/>
          <a:ln cap="flat" cmpd="sng" w="57150">
            <a:solidFill>
              <a:schemeClr val="dk1"/>
            </a:solidFill>
            <a:prstDash val="solid"/>
            <a:round/>
            <a:headEnd len="sm" w="sm" type="none"/>
            <a:tailEnd len="sm" w="sm" type="none"/>
          </a:ln>
        </p:spPr>
      </p:cxnSp>
      <p:cxnSp>
        <p:nvCxnSpPr>
          <p:cNvPr id="1586" name="Google Shape;1586;p13"/>
          <p:cNvCxnSpPr/>
          <p:nvPr/>
        </p:nvCxnSpPr>
        <p:spPr>
          <a:xfrm>
            <a:off x="1771541" y="3207088"/>
            <a:ext cx="174300" cy="96300"/>
          </a:xfrm>
          <a:prstGeom prst="straightConnector1">
            <a:avLst/>
          </a:prstGeom>
          <a:noFill/>
          <a:ln cap="flat" cmpd="sng" w="57150">
            <a:solidFill>
              <a:schemeClr val="dk1"/>
            </a:solidFill>
            <a:prstDash val="solid"/>
            <a:round/>
            <a:headEnd len="sm" w="sm" type="none"/>
            <a:tailEnd len="sm" w="sm" type="none"/>
          </a:ln>
        </p:spPr>
      </p:cxnSp>
      <p:cxnSp>
        <p:nvCxnSpPr>
          <p:cNvPr id="1587" name="Google Shape;1587;p13"/>
          <p:cNvCxnSpPr/>
          <p:nvPr/>
        </p:nvCxnSpPr>
        <p:spPr>
          <a:xfrm flipH="1" rot="10800000">
            <a:off x="1945874" y="3153668"/>
            <a:ext cx="125700" cy="149700"/>
          </a:xfrm>
          <a:prstGeom prst="straightConnector1">
            <a:avLst/>
          </a:prstGeom>
          <a:noFill/>
          <a:ln cap="flat" cmpd="sng" w="57150">
            <a:solidFill>
              <a:schemeClr val="dk1"/>
            </a:solidFill>
            <a:prstDash val="solid"/>
            <a:round/>
            <a:headEnd len="sm" w="sm" type="none"/>
            <a:tailEnd len="sm" w="sm" type="none"/>
          </a:ln>
        </p:spPr>
      </p:cxnSp>
      <p:cxnSp>
        <p:nvCxnSpPr>
          <p:cNvPr id="1588" name="Google Shape;1588;p13"/>
          <p:cNvCxnSpPr/>
          <p:nvPr/>
        </p:nvCxnSpPr>
        <p:spPr>
          <a:xfrm>
            <a:off x="2071706" y="2855498"/>
            <a:ext cx="149400" cy="90000"/>
          </a:xfrm>
          <a:prstGeom prst="straightConnector1">
            <a:avLst/>
          </a:prstGeom>
          <a:noFill/>
          <a:ln cap="flat" cmpd="sng" w="57150">
            <a:solidFill>
              <a:schemeClr val="dk1"/>
            </a:solidFill>
            <a:prstDash val="solid"/>
            <a:round/>
            <a:headEnd len="sm" w="sm" type="none"/>
            <a:tailEnd len="sm" w="sm" type="none"/>
          </a:ln>
        </p:spPr>
      </p:cxnSp>
      <p:cxnSp>
        <p:nvCxnSpPr>
          <p:cNvPr id="1589" name="Google Shape;1589;p13"/>
          <p:cNvCxnSpPr/>
          <p:nvPr/>
        </p:nvCxnSpPr>
        <p:spPr>
          <a:xfrm flipH="1">
            <a:off x="2136440" y="2945667"/>
            <a:ext cx="84600" cy="101100"/>
          </a:xfrm>
          <a:prstGeom prst="straightConnector1">
            <a:avLst/>
          </a:prstGeom>
          <a:noFill/>
          <a:ln cap="flat" cmpd="sng" w="57150">
            <a:solidFill>
              <a:schemeClr val="dk1"/>
            </a:solidFill>
            <a:prstDash val="solid"/>
            <a:round/>
            <a:headEnd len="sm" w="sm" type="none"/>
            <a:tailEnd len="sm" w="sm" type="none"/>
          </a:ln>
        </p:spPr>
      </p:cxnSp>
      <p:cxnSp>
        <p:nvCxnSpPr>
          <p:cNvPr id="1590" name="Google Shape;1590;p13"/>
          <p:cNvCxnSpPr/>
          <p:nvPr/>
        </p:nvCxnSpPr>
        <p:spPr>
          <a:xfrm>
            <a:off x="2199290" y="3136983"/>
            <a:ext cx="275700" cy="145800"/>
          </a:xfrm>
          <a:prstGeom prst="straightConnector1">
            <a:avLst/>
          </a:prstGeom>
          <a:noFill/>
          <a:ln cap="flat" cmpd="sng" w="57150">
            <a:solidFill>
              <a:schemeClr val="dk1"/>
            </a:solidFill>
            <a:prstDash val="solid"/>
            <a:round/>
            <a:headEnd len="sm" w="sm" type="none"/>
            <a:tailEnd len="sm" w="sm" type="none"/>
          </a:ln>
        </p:spPr>
      </p:cxnSp>
      <p:cxnSp>
        <p:nvCxnSpPr>
          <p:cNvPr id="1591" name="Google Shape;1591;p13"/>
          <p:cNvCxnSpPr/>
          <p:nvPr/>
        </p:nvCxnSpPr>
        <p:spPr>
          <a:xfrm flipH="1" rot="10800000">
            <a:off x="2263374" y="2958909"/>
            <a:ext cx="100800" cy="114900"/>
          </a:xfrm>
          <a:prstGeom prst="straightConnector1">
            <a:avLst/>
          </a:prstGeom>
          <a:noFill/>
          <a:ln cap="flat" cmpd="sng" w="57150">
            <a:solidFill>
              <a:schemeClr val="dk1"/>
            </a:solidFill>
            <a:prstDash val="solid"/>
            <a:round/>
            <a:headEnd len="sm" w="sm" type="none"/>
            <a:tailEnd len="sm" w="sm" type="none"/>
          </a:ln>
        </p:spPr>
      </p:cxnSp>
      <p:cxnSp>
        <p:nvCxnSpPr>
          <p:cNvPr id="1592" name="Google Shape;1592;p13"/>
          <p:cNvCxnSpPr/>
          <p:nvPr/>
        </p:nvCxnSpPr>
        <p:spPr>
          <a:xfrm>
            <a:off x="2364207" y="2957492"/>
            <a:ext cx="258900" cy="142500"/>
          </a:xfrm>
          <a:prstGeom prst="straightConnector1">
            <a:avLst/>
          </a:prstGeom>
          <a:noFill/>
          <a:ln cap="flat" cmpd="sng" w="57150">
            <a:solidFill>
              <a:schemeClr val="dk1"/>
            </a:solidFill>
            <a:prstDash val="solid"/>
            <a:round/>
            <a:headEnd len="sm" w="sm" type="none"/>
            <a:tailEnd len="sm" w="sm" type="none"/>
          </a:ln>
        </p:spPr>
      </p:cxnSp>
      <p:cxnSp>
        <p:nvCxnSpPr>
          <p:cNvPr id="1593" name="Google Shape;1593;p13"/>
          <p:cNvCxnSpPr/>
          <p:nvPr/>
        </p:nvCxnSpPr>
        <p:spPr>
          <a:xfrm>
            <a:off x="2772833" y="2490811"/>
            <a:ext cx="285300" cy="136800"/>
          </a:xfrm>
          <a:prstGeom prst="straightConnector1">
            <a:avLst/>
          </a:prstGeom>
          <a:noFill/>
          <a:ln cap="flat" cmpd="sng" w="57150">
            <a:solidFill>
              <a:schemeClr val="dk1"/>
            </a:solidFill>
            <a:prstDash val="solid"/>
            <a:round/>
            <a:headEnd len="sm" w="sm" type="none"/>
            <a:tailEnd len="sm" w="sm" type="none"/>
          </a:ln>
        </p:spPr>
      </p:cxnSp>
      <p:cxnSp>
        <p:nvCxnSpPr>
          <p:cNvPr id="1594" name="Google Shape;1594;p13"/>
          <p:cNvCxnSpPr/>
          <p:nvPr/>
        </p:nvCxnSpPr>
        <p:spPr>
          <a:xfrm flipH="1" rot="10800000">
            <a:off x="2772833" y="2379811"/>
            <a:ext cx="90000" cy="111000"/>
          </a:xfrm>
          <a:prstGeom prst="straightConnector1">
            <a:avLst/>
          </a:prstGeom>
          <a:noFill/>
          <a:ln cap="flat" cmpd="sng" w="57150">
            <a:solidFill>
              <a:schemeClr val="dk1"/>
            </a:solidFill>
            <a:prstDash val="solid"/>
            <a:round/>
            <a:headEnd len="sm" w="sm" type="none"/>
            <a:tailEnd len="sm" w="sm" type="none"/>
          </a:ln>
        </p:spPr>
      </p:cxnSp>
      <p:cxnSp>
        <p:nvCxnSpPr>
          <p:cNvPr id="1595" name="Google Shape;1595;p13"/>
          <p:cNvCxnSpPr/>
          <p:nvPr/>
        </p:nvCxnSpPr>
        <p:spPr>
          <a:xfrm>
            <a:off x="2492667" y="2359716"/>
            <a:ext cx="174300" cy="96300"/>
          </a:xfrm>
          <a:prstGeom prst="straightConnector1">
            <a:avLst/>
          </a:prstGeom>
          <a:noFill/>
          <a:ln cap="flat" cmpd="sng" w="57150">
            <a:solidFill>
              <a:schemeClr val="dk1"/>
            </a:solidFill>
            <a:prstDash val="solid"/>
            <a:round/>
            <a:headEnd len="sm" w="sm" type="none"/>
            <a:tailEnd len="sm" w="sm" type="none"/>
          </a:ln>
        </p:spPr>
      </p:cxnSp>
      <p:cxnSp>
        <p:nvCxnSpPr>
          <p:cNvPr id="1596" name="Google Shape;1596;p13"/>
          <p:cNvCxnSpPr/>
          <p:nvPr/>
        </p:nvCxnSpPr>
        <p:spPr>
          <a:xfrm flipH="1" rot="10800000">
            <a:off x="2667000" y="2306296"/>
            <a:ext cx="125700" cy="149700"/>
          </a:xfrm>
          <a:prstGeom prst="straightConnector1">
            <a:avLst/>
          </a:prstGeom>
          <a:noFill/>
          <a:ln cap="flat" cmpd="sng" w="57150">
            <a:solidFill>
              <a:schemeClr val="dk1"/>
            </a:solidFill>
            <a:prstDash val="solid"/>
            <a:round/>
            <a:headEnd len="sm" w="sm" type="none"/>
            <a:tailEnd len="sm" w="sm" type="none"/>
          </a:ln>
        </p:spPr>
      </p:cxnSp>
      <p:cxnSp>
        <p:nvCxnSpPr>
          <p:cNvPr id="1597" name="Google Shape;1597;p13"/>
          <p:cNvCxnSpPr/>
          <p:nvPr/>
        </p:nvCxnSpPr>
        <p:spPr>
          <a:xfrm>
            <a:off x="2792833" y="2008126"/>
            <a:ext cx="149400" cy="90000"/>
          </a:xfrm>
          <a:prstGeom prst="straightConnector1">
            <a:avLst/>
          </a:prstGeom>
          <a:noFill/>
          <a:ln cap="flat" cmpd="sng" w="57150">
            <a:solidFill>
              <a:schemeClr val="dk1"/>
            </a:solidFill>
            <a:prstDash val="solid"/>
            <a:round/>
            <a:headEnd len="sm" w="sm" type="none"/>
            <a:tailEnd len="sm" w="sm" type="none"/>
          </a:ln>
        </p:spPr>
      </p:cxnSp>
      <p:cxnSp>
        <p:nvCxnSpPr>
          <p:cNvPr id="1598" name="Google Shape;1598;p13"/>
          <p:cNvCxnSpPr/>
          <p:nvPr/>
        </p:nvCxnSpPr>
        <p:spPr>
          <a:xfrm flipH="1">
            <a:off x="2857567" y="2098295"/>
            <a:ext cx="84600" cy="101100"/>
          </a:xfrm>
          <a:prstGeom prst="straightConnector1">
            <a:avLst/>
          </a:prstGeom>
          <a:noFill/>
          <a:ln cap="flat" cmpd="sng" w="57150">
            <a:solidFill>
              <a:schemeClr val="dk1"/>
            </a:solidFill>
            <a:prstDash val="solid"/>
            <a:round/>
            <a:headEnd len="sm" w="sm" type="none"/>
            <a:tailEnd len="sm" w="sm" type="none"/>
          </a:ln>
        </p:spPr>
      </p:cxnSp>
      <p:cxnSp>
        <p:nvCxnSpPr>
          <p:cNvPr id="1599" name="Google Shape;1599;p13"/>
          <p:cNvCxnSpPr/>
          <p:nvPr/>
        </p:nvCxnSpPr>
        <p:spPr>
          <a:xfrm>
            <a:off x="2920416" y="2289611"/>
            <a:ext cx="275700" cy="145800"/>
          </a:xfrm>
          <a:prstGeom prst="straightConnector1">
            <a:avLst/>
          </a:prstGeom>
          <a:noFill/>
          <a:ln cap="flat" cmpd="sng" w="57150">
            <a:solidFill>
              <a:schemeClr val="dk1"/>
            </a:solidFill>
            <a:prstDash val="solid"/>
            <a:round/>
            <a:headEnd len="sm" w="sm" type="none"/>
            <a:tailEnd len="sm" w="sm" type="none"/>
          </a:ln>
        </p:spPr>
      </p:cxnSp>
      <p:cxnSp>
        <p:nvCxnSpPr>
          <p:cNvPr id="1600" name="Google Shape;1600;p13"/>
          <p:cNvCxnSpPr/>
          <p:nvPr/>
        </p:nvCxnSpPr>
        <p:spPr>
          <a:xfrm flipH="1" rot="10800000">
            <a:off x="2984500" y="2111537"/>
            <a:ext cx="100800" cy="114900"/>
          </a:xfrm>
          <a:prstGeom prst="straightConnector1">
            <a:avLst/>
          </a:prstGeom>
          <a:noFill/>
          <a:ln cap="flat" cmpd="sng" w="57150">
            <a:solidFill>
              <a:schemeClr val="dk1"/>
            </a:solidFill>
            <a:prstDash val="solid"/>
            <a:round/>
            <a:headEnd len="sm" w="sm" type="none"/>
            <a:tailEnd len="sm" w="sm" type="none"/>
          </a:ln>
        </p:spPr>
      </p:cxnSp>
      <p:cxnSp>
        <p:nvCxnSpPr>
          <p:cNvPr id="1601" name="Google Shape;1601;p13"/>
          <p:cNvCxnSpPr/>
          <p:nvPr/>
        </p:nvCxnSpPr>
        <p:spPr>
          <a:xfrm>
            <a:off x="3085334" y="2110120"/>
            <a:ext cx="258900" cy="142500"/>
          </a:xfrm>
          <a:prstGeom prst="straightConnector1">
            <a:avLst/>
          </a:prstGeom>
          <a:noFill/>
          <a:ln cap="flat" cmpd="sng" w="57150">
            <a:solidFill>
              <a:schemeClr val="dk1"/>
            </a:solidFill>
            <a:prstDash val="solid"/>
            <a:round/>
            <a:headEnd len="sm" w="sm" type="none"/>
            <a:tailEnd len="sm" w="sm" type="none"/>
          </a:ln>
        </p:spPr>
      </p:cxnSp>
      <p:cxnSp>
        <p:nvCxnSpPr>
          <p:cNvPr id="1602" name="Google Shape;1602;p13"/>
          <p:cNvCxnSpPr/>
          <p:nvPr/>
        </p:nvCxnSpPr>
        <p:spPr>
          <a:xfrm rot="10800000">
            <a:off x="7621997" y="4033570"/>
            <a:ext cx="180000" cy="0"/>
          </a:xfrm>
          <a:prstGeom prst="straightConnector1">
            <a:avLst/>
          </a:prstGeom>
          <a:noFill/>
          <a:ln cap="flat" cmpd="sng" w="57150">
            <a:solidFill>
              <a:schemeClr val="dk1"/>
            </a:solidFill>
            <a:prstDash val="solid"/>
            <a:round/>
            <a:headEnd len="sm" w="sm" type="none"/>
            <a:tailEnd len="sm" w="sm" type="none"/>
          </a:ln>
        </p:spPr>
      </p:cxnSp>
      <p:cxnSp>
        <p:nvCxnSpPr>
          <p:cNvPr id="1603" name="Google Shape;1603;p13"/>
          <p:cNvCxnSpPr/>
          <p:nvPr/>
        </p:nvCxnSpPr>
        <p:spPr>
          <a:xfrm>
            <a:off x="7791413" y="4033570"/>
            <a:ext cx="5100" cy="288300"/>
          </a:xfrm>
          <a:prstGeom prst="straightConnector1">
            <a:avLst/>
          </a:prstGeom>
          <a:noFill/>
          <a:ln cap="flat" cmpd="sng" w="57150">
            <a:solidFill>
              <a:schemeClr val="dk1"/>
            </a:solidFill>
            <a:prstDash val="solid"/>
            <a:round/>
            <a:headEnd len="sm" w="sm" type="none"/>
            <a:tailEnd len="sm" w="sm" type="none"/>
          </a:ln>
        </p:spPr>
      </p:cxnSp>
      <p:sp>
        <p:nvSpPr>
          <p:cNvPr id="1604" name="Google Shape;1604;p13"/>
          <p:cNvSpPr txBox="1"/>
          <p:nvPr/>
        </p:nvSpPr>
        <p:spPr>
          <a:xfrm rot="5608765">
            <a:off x="7546933" y="4137154"/>
            <a:ext cx="232328" cy="12822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1605" name="Google Shape;1605;p13"/>
          <p:cNvSpPr txBox="1"/>
          <p:nvPr/>
        </p:nvSpPr>
        <p:spPr>
          <a:xfrm rot="5400000">
            <a:off x="7071913" y="4012503"/>
            <a:ext cx="4152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cxnSp>
        <p:nvCxnSpPr>
          <p:cNvPr id="1606" name="Google Shape;1606;p13"/>
          <p:cNvCxnSpPr/>
          <p:nvPr/>
        </p:nvCxnSpPr>
        <p:spPr>
          <a:xfrm rot="10800000">
            <a:off x="7495080" y="4033534"/>
            <a:ext cx="0" cy="276300"/>
          </a:xfrm>
          <a:prstGeom prst="straightConnector1">
            <a:avLst/>
          </a:prstGeom>
          <a:noFill/>
          <a:ln cap="flat" cmpd="sng" w="57150">
            <a:solidFill>
              <a:schemeClr val="dk1"/>
            </a:solidFill>
            <a:prstDash val="solid"/>
            <a:round/>
            <a:headEnd len="sm" w="sm" type="none"/>
            <a:tailEnd len="sm" w="sm" type="none"/>
          </a:ln>
        </p:spPr>
      </p:cxnSp>
      <p:cxnSp>
        <p:nvCxnSpPr>
          <p:cNvPr id="1607" name="Google Shape;1607;p13"/>
          <p:cNvCxnSpPr/>
          <p:nvPr/>
        </p:nvCxnSpPr>
        <p:spPr>
          <a:xfrm>
            <a:off x="7495080" y="4036219"/>
            <a:ext cx="63600" cy="0"/>
          </a:xfrm>
          <a:prstGeom prst="straightConnector1">
            <a:avLst/>
          </a:prstGeom>
          <a:noFill/>
          <a:ln cap="flat" cmpd="sng" w="57150">
            <a:solidFill>
              <a:schemeClr val="dk1"/>
            </a:solidFill>
            <a:prstDash val="solid"/>
            <a:round/>
            <a:headEnd len="sm" w="sm" type="none"/>
            <a:tailEnd len="sm" w="sm" type="none"/>
          </a:ln>
        </p:spPr>
      </p:cxnSp>
      <p:cxnSp>
        <p:nvCxnSpPr>
          <p:cNvPr id="1608" name="Google Shape;1608;p13"/>
          <p:cNvCxnSpPr/>
          <p:nvPr/>
        </p:nvCxnSpPr>
        <p:spPr>
          <a:xfrm>
            <a:off x="7966039" y="1658470"/>
            <a:ext cx="672000" cy="2400"/>
          </a:xfrm>
          <a:prstGeom prst="straightConnector1">
            <a:avLst/>
          </a:prstGeom>
          <a:noFill/>
          <a:ln cap="flat" cmpd="sng" w="76200">
            <a:solidFill>
              <a:schemeClr val="dk1"/>
            </a:solidFill>
            <a:prstDash val="solid"/>
            <a:round/>
            <a:headEnd len="sm" w="sm" type="none"/>
            <a:tailEnd len="sm" w="sm" type="none"/>
          </a:ln>
        </p:spPr>
      </p:cxnSp>
      <p:cxnSp>
        <p:nvCxnSpPr>
          <p:cNvPr id="1609" name="Google Shape;1609;p13"/>
          <p:cNvCxnSpPr/>
          <p:nvPr/>
        </p:nvCxnSpPr>
        <p:spPr>
          <a:xfrm>
            <a:off x="7952695" y="1207582"/>
            <a:ext cx="685500" cy="0"/>
          </a:xfrm>
          <a:prstGeom prst="straightConnector1">
            <a:avLst/>
          </a:prstGeom>
          <a:noFill/>
          <a:ln cap="flat" cmpd="sng" w="76200">
            <a:solidFill>
              <a:schemeClr val="dk1"/>
            </a:solidFill>
            <a:prstDash val="solid"/>
            <a:round/>
            <a:headEnd len="sm" w="sm" type="none"/>
            <a:tailEnd len="sm" w="sm" type="none"/>
          </a:ln>
        </p:spPr>
      </p:cxnSp>
      <p:cxnSp>
        <p:nvCxnSpPr>
          <p:cNvPr id="1610" name="Google Shape;1610;p13"/>
          <p:cNvCxnSpPr/>
          <p:nvPr/>
        </p:nvCxnSpPr>
        <p:spPr>
          <a:xfrm>
            <a:off x="7960747" y="1196578"/>
            <a:ext cx="5400" cy="356100"/>
          </a:xfrm>
          <a:prstGeom prst="straightConnector1">
            <a:avLst/>
          </a:prstGeom>
          <a:noFill/>
          <a:ln cap="flat" cmpd="sng" w="76200">
            <a:solidFill>
              <a:schemeClr val="dk1"/>
            </a:solidFill>
            <a:prstDash val="solid"/>
            <a:round/>
            <a:headEnd len="sm" w="sm" type="none"/>
            <a:tailEnd len="sm" w="sm" type="none"/>
          </a:ln>
        </p:spPr>
      </p:cxnSp>
      <p:sp>
        <p:nvSpPr>
          <p:cNvPr id="1611" name="Google Shape;1611;p13"/>
          <p:cNvSpPr txBox="1"/>
          <p:nvPr/>
        </p:nvSpPr>
        <p:spPr>
          <a:xfrm>
            <a:off x="8061427" y="148058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cxnSp>
        <p:nvCxnSpPr>
          <p:cNvPr id="1612" name="Google Shape;1612;p13"/>
          <p:cNvCxnSpPr/>
          <p:nvPr/>
        </p:nvCxnSpPr>
        <p:spPr>
          <a:xfrm>
            <a:off x="7981913" y="1464469"/>
            <a:ext cx="132300" cy="0"/>
          </a:xfrm>
          <a:prstGeom prst="straightConnector1">
            <a:avLst/>
          </a:prstGeom>
          <a:noFill/>
          <a:ln cap="flat" cmpd="sng" w="57150">
            <a:solidFill>
              <a:schemeClr val="dk1"/>
            </a:solidFill>
            <a:prstDash val="solid"/>
            <a:round/>
            <a:headEnd len="sm" w="sm" type="none"/>
            <a:tailEnd len="sm" w="sm" type="none"/>
          </a:ln>
        </p:spPr>
      </p:cxnSp>
      <p:cxnSp>
        <p:nvCxnSpPr>
          <p:cNvPr id="1613" name="Google Shape;1613;p13"/>
          <p:cNvCxnSpPr/>
          <p:nvPr/>
        </p:nvCxnSpPr>
        <p:spPr>
          <a:xfrm flipH="1">
            <a:off x="8258594" y="1218584"/>
            <a:ext cx="5100" cy="253800"/>
          </a:xfrm>
          <a:prstGeom prst="straightConnector1">
            <a:avLst/>
          </a:prstGeom>
          <a:noFill/>
          <a:ln cap="flat" cmpd="sng" w="57150">
            <a:solidFill>
              <a:schemeClr val="dk1"/>
            </a:solidFill>
            <a:prstDash val="solid"/>
            <a:round/>
            <a:headEnd len="sm" w="sm" type="none"/>
            <a:tailEnd len="sm" w="sm" type="none"/>
          </a:ln>
        </p:spPr>
      </p:cxnSp>
      <p:cxnSp>
        <p:nvCxnSpPr>
          <p:cNvPr id="1614" name="Google Shape;1614;p13"/>
          <p:cNvCxnSpPr/>
          <p:nvPr/>
        </p:nvCxnSpPr>
        <p:spPr>
          <a:xfrm flipH="1" rot="10800000">
            <a:off x="8193580" y="1464434"/>
            <a:ext cx="63600" cy="4500"/>
          </a:xfrm>
          <a:prstGeom prst="straightConnector1">
            <a:avLst/>
          </a:prstGeom>
          <a:noFill/>
          <a:ln cap="flat" cmpd="sng" w="57150">
            <a:solidFill>
              <a:schemeClr val="dk1"/>
            </a:solidFill>
            <a:prstDash val="solid"/>
            <a:round/>
            <a:headEnd len="sm" w="sm" type="none"/>
            <a:tailEnd len="sm" w="sm" type="none"/>
          </a:ln>
        </p:spPr>
      </p:cxnSp>
      <p:sp>
        <p:nvSpPr>
          <p:cNvPr id="1615" name="Google Shape;1615;p13"/>
          <p:cNvSpPr txBox="1"/>
          <p:nvPr/>
        </p:nvSpPr>
        <p:spPr>
          <a:xfrm>
            <a:off x="7993227" y="1271627"/>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1616" name="Google Shape;1616;p13"/>
          <p:cNvSpPr txBox="1"/>
          <p:nvPr/>
        </p:nvSpPr>
        <p:spPr>
          <a:xfrm rot="5400000">
            <a:off x="8277364" y="1352821"/>
            <a:ext cx="4152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sp>
        <p:nvSpPr>
          <p:cNvPr id="1617" name="Google Shape;1617;p13"/>
          <p:cNvSpPr txBox="1"/>
          <p:nvPr/>
        </p:nvSpPr>
        <p:spPr>
          <a:xfrm>
            <a:off x="7502012" y="386881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618" name="Google Shape;1618;p13"/>
          <p:cNvSpPr txBox="1"/>
          <p:nvPr/>
        </p:nvSpPr>
        <p:spPr>
          <a:xfrm>
            <a:off x="3425789" y="55597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619" name="Google Shape;1619;p13"/>
          <p:cNvSpPr txBox="1"/>
          <p:nvPr/>
        </p:nvSpPr>
        <p:spPr>
          <a:xfrm>
            <a:off x="3420040" y="77207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620" name="Google Shape;1620;p13"/>
          <p:cNvSpPr txBox="1"/>
          <p:nvPr/>
        </p:nvSpPr>
        <p:spPr>
          <a:xfrm>
            <a:off x="4039622" y="55594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621" name="Google Shape;1621;p13"/>
          <p:cNvSpPr txBox="1"/>
          <p:nvPr/>
        </p:nvSpPr>
        <p:spPr>
          <a:xfrm>
            <a:off x="3764455" y="55422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622" name="Google Shape;1622;p13"/>
          <p:cNvSpPr txBox="1"/>
          <p:nvPr/>
        </p:nvSpPr>
        <p:spPr>
          <a:xfrm>
            <a:off x="4309497" y="591740"/>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623" name="Google Shape;1623;p13"/>
          <p:cNvSpPr txBox="1"/>
          <p:nvPr/>
        </p:nvSpPr>
        <p:spPr>
          <a:xfrm>
            <a:off x="3775039" y="915893"/>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nvGrpSpPr>
          <p:cNvPr id="1624" name="Google Shape;1624;p13"/>
          <p:cNvGrpSpPr/>
          <p:nvPr/>
        </p:nvGrpSpPr>
        <p:grpSpPr>
          <a:xfrm>
            <a:off x="373392" y="3120937"/>
            <a:ext cx="979394" cy="928766"/>
            <a:chOff x="1946164" y="13009811"/>
            <a:chExt cx="3525537" cy="3962311"/>
          </a:xfrm>
        </p:grpSpPr>
        <p:sp>
          <p:nvSpPr>
            <p:cNvPr id="1625" name="Google Shape;1625;p13"/>
            <p:cNvSpPr txBox="1"/>
            <p:nvPr/>
          </p:nvSpPr>
          <p:spPr>
            <a:xfrm rot="-3383454">
              <a:off x="4648192" y="13760896"/>
              <a:ext cx="647669" cy="769481"/>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626" name="Google Shape;1626;p13"/>
            <p:cNvSpPr txBox="1"/>
            <p:nvPr/>
          </p:nvSpPr>
          <p:spPr>
            <a:xfrm rot="-3312349">
              <a:off x="3724788" y="13110570"/>
              <a:ext cx="647705" cy="76945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627" name="Google Shape;1627;p13"/>
            <p:cNvSpPr txBox="1"/>
            <p:nvPr/>
          </p:nvSpPr>
          <p:spPr>
            <a:xfrm rot="-3249597">
              <a:off x="2514587" y="14748491"/>
              <a:ext cx="647625" cy="769443"/>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628" name="Google Shape;1628;p13"/>
            <p:cNvSpPr txBox="1"/>
            <p:nvPr/>
          </p:nvSpPr>
          <p:spPr>
            <a:xfrm rot="-3154041">
              <a:off x="2983892" y="13974681"/>
              <a:ext cx="647551" cy="76953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629" name="Google Shape;1629;p13"/>
            <p:cNvSpPr txBox="1"/>
            <p:nvPr/>
          </p:nvSpPr>
          <p:spPr>
            <a:xfrm rot="-3275904">
              <a:off x="2111453" y="16077370"/>
              <a:ext cx="704811" cy="76932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630" name="Google Shape;1630;p13"/>
            <p:cNvSpPr txBox="1"/>
            <p:nvPr/>
          </p:nvSpPr>
          <p:spPr>
            <a:xfrm rot="-3134825">
              <a:off x="3359041" y="15535458"/>
              <a:ext cx="1506719" cy="369286"/>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1631" name="Google Shape;1631;p13"/>
          <p:cNvGrpSpPr/>
          <p:nvPr/>
        </p:nvGrpSpPr>
        <p:grpSpPr>
          <a:xfrm>
            <a:off x="1086990" y="2271175"/>
            <a:ext cx="979394" cy="928766"/>
            <a:chOff x="1946164" y="13009811"/>
            <a:chExt cx="3525537" cy="3962311"/>
          </a:xfrm>
        </p:grpSpPr>
        <p:sp>
          <p:nvSpPr>
            <p:cNvPr id="1632" name="Google Shape;1632;p13"/>
            <p:cNvSpPr txBox="1"/>
            <p:nvPr/>
          </p:nvSpPr>
          <p:spPr>
            <a:xfrm rot="-3383454">
              <a:off x="4648192" y="13760896"/>
              <a:ext cx="647669" cy="769481"/>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633" name="Google Shape;1633;p13"/>
            <p:cNvSpPr txBox="1"/>
            <p:nvPr/>
          </p:nvSpPr>
          <p:spPr>
            <a:xfrm rot="-3312349">
              <a:off x="3724788" y="13110570"/>
              <a:ext cx="647705" cy="76945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634" name="Google Shape;1634;p13"/>
            <p:cNvSpPr txBox="1"/>
            <p:nvPr/>
          </p:nvSpPr>
          <p:spPr>
            <a:xfrm rot="-3249597">
              <a:off x="2514587" y="14748491"/>
              <a:ext cx="647625" cy="769443"/>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635" name="Google Shape;1635;p13"/>
            <p:cNvSpPr txBox="1"/>
            <p:nvPr/>
          </p:nvSpPr>
          <p:spPr>
            <a:xfrm rot="-3154041">
              <a:off x="2983892" y="13974681"/>
              <a:ext cx="647551" cy="76953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636" name="Google Shape;1636;p13"/>
            <p:cNvSpPr txBox="1"/>
            <p:nvPr/>
          </p:nvSpPr>
          <p:spPr>
            <a:xfrm rot="-3275904">
              <a:off x="2111453" y="16077370"/>
              <a:ext cx="704811" cy="76932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637" name="Google Shape;1637;p13"/>
            <p:cNvSpPr txBox="1"/>
            <p:nvPr/>
          </p:nvSpPr>
          <p:spPr>
            <a:xfrm rot="-3134825">
              <a:off x="3359041" y="15535458"/>
              <a:ext cx="1506719" cy="369286"/>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1638" name="Google Shape;1638;p13"/>
          <p:cNvGrpSpPr/>
          <p:nvPr/>
        </p:nvGrpSpPr>
        <p:grpSpPr>
          <a:xfrm>
            <a:off x="1792405" y="1441788"/>
            <a:ext cx="979394" cy="928766"/>
            <a:chOff x="1946164" y="13009811"/>
            <a:chExt cx="3525537" cy="3962311"/>
          </a:xfrm>
        </p:grpSpPr>
        <p:sp>
          <p:nvSpPr>
            <p:cNvPr id="1639" name="Google Shape;1639;p13"/>
            <p:cNvSpPr txBox="1"/>
            <p:nvPr/>
          </p:nvSpPr>
          <p:spPr>
            <a:xfrm rot="-3383454">
              <a:off x="4648192" y="13760896"/>
              <a:ext cx="647669" cy="769481"/>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640" name="Google Shape;1640;p13"/>
            <p:cNvSpPr txBox="1"/>
            <p:nvPr/>
          </p:nvSpPr>
          <p:spPr>
            <a:xfrm rot="-3312349">
              <a:off x="3724788" y="13110570"/>
              <a:ext cx="647705" cy="76945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641" name="Google Shape;1641;p13"/>
            <p:cNvSpPr txBox="1"/>
            <p:nvPr/>
          </p:nvSpPr>
          <p:spPr>
            <a:xfrm rot="-3249597">
              <a:off x="2514587" y="14748491"/>
              <a:ext cx="647625" cy="769443"/>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642" name="Google Shape;1642;p13"/>
            <p:cNvSpPr txBox="1"/>
            <p:nvPr/>
          </p:nvSpPr>
          <p:spPr>
            <a:xfrm rot="-3154041">
              <a:off x="2983892" y="13974681"/>
              <a:ext cx="647551" cy="76953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643" name="Google Shape;1643;p13"/>
            <p:cNvSpPr txBox="1"/>
            <p:nvPr/>
          </p:nvSpPr>
          <p:spPr>
            <a:xfrm rot="-3275904">
              <a:off x="2111453" y="16077370"/>
              <a:ext cx="704811" cy="76932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644" name="Google Shape;1644;p13"/>
            <p:cNvSpPr txBox="1"/>
            <p:nvPr/>
          </p:nvSpPr>
          <p:spPr>
            <a:xfrm rot="-3134825">
              <a:off x="3359041" y="15535458"/>
              <a:ext cx="1506719" cy="369286"/>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1645" name="Google Shape;1645;p13"/>
          <p:cNvGrpSpPr/>
          <p:nvPr/>
        </p:nvGrpSpPr>
        <p:grpSpPr>
          <a:xfrm>
            <a:off x="2541581" y="1825256"/>
            <a:ext cx="892708" cy="928516"/>
            <a:chOff x="9751021" y="7482161"/>
            <a:chExt cx="3213494" cy="3961245"/>
          </a:xfrm>
        </p:grpSpPr>
        <p:sp>
          <p:nvSpPr>
            <p:cNvPr id="1646" name="Google Shape;1646;p13"/>
            <p:cNvSpPr txBox="1"/>
            <p:nvPr/>
          </p:nvSpPr>
          <p:spPr>
            <a:xfrm rot="-3281435">
              <a:off x="11385456" y="7584121"/>
              <a:ext cx="647760" cy="769368"/>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647" name="Google Shape;1647;p13"/>
            <p:cNvSpPr txBox="1"/>
            <p:nvPr/>
          </p:nvSpPr>
          <p:spPr>
            <a:xfrm rot="-3328259">
              <a:off x="12140040" y="8073690"/>
              <a:ext cx="647821" cy="76948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648" name="Google Shape;1648;p13"/>
            <p:cNvSpPr txBox="1"/>
            <p:nvPr/>
          </p:nvSpPr>
          <p:spPr>
            <a:xfrm rot="-3399348">
              <a:off x="11500739" y="8949182"/>
              <a:ext cx="647846" cy="76957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649" name="Google Shape;1649;p13"/>
            <p:cNvSpPr txBox="1"/>
            <p:nvPr/>
          </p:nvSpPr>
          <p:spPr>
            <a:xfrm rot="-3292913">
              <a:off x="11073749" y="9778885"/>
              <a:ext cx="647703" cy="769556"/>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650" name="Google Shape;1650;p13"/>
            <p:cNvSpPr txBox="1"/>
            <p:nvPr/>
          </p:nvSpPr>
          <p:spPr>
            <a:xfrm rot="-3386306">
              <a:off x="9985138" y="10552332"/>
              <a:ext cx="704915" cy="76939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651" name="Google Shape;1651;p13"/>
            <p:cNvSpPr txBox="1"/>
            <p:nvPr/>
          </p:nvSpPr>
          <p:spPr>
            <a:xfrm rot="-3232167">
              <a:off x="9591024" y="9019372"/>
              <a:ext cx="1506545" cy="36927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1652" name="Google Shape;1652;p13"/>
          <p:cNvGrpSpPr/>
          <p:nvPr/>
        </p:nvGrpSpPr>
        <p:grpSpPr>
          <a:xfrm>
            <a:off x="1806769" y="2688453"/>
            <a:ext cx="892708" cy="928516"/>
            <a:chOff x="9751021" y="7482161"/>
            <a:chExt cx="3213494" cy="3961245"/>
          </a:xfrm>
        </p:grpSpPr>
        <p:sp>
          <p:nvSpPr>
            <p:cNvPr id="1653" name="Google Shape;1653;p13"/>
            <p:cNvSpPr txBox="1"/>
            <p:nvPr/>
          </p:nvSpPr>
          <p:spPr>
            <a:xfrm rot="-3281435">
              <a:off x="11385456" y="7584121"/>
              <a:ext cx="647760" cy="769368"/>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654" name="Google Shape;1654;p13"/>
            <p:cNvSpPr txBox="1"/>
            <p:nvPr/>
          </p:nvSpPr>
          <p:spPr>
            <a:xfrm rot="-3328259">
              <a:off x="12140040" y="8073690"/>
              <a:ext cx="647821" cy="76948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655" name="Google Shape;1655;p13"/>
            <p:cNvSpPr txBox="1"/>
            <p:nvPr/>
          </p:nvSpPr>
          <p:spPr>
            <a:xfrm rot="-3399348">
              <a:off x="11500739" y="8949182"/>
              <a:ext cx="647846" cy="76957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656" name="Google Shape;1656;p13"/>
            <p:cNvSpPr txBox="1"/>
            <p:nvPr/>
          </p:nvSpPr>
          <p:spPr>
            <a:xfrm rot="-3292913">
              <a:off x="11073749" y="9778885"/>
              <a:ext cx="647703" cy="769556"/>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657" name="Google Shape;1657;p13"/>
            <p:cNvSpPr txBox="1"/>
            <p:nvPr/>
          </p:nvSpPr>
          <p:spPr>
            <a:xfrm rot="-3386306">
              <a:off x="9985138" y="10552332"/>
              <a:ext cx="704915" cy="76939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658" name="Google Shape;1658;p13"/>
            <p:cNvSpPr txBox="1"/>
            <p:nvPr/>
          </p:nvSpPr>
          <p:spPr>
            <a:xfrm rot="-3232167">
              <a:off x="9591024" y="9019372"/>
              <a:ext cx="1506545" cy="36927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sp>
        <p:nvSpPr>
          <p:cNvPr id="1659" name="Google Shape;1659;p13"/>
          <p:cNvSpPr txBox="1"/>
          <p:nvPr/>
        </p:nvSpPr>
        <p:spPr>
          <a:xfrm>
            <a:off x="2489723" y="1259483"/>
            <a:ext cx="3327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0" i="0" lang="en" sz="500" u="none" cap="none" strike="noStrike">
                <a:solidFill>
                  <a:schemeClr val="dk1"/>
                </a:solidFill>
                <a:latin typeface="Calibri"/>
                <a:ea typeface="Calibri"/>
                <a:cs typeface="Calibri"/>
                <a:sym typeface="Calibri"/>
              </a:rPr>
              <a:t>Tech Suite</a:t>
            </a:r>
            <a:endParaRPr/>
          </a:p>
        </p:txBody>
      </p:sp>
      <p:sp>
        <p:nvSpPr>
          <p:cNvPr id="1660" name="Google Shape;1660;p13"/>
          <p:cNvSpPr txBox="1"/>
          <p:nvPr/>
        </p:nvSpPr>
        <p:spPr>
          <a:xfrm>
            <a:off x="2733426" y="955913"/>
            <a:ext cx="3327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0" i="0" lang="en" sz="500" u="none" cap="none" strike="noStrike">
                <a:solidFill>
                  <a:schemeClr val="dk1"/>
                </a:solidFill>
                <a:latin typeface="Calibri"/>
                <a:ea typeface="Calibri"/>
                <a:cs typeface="Calibri"/>
                <a:sym typeface="Calibri"/>
              </a:rPr>
              <a:t>Tech Suite</a:t>
            </a:r>
            <a:endParaRPr/>
          </a:p>
        </p:txBody>
      </p:sp>
      <p:sp>
        <p:nvSpPr>
          <p:cNvPr id="1661" name="Google Shape;1661;p13"/>
          <p:cNvSpPr txBox="1"/>
          <p:nvPr/>
        </p:nvSpPr>
        <p:spPr>
          <a:xfrm rot="-2955086">
            <a:off x="219484" y="3242098"/>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201</a:t>
            </a:r>
            <a:endParaRPr/>
          </a:p>
        </p:txBody>
      </p:sp>
      <p:sp>
        <p:nvSpPr>
          <p:cNvPr id="1662" name="Google Shape;1662;p13"/>
          <p:cNvSpPr txBox="1"/>
          <p:nvPr/>
        </p:nvSpPr>
        <p:spPr>
          <a:xfrm rot="-2955086">
            <a:off x="916816" y="2384536"/>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203</a:t>
            </a:r>
            <a:endParaRPr/>
          </a:p>
        </p:txBody>
      </p:sp>
      <p:sp>
        <p:nvSpPr>
          <p:cNvPr id="1663" name="Google Shape;1663;p13"/>
          <p:cNvSpPr txBox="1"/>
          <p:nvPr/>
        </p:nvSpPr>
        <p:spPr>
          <a:xfrm rot="-2955086">
            <a:off x="1625927" y="1517671"/>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205</a:t>
            </a:r>
            <a:endParaRPr/>
          </a:p>
        </p:txBody>
      </p:sp>
      <p:sp>
        <p:nvSpPr>
          <p:cNvPr id="1664" name="Google Shape;1664;p13"/>
          <p:cNvSpPr txBox="1"/>
          <p:nvPr/>
        </p:nvSpPr>
        <p:spPr>
          <a:xfrm rot="-2955086">
            <a:off x="1705965" y="4090283"/>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202</a:t>
            </a:r>
            <a:endParaRPr/>
          </a:p>
        </p:txBody>
      </p:sp>
      <p:sp>
        <p:nvSpPr>
          <p:cNvPr id="1665" name="Google Shape;1665;p13"/>
          <p:cNvSpPr txBox="1"/>
          <p:nvPr/>
        </p:nvSpPr>
        <p:spPr>
          <a:xfrm rot="-2955086">
            <a:off x="2403298" y="3232721"/>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204</a:t>
            </a:r>
            <a:endParaRPr/>
          </a:p>
        </p:txBody>
      </p:sp>
      <p:sp>
        <p:nvSpPr>
          <p:cNvPr id="1666" name="Google Shape;1666;p13"/>
          <p:cNvSpPr txBox="1"/>
          <p:nvPr/>
        </p:nvSpPr>
        <p:spPr>
          <a:xfrm rot="-2955086">
            <a:off x="3112409" y="2365856"/>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206</a:t>
            </a:r>
            <a:endParaRPr/>
          </a:p>
        </p:txBody>
      </p:sp>
      <p:sp>
        <p:nvSpPr>
          <p:cNvPr id="1667" name="Google Shape;1667;p13"/>
          <p:cNvSpPr txBox="1"/>
          <p:nvPr/>
        </p:nvSpPr>
        <p:spPr>
          <a:xfrm>
            <a:off x="3769747" y="264816"/>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211</a:t>
            </a:r>
            <a:endParaRPr/>
          </a:p>
        </p:txBody>
      </p:sp>
      <p:sp>
        <p:nvSpPr>
          <p:cNvPr id="1668" name="Google Shape;1668;p13"/>
          <p:cNvSpPr txBox="1"/>
          <p:nvPr/>
        </p:nvSpPr>
        <p:spPr>
          <a:xfrm>
            <a:off x="5055804" y="264816"/>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213</a:t>
            </a:r>
            <a:endParaRPr/>
          </a:p>
        </p:txBody>
      </p:sp>
      <p:sp>
        <p:nvSpPr>
          <p:cNvPr id="1669" name="Google Shape;1669;p13"/>
          <p:cNvSpPr txBox="1"/>
          <p:nvPr/>
        </p:nvSpPr>
        <p:spPr>
          <a:xfrm>
            <a:off x="6322976" y="255042"/>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215</a:t>
            </a:r>
            <a:endParaRPr/>
          </a:p>
        </p:txBody>
      </p:sp>
      <p:sp>
        <p:nvSpPr>
          <p:cNvPr id="1670" name="Google Shape;1670;p13"/>
          <p:cNvSpPr txBox="1"/>
          <p:nvPr/>
        </p:nvSpPr>
        <p:spPr>
          <a:xfrm>
            <a:off x="7537413" y="255042"/>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217</a:t>
            </a:r>
            <a:endParaRPr/>
          </a:p>
        </p:txBody>
      </p:sp>
      <p:sp>
        <p:nvSpPr>
          <p:cNvPr id="1671" name="Google Shape;1671;p13"/>
          <p:cNvSpPr txBox="1"/>
          <p:nvPr/>
        </p:nvSpPr>
        <p:spPr>
          <a:xfrm>
            <a:off x="4103122" y="1791763"/>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212</a:t>
            </a:r>
            <a:endParaRPr/>
          </a:p>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RA</a:t>
            </a:r>
            <a:endParaRPr/>
          </a:p>
        </p:txBody>
      </p:sp>
      <p:sp>
        <p:nvSpPr>
          <p:cNvPr id="1672" name="Google Shape;1672;p13"/>
          <p:cNvSpPr txBox="1"/>
          <p:nvPr/>
        </p:nvSpPr>
        <p:spPr>
          <a:xfrm>
            <a:off x="5077017" y="1794737"/>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214</a:t>
            </a:r>
            <a:endParaRPr/>
          </a:p>
        </p:txBody>
      </p:sp>
      <p:sp>
        <p:nvSpPr>
          <p:cNvPr id="1673" name="Google Shape;1673;p13"/>
          <p:cNvSpPr txBox="1"/>
          <p:nvPr/>
        </p:nvSpPr>
        <p:spPr>
          <a:xfrm>
            <a:off x="6344189" y="1784963"/>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216</a:t>
            </a:r>
            <a:endParaRPr/>
          </a:p>
        </p:txBody>
      </p:sp>
      <p:sp>
        <p:nvSpPr>
          <p:cNvPr id="1674" name="Google Shape;1674;p13"/>
          <p:cNvSpPr txBox="1"/>
          <p:nvPr/>
        </p:nvSpPr>
        <p:spPr>
          <a:xfrm>
            <a:off x="6743664" y="2085229"/>
            <a:ext cx="391500" cy="3390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224</a:t>
            </a:r>
            <a:br>
              <a:rPr b="0" i="0" lang="en" sz="1300" u="none" cap="none" strike="noStrike">
                <a:solidFill>
                  <a:schemeClr val="dk1"/>
                </a:solidFill>
                <a:latin typeface="Calibri"/>
                <a:ea typeface="Calibri"/>
                <a:cs typeface="Calibri"/>
                <a:sym typeface="Calibri"/>
              </a:rPr>
            </a:br>
            <a:r>
              <a:rPr b="0" i="0" lang="en" sz="1100" u="none" cap="none" strike="noStrike">
                <a:solidFill>
                  <a:srgbClr val="C00000"/>
                </a:solidFill>
                <a:latin typeface="Calibri"/>
                <a:ea typeface="Calibri"/>
                <a:cs typeface="Calibri"/>
                <a:sym typeface="Calibri"/>
              </a:rPr>
              <a:t>(ADA)</a:t>
            </a:r>
            <a:endParaRPr/>
          </a:p>
        </p:txBody>
      </p:sp>
      <p:sp>
        <p:nvSpPr>
          <p:cNvPr id="1675" name="Google Shape;1675;p13"/>
          <p:cNvSpPr txBox="1"/>
          <p:nvPr/>
        </p:nvSpPr>
        <p:spPr>
          <a:xfrm>
            <a:off x="8646583" y="1982391"/>
            <a:ext cx="391500" cy="3390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223</a:t>
            </a:r>
            <a:br>
              <a:rPr b="0" i="0" lang="en" sz="1300" u="none" cap="none" strike="noStrike">
                <a:solidFill>
                  <a:schemeClr val="dk1"/>
                </a:solidFill>
                <a:latin typeface="Calibri"/>
                <a:ea typeface="Calibri"/>
                <a:cs typeface="Calibri"/>
                <a:sym typeface="Calibri"/>
              </a:rPr>
            </a:br>
            <a:r>
              <a:rPr b="0" i="0" lang="en" sz="1100" u="none" cap="none" strike="noStrike">
                <a:solidFill>
                  <a:srgbClr val="C00000"/>
                </a:solidFill>
                <a:latin typeface="Calibri"/>
                <a:ea typeface="Calibri"/>
                <a:cs typeface="Calibri"/>
                <a:sym typeface="Calibri"/>
              </a:rPr>
              <a:t>(ADA)</a:t>
            </a:r>
            <a:endParaRPr/>
          </a:p>
        </p:txBody>
      </p:sp>
      <p:sp>
        <p:nvSpPr>
          <p:cNvPr id="1676" name="Google Shape;1676;p13"/>
          <p:cNvSpPr txBox="1"/>
          <p:nvPr/>
        </p:nvSpPr>
        <p:spPr>
          <a:xfrm>
            <a:off x="8657167" y="1285875"/>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221</a:t>
            </a:r>
            <a:endParaRPr/>
          </a:p>
        </p:txBody>
      </p:sp>
      <p:sp>
        <p:nvSpPr>
          <p:cNvPr id="1677" name="Google Shape;1677;p13"/>
          <p:cNvSpPr txBox="1"/>
          <p:nvPr/>
        </p:nvSpPr>
        <p:spPr>
          <a:xfrm>
            <a:off x="6764831" y="3923064"/>
            <a:ext cx="3549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228</a:t>
            </a:r>
            <a:endParaRPr/>
          </a:p>
        </p:txBody>
      </p:sp>
      <p:sp>
        <p:nvSpPr>
          <p:cNvPr id="1678" name="Google Shape;1678;p13"/>
          <p:cNvSpPr txBox="1"/>
          <p:nvPr/>
        </p:nvSpPr>
        <p:spPr>
          <a:xfrm>
            <a:off x="8657167" y="4266412"/>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227</a:t>
            </a:r>
            <a:endParaRPr/>
          </a:p>
        </p:txBody>
      </p:sp>
      <p:sp>
        <p:nvSpPr>
          <p:cNvPr id="1679" name="Google Shape;1679;p13"/>
          <p:cNvSpPr txBox="1"/>
          <p:nvPr/>
        </p:nvSpPr>
        <p:spPr>
          <a:xfrm>
            <a:off x="2796417" y="2557387"/>
            <a:ext cx="4421400" cy="807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Faraday Hall</a:t>
            </a:r>
            <a:endParaRPr/>
          </a:p>
          <a:p>
            <a:pPr indent="0" lvl="0" marL="0" marR="0" rtl="0" algn="ctr">
              <a:lnSpc>
                <a:spcPct val="100000"/>
              </a:lnSpc>
              <a:spcBef>
                <a:spcPts val="0"/>
              </a:spcBef>
              <a:spcAft>
                <a:spcPts val="0"/>
              </a:spcAft>
              <a:buClr>
                <a:schemeClr val="dk1"/>
              </a:buClr>
              <a:buSzPts val="475"/>
              <a:buFont typeface="Calibri"/>
              <a:buNone/>
            </a:pPr>
            <a:r>
              <a:rPr b="1" i="0" lang="en" sz="1900" u="none" cap="none" strike="noStrike">
                <a:solidFill>
                  <a:schemeClr val="dk1"/>
                </a:solidFill>
                <a:latin typeface="Calibri"/>
                <a:ea typeface="Calibri"/>
                <a:cs typeface="Calibri"/>
                <a:sym typeface="Calibri"/>
              </a:rPr>
              <a:t>2</a:t>
            </a:r>
            <a:r>
              <a:rPr b="1" baseline="30000" i="0" lang="en" sz="1900" u="none" cap="none" strike="noStrike">
                <a:solidFill>
                  <a:schemeClr val="dk1"/>
                </a:solidFill>
                <a:latin typeface="Calibri"/>
                <a:ea typeface="Calibri"/>
                <a:cs typeface="Calibri"/>
                <a:sym typeface="Calibri"/>
              </a:rPr>
              <a:t>nd</a:t>
            </a:r>
            <a:r>
              <a:rPr b="1" i="0" lang="en" sz="1900" u="none" cap="none" strike="noStrike">
                <a:solidFill>
                  <a:schemeClr val="dk1"/>
                </a:solidFill>
                <a:latin typeface="Calibri"/>
                <a:ea typeface="Calibri"/>
                <a:cs typeface="Calibri"/>
                <a:sym typeface="Calibri"/>
              </a:rPr>
              <a:t> floor</a:t>
            </a:r>
            <a:endParaRPr/>
          </a:p>
        </p:txBody>
      </p:sp>
      <p:sp>
        <p:nvSpPr>
          <p:cNvPr id="1680" name="Google Shape;1680;p13"/>
          <p:cNvSpPr txBox="1"/>
          <p:nvPr/>
        </p:nvSpPr>
        <p:spPr>
          <a:xfrm>
            <a:off x="8674319" y="3225465"/>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225</a:t>
            </a:r>
            <a:endParaRPr/>
          </a:p>
        </p:txBody>
      </p:sp>
      <p:sp>
        <p:nvSpPr>
          <p:cNvPr id="1681" name="Google Shape;1681;p13"/>
          <p:cNvSpPr txBox="1"/>
          <p:nvPr/>
        </p:nvSpPr>
        <p:spPr>
          <a:xfrm>
            <a:off x="6754704" y="3209662"/>
            <a:ext cx="3549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226</a:t>
            </a:r>
            <a:endParaRPr/>
          </a:p>
        </p:txBody>
      </p:sp>
      <p:sp>
        <p:nvSpPr>
          <p:cNvPr id="1682" name="Google Shape;1682;p13"/>
          <p:cNvSpPr/>
          <p:nvPr/>
        </p:nvSpPr>
        <p:spPr>
          <a:xfrm rot="1571460">
            <a:off x="850161" y="4441880"/>
            <a:ext cx="349371" cy="190648"/>
          </a:xfrm>
          <a:prstGeom prst="stripedRightArrow">
            <a:avLst>
              <a:gd fmla="val 50000" name="adj1"/>
              <a:gd fmla="val 50000" name="adj2"/>
            </a:avLst>
          </a:prstGeom>
          <a:solidFill>
            <a:srgbClr val="A5A5A5"/>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pic>
        <p:nvPicPr>
          <p:cNvPr id="1683" name="Google Shape;1683;p13"/>
          <p:cNvPicPr preferRelativeResize="0"/>
          <p:nvPr/>
        </p:nvPicPr>
        <p:blipFill rotWithShape="1">
          <a:blip r:embed="rId3">
            <a:alphaModFix/>
          </a:blip>
          <a:srcRect b="0" l="0" r="0" t="0"/>
          <a:stretch/>
        </p:blipFill>
        <p:spPr>
          <a:xfrm>
            <a:off x="146174" y="210832"/>
            <a:ext cx="1419900" cy="330000"/>
          </a:xfrm>
          <a:prstGeom prst="rect">
            <a:avLst/>
          </a:prstGeom>
          <a:noFill/>
          <a:ln>
            <a:noFill/>
          </a:ln>
        </p:spPr>
      </p:pic>
      <p:sp>
        <p:nvSpPr>
          <p:cNvPr id="1684" name="Google Shape;1684;p13"/>
          <p:cNvSpPr txBox="1"/>
          <p:nvPr/>
        </p:nvSpPr>
        <p:spPr>
          <a:xfrm>
            <a:off x="2456069" y="3907793"/>
            <a:ext cx="2496300" cy="1149600"/>
          </a:xfrm>
          <a:prstGeom prst="rect">
            <a:avLst/>
          </a:prstGeom>
          <a:noFill/>
          <a:ln>
            <a:noFill/>
          </a:ln>
          <a:effectLst>
            <a:outerShdw blurRad="50800" rotWithShape="0" algn="t" dir="5400000" dist="38100">
              <a:srgbClr val="000000">
                <a:alpha val="40000"/>
              </a:srgbClr>
            </a:outerShdw>
          </a:effectLst>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A </a:t>
            </a:r>
            <a:r>
              <a:rPr b="0" i="0" lang="en" sz="1500" u="none" cap="none" strike="noStrike">
                <a:solidFill>
                  <a:schemeClr val="dk1"/>
                </a:solidFill>
                <a:latin typeface="PT Sans"/>
                <a:ea typeface="PT Sans"/>
                <a:cs typeface="PT Sans"/>
                <a:sym typeface="PT Sans"/>
              </a:rPr>
              <a:t>=</a:t>
            </a:r>
            <a:r>
              <a:rPr b="1" i="0" lang="en" sz="1500" u="none" cap="none" strike="noStrike">
                <a:solidFill>
                  <a:schemeClr val="dk1"/>
                </a:solidFill>
                <a:latin typeface="PT Sans"/>
                <a:ea typeface="PT Sans"/>
                <a:cs typeface="PT Sans"/>
                <a:sym typeface="PT Sans"/>
              </a:rPr>
              <a:t> </a:t>
            </a:r>
            <a:r>
              <a:rPr b="0" i="0" lang="en" sz="1500" u="none" cap="none" strike="noStrike">
                <a:solidFill>
                  <a:schemeClr val="dk1"/>
                </a:solidFill>
                <a:latin typeface="PT Sans"/>
                <a:ea typeface="PT Sans"/>
                <a:cs typeface="PT Sans"/>
                <a:sym typeface="PT Sans"/>
              </a:rPr>
              <a:t>Bedroom</a:t>
            </a:r>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B</a:t>
            </a:r>
            <a:r>
              <a:rPr b="0" i="0" lang="en" sz="1500" u="none" cap="none" strike="noStrike">
                <a:solidFill>
                  <a:schemeClr val="dk1"/>
                </a:solidFill>
                <a:latin typeface="PT Sans"/>
                <a:ea typeface="PT Sans"/>
                <a:cs typeface="PT Sans"/>
                <a:sym typeface="PT Sans"/>
              </a:rPr>
              <a:t> = Bedroom</a:t>
            </a:r>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C</a:t>
            </a:r>
            <a:r>
              <a:rPr b="0" i="0" lang="en" sz="1500" u="none" cap="none" strike="noStrike">
                <a:solidFill>
                  <a:schemeClr val="dk1"/>
                </a:solidFill>
                <a:latin typeface="PT Sans"/>
                <a:ea typeface="PT Sans"/>
                <a:cs typeface="PT Sans"/>
                <a:sym typeface="PT Sans"/>
              </a:rPr>
              <a:t> = Bedroom</a:t>
            </a:r>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L</a:t>
            </a:r>
            <a:r>
              <a:rPr b="0" i="0" lang="en" sz="1500" u="none" cap="none" strike="noStrike">
                <a:solidFill>
                  <a:schemeClr val="dk1"/>
                </a:solidFill>
                <a:latin typeface="PT Sans"/>
                <a:ea typeface="PT Sans"/>
                <a:cs typeface="PT Sans"/>
                <a:sym typeface="PT Sans"/>
              </a:rPr>
              <a:t> = Living Area</a:t>
            </a:r>
            <a:endParaRPr/>
          </a:p>
          <a:p>
            <a:pPr indent="0" lvl="0" marL="0" marR="0" rtl="0" algn="l">
              <a:lnSpc>
                <a:spcPct val="100000"/>
              </a:lnSpc>
              <a:spcBef>
                <a:spcPts val="0"/>
              </a:spcBef>
              <a:spcAft>
                <a:spcPts val="0"/>
              </a:spcAft>
              <a:buClr>
                <a:schemeClr val="dk1"/>
              </a:buClr>
              <a:buSzPts val="375"/>
              <a:buFont typeface="Arial"/>
              <a:buNone/>
            </a:pPr>
            <a:r>
              <a:rPr b="1" i="0" lang="en" sz="1500" u="none" cap="none" strike="noStrike">
                <a:solidFill>
                  <a:schemeClr val="dk1"/>
                </a:solidFill>
                <a:latin typeface="PT Sans"/>
                <a:ea typeface="PT Sans"/>
                <a:cs typeface="PT Sans"/>
                <a:sym typeface="PT Sans"/>
              </a:rPr>
              <a:t>K</a:t>
            </a:r>
            <a:r>
              <a:rPr b="0" i="0" lang="en" sz="1500" u="none" cap="none" strike="noStrike">
                <a:solidFill>
                  <a:schemeClr val="dk1"/>
                </a:solidFill>
                <a:latin typeface="PT Sans"/>
                <a:ea typeface="PT Sans"/>
                <a:cs typeface="PT Sans"/>
                <a:sym typeface="PT Sans"/>
              </a:rPr>
              <a:t> = Kitchen</a:t>
            </a:r>
            <a:endParaRPr/>
          </a:p>
        </p:txBody>
      </p:sp>
      <p:grpSp>
        <p:nvGrpSpPr>
          <p:cNvPr id="1685" name="Google Shape;1685;p13"/>
          <p:cNvGrpSpPr/>
          <p:nvPr/>
        </p:nvGrpSpPr>
        <p:grpSpPr>
          <a:xfrm>
            <a:off x="1099807" y="3529192"/>
            <a:ext cx="892708" cy="928516"/>
            <a:chOff x="9751021" y="7482161"/>
            <a:chExt cx="3213494" cy="3961245"/>
          </a:xfrm>
        </p:grpSpPr>
        <p:sp>
          <p:nvSpPr>
            <p:cNvPr id="1686" name="Google Shape;1686;p13"/>
            <p:cNvSpPr txBox="1"/>
            <p:nvPr/>
          </p:nvSpPr>
          <p:spPr>
            <a:xfrm rot="-3281435">
              <a:off x="11385456" y="7584121"/>
              <a:ext cx="647760" cy="769368"/>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687" name="Google Shape;1687;p13"/>
            <p:cNvSpPr txBox="1"/>
            <p:nvPr/>
          </p:nvSpPr>
          <p:spPr>
            <a:xfrm rot="-3328259">
              <a:off x="12140040" y="8073690"/>
              <a:ext cx="647821" cy="76948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688" name="Google Shape;1688;p13"/>
            <p:cNvSpPr txBox="1"/>
            <p:nvPr/>
          </p:nvSpPr>
          <p:spPr>
            <a:xfrm rot="-3399348">
              <a:off x="11500739" y="8949182"/>
              <a:ext cx="647846" cy="76957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689" name="Google Shape;1689;p13"/>
            <p:cNvSpPr txBox="1"/>
            <p:nvPr/>
          </p:nvSpPr>
          <p:spPr>
            <a:xfrm rot="-3292913">
              <a:off x="11073749" y="9778885"/>
              <a:ext cx="647703" cy="769556"/>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690" name="Google Shape;1690;p13"/>
            <p:cNvSpPr txBox="1"/>
            <p:nvPr/>
          </p:nvSpPr>
          <p:spPr>
            <a:xfrm rot="-3232167">
              <a:off x="9591024" y="9019372"/>
              <a:ext cx="1506545" cy="36927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691" name="Google Shape;1691;p13"/>
            <p:cNvSpPr txBox="1"/>
            <p:nvPr/>
          </p:nvSpPr>
          <p:spPr>
            <a:xfrm rot="-3386306">
              <a:off x="9985138" y="10552332"/>
              <a:ext cx="704915" cy="76939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5" name="Shape 1695"/>
        <p:cNvGrpSpPr/>
        <p:nvPr/>
      </p:nvGrpSpPr>
      <p:grpSpPr>
        <a:xfrm>
          <a:off x="0" y="0"/>
          <a:ext cx="0" cy="0"/>
          <a:chOff x="0" y="0"/>
          <a:chExt cx="0" cy="0"/>
        </a:xfrm>
      </p:grpSpPr>
      <p:sp>
        <p:nvSpPr>
          <p:cNvPr id="1696" name="Google Shape;1696;p14"/>
          <p:cNvSpPr txBox="1"/>
          <p:nvPr/>
        </p:nvSpPr>
        <p:spPr>
          <a:xfrm rot="-3117051">
            <a:off x="552235" y="1575243"/>
            <a:ext cx="1116596" cy="203999"/>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Lancaster St.</a:t>
            </a:r>
            <a:endParaRPr/>
          </a:p>
        </p:txBody>
      </p:sp>
      <p:cxnSp>
        <p:nvCxnSpPr>
          <p:cNvPr id="1697" name="Google Shape;1697;p14"/>
          <p:cNvCxnSpPr/>
          <p:nvPr/>
        </p:nvCxnSpPr>
        <p:spPr>
          <a:xfrm>
            <a:off x="2370667" y="303609"/>
            <a:ext cx="6540600" cy="0"/>
          </a:xfrm>
          <a:prstGeom prst="straightConnector1">
            <a:avLst/>
          </a:prstGeom>
          <a:noFill/>
          <a:ln cap="flat" cmpd="sng" w="9525">
            <a:solidFill>
              <a:srgbClr val="4A7DBA"/>
            </a:solidFill>
            <a:prstDash val="solid"/>
            <a:round/>
            <a:headEnd len="sm" w="sm" type="none"/>
            <a:tailEnd len="sm" w="sm" type="none"/>
          </a:ln>
        </p:spPr>
      </p:cxnSp>
      <p:sp>
        <p:nvSpPr>
          <p:cNvPr id="1698" name="Google Shape;1698;p14"/>
          <p:cNvSpPr txBox="1"/>
          <p:nvPr/>
        </p:nvSpPr>
        <p:spPr>
          <a:xfrm>
            <a:off x="4032250" y="48402"/>
            <a:ext cx="19155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Faraday St.</a:t>
            </a:r>
            <a:endParaRPr/>
          </a:p>
        </p:txBody>
      </p:sp>
      <p:cxnSp>
        <p:nvCxnSpPr>
          <p:cNvPr id="1699" name="Google Shape;1699;p14"/>
          <p:cNvCxnSpPr/>
          <p:nvPr/>
        </p:nvCxnSpPr>
        <p:spPr>
          <a:xfrm>
            <a:off x="8911167" y="303609"/>
            <a:ext cx="0" cy="4714800"/>
          </a:xfrm>
          <a:prstGeom prst="straightConnector1">
            <a:avLst/>
          </a:prstGeom>
          <a:noFill/>
          <a:ln cap="flat" cmpd="sng" w="9525">
            <a:solidFill>
              <a:srgbClr val="4A7DBA"/>
            </a:solidFill>
            <a:prstDash val="solid"/>
            <a:round/>
            <a:headEnd len="sm" w="sm" type="none"/>
            <a:tailEnd len="sm" w="sm" type="none"/>
          </a:ln>
        </p:spPr>
      </p:cxnSp>
      <p:sp>
        <p:nvSpPr>
          <p:cNvPr id="1700" name="Google Shape;1700;p14"/>
          <p:cNvSpPr txBox="1"/>
          <p:nvPr/>
        </p:nvSpPr>
        <p:spPr>
          <a:xfrm rot="5400000">
            <a:off x="8342194" y="2580608"/>
            <a:ext cx="13395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Grove St.</a:t>
            </a:r>
            <a:endParaRPr/>
          </a:p>
        </p:txBody>
      </p:sp>
      <p:cxnSp>
        <p:nvCxnSpPr>
          <p:cNvPr id="1701" name="Google Shape;1701;p14"/>
          <p:cNvCxnSpPr/>
          <p:nvPr/>
        </p:nvCxnSpPr>
        <p:spPr>
          <a:xfrm flipH="1" rot="10800000">
            <a:off x="0" y="303581"/>
            <a:ext cx="2370600" cy="3089700"/>
          </a:xfrm>
          <a:prstGeom prst="straightConnector1">
            <a:avLst/>
          </a:prstGeom>
          <a:noFill/>
          <a:ln cap="flat" cmpd="sng" w="9525">
            <a:solidFill>
              <a:srgbClr val="4A7DBA"/>
            </a:solidFill>
            <a:prstDash val="solid"/>
            <a:round/>
            <a:headEnd len="sm" w="sm" type="none"/>
            <a:tailEnd len="sm" w="sm" type="none"/>
          </a:ln>
        </p:spPr>
      </p:cxnSp>
      <p:cxnSp>
        <p:nvCxnSpPr>
          <p:cNvPr id="1702" name="Google Shape;1702;p14"/>
          <p:cNvCxnSpPr/>
          <p:nvPr/>
        </p:nvCxnSpPr>
        <p:spPr>
          <a:xfrm flipH="1" rot="10800000">
            <a:off x="0" y="303563"/>
            <a:ext cx="1905000" cy="2482500"/>
          </a:xfrm>
          <a:prstGeom prst="straightConnector1">
            <a:avLst/>
          </a:prstGeom>
          <a:noFill/>
          <a:ln cap="flat" cmpd="sng" w="9525">
            <a:solidFill>
              <a:srgbClr val="4A7DBA"/>
            </a:solidFill>
            <a:prstDash val="solid"/>
            <a:round/>
            <a:headEnd len="sm" w="sm" type="none"/>
            <a:tailEnd len="sm" w="sm" type="none"/>
          </a:ln>
        </p:spPr>
      </p:cxnSp>
      <p:sp>
        <p:nvSpPr>
          <p:cNvPr id="1703" name="Google Shape;1703;p14"/>
          <p:cNvSpPr/>
          <p:nvPr/>
        </p:nvSpPr>
        <p:spPr>
          <a:xfrm rot="1822330">
            <a:off x="1939859" y="2570893"/>
            <a:ext cx="587997" cy="1104183"/>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04" name="Google Shape;1704;p14"/>
          <p:cNvSpPr/>
          <p:nvPr/>
        </p:nvSpPr>
        <p:spPr>
          <a:xfrm rot="1822330">
            <a:off x="533567" y="3061711"/>
            <a:ext cx="587997" cy="1104183"/>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05" name="Google Shape;1705;p14"/>
          <p:cNvSpPr/>
          <p:nvPr/>
        </p:nvSpPr>
        <p:spPr>
          <a:xfrm rot="1822330">
            <a:off x="1961026" y="1339500"/>
            <a:ext cx="587997" cy="1104183"/>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06" name="Google Shape;1706;p14"/>
          <p:cNvSpPr/>
          <p:nvPr/>
        </p:nvSpPr>
        <p:spPr>
          <a:xfrm>
            <a:off x="7156414" y="3845436"/>
            <a:ext cx="656100" cy="458700"/>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07" name="Google Shape;1707;p14"/>
          <p:cNvSpPr/>
          <p:nvPr/>
        </p:nvSpPr>
        <p:spPr>
          <a:xfrm>
            <a:off x="7981913" y="1184221"/>
            <a:ext cx="669300" cy="448200"/>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08" name="Google Shape;1708;p14"/>
          <p:cNvSpPr/>
          <p:nvPr/>
        </p:nvSpPr>
        <p:spPr>
          <a:xfrm>
            <a:off x="7987206" y="2786063"/>
            <a:ext cx="672000" cy="10536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09" name="Google Shape;1709;p14"/>
          <p:cNvSpPr/>
          <p:nvPr/>
        </p:nvSpPr>
        <p:spPr>
          <a:xfrm>
            <a:off x="7156414" y="1654376"/>
            <a:ext cx="656100" cy="11316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10" name="Google Shape;1710;p14"/>
          <p:cNvSpPr/>
          <p:nvPr/>
        </p:nvSpPr>
        <p:spPr>
          <a:xfrm>
            <a:off x="5907580" y="487591"/>
            <a:ext cx="1248900" cy="5544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11" name="Google Shape;1711;p14"/>
          <p:cNvSpPr/>
          <p:nvPr/>
        </p:nvSpPr>
        <p:spPr>
          <a:xfrm>
            <a:off x="4637580" y="1189723"/>
            <a:ext cx="1269900" cy="5604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12" name="Google Shape;1712;p14"/>
          <p:cNvSpPr/>
          <p:nvPr/>
        </p:nvSpPr>
        <p:spPr>
          <a:xfrm>
            <a:off x="3367580" y="482203"/>
            <a:ext cx="1269900" cy="5376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713" name="Google Shape;1713;p14"/>
          <p:cNvCxnSpPr/>
          <p:nvPr/>
        </p:nvCxnSpPr>
        <p:spPr>
          <a:xfrm flipH="1">
            <a:off x="340747" y="4071938"/>
            <a:ext cx="190500" cy="232200"/>
          </a:xfrm>
          <a:prstGeom prst="straightConnector1">
            <a:avLst/>
          </a:prstGeom>
          <a:noFill/>
          <a:ln cap="flat" cmpd="sng" w="76200">
            <a:solidFill>
              <a:schemeClr val="dk1"/>
            </a:solidFill>
            <a:prstDash val="solid"/>
            <a:round/>
            <a:headEnd len="sm" w="sm" type="none"/>
            <a:tailEnd len="sm" w="sm" type="none"/>
          </a:ln>
        </p:spPr>
      </p:cxnSp>
      <p:cxnSp>
        <p:nvCxnSpPr>
          <p:cNvPr id="1714" name="Google Shape;1714;p14"/>
          <p:cNvCxnSpPr/>
          <p:nvPr/>
        </p:nvCxnSpPr>
        <p:spPr>
          <a:xfrm>
            <a:off x="340747" y="4304109"/>
            <a:ext cx="888900" cy="482100"/>
          </a:xfrm>
          <a:prstGeom prst="straightConnector1">
            <a:avLst/>
          </a:prstGeom>
          <a:noFill/>
          <a:ln cap="flat" cmpd="sng" w="76200">
            <a:solidFill>
              <a:schemeClr val="dk1"/>
            </a:solidFill>
            <a:prstDash val="solid"/>
            <a:round/>
            <a:headEnd len="sm" w="sm" type="none"/>
            <a:tailEnd len="sm" w="sm" type="none"/>
          </a:ln>
        </p:spPr>
      </p:cxnSp>
      <p:cxnSp>
        <p:nvCxnSpPr>
          <p:cNvPr id="1715" name="Google Shape;1715;p14"/>
          <p:cNvCxnSpPr/>
          <p:nvPr/>
        </p:nvCxnSpPr>
        <p:spPr>
          <a:xfrm flipH="1" rot="10800000">
            <a:off x="1229747" y="1750313"/>
            <a:ext cx="2518800" cy="3036000"/>
          </a:xfrm>
          <a:prstGeom prst="straightConnector1">
            <a:avLst/>
          </a:prstGeom>
          <a:noFill/>
          <a:ln cap="flat" cmpd="sng" w="76200">
            <a:solidFill>
              <a:schemeClr val="dk1"/>
            </a:solidFill>
            <a:prstDash val="solid"/>
            <a:round/>
            <a:headEnd len="sm" w="sm" type="none"/>
            <a:tailEnd len="sm" w="sm" type="none"/>
          </a:ln>
        </p:spPr>
      </p:cxnSp>
      <p:cxnSp>
        <p:nvCxnSpPr>
          <p:cNvPr id="1716" name="Google Shape;1716;p14"/>
          <p:cNvCxnSpPr/>
          <p:nvPr/>
        </p:nvCxnSpPr>
        <p:spPr>
          <a:xfrm flipH="1" rot="10800000">
            <a:off x="169333" y="754144"/>
            <a:ext cx="2624700" cy="3139200"/>
          </a:xfrm>
          <a:prstGeom prst="straightConnector1">
            <a:avLst/>
          </a:prstGeom>
          <a:noFill/>
          <a:ln cap="flat" cmpd="sng" w="76200">
            <a:solidFill>
              <a:schemeClr val="dk1"/>
            </a:solidFill>
            <a:prstDash val="solid"/>
            <a:round/>
            <a:headEnd len="sm" w="sm" type="none"/>
            <a:tailEnd len="sm" w="sm" type="none"/>
          </a:ln>
        </p:spPr>
      </p:cxnSp>
      <p:cxnSp>
        <p:nvCxnSpPr>
          <p:cNvPr id="1717" name="Google Shape;1717;p14"/>
          <p:cNvCxnSpPr/>
          <p:nvPr/>
        </p:nvCxnSpPr>
        <p:spPr>
          <a:xfrm>
            <a:off x="3050080" y="1714500"/>
            <a:ext cx="507900" cy="249900"/>
          </a:xfrm>
          <a:prstGeom prst="straightConnector1">
            <a:avLst/>
          </a:prstGeom>
          <a:noFill/>
          <a:ln cap="flat" cmpd="sng" w="57150">
            <a:solidFill>
              <a:schemeClr val="dk1"/>
            </a:solidFill>
            <a:prstDash val="solid"/>
            <a:round/>
            <a:headEnd len="sm" w="sm" type="none"/>
            <a:tailEnd len="sm" w="sm" type="none"/>
          </a:ln>
        </p:spPr>
      </p:cxnSp>
      <p:sp>
        <p:nvSpPr>
          <p:cNvPr id="1718" name="Google Shape;1718;p14"/>
          <p:cNvSpPr/>
          <p:nvPr/>
        </p:nvSpPr>
        <p:spPr>
          <a:xfrm rot="1704711">
            <a:off x="3310874" y="1627611"/>
            <a:ext cx="303905" cy="255004"/>
          </a:xfrm>
          <a:prstGeom prst="stripedRightArrow">
            <a:avLst>
              <a:gd fmla="val 39526" name="adj1"/>
              <a:gd fmla="val 38809" name="adj2"/>
            </a:avLst>
          </a:prstGeom>
          <a:solidFill>
            <a:srgbClr val="7F7F7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719" name="Google Shape;1719;p14"/>
          <p:cNvCxnSpPr/>
          <p:nvPr/>
        </p:nvCxnSpPr>
        <p:spPr>
          <a:xfrm>
            <a:off x="2542080" y="1056003"/>
            <a:ext cx="507900" cy="289500"/>
          </a:xfrm>
          <a:prstGeom prst="straightConnector1">
            <a:avLst/>
          </a:prstGeom>
          <a:noFill/>
          <a:ln cap="flat" cmpd="sng" w="76200">
            <a:solidFill>
              <a:schemeClr val="dk1"/>
            </a:solidFill>
            <a:prstDash val="solid"/>
            <a:round/>
            <a:headEnd len="sm" w="sm" type="none"/>
            <a:tailEnd len="sm" w="sm" type="none"/>
          </a:ln>
        </p:spPr>
      </p:cxnSp>
      <p:cxnSp>
        <p:nvCxnSpPr>
          <p:cNvPr id="1720" name="Google Shape;1720;p14"/>
          <p:cNvCxnSpPr/>
          <p:nvPr/>
        </p:nvCxnSpPr>
        <p:spPr>
          <a:xfrm>
            <a:off x="2330414" y="1303734"/>
            <a:ext cx="529200" cy="294600"/>
          </a:xfrm>
          <a:prstGeom prst="straightConnector1">
            <a:avLst/>
          </a:prstGeom>
          <a:noFill/>
          <a:ln cap="flat" cmpd="sng" w="76200">
            <a:solidFill>
              <a:schemeClr val="dk1"/>
            </a:solidFill>
            <a:prstDash val="solid"/>
            <a:round/>
            <a:headEnd len="sm" w="sm" type="none"/>
            <a:tailEnd len="sm" w="sm" type="none"/>
          </a:ln>
        </p:spPr>
      </p:cxnSp>
      <p:cxnSp>
        <p:nvCxnSpPr>
          <p:cNvPr id="1721" name="Google Shape;1721;p14"/>
          <p:cNvCxnSpPr/>
          <p:nvPr/>
        </p:nvCxnSpPr>
        <p:spPr>
          <a:xfrm>
            <a:off x="3367580" y="1500188"/>
            <a:ext cx="423300" cy="238200"/>
          </a:xfrm>
          <a:prstGeom prst="straightConnector1">
            <a:avLst/>
          </a:prstGeom>
          <a:noFill/>
          <a:ln cap="flat" cmpd="sng" w="76200">
            <a:solidFill>
              <a:schemeClr val="dk1"/>
            </a:solidFill>
            <a:prstDash val="solid"/>
            <a:round/>
            <a:headEnd len="sm" w="sm" type="none"/>
            <a:tailEnd len="sm" w="sm" type="none"/>
          </a:ln>
        </p:spPr>
      </p:cxnSp>
      <p:sp>
        <p:nvSpPr>
          <p:cNvPr id="1722" name="Google Shape;1722;p14"/>
          <p:cNvSpPr/>
          <p:nvPr/>
        </p:nvSpPr>
        <p:spPr>
          <a:xfrm>
            <a:off x="3673583" y="1232297"/>
            <a:ext cx="307800" cy="267900"/>
          </a:xfrm>
          <a:prstGeom prst="bevel">
            <a:avLst>
              <a:gd fmla="val 12500" name="adj"/>
            </a:avLst>
          </a:prstGeom>
          <a:noFill/>
          <a:ln cap="flat" cmpd="sng" w="5715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723" name="Google Shape;1723;p14"/>
          <p:cNvCxnSpPr/>
          <p:nvPr/>
        </p:nvCxnSpPr>
        <p:spPr>
          <a:xfrm>
            <a:off x="3673583" y="1232297"/>
            <a:ext cx="307800" cy="267900"/>
          </a:xfrm>
          <a:prstGeom prst="straightConnector1">
            <a:avLst/>
          </a:prstGeom>
          <a:noFill/>
          <a:ln cap="flat" cmpd="sng" w="57150">
            <a:solidFill>
              <a:schemeClr val="dk1"/>
            </a:solidFill>
            <a:prstDash val="solid"/>
            <a:round/>
            <a:headEnd len="sm" w="sm" type="none"/>
            <a:tailEnd len="sm" w="sm" type="none"/>
          </a:ln>
        </p:spPr>
      </p:cxnSp>
      <p:cxnSp>
        <p:nvCxnSpPr>
          <p:cNvPr id="1724" name="Google Shape;1724;p14"/>
          <p:cNvCxnSpPr/>
          <p:nvPr/>
        </p:nvCxnSpPr>
        <p:spPr>
          <a:xfrm flipH="1" rot="10800000">
            <a:off x="3673583" y="1250288"/>
            <a:ext cx="307800" cy="249900"/>
          </a:xfrm>
          <a:prstGeom prst="straightConnector1">
            <a:avLst/>
          </a:prstGeom>
          <a:noFill/>
          <a:ln cap="flat" cmpd="sng" w="57150">
            <a:solidFill>
              <a:schemeClr val="dk1"/>
            </a:solidFill>
            <a:prstDash val="solid"/>
            <a:round/>
            <a:headEnd len="sm" w="sm" type="none"/>
            <a:tailEnd len="sm" w="sm" type="none"/>
          </a:ln>
        </p:spPr>
      </p:cxnSp>
      <p:cxnSp>
        <p:nvCxnSpPr>
          <p:cNvPr id="1725" name="Google Shape;1725;p14"/>
          <p:cNvCxnSpPr/>
          <p:nvPr/>
        </p:nvCxnSpPr>
        <p:spPr>
          <a:xfrm>
            <a:off x="2796080" y="750094"/>
            <a:ext cx="571500" cy="0"/>
          </a:xfrm>
          <a:prstGeom prst="straightConnector1">
            <a:avLst/>
          </a:prstGeom>
          <a:noFill/>
          <a:ln cap="flat" cmpd="sng" w="76200">
            <a:solidFill>
              <a:schemeClr val="dk1"/>
            </a:solidFill>
            <a:prstDash val="solid"/>
            <a:round/>
            <a:headEnd len="sm" w="sm" type="none"/>
            <a:tailEnd len="sm" w="sm" type="none"/>
          </a:ln>
        </p:spPr>
      </p:cxnSp>
      <p:cxnSp>
        <p:nvCxnSpPr>
          <p:cNvPr id="1726" name="Google Shape;1726;p14"/>
          <p:cNvCxnSpPr/>
          <p:nvPr/>
        </p:nvCxnSpPr>
        <p:spPr>
          <a:xfrm rot="10800000">
            <a:off x="3367580" y="482231"/>
            <a:ext cx="0" cy="537600"/>
          </a:xfrm>
          <a:prstGeom prst="straightConnector1">
            <a:avLst/>
          </a:prstGeom>
          <a:noFill/>
          <a:ln cap="flat" cmpd="sng" w="76200">
            <a:solidFill>
              <a:schemeClr val="dk1"/>
            </a:solidFill>
            <a:prstDash val="solid"/>
            <a:round/>
            <a:headEnd len="sm" w="sm" type="none"/>
            <a:tailEnd len="sm" w="sm" type="none"/>
          </a:ln>
        </p:spPr>
      </p:cxnSp>
      <p:cxnSp>
        <p:nvCxnSpPr>
          <p:cNvPr id="1727" name="Google Shape;1727;p14"/>
          <p:cNvCxnSpPr/>
          <p:nvPr/>
        </p:nvCxnSpPr>
        <p:spPr>
          <a:xfrm>
            <a:off x="3367580" y="482203"/>
            <a:ext cx="5079900" cy="0"/>
          </a:xfrm>
          <a:prstGeom prst="straightConnector1">
            <a:avLst/>
          </a:prstGeom>
          <a:noFill/>
          <a:ln cap="flat" cmpd="sng" w="76200">
            <a:solidFill>
              <a:schemeClr val="dk1"/>
            </a:solidFill>
            <a:prstDash val="solid"/>
            <a:round/>
            <a:headEnd len="sm" w="sm" type="none"/>
            <a:tailEnd len="sm" w="sm" type="none"/>
          </a:ln>
        </p:spPr>
      </p:cxnSp>
      <p:cxnSp>
        <p:nvCxnSpPr>
          <p:cNvPr id="1728" name="Google Shape;1728;p14"/>
          <p:cNvCxnSpPr/>
          <p:nvPr/>
        </p:nvCxnSpPr>
        <p:spPr>
          <a:xfrm>
            <a:off x="4637580" y="482203"/>
            <a:ext cx="0" cy="537600"/>
          </a:xfrm>
          <a:prstGeom prst="straightConnector1">
            <a:avLst/>
          </a:prstGeom>
          <a:noFill/>
          <a:ln cap="flat" cmpd="sng" w="76200">
            <a:solidFill>
              <a:schemeClr val="dk1"/>
            </a:solidFill>
            <a:prstDash val="solid"/>
            <a:round/>
            <a:headEnd len="sm" w="sm" type="none"/>
            <a:tailEnd len="sm" w="sm" type="none"/>
          </a:ln>
        </p:spPr>
      </p:cxnSp>
      <p:cxnSp>
        <p:nvCxnSpPr>
          <p:cNvPr id="1729" name="Google Shape;1729;p14"/>
          <p:cNvCxnSpPr/>
          <p:nvPr/>
        </p:nvCxnSpPr>
        <p:spPr>
          <a:xfrm>
            <a:off x="3748580" y="482203"/>
            <a:ext cx="0" cy="286800"/>
          </a:xfrm>
          <a:prstGeom prst="straightConnector1">
            <a:avLst/>
          </a:prstGeom>
          <a:noFill/>
          <a:ln cap="flat" cmpd="sng" w="57150">
            <a:solidFill>
              <a:schemeClr val="dk1"/>
            </a:solidFill>
            <a:prstDash val="solid"/>
            <a:round/>
            <a:headEnd len="sm" w="sm" type="none"/>
            <a:tailEnd len="sm" w="sm" type="none"/>
          </a:ln>
        </p:spPr>
      </p:cxnSp>
      <p:cxnSp>
        <p:nvCxnSpPr>
          <p:cNvPr id="1730" name="Google Shape;1730;p14"/>
          <p:cNvCxnSpPr/>
          <p:nvPr/>
        </p:nvCxnSpPr>
        <p:spPr>
          <a:xfrm>
            <a:off x="4002580" y="482203"/>
            <a:ext cx="0" cy="286800"/>
          </a:xfrm>
          <a:prstGeom prst="straightConnector1">
            <a:avLst/>
          </a:prstGeom>
          <a:noFill/>
          <a:ln cap="flat" cmpd="sng" w="57150">
            <a:solidFill>
              <a:schemeClr val="dk1"/>
            </a:solidFill>
            <a:prstDash val="solid"/>
            <a:round/>
            <a:headEnd len="sm" w="sm" type="none"/>
            <a:tailEnd len="sm" w="sm" type="none"/>
          </a:ln>
        </p:spPr>
      </p:cxnSp>
      <p:cxnSp>
        <p:nvCxnSpPr>
          <p:cNvPr id="1731" name="Google Shape;1731;p14"/>
          <p:cNvCxnSpPr/>
          <p:nvPr/>
        </p:nvCxnSpPr>
        <p:spPr>
          <a:xfrm>
            <a:off x="4256580" y="482203"/>
            <a:ext cx="0" cy="286800"/>
          </a:xfrm>
          <a:prstGeom prst="straightConnector1">
            <a:avLst/>
          </a:prstGeom>
          <a:noFill/>
          <a:ln cap="flat" cmpd="sng" w="57150">
            <a:solidFill>
              <a:schemeClr val="dk1"/>
            </a:solidFill>
            <a:prstDash val="solid"/>
            <a:round/>
            <a:headEnd len="sm" w="sm" type="none"/>
            <a:tailEnd len="sm" w="sm" type="none"/>
          </a:ln>
        </p:spPr>
      </p:cxnSp>
      <p:sp>
        <p:nvSpPr>
          <p:cNvPr id="1732" name="Google Shape;1732;p14"/>
          <p:cNvSpPr txBox="1"/>
          <p:nvPr/>
        </p:nvSpPr>
        <p:spPr>
          <a:xfrm>
            <a:off x="4722247" y="148122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733" name="Google Shape;1733;p14"/>
          <p:cNvSpPr txBox="1"/>
          <p:nvPr/>
        </p:nvSpPr>
        <p:spPr>
          <a:xfrm>
            <a:off x="4722247" y="55364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734" name="Google Shape;1734;p14"/>
          <p:cNvSpPr txBox="1"/>
          <p:nvPr/>
        </p:nvSpPr>
        <p:spPr>
          <a:xfrm>
            <a:off x="6013414" y="56703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735" name="Google Shape;1735;p14"/>
          <p:cNvSpPr txBox="1"/>
          <p:nvPr/>
        </p:nvSpPr>
        <p:spPr>
          <a:xfrm>
            <a:off x="7262247" y="55364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736" name="Google Shape;1736;p14"/>
          <p:cNvSpPr txBox="1"/>
          <p:nvPr/>
        </p:nvSpPr>
        <p:spPr>
          <a:xfrm>
            <a:off x="6013413" y="147403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737" name="Google Shape;1737;p14"/>
          <p:cNvSpPr txBox="1"/>
          <p:nvPr/>
        </p:nvSpPr>
        <p:spPr>
          <a:xfrm>
            <a:off x="4055497" y="128587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738" name="Google Shape;1738;p14"/>
          <p:cNvSpPr txBox="1"/>
          <p:nvPr/>
        </p:nvSpPr>
        <p:spPr>
          <a:xfrm>
            <a:off x="6008121" y="125015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739" name="Google Shape;1739;p14"/>
          <p:cNvSpPr txBox="1"/>
          <p:nvPr/>
        </p:nvSpPr>
        <p:spPr>
          <a:xfrm>
            <a:off x="7256955" y="82065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740" name="Google Shape;1740;p14"/>
          <p:cNvSpPr txBox="1"/>
          <p:nvPr/>
        </p:nvSpPr>
        <p:spPr>
          <a:xfrm>
            <a:off x="6008122" y="76974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741" name="Google Shape;1741;p14"/>
          <p:cNvSpPr txBox="1"/>
          <p:nvPr/>
        </p:nvSpPr>
        <p:spPr>
          <a:xfrm>
            <a:off x="4716498" y="76974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742" name="Google Shape;1742;p14"/>
          <p:cNvSpPr txBox="1"/>
          <p:nvPr/>
        </p:nvSpPr>
        <p:spPr>
          <a:xfrm>
            <a:off x="4721790" y="123229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cxnSp>
        <p:nvCxnSpPr>
          <p:cNvPr id="1743" name="Google Shape;1743;p14"/>
          <p:cNvCxnSpPr/>
          <p:nvPr/>
        </p:nvCxnSpPr>
        <p:spPr>
          <a:xfrm>
            <a:off x="3748580" y="768876"/>
            <a:ext cx="126900" cy="0"/>
          </a:xfrm>
          <a:prstGeom prst="straightConnector1">
            <a:avLst/>
          </a:prstGeom>
          <a:noFill/>
          <a:ln cap="flat" cmpd="sng" w="57150">
            <a:solidFill>
              <a:schemeClr val="dk1"/>
            </a:solidFill>
            <a:prstDash val="solid"/>
            <a:round/>
            <a:headEnd len="sm" w="sm" type="none"/>
            <a:tailEnd len="sm" w="sm" type="none"/>
          </a:ln>
        </p:spPr>
      </p:cxnSp>
      <p:cxnSp>
        <p:nvCxnSpPr>
          <p:cNvPr id="1744" name="Google Shape;1744;p14"/>
          <p:cNvCxnSpPr/>
          <p:nvPr/>
        </p:nvCxnSpPr>
        <p:spPr>
          <a:xfrm rot="10800000">
            <a:off x="4092480" y="768876"/>
            <a:ext cx="164100" cy="0"/>
          </a:xfrm>
          <a:prstGeom prst="straightConnector1">
            <a:avLst/>
          </a:prstGeom>
          <a:noFill/>
          <a:ln cap="flat" cmpd="sng" w="57150">
            <a:solidFill>
              <a:schemeClr val="dk1"/>
            </a:solidFill>
            <a:prstDash val="solid"/>
            <a:round/>
            <a:headEnd len="sm" w="sm" type="none"/>
            <a:tailEnd len="sm" w="sm" type="none"/>
          </a:ln>
        </p:spPr>
      </p:cxnSp>
      <p:cxnSp>
        <p:nvCxnSpPr>
          <p:cNvPr id="1745" name="Google Shape;1745;p14"/>
          <p:cNvCxnSpPr/>
          <p:nvPr/>
        </p:nvCxnSpPr>
        <p:spPr>
          <a:xfrm>
            <a:off x="4277747" y="876904"/>
            <a:ext cx="0" cy="141000"/>
          </a:xfrm>
          <a:prstGeom prst="straightConnector1">
            <a:avLst/>
          </a:prstGeom>
          <a:noFill/>
          <a:ln cap="flat" cmpd="sng" w="57150">
            <a:solidFill>
              <a:schemeClr val="dk1"/>
            </a:solidFill>
            <a:prstDash val="solid"/>
            <a:round/>
            <a:headEnd len="sm" w="sm" type="none"/>
            <a:tailEnd len="sm" w="sm" type="none"/>
          </a:ln>
        </p:spPr>
      </p:cxnSp>
      <p:cxnSp>
        <p:nvCxnSpPr>
          <p:cNvPr id="1746" name="Google Shape;1746;p14"/>
          <p:cNvCxnSpPr/>
          <p:nvPr/>
        </p:nvCxnSpPr>
        <p:spPr>
          <a:xfrm>
            <a:off x="3790914" y="875109"/>
            <a:ext cx="0" cy="126000"/>
          </a:xfrm>
          <a:prstGeom prst="straightConnector1">
            <a:avLst/>
          </a:prstGeom>
          <a:noFill/>
          <a:ln cap="flat" cmpd="sng" w="57150">
            <a:solidFill>
              <a:schemeClr val="dk1"/>
            </a:solidFill>
            <a:prstDash val="solid"/>
            <a:round/>
            <a:headEnd len="sm" w="sm" type="none"/>
            <a:tailEnd len="sm" w="sm" type="none"/>
          </a:ln>
        </p:spPr>
      </p:cxnSp>
      <p:cxnSp>
        <p:nvCxnSpPr>
          <p:cNvPr id="1747" name="Google Shape;1747;p14"/>
          <p:cNvCxnSpPr/>
          <p:nvPr/>
        </p:nvCxnSpPr>
        <p:spPr>
          <a:xfrm>
            <a:off x="3790914" y="1019831"/>
            <a:ext cx="1090200" cy="0"/>
          </a:xfrm>
          <a:prstGeom prst="straightConnector1">
            <a:avLst/>
          </a:prstGeom>
          <a:noFill/>
          <a:ln cap="flat" cmpd="sng" w="76200">
            <a:solidFill>
              <a:schemeClr val="dk1"/>
            </a:solidFill>
            <a:prstDash val="solid"/>
            <a:round/>
            <a:headEnd len="sm" w="sm" type="none"/>
            <a:tailEnd len="sm" w="sm" type="none"/>
          </a:ln>
        </p:spPr>
      </p:cxnSp>
      <p:cxnSp>
        <p:nvCxnSpPr>
          <p:cNvPr id="1748" name="Google Shape;1748;p14"/>
          <p:cNvCxnSpPr/>
          <p:nvPr/>
        </p:nvCxnSpPr>
        <p:spPr>
          <a:xfrm>
            <a:off x="3790914" y="875109"/>
            <a:ext cx="190500" cy="0"/>
          </a:xfrm>
          <a:prstGeom prst="straightConnector1">
            <a:avLst/>
          </a:prstGeom>
          <a:noFill/>
          <a:ln cap="flat" cmpd="sng" w="57150">
            <a:solidFill>
              <a:schemeClr val="dk1"/>
            </a:solidFill>
            <a:prstDash val="solid"/>
            <a:round/>
            <a:headEnd len="sm" w="sm" type="none"/>
            <a:tailEnd len="sm" w="sm" type="none"/>
          </a:ln>
        </p:spPr>
      </p:cxnSp>
      <p:cxnSp>
        <p:nvCxnSpPr>
          <p:cNvPr id="1749" name="Google Shape;1749;p14"/>
          <p:cNvCxnSpPr/>
          <p:nvPr/>
        </p:nvCxnSpPr>
        <p:spPr>
          <a:xfrm>
            <a:off x="4092539" y="875109"/>
            <a:ext cx="185100" cy="0"/>
          </a:xfrm>
          <a:prstGeom prst="straightConnector1">
            <a:avLst/>
          </a:prstGeom>
          <a:noFill/>
          <a:ln cap="flat" cmpd="sng" w="57150">
            <a:solidFill>
              <a:schemeClr val="dk1"/>
            </a:solidFill>
            <a:prstDash val="solid"/>
            <a:round/>
            <a:headEnd len="sm" w="sm" type="none"/>
            <a:tailEnd len="sm" w="sm" type="none"/>
          </a:ln>
        </p:spPr>
      </p:cxnSp>
      <p:sp>
        <p:nvSpPr>
          <p:cNvPr id="1750" name="Google Shape;1750;p14"/>
          <p:cNvSpPr txBox="1"/>
          <p:nvPr/>
        </p:nvSpPr>
        <p:spPr>
          <a:xfrm>
            <a:off x="6584914" y="150018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751" name="Google Shape;1751;p14"/>
          <p:cNvSpPr txBox="1"/>
          <p:nvPr/>
        </p:nvSpPr>
        <p:spPr>
          <a:xfrm>
            <a:off x="6309747" y="149109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752" name="Google Shape;1752;p14"/>
          <p:cNvSpPr txBox="1"/>
          <p:nvPr/>
        </p:nvSpPr>
        <p:spPr>
          <a:xfrm>
            <a:off x="5293747" y="148661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753" name="Google Shape;1753;p14"/>
          <p:cNvSpPr txBox="1"/>
          <p:nvPr/>
        </p:nvSpPr>
        <p:spPr>
          <a:xfrm>
            <a:off x="5039747" y="150018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754" name="Google Shape;1754;p14"/>
          <p:cNvCxnSpPr/>
          <p:nvPr/>
        </p:nvCxnSpPr>
        <p:spPr>
          <a:xfrm>
            <a:off x="5018580" y="500037"/>
            <a:ext cx="0" cy="286800"/>
          </a:xfrm>
          <a:prstGeom prst="straightConnector1">
            <a:avLst/>
          </a:prstGeom>
          <a:noFill/>
          <a:ln cap="flat" cmpd="sng" w="57150">
            <a:solidFill>
              <a:schemeClr val="dk1"/>
            </a:solidFill>
            <a:prstDash val="solid"/>
            <a:round/>
            <a:headEnd len="sm" w="sm" type="none"/>
            <a:tailEnd len="sm" w="sm" type="none"/>
          </a:ln>
        </p:spPr>
      </p:cxnSp>
      <p:cxnSp>
        <p:nvCxnSpPr>
          <p:cNvPr id="1755" name="Google Shape;1755;p14"/>
          <p:cNvCxnSpPr/>
          <p:nvPr/>
        </p:nvCxnSpPr>
        <p:spPr>
          <a:xfrm>
            <a:off x="5272580" y="500037"/>
            <a:ext cx="0" cy="286800"/>
          </a:xfrm>
          <a:prstGeom prst="straightConnector1">
            <a:avLst/>
          </a:prstGeom>
          <a:noFill/>
          <a:ln cap="flat" cmpd="sng" w="57150">
            <a:solidFill>
              <a:schemeClr val="dk1"/>
            </a:solidFill>
            <a:prstDash val="solid"/>
            <a:round/>
            <a:headEnd len="sm" w="sm" type="none"/>
            <a:tailEnd len="sm" w="sm" type="none"/>
          </a:ln>
        </p:spPr>
      </p:cxnSp>
      <p:cxnSp>
        <p:nvCxnSpPr>
          <p:cNvPr id="1756" name="Google Shape;1756;p14"/>
          <p:cNvCxnSpPr/>
          <p:nvPr/>
        </p:nvCxnSpPr>
        <p:spPr>
          <a:xfrm>
            <a:off x="5526580" y="500037"/>
            <a:ext cx="0" cy="286800"/>
          </a:xfrm>
          <a:prstGeom prst="straightConnector1">
            <a:avLst/>
          </a:prstGeom>
          <a:noFill/>
          <a:ln cap="flat" cmpd="sng" w="57150">
            <a:solidFill>
              <a:schemeClr val="dk1"/>
            </a:solidFill>
            <a:prstDash val="solid"/>
            <a:round/>
            <a:headEnd len="sm" w="sm" type="none"/>
            <a:tailEnd len="sm" w="sm" type="none"/>
          </a:ln>
        </p:spPr>
      </p:cxnSp>
      <p:cxnSp>
        <p:nvCxnSpPr>
          <p:cNvPr id="1757" name="Google Shape;1757;p14"/>
          <p:cNvCxnSpPr/>
          <p:nvPr/>
        </p:nvCxnSpPr>
        <p:spPr>
          <a:xfrm>
            <a:off x="5018580" y="786710"/>
            <a:ext cx="126900" cy="0"/>
          </a:xfrm>
          <a:prstGeom prst="straightConnector1">
            <a:avLst/>
          </a:prstGeom>
          <a:noFill/>
          <a:ln cap="flat" cmpd="sng" w="57150">
            <a:solidFill>
              <a:schemeClr val="dk1"/>
            </a:solidFill>
            <a:prstDash val="solid"/>
            <a:round/>
            <a:headEnd len="sm" w="sm" type="none"/>
            <a:tailEnd len="sm" w="sm" type="none"/>
          </a:ln>
        </p:spPr>
      </p:cxnSp>
      <p:cxnSp>
        <p:nvCxnSpPr>
          <p:cNvPr id="1758" name="Google Shape;1758;p14"/>
          <p:cNvCxnSpPr/>
          <p:nvPr/>
        </p:nvCxnSpPr>
        <p:spPr>
          <a:xfrm rot="10800000">
            <a:off x="5362480" y="786710"/>
            <a:ext cx="164100" cy="0"/>
          </a:xfrm>
          <a:prstGeom prst="straightConnector1">
            <a:avLst/>
          </a:prstGeom>
          <a:noFill/>
          <a:ln cap="flat" cmpd="sng" w="57150">
            <a:solidFill>
              <a:schemeClr val="dk1"/>
            </a:solidFill>
            <a:prstDash val="solid"/>
            <a:round/>
            <a:headEnd len="sm" w="sm" type="none"/>
            <a:tailEnd len="sm" w="sm" type="none"/>
          </a:ln>
        </p:spPr>
      </p:cxnSp>
      <p:cxnSp>
        <p:nvCxnSpPr>
          <p:cNvPr id="1759" name="Google Shape;1759;p14"/>
          <p:cNvCxnSpPr/>
          <p:nvPr/>
        </p:nvCxnSpPr>
        <p:spPr>
          <a:xfrm>
            <a:off x="5547747" y="894738"/>
            <a:ext cx="0" cy="141000"/>
          </a:xfrm>
          <a:prstGeom prst="straightConnector1">
            <a:avLst/>
          </a:prstGeom>
          <a:noFill/>
          <a:ln cap="flat" cmpd="sng" w="57150">
            <a:solidFill>
              <a:schemeClr val="dk1"/>
            </a:solidFill>
            <a:prstDash val="solid"/>
            <a:round/>
            <a:headEnd len="sm" w="sm" type="none"/>
            <a:tailEnd len="sm" w="sm" type="none"/>
          </a:ln>
        </p:spPr>
      </p:cxnSp>
      <p:cxnSp>
        <p:nvCxnSpPr>
          <p:cNvPr id="1760" name="Google Shape;1760;p14"/>
          <p:cNvCxnSpPr/>
          <p:nvPr/>
        </p:nvCxnSpPr>
        <p:spPr>
          <a:xfrm>
            <a:off x="5060914" y="892943"/>
            <a:ext cx="190500" cy="0"/>
          </a:xfrm>
          <a:prstGeom prst="straightConnector1">
            <a:avLst/>
          </a:prstGeom>
          <a:noFill/>
          <a:ln cap="flat" cmpd="sng" w="57150">
            <a:solidFill>
              <a:schemeClr val="dk1"/>
            </a:solidFill>
            <a:prstDash val="solid"/>
            <a:round/>
            <a:headEnd len="sm" w="sm" type="none"/>
            <a:tailEnd len="sm" w="sm" type="none"/>
          </a:ln>
        </p:spPr>
      </p:cxnSp>
      <p:cxnSp>
        <p:nvCxnSpPr>
          <p:cNvPr id="1761" name="Google Shape;1761;p14"/>
          <p:cNvCxnSpPr/>
          <p:nvPr/>
        </p:nvCxnSpPr>
        <p:spPr>
          <a:xfrm>
            <a:off x="5362539" y="892943"/>
            <a:ext cx="185100" cy="0"/>
          </a:xfrm>
          <a:prstGeom prst="straightConnector1">
            <a:avLst/>
          </a:prstGeom>
          <a:noFill/>
          <a:ln cap="flat" cmpd="sng" w="57150">
            <a:solidFill>
              <a:schemeClr val="dk1"/>
            </a:solidFill>
            <a:prstDash val="solid"/>
            <a:round/>
            <a:headEnd len="sm" w="sm" type="none"/>
            <a:tailEnd len="sm" w="sm" type="none"/>
          </a:ln>
        </p:spPr>
      </p:cxnSp>
      <p:sp>
        <p:nvSpPr>
          <p:cNvPr id="1762" name="Google Shape;1762;p14"/>
          <p:cNvSpPr txBox="1"/>
          <p:nvPr/>
        </p:nvSpPr>
        <p:spPr>
          <a:xfrm>
            <a:off x="5336080" y="55361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cxnSp>
        <p:nvCxnSpPr>
          <p:cNvPr id="1763" name="Google Shape;1763;p14"/>
          <p:cNvCxnSpPr/>
          <p:nvPr/>
        </p:nvCxnSpPr>
        <p:spPr>
          <a:xfrm>
            <a:off x="6288580" y="487591"/>
            <a:ext cx="0" cy="286800"/>
          </a:xfrm>
          <a:prstGeom prst="straightConnector1">
            <a:avLst/>
          </a:prstGeom>
          <a:noFill/>
          <a:ln cap="flat" cmpd="sng" w="57150">
            <a:solidFill>
              <a:schemeClr val="dk1"/>
            </a:solidFill>
            <a:prstDash val="solid"/>
            <a:round/>
            <a:headEnd len="sm" w="sm" type="none"/>
            <a:tailEnd len="sm" w="sm" type="none"/>
          </a:ln>
        </p:spPr>
      </p:cxnSp>
      <p:cxnSp>
        <p:nvCxnSpPr>
          <p:cNvPr id="1764" name="Google Shape;1764;p14"/>
          <p:cNvCxnSpPr/>
          <p:nvPr/>
        </p:nvCxnSpPr>
        <p:spPr>
          <a:xfrm>
            <a:off x="6542580" y="487591"/>
            <a:ext cx="0" cy="286800"/>
          </a:xfrm>
          <a:prstGeom prst="straightConnector1">
            <a:avLst/>
          </a:prstGeom>
          <a:noFill/>
          <a:ln cap="flat" cmpd="sng" w="57150">
            <a:solidFill>
              <a:schemeClr val="dk1"/>
            </a:solidFill>
            <a:prstDash val="solid"/>
            <a:round/>
            <a:headEnd len="sm" w="sm" type="none"/>
            <a:tailEnd len="sm" w="sm" type="none"/>
          </a:ln>
        </p:spPr>
      </p:cxnSp>
      <p:cxnSp>
        <p:nvCxnSpPr>
          <p:cNvPr id="1765" name="Google Shape;1765;p14"/>
          <p:cNvCxnSpPr/>
          <p:nvPr/>
        </p:nvCxnSpPr>
        <p:spPr>
          <a:xfrm>
            <a:off x="6796580" y="487591"/>
            <a:ext cx="0" cy="286800"/>
          </a:xfrm>
          <a:prstGeom prst="straightConnector1">
            <a:avLst/>
          </a:prstGeom>
          <a:noFill/>
          <a:ln cap="flat" cmpd="sng" w="57150">
            <a:solidFill>
              <a:schemeClr val="dk1"/>
            </a:solidFill>
            <a:prstDash val="solid"/>
            <a:round/>
            <a:headEnd len="sm" w="sm" type="none"/>
            <a:tailEnd len="sm" w="sm" type="none"/>
          </a:ln>
        </p:spPr>
      </p:cxnSp>
      <p:cxnSp>
        <p:nvCxnSpPr>
          <p:cNvPr id="1766" name="Google Shape;1766;p14"/>
          <p:cNvCxnSpPr/>
          <p:nvPr/>
        </p:nvCxnSpPr>
        <p:spPr>
          <a:xfrm>
            <a:off x="6288580" y="774264"/>
            <a:ext cx="126900" cy="0"/>
          </a:xfrm>
          <a:prstGeom prst="straightConnector1">
            <a:avLst/>
          </a:prstGeom>
          <a:noFill/>
          <a:ln cap="flat" cmpd="sng" w="57150">
            <a:solidFill>
              <a:schemeClr val="dk1"/>
            </a:solidFill>
            <a:prstDash val="solid"/>
            <a:round/>
            <a:headEnd len="sm" w="sm" type="none"/>
            <a:tailEnd len="sm" w="sm" type="none"/>
          </a:ln>
        </p:spPr>
      </p:cxnSp>
      <p:cxnSp>
        <p:nvCxnSpPr>
          <p:cNvPr id="1767" name="Google Shape;1767;p14"/>
          <p:cNvCxnSpPr/>
          <p:nvPr/>
        </p:nvCxnSpPr>
        <p:spPr>
          <a:xfrm rot="10800000">
            <a:off x="6632480" y="774264"/>
            <a:ext cx="164100" cy="0"/>
          </a:xfrm>
          <a:prstGeom prst="straightConnector1">
            <a:avLst/>
          </a:prstGeom>
          <a:noFill/>
          <a:ln cap="flat" cmpd="sng" w="57150">
            <a:solidFill>
              <a:schemeClr val="dk1"/>
            </a:solidFill>
            <a:prstDash val="solid"/>
            <a:round/>
            <a:headEnd len="sm" w="sm" type="none"/>
            <a:tailEnd len="sm" w="sm" type="none"/>
          </a:ln>
        </p:spPr>
      </p:cxnSp>
      <p:cxnSp>
        <p:nvCxnSpPr>
          <p:cNvPr id="1768" name="Google Shape;1768;p14"/>
          <p:cNvCxnSpPr/>
          <p:nvPr/>
        </p:nvCxnSpPr>
        <p:spPr>
          <a:xfrm>
            <a:off x="6817747" y="882292"/>
            <a:ext cx="0" cy="141000"/>
          </a:xfrm>
          <a:prstGeom prst="straightConnector1">
            <a:avLst/>
          </a:prstGeom>
          <a:noFill/>
          <a:ln cap="flat" cmpd="sng" w="57150">
            <a:solidFill>
              <a:schemeClr val="dk1"/>
            </a:solidFill>
            <a:prstDash val="solid"/>
            <a:round/>
            <a:headEnd len="sm" w="sm" type="none"/>
            <a:tailEnd len="sm" w="sm" type="none"/>
          </a:ln>
        </p:spPr>
      </p:cxnSp>
      <p:cxnSp>
        <p:nvCxnSpPr>
          <p:cNvPr id="1769" name="Google Shape;1769;p14"/>
          <p:cNvCxnSpPr/>
          <p:nvPr/>
        </p:nvCxnSpPr>
        <p:spPr>
          <a:xfrm>
            <a:off x="6330914" y="880497"/>
            <a:ext cx="190500" cy="0"/>
          </a:xfrm>
          <a:prstGeom prst="straightConnector1">
            <a:avLst/>
          </a:prstGeom>
          <a:noFill/>
          <a:ln cap="flat" cmpd="sng" w="57150">
            <a:solidFill>
              <a:schemeClr val="dk1"/>
            </a:solidFill>
            <a:prstDash val="solid"/>
            <a:round/>
            <a:headEnd len="sm" w="sm" type="none"/>
            <a:tailEnd len="sm" w="sm" type="none"/>
          </a:ln>
        </p:spPr>
      </p:cxnSp>
      <p:cxnSp>
        <p:nvCxnSpPr>
          <p:cNvPr id="1770" name="Google Shape;1770;p14"/>
          <p:cNvCxnSpPr/>
          <p:nvPr/>
        </p:nvCxnSpPr>
        <p:spPr>
          <a:xfrm>
            <a:off x="6632539" y="880497"/>
            <a:ext cx="185100" cy="0"/>
          </a:xfrm>
          <a:prstGeom prst="straightConnector1">
            <a:avLst/>
          </a:prstGeom>
          <a:noFill/>
          <a:ln cap="flat" cmpd="sng" w="57150">
            <a:solidFill>
              <a:schemeClr val="dk1"/>
            </a:solidFill>
            <a:prstDash val="solid"/>
            <a:round/>
            <a:headEnd len="sm" w="sm" type="none"/>
            <a:tailEnd len="sm" w="sm" type="none"/>
          </a:ln>
        </p:spPr>
      </p:cxnSp>
      <p:sp>
        <p:nvSpPr>
          <p:cNvPr id="1771" name="Google Shape;1771;p14"/>
          <p:cNvSpPr txBox="1"/>
          <p:nvPr/>
        </p:nvSpPr>
        <p:spPr>
          <a:xfrm>
            <a:off x="6606080" y="54116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cxnSp>
        <p:nvCxnSpPr>
          <p:cNvPr id="1772" name="Google Shape;1772;p14"/>
          <p:cNvCxnSpPr/>
          <p:nvPr/>
        </p:nvCxnSpPr>
        <p:spPr>
          <a:xfrm>
            <a:off x="7516247" y="482203"/>
            <a:ext cx="0" cy="286800"/>
          </a:xfrm>
          <a:prstGeom prst="straightConnector1">
            <a:avLst/>
          </a:prstGeom>
          <a:noFill/>
          <a:ln cap="flat" cmpd="sng" w="57150">
            <a:solidFill>
              <a:schemeClr val="dk1"/>
            </a:solidFill>
            <a:prstDash val="solid"/>
            <a:round/>
            <a:headEnd len="sm" w="sm" type="none"/>
            <a:tailEnd len="sm" w="sm" type="none"/>
          </a:ln>
        </p:spPr>
      </p:cxnSp>
      <p:cxnSp>
        <p:nvCxnSpPr>
          <p:cNvPr id="1773" name="Google Shape;1773;p14"/>
          <p:cNvCxnSpPr/>
          <p:nvPr/>
        </p:nvCxnSpPr>
        <p:spPr>
          <a:xfrm>
            <a:off x="7770247" y="482203"/>
            <a:ext cx="0" cy="286800"/>
          </a:xfrm>
          <a:prstGeom prst="straightConnector1">
            <a:avLst/>
          </a:prstGeom>
          <a:noFill/>
          <a:ln cap="flat" cmpd="sng" w="57150">
            <a:solidFill>
              <a:schemeClr val="dk1"/>
            </a:solidFill>
            <a:prstDash val="solid"/>
            <a:round/>
            <a:headEnd len="sm" w="sm" type="none"/>
            <a:tailEnd len="sm" w="sm" type="none"/>
          </a:ln>
        </p:spPr>
      </p:cxnSp>
      <p:cxnSp>
        <p:nvCxnSpPr>
          <p:cNvPr id="1774" name="Google Shape;1774;p14"/>
          <p:cNvCxnSpPr/>
          <p:nvPr/>
        </p:nvCxnSpPr>
        <p:spPr>
          <a:xfrm>
            <a:off x="8024247" y="482203"/>
            <a:ext cx="0" cy="286800"/>
          </a:xfrm>
          <a:prstGeom prst="straightConnector1">
            <a:avLst/>
          </a:prstGeom>
          <a:noFill/>
          <a:ln cap="flat" cmpd="sng" w="57150">
            <a:solidFill>
              <a:schemeClr val="dk1"/>
            </a:solidFill>
            <a:prstDash val="solid"/>
            <a:round/>
            <a:headEnd len="sm" w="sm" type="none"/>
            <a:tailEnd len="sm" w="sm" type="none"/>
          </a:ln>
        </p:spPr>
      </p:cxnSp>
      <p:cxnSp>
        <p:nvCxnSpPr>
          <p:cNvPr id="1775" name="Google Shape;1775;p14"/>
          <p:cNvCxnSpPr/>
          <p:nvPr/>
        </p:nvCxnSpPr>
        <p:spPr>
          <a:xfrm>
            <a:off x="7516247" y="768876"/>
            <a:ext cx="126900" cy="0"/>
          </a:xfrm>
          <a:prstGeom prst="straightConnector1">
            <a:avLst/>
          </a:prstGeom>
          <a:noFill/>
          <a:ln cap="flat" cmpd="sng" w="57150">
            <a:solidFill>
              <a:schemeClr val="dk1"/>
            </a:solidFill>
            <a:prstDash val="solid"/>
            <a:round/>
            <a:headEnd len="sm" w="sm" type="none"/>
            <a:tailEnd len="sm" w="sm" type="none"/>
          </a:ln>
        </p:spPr>
      </p:cxnSp>
      <p:cxnSp>
        <p:nvCxnSpPr>
          <p:cNvPr id="1776" name="Google Shape;1776;p14"/>
          <p:cNvCxnSpPr/>
          <p:nvPr/>
        </p:nvCxnSpPr>
        <p:spPr>
          <a:xfrm rot="10800000">
            <a:off x="7860147" y="768876"/>
            <a:ext cx="164100" cy="0"/>
          </a:xfrm>
          <a:prstGeom prst="straightConnector1">
            <a:avLst/>
          </a:prstGeom>
          <a:noFill/>
          <a:ln cap="flat" cmpd="sng" w="57150">
            <a:solidFill>
              <a:schemeClr val="dk1"/>
            </a:solidFill>
            <a:prstDash val="solid"/>
            <a:round/>
            <a:headEnd len="sm" w="sm" type="none"/>
            <a:tailEnd len="sm" w="sm" type="none"/>
          </a:ln>
        </p:spPr>
      </p:cxnSp>
      <p:cxnSp>
        <p:nvCxnSpPr>
          <p:cNvPr id="1777" name="Google Shape;1777;p14"/>
          <p:cNvCxnSpPr/>
          <p:nvPr/>
        </p:nvCxnSpPr>
        <p:spPr>
          <a:xfrm>
            <a:off x="8045413" y="876904"/>
            <a:ext cx="0" cy="141000"/>
          </a:xfrm>
          <a:prstGeom prst="straightConnector1">
            <a:avLst/>
          </a:prstGeom>
          <a:noFill/>
          <a:ln cap="flat" cmpd="sng" w="57150">
            <a:solidFill>
              <a:schemeClr val="dk1"/>
            </a:solidFill>
            <a:prstDash val="solid"/>
            <a:round/>
            <a:headEnd len="sm" w="sm" type="none"/>
            <a:tailEnd len="sm" w="sm" type="none"/>
          </a:ln>
        </p:spPr>
      </p:cxnSp>
      <p:cxnSp>
        <p:nvCxnSpPr>
          <p:cNvPr id="1778" name="Google Shape;1778;p14"/>
          <p:cNvCxnSpPr/>
          <p:nvPr/>
        </p:nvCxnSpPr>
        <p:spPr>
          <a:xfrm>
            <a:off x="7558580" y="875109"/>
            <a:ext cx="190500" cy="0"/>
          </a:xfrm>
          <a:prstGeom prst="straightConnector1">
            <a:avLst/>
          </a:prstGeom>
          <a:noFill/>
          <a:ln cap="flat" cmpd="sng" w="57150">
            <a:solidFill>
              <a:schemeClr val="dk1"/>
            </a:solidFill>
            <a:prstDash val="solid"/>
            <a:round/>
            <a:headEnd len="sm" w="sm" type="none"/>
            <a:tailEnd len="sm" w="sm" type="none"/>
          </a:ln>
        </p:spPr>
      </p:cxnSp>
      <p:cxnSp>
        <p:nvCxnSpPr>
          <p:cNvPr id="1779" name="Google Shape;1779;p14"/>
          <p:cNvCxnSpPr/>
          <p:nvPr/>
        </p:nvCxnSpPr>
        <p:spPr>
          <a:xfrm>
            <a:off x="7860205" y="875109"/>
            <a:ext cx="185100" cy="0"/>
          </a:xfrm>
          <a:prstGeom prst="straightConnector1">
            <a:avLst/>
          </a:prstGeom>
          <a:noFill/>
          <a:ln cap="flat" cmpd="sng" w="57150">
            <a:solidFill>
              <a:schemeClr val="dk1"/>
            </a:solidFill>
            <a:prstDash val="solid"/>
            <a:round/>
            <a:headEnd len="sm" w="sm" type="none"/>
            <a:tailEnd len="sm" w="sm" type="none"/>
          </a:ln>
        </p:spPr>
      </p:cxnSp>
      <p:sp>
        <p:nvSpPr>
          <p:cNvPr id="1780" name="Google Shape;1780;p14"/>
          <p:cNvSpPr txBox="1"/>
          <p:nvPr/>
        </p:nvSpPr>
        <p:spPr>
          <a:xfrm>
            <a:off x="7833747" y="55189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781" name="Google Shape;1781;p14"/>
          <p:cNvSpPr txBox="1"/>
          <p:nvPr/>
        </p:nvSpPr>
        <p:spPr>
          <a:xfrm>
            <a:off x="5060914" y="55189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782" name="Google Shape;1782;p14"/>
          <p:cNvSpPr txBox="1"/>
          <p:nvPr/>
        </p:nvSpPr>
        <p:spPr>
          <a:xfrm>
            <a:off x="6325622" y="54604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783" name="Google Shape;1783;p14"/>
          <p:cNvSpPr txBox="1"/>
          <p:nvPr/>
        </p:nvSpPr>
        <p:spPr>
          <a:xfrm>
            <a:off x="7553288" y="55589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784" name="Google Shape;1784;p14"/>
          <p:cNvCxnSpPr/>
          <p:nvPr/>
        </p:nvCxnSpPr>
        <p:spPr>
          <a:xfrm>
            <a:off x="5907580" y="482203"/>
            <a:ext cx="0" cy="541200"/>
          </a:xfrm>
          <a:prstGeom prst="straightConnector1">
            <a:avLst/>
          </a:prstGeom>
          <a:noFill/>
          <a:ln cap="flat" cmpd="sng" w="76200">
            <a:solidFill>
              <a:schemeClr val="dk1"/>
            </a:solidFill>
            <a:prstDash val="solid"/>
            <a:round/>
            <a:headEnd len="sm" w="sm" type="none"/>
            <a:tailEnd len="sm" w="sm" type="none"/>
          </a:ln>
        </p:spPr>
      </p:cxnSp>
      <p:cxnSp>
        <p:nvCxnSpPr>
          <p:cNvPr id="1785" name="Google Shape;1785;p14"/>
          <p:cNvCxnSpPr/>
          <p:nvPr/>
        </p:nvCxnSpPr>
        <p:spPr>
          <a:xfrm>
            <a:off x="7156414" y="487591"/>
            <a:ext cx="0" cy="530400"/>
          </a:xfrm>
          <a:prstGeom prst="straightConnector1">
            <a:avLst/>
          </a:prstGeom>
          <a:noFill/>
          <a:ln cap="flat" cmpd="sng" w="76200">
            <a:solidFill>
              <a:schemeClr val="dk1"/>
            </a:solidFill>
            <a:prstDash val="solid"/>
            <a:round/>
            <a:headEnd len="sm" w="sm" type="none"/>
            <a:tailEnd len="sm" w="sm" type="none"/>
          </a:ln>
        </p:spPr>
      </p:cxnSp>
      <p:cxnSp>
        <p:nvCxnSpPr>
          <p:cNvPr id="1786" name="Google Shape;1786;p14"/>
          <p:cNvCxnSpPr/>
          <p:nvPr/>
        </p:nvCxnSpPr>
        <p:spPr>
          <a:xfrm>
            <a:off x="8447580" y="475980"/>
            <a:ext cx="0" cy="553500"/>
          </a:xfrm>
          <a:prstGeom prst="straightConnector1">
            <a:avLst/>
          </a:prstGeom>
          <a:noFill/>
          <a:ln cap="flat" cmpd="sng" w="76200">
            <a:solidFill>
              <a:schemeClr val="dk1"/>
            </a:solidFill>
            <a:prstDash val="solid"/>
            <a:round/>
            <a:headEnd len="sm" w="sm" type="none"/>
            <a:tailEnd len="sm" w="sm" type="none"/>
          </a:ln>
        </p:spPr>
      </p:cxnSp>
      <p:cxnSp>
        <p:nvCxnSpPr>
          <p:cNvPr id="1787" name="Google Shape;1787;p14"/>
          <p:cNvCxnSpPr/>
          <p:nvPr/>
        </p:nvCxnSpPr>
        <p:spPr>
          <a:xfrm>
            <a:off x="5039747" y="1023790"/>
            <a:ext cx="1132500" cy="5700"/>
          </a:xfrm>
          <a:prstGeom prst="straightConnector1">
            <a:avLst/>
          </a:prstGeom>
          <a:noFill/>
          <a:ln cap="flat" cmpd="sng" w="76200">
            <a:solidFill>
              <a:schemeClr val="dk1"/>
            </a:solidFill>
            <a:prstDash val="solid"/>
            <a:round/>
            <a:headEnd len="sm" w="sm" type="none"/>
            <a:tailEnd len="sm" w="sm" type="none"/>
          </a:ln>
        </p:spPr>
      </p:cxnSp>
      <p:cxnSp>
        <p:nvCxnSpPr>
          <p:cNvPr id="1788" name="Google Shape;1788;p14"/>
          <p:cNvCxnSpPr/>
          <p:nvPr/>
        </p:nvCxnSpPr>
        <p:spPr>
          <a:xfrm>
            <a:off x="6325622" y="1035818"/>
            <a:ext cx="1116600" cy="0"/>
          </a:xfrm>
          <a:prstGeom prst="straightConnector1">
            <a:avLst/>
          </a:prstGeom>
          <a:noFill/>
          <a:ln cap="flat" cmpd="sng" w="76200">
            <a:solidFill>
              <a:schemeClr val="dk1"/>
            </a:solidFill>
            <a:prstDash val="solid"/>
            <a:round/>
            <a:headEnd len="sm" w="sm" type="none"/>
            <a:tailEnd len="sm" w="sm" type="none"/>
          </a:ln>
        </p:spPr>
      </p:cxnSp>
      <p:cxnSp>
        <p:nvCxnSpPr>
          <p:cNvPr id="1789" name="Google Shape;1789;p14"/>
          <p:cNvCxnSpPr/>
          <p:nvPr/>
        </p:nvCxnSpPr>
        <p:spPr>
          <a:xfrm flipH="1" rot="10800000">
            <a:off x="7539973" y="1029578"/>
            <a:ext cx="1119300" cy="12300"/>
          </a:xfrm>
          <a:prstGeom prst="straightConnector1">
            <a:avLst/>
          </a:prstGeom>
          <a:noFill/>
          <a:ln cap="flat" cmpd="sng" w="76200">
            <a:solidFill>
              <a:schemeClr val="dk1"/>
            </a:solidFill>
            <a:prstDash val="solid"/>
            <a:round/>
            <a:headEnd len="sm" w="sm" type="none"/>
            <a:tailEnd len="sm" w="sm" type="none"/>
          </a:ln>
        </p:spPr>
      </p:cxnSp>
      <p:cxnSp>
        <p:nvCxnSpPr>
          <p:cNvPr id="1790" name="Google Shape;1790;p14"/>
          <p:cNvCxnSpPr/>
          <p:nvPr/>
        </p:nvCxnSpPr>
        <p:spPr>
          <a:xfrm>
            <a:off x="5055622" y="892969"/>
            <a:ext cx="0" cy="126000"/>
          </a:xfrm>
          <a:prstGeom prst="straightConnector1">
            <a:avLst/>
          </a:prstGeom>
          <a:noFill/>
          <a:ln cap="flat" cmpd="sng" w="57150">
            <a:solidFill>
              <a:schemeClr val="dk1"/>
            </a:solidFill>
            <a:prstDash val="solid"/>
            <a:round/>
            <a:headEnd len="sm" w="sm" type="none"/>
            <a:tailEnd len="sm" w="sm" type="none"/>
          </a:ln>
        </p:spPr>
      </p:cxnSp>
      <p:cxnSp>
        <p:nvCxnSpPr>
          <p:cNvPr id="1791" name="Google Shape;1791;p14"/>
          <p:cNvCxnSpPr/>
          <p:nvPr/>
        </p:nvCxnSpPr>
        <p:spPr>
          <a:xfrm>
            <a:off x="6330914" y="887142"/>
            <a:ext cx="0" cy="126000"/>
          </a:xfrm>
          <a:prstGeom prst="straightConnector1">
            <a:avLst/>
          </a:prstGeom>
          <a:noFill/>
          <a:ln cap="flat" cmpd="sng" w="57150">
            <a:solidFill>
              <a:schemeClr val="dk1"/>
            </a:solidFill>
            <a:prstDash val="solid"/>
            <a:round/>
            <a:headEnd len="sm" w="sm" type="none"/>
            <a:tailEnd len="sm" w="sm" type="none"/>
          </a:ln>
        </p:spPr>
      </p:cxnSp>
      <p:cxnSp>
        <p:nvCxnSpPr>
          <p:cNvPr id="1792" name="Google Shape;1792;p14"/>
          <p:cNvCxnSpPr/>
          <p:nvPr/>
        </p:nvCxnSpPr>
        <p:spPr>
          <a:xfrm>
            <a:off x="7558580" y="875109"/>
            <a:ext cx="0" cy="160800"/>
          </a:xfrm>
          <a:prstGeom prst="straightConnector1">
            <a:avLst/>
          </a:prstGeom>
          <a:noFill/>
          <a:ln cap="flat" cmpd="sng" w="57150">
            <a:solidFill>
              <a:schemeClr val="dk1"/>
            </a:solidFill>
            <a:prstDash val="solid"/>
            <a:round/>
            <a:headEnd len="sm" w="sm" type="none"/>
            <a:tailEnd len="sm" w="sm" type="none"/>
          </a:ln>
        </p:spPr>
      </p:cxnSp>
      <p:sp>
        <p:nvSpPr>
          <p:cNvPr id="1793" name="Google Shape;1793;p14"/>
          <p:cNvSpPr txBox="1"/>
          <p:nvPr/>
        </p:nvSpPr>
        <p:spPr>
          <a:xfrm>
            <a:off x="5605955" y="589410"/>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794" name="Google Shape;1794;p14"/>
          <p:cNvSpPr txBox="1"/>
          <p:nvPr/>
        </p:nvSpPr>
        <p:spPr>
          <a:xfrm>
            <a:off x="6883893" y="588538"/>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795" name="Google Shape;1795;p14"/>
          <p:cNvSpPr txBox="1"/>
          <p:nvPr/>
        </p:nvSpPr>
        <p:spPr>
          <a:xfrm>
            <a:off x="8130080" y="607269"/>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796" name="Google Shape;1796;p14"/>
          <p:cNvSpPr txBox="1"/>
          <p:nvPr/>
        </p:nvSpPr>
        <p:spPr>
          <a:xfrm>
            <a:off x="5071497" y="913563"/>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797" name="Google Shape;1797;p14"/>
          <p:cNvSpPr txBox="1"/>
          <p:nvPr/>
        </p:nvSpPr>
        <p:spPr>
          <a:xfrm>
            <a:off x="6357372" y="904163"/>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798" name="Google Shape;1798;p14"/>
          <p:cNvSpPr txBox="1"/>
          <p:nvPr/>
        </p:nvSpPr>
        <p:spPr>
          <a:xfrm>
            <a:off x="7608393" y="921997"/>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1799" name="Google Shape;1799;p14"/>
          <p:cNvCxnSpPr/>
          <p:nvPr/>
        </p:nvCxnSpPr>
        <p:spPr>
          <a:xfrm>
            <a:off x="8659247" y="1023790"/>
            <a:ext cx="0" cy="3887400"/>
          </a:xfrm>
          <a:prstGeom prst="straightConnector1">
            <a:avLst/>
          </a:prstGeom>
          <a:noFill/>
          <a:ln cap="flat" cmpd="sng" w="76200">
            <a:solidFill>
              <a:schemeClr val="dk1"/>
            </a:solidFill>
            <a:prstDash val="solid"/>
            <a:round/>
            <a:headEnd len="sm" w="sm" type="none"/>
            <a:tailEnd len="sm" w="sm" type="none"/>
          </a:ln>
        </p:spPr>
      </p:cxnSp>
      <p:cxnSp>
        <p:nvCxnSpPr>
          <p:cNvPr id="1800" name="Google Shape;1800;p14"/>
          <p:cNvCxnSpPr/>
          <p:nvPr/>
        </p:nvCxnSpPr>
        <p:spPr>
          <a:xfrm>
            <a:off x="3727414" y="1750219"/>
            <a:ext cx="3429000" cy="0"/>
          </a:xfrm>
          <a:prstGeom prst="straightConnector1">
            <a:avLst/>
          </a:prstGeom>
          <a:noFill/>
          <a:ln cap="flat" cmpd="sng" w="76200">
            <a:solidFill>
              <a:schemeClr val="dk1"/>
            </a:solidFill>
            <a:prstDash val="solid"/>
            <a:round/>
            <a:headEnd len="sm" w="sm" type="none"/>
            <a:tailEnd len="sm" w="sm" type="none"/>
          </a:ln>
        </p:spPr>
      </p:cxnSp>
      <p:cxnSp>
        <p:nvCxnSpPr>
          <p:cNvPr id="1801" name="Google Shape;1801;p14"/>
          <p:cNvCxnSpPr/>
          <p:nvPr/>
        </p:nvCxnSpPr>
        <p:spPr>
          <a:xfrm>
            <a:off x="7156414" y="1164552"/>
            <a:ext cx="0" cy="3139500"/>
          </a:xfrm>
          <a:prstGeom prst="straightConnector1">
            <a:avLst/>
          </a:prstGeom>
          <a:noFill/>
          <a:ln cap="flat" cmpd="sng" w="76200">
            <a:solidFill>
              <a:schemeClr val="dk1"/>
            </a:solidFill>
            <a:prstDash val="solid"/>
            <a:round/>
            <a:headEnd len="sm" w="sm" type="none"/>
            <a:tailEnd len="sm" w="sm" type="none"/>
          </a:ln>
        </p:spPr>
      </p:cxnSp>
      <p:cxnSp>
        <p:nvCxnSpPr>
          <p:cNvPr id="1802" name="Google Shape;1802;p14"/>
          <p:cNvCxnSpPr/>
          <p:nvPr/>
        </p:nvCxnSpPr>
        <p:spPr>
          <a:xfrm>
            <a:off x="7156414" y="4304109"/>
            <a:ext cx="677400" cy="0"/>
          </a:xfrm>
          <a:prstGeom prst="straightConnector1">
            <a:avLst/>
          </a:prstGeom>
          <a:noFill/>
          <a:ln cap="flat" cmpd="sng" w="76200">
            <a:solidFill>
              <a:schemeClr val="dk1"/>
            </a:solidFill>
            <a:prstDash val="solid"/>
            <a:round/>
            <a:headEnd len="sm" w="sm" type="none"/>
            <a:tailEnd len="sm" w="sm" type="none"/>
          </a:ln>
        </p:spPr>
      </p:cxnSp>
      <p:cxnSp>
        <p:nvCxnSpPr>
          <p:cNvPr id="1803" name="Google Shape;1803;p14"/>
          <p:cNvCxnSpPr/>
          <p:nvPr/>
        </p:nvCxnSpPr>
        <p:spPr>
          <a:xfrm>
            <a:off x="7952809" y="4911328"/>
            <a:ext cx="706500" cy="0"/>
          </a:xfrm>
          <a:prstGeom prst="straightConnector1">
            <a:avLst/>
          </a:prstGeom>
          <a:noFill/>
          <a:ln cap="flat" cmpd="sng" w="76200">
            <a:solidFill>
              <a:schemeClr val="dk1"/>
            </a:solidFill>
            <a:prstDash val="solid"/>
            <a:round/>
            <a:headEnd len="sm" w="sm" type="none"/>
            <a:tailEnd len="sm" w="sm" type="none"/>
          </a:ln>
        </p:spPr>
      </p:cxnSp>
      <p:cxnSp>
        <p:nvCxnSpPr>
          <p:cNvPr id="1804" name="Google Shape;1804;p14"/>
          <p:cNvCxnSpPr/>
          <p:nvPr/>
        </p:nvCxnSpPr>
        <p:spPr>
          <a:xfrm rot="10800000">
            <a:off x="7981913" y="4188028"/>
            <a:ext cx="0" cy="723300"/>
          </a:xfrm>
          <a:prstGeom prst="straightConnector1">
            <a:avLst/>
          </a:prstGeom>
          <a:noFill/>
          <a:ln cap="flat" cmpd="sng" w="76200">
            <a:solidFill>
              <a:schemeClr val="dk1"/>
            </a:solidFill>
            <a:prstDash val="solid"/>
            <a:round/>
            <a:headEnd len="sm" w="sm" type="none"/>
            <a:tailEnd len="sm" w="sm" type="none"/>
          </a:ln>
        </p:spPr>
      </p:cxnSp>
      <p:cxnSp>
        <p:nvCxnSpPr>
          <p:cNvPr id="1805" name="Google Shape;1805;p14"/>
          <p:cNvCxnSpPr/>
          <p:nvPr/>
        </p:nvCxnSpPr>
        <p:spPr>
          <a:xfrm>
            <a:off x="7733205" y="4304109"/>
            <a:ext cx="0" cy="482100"/>
          </a:xfrm>
          <a:prstGeom prst="straightConnector1">
            <a:avLst/>
          </a:prstGeom>
          <a:noFill/>
          <a:ln cap="flat" cmpd="sng" w="76200">
            <a:solidFill>
              <a:schemeClr val="dk1"/>
            </a:solidFill>
            <a:prstDash val="solid"/>
            <a:round/>
            <a:headEnd len="sm" w="sm" type="none"/>
            <a:tailEnd len="sm" w="sm" type="none"/>
          </a:ln>
        </p:spPr>
      </p:cxnSp>
      <p:cxnSp>
        <p:nvCxnSpPr>
          <p:cNvPr id="1806" name="Google Shape;1806;p14"/>
          <p:cNvCxnSpPr/>
          <p:nvPr/>
        </p:nvCxnSpPr>
        <p:spPr>
          <a:xfrm>
            <a:off x="7733205" y="4786313"/>
            <a:ext cx="227700" cy="0"/>
          </a:xfrm>
          <a:prstGeom prst="straightConnector1">
            <a:avLst/>
          </a:prstGeom>
          <a:noFill/>
          <a:ln cap="flat" cmpd="sng" w="76200">
            <a:solidFill>
              <a:schemeClr val="dk1"/>
            </a:solidFill>
            <a:prstDash val="solid"/>
            <a:round/>
            <a:headEnd len="sm" w="sm" type="none"/>
            <a:tailEnd len="sm" w="sm" type="none"/>
          </a:ln>
        </p:spPr>
      </p:cxnSp>
      <p:cxnSp>
        <p:nvCxnSpPr>
          <p:cNvPr id="1807" name="Google Shape;1807;p14"/>
          <p:cNvCxnSpPr/>
          <p:nvPr/>
        </p:nvCxnSpPr>
        <p:spPr>
          <a:xfrm>
            <a:off x="7156414" y="3839766"/>
            <a:ext cx="661200" cy="0"/>
          </a:xfrm>
          <a:prstGeom prst="straightConnector1">
            <a:avLst/>
          </a:prstGeom>
          <a:noFill/>
          <a:ln cap="flat" cmpd="sng" w="76200">
            <a:solidFill>
              <a:schemeClr val="dk1"/>
            </a:solidFill>
            <a:prstDash val="solid"/>
            <a:round/>
            <a:headEnd len="sm" w="sm" type="none"/>
            <a:tailEnd len="sm" w="sm" type="none"/>
          </a:ln>
        </p:spPr>
      </p:cxnSp>
      <p:sp>
        <p:nvSpPr>
          <p:cNvPr id="1808" name="Google Shape;1808;p14"/>
          <p:cNvSpPr/>
          <p:nvPr/>
        </p:nvSpPr>
        <p:spPr>
          <a:xfrm rot="5400000">
            <a:off x="7679163" y="4437983"/>
            <a:ext cx="330300" cy="1482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809" name="Google Shape;1809;p14"/>
          <p:cNvCxnSpPr/>
          <p:nvPr/>
        </p:nvCxnSpPr>
        <p:spPr>
          <a:xfrm rot="10800000">
            <a:off x="7987206" y="3143138"/>
            <a:ext cx="0" cy="928800"/>
          </a:xfrm>
          <a:prstGeom prst="straightConnector1">
            <a:avLst/>
          </a:prstGeom>
          <a:noFill/>
          <a:ln cap="flat" cmpd="sng" w="76200">
            <a:solidFill>
              <a:schemeClr val="dk1"/>
            </a:solidFill>
            <a:prstDash val="solid"/>
            <a:round/>
            <a:headEnd len="sm" w="sm" type="none"/>
            <a:tailEnd len="sm" w="sm" type="none"/>
          </a:ln>
        </p:spPr>
      </p:cxnSp>
      <p:cxnSp>
        <p:nvCxnSpPr>
          <p:cNvPr id="1810" name="Google Shape;1810;p14"/>
          <p:cNvCxnSpPr/>
          <p:nvPr/>
        </p:nvCxnSpPr>
        <p:spPr>
          <a:xfrm flipH="1" rot="10800000">
            <a:off x="7981913" y="1590394"/>
            <a:ext cx="5400" cy="1445700"/>
          </a:xfrm>
          <a:prstGeom prst="straightConnector1">
            <a:avLst/>
          </a:prstGeom>
          <a:noFill/>
          <a:ln cap="flat" cmpd="sng" w="76200">
            <a:solidFill>
              <a:schemeClr val="dk1"/>
            </a:solidFill>
            <a:prstDash val="solid"/>
            <a:round/>
            <a:headEnd len="sm" w="sm" type="none"/>
            <a:tailEnd len="sm" w="sm" type="none"/>
          </a:ln>
        </p:spPr>
      </p:cxnSp>
      <p:sp>
        <p:nvSpPr>
          <p:cNvPr id="1811" name="Google Shape;1811;p14"/>
          <p:cNvSpPr/>
          <p:nvPr/>
        </p:nvSpPr>
        <p:spPr>
          <a:xfrm>
            <a:off x="7156414" y="1164552"/>
            <a:ext cx="288300" cy="496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812" name="Google Shape;1812;p14"/>
          <p:cNvSpPr/>
          <p:nvPr/>
        </p:nvSpPr>
        <p:spPr>
          <a:xfrm>
            <a:off x="7436872" y="1430494"/>
            <a:ext cx="375600" cy="2304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813" name="Google Shape;1813;p14"/>
          <p:cNvSpPr/>
          <p:nvPr/>
        </p:nvSpPr>
        <p:spPr>
          <a:xfrm>
            <a:off x="7444809" y="1164552"/>
            <a:ext cx="372900" cy="265800"/>
          </a:xfrm>
          <a:prstGeom prst="bevel">
            <a:avLst>
              <a:gd fmla="val 12500" name="adj"/>
            </a:avLst>
          </a:prstGeom>
          <a:noFill/>
          <a:ln cap="flat" cmpd="sng" w="5715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814" name="Google Shape;1814;p14"/>
          <p:cNvCxnSpPr/>
          <p:nvPr/>
        </p:nvCxnSpPr>
        <p:spPr>
          <a:xfrm>
            <a:off x="7487029" y="1189723"/>
            <a:ext cx="283200" cy="204300"/>
          </a:xfrm>
          <a:prstGeom prst="straightConnector1">
            <a:avLst/>
          </a:prstGeom>
          <a:noFill/>
          <a:ln cap="flat" cmpd="sng" w="57150">
            <a:solidFill>
              <a:schemeClr val="dk1"/>
            </a:solidFill>
            <a:prstDash val="solid"/>
            <a:round/>
            <a:headEnd len="sm" w="sm" type="none"/>
            <a:tailEnd len="sm" w="sm" type="none"/>
          </a:ln>
        </p:spPr>
      </p:cxnSp>
      <p:cxnSp>
        <p:nvCxnSpPr>
          <p:cNvPr id="1815" name="Google Shape;1815;p14"/>
          <p:cNvCxnSpPr/>
          <p:nvPr/>
        </p:nvCxnSpPr>
        <p:spPr>
          <a:xfrm flipH="1">
            <a:off x="7487047" y="1189723"/>
            <a:ext cx="283200" cy="204300"/>
          </a:xfrm>
          <a:prstGeom prst="straightConnector1">
            <a:avLst/>
          </a:prstGeom>
          <a:noFill/>
          <a:ln cap="flat" cmpd="sng" w="57150">
            <a:solidFill>
              <a:schemeClr val="dk1"/>
            </a:solidFill>
            <a:prstDash val="solid"/>
            <a:round/>
            <a:headEnd len="sm" w="sm" type="none"/>
            <a:tailEnd len="sm" w="sm" type="none"/>
          </a:ln>
        </p:spPr>
      </p:cxnSp>
      <p:cxnSp>
        <p:nvCxnSpPr>
          <p:cNvPr id="1816" name="Google Shape;1816;p14"/>
          <p:cNvCxnSpPr/>
          <p:nvPr/>
        </p:nvCxnSpPr>
        <p:spPr>
          <a:xfrm>
            <a:off x="3986705" y="1182411"/>
            <a:ext cx="7800" cy="572700"/>
          </a:xfrm>
          <a:prstGeom prst="straightConnector1">
            <a:avLst/>
          </a:prstGeom>
          <a:noFill/>
          <a:ln cap="flat" cmpd="sng" w="76200">
            <a:solidFill>
              <a:schemeClr val="dk1"/>
            </a:solidFill>
            <a:prstDash val="solid"/>
            <a:round/>
            <a:headEnd len="sm" w="sm" type="none"/>
            <a:tailEnd len="sm" w="sm" type="none"/>
          </a:ln>
        </p:spPr>
      </p:cxnSp>
      <p:cxnSp>
        <p:nvCxnSpPr>
          <p:cNvPr id="1817" name="Google Shape;1817;p14"/>
          <p:cNvCxnSpPr/>
          <p:nvPr/>
        </p:nvCxnSpPr>
        <p:spPr>
          <a:xfrm>
            <a:off x="3981414" y="1178719"/>
            <a:ext cx="190500" cy="0"/>
          </a:xfrm>
          <a:prstGeom prst="straightConnector1">
            <a:avLst/>
          </a:prstGeom>
          <a:noFill/>
          <a:ln cap="flat" cmpd="sng" w="76200">
            <a:solidFill>
              <a:schemeClr val="dk1"/>
            </a:solidFill>
            <a:prstDash val="solid"/>
            <a:round/>
            <a:headEnd len="sm" w="sm" type="none"/>
            <a:tailEnd len="sm" w="sm" type="none"/>
          </a:ln>
        </p:spPr>
      </p:cxnSp>
      <p:cxnSp>
        <p:nvCxnSpPr>
          <p:cNvPr id="1818" name="Google Shape;1818;p14"/>
          <p:cNvCxnSpPr/>
          <p:nvPr/>
        </p:nvCxnSpPr>
        <p:spPr>
          <a:xfrm>
            <a:off x="4277747" y="1178719"/>
            <a:ext cx="618600" cy="11100"/>
          </a:xfrm>
          <a:prstGeom prst="straightConnector1">
            <a:avLst/>
          </a:prstGeom>
          <a:noFill/>
          <a:ln cap="flat" cmpd="sng" w="76200">
            <a:solidFill>
              <a:schemeClr val="dk1"/>
            </a:solidFill>
            <a:prstDash val="solid"/>
            <a:round/>
            <a:headEnd len="sm" w="sm" type="none"/>
            <a:tailEnd len="sm" w="sm" type="none"/>
          </a:ln>
        </p:spPr>
      </p:cxnSp>
      <p:cxnSp>
        <p:nvCxnSpPr>
          <p:cNvPr id="1819" name="Google Shape;1819;p14"/>
          <p:cNvCxnSpPr/>
          <p:nvPr/>
        </p:nvCxnSpPr>
        <p:spPr>
          <a:xfrm>
            <a:off x="5039747" y="1178719"/>
            <a:ext cx="1148100" cy="11100"/>
          </a:xfrm>
          <a:prstGeom prst="straightConnector1">
            <a:avLst/>
          </a:prstGeom>
          <a:noFill/>
          <a:ln cap="flat" cmpd="sng" w="76200">
            <a:solidFill>
              <a:schemeClr val="dk1"/>
            </a:solidFill>
            <a:prstDash val="solid"/>
            <a:round/>
            <a:headEnd len="sm" w="sm" type="none"/>
            <a:tailEnd len="sm" w="sm" type="none"/>
          </a:ln>
        </p:spPr>
      </p:cxnSp>
      <p:cxnSp>
        <p:nvCxnSpPr>
          <p:cNvPr id="1820" name="Google Shape;1820;p14"/>
          <p:cNvCxnSpPr/>
          <p:nvPr/>
        </p:nvCxnSpPr>
        <p:spPr>
          <a:xfrm>
            <a:off x="6288580" y="1189723"/>
            <a:ext cx="867900" cy="0"/>
          </a:xfrm>
          <a:prstGeom prst="straightConnector1">
            <a:avLst/>
          </a:prstGeom>
          <a:noFill/>
          <a:ln cap="flat" cmpd="sng" w="76200">
            <a:solidFill>
              <a:schemeClr val="dk1"/>
            </a:solidFill>
            <a:prstDash val="solid"/>
            <a:round/>
            <a:headEnd len="sm" w="sm" type="none"/>
            <a:tailEnd len="sm" w="sm" type="none"/>
          </a:ln>
        </p:spPr>
      </p:cxnSp>
      <p:cxnSp>
        <p:nvCxnSpPr>
          <p:cNvPr id="1821" name="Google Shape;1821;p14"/>
          <p:cNvCxnSpPr/>
          <p:nvPr/>
        </p:nvCxnSpPr>
        <p:spPr>
          <a:xfrm>
            <a:off x="4277747" y="1189723"/>
            <a:ext cx="0" cy="107700"/>
          </a:xfrm>
          <a:prstGeom prst="straightConnector1">
            <a:avLst/>
          </a:prstGeom>
          <a:noFill/>
          <a:ln cap="flat" cmpd="sng" w="57150">
            <a:solidFill>
              <a:schemeClr val="dk1"/>
            </a:solidFill>
            <a:prstDash val="solid"/>
            <a:round/>
            <a:headEnd len="sm" w="sm" type="none"/>
            <a:tailEnd len="sm" w="sm" type="none"/>
          </a:ln>
        </p:spPr>
      </p:cxnSp>
      <p:cxnSp>
        <p:nvCxnSpPr>
          <p:cNvPr id="1822" name="Google Shape;1822;p14"/>
          <p:cNvCxnSpPr/>
          <p:nvPr/>
        </p:nvCxnSpPr>
        <p:spPr>
          <a:xfrm>
            <a:off x="4277747" y="1366242"/>
            <a:ext cx="0" cy="107700"/>
          </a:xfrm>
          <a:prstGeom prst="straightConnector1">
            <a:avLst/>
          </a:prstGeom>
          <a:noFill/>
          <a:ln cap="flat" cmpd="sng" w="57150">
            <a:solidFill>
              <a:schemeClr val="dk1"/>
            </a:solidFill>
            <a:prstDash val="solid"/>
            <a:round/>
            <a:headEnd len="sm" w="sm" type="none"/>
            <a:tailEnd len="sm" w="sm" type="none"/>
          </a:ln>
        </p:spPr>
      </p:cxnSp>
      <p:cxnSp>
        <p:nvCxnSpPr>
          <p:cNvPr id="1823" name="Google Shape;1823;p14"/>
          <p:cNvCxnSpPr/>
          <p:nvPr/>
        </p:nvCxnSpPr>
        <p:spPr>
          <a:xfrm>
            <a:off x="4277747" y="1461472"/>
            <a:ext cx="359700" cy="0"/>
          </a:xfrm>
          <a:prstGeom prst="straightConnector1">
            <a:avLst/>
          </a:prstGeom>
          <a:noFill/>
          <a:ln cap="flat" cmpd="sng" w="57150">
            <a:solidFill>
              <a:schemeClr val="dk1"/>
            </a:solidFill>
            <a:prstDash val="solid"/>
            <a:round/>
            <a:headEnd len="sm" w="sm" type="none"/>
            <a:tailEnd len="sm" w="sm" type="none"/>
          </a:ln>
        </p:spPr>
      </p:cxnSp>
      <p:cxnSp>
        <p:nvCxnSpPr>
          <p:cNvPr id="1824" name="Google Shape;1824;p14"/>
          <p:cNvCxnSpPr/>
          <p:nvPr/>
        </p:nvCxnSpPr>
        <p:spPr>
          <a:xfrm>
            <a:off x="4637580" y="1189723"/>
            <a:ext cx="0" cy="548400"/>
          </a:xfrm>
          <a:prstGeom prst="straightConnector1">
            <a:avLst/>
          </a:prstGeom>
          <a:noFill/>
          <a:ln cap="flat" cmpd="sng" w="76200">
            <a:solidFill>
              <a:schemeClr val="dk1"/>
            </a:solidFill>
            <a:prstDash val="solid"/>
            <a:round/>
            <a:headEnd len="sm" w="sm" type="none"/>
            <a:tailEnd len="sm" w="sm" type="none"/>
          </a:ln>
        </p:spPr>
      </p:cxnSp>
      <p:sp>
        <p:nvSpPr>
          <p:cNvPr id="1825" name="Google Shape;1825;p14"/>
          <p:cNvSpPr txBox="1"/>
          <p:nvPr/>
        </p:nvSpPr>
        <p:spPr>
          <a:xfrm>
            <a:off x="4320080" y="1284829"/>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1826" name="Google Shape;1826;p14"/>
          <p:cNvSpPr txBox="1"/>
          <p:nvPr/>
        </p:nvSpPr>
        <p:spPr>
          <a:xfrm>
            <a:off x="4060789" y="1534932"/>
            <a:ext cx="492300" cy="1515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cxnSp>
        <p:nvCxnSpPr>
          <p:cNvPr id="1827" name="Google Shape;1827;p14"/>
          <p:cNvCxnSpPr/>
          <p:nvPr/>
        </p:nvCxnSpPr>
        <p:spPr>
          <a:xfrm>
            <a:off x="4997414" y="1448353"/>
            <a:ext cx="0" cy="319800"/>
          </a:xfrm>
          <a:prstGeom prst="straightConnector1">
            <a:avLst/>
          </a:prstGeom>
          <a:noFill/>
          <a:ln cap="flat" cmpd="sng" w="76200">
            <a:solidFill>
              <a:schemeClr val="dk1"/>
            </a:solidFill>
            <a:prstDash val="solid"/>
            <a:round/>
            <a:headEnd len="sm" w="sm" type="none"/>
            <a:tailEnd len="sm" w="sm" type="none"/>
          </a:ln>
        </p:spPr>
      </p:cxnSp>
      <p:cxnSp>
        <p:nvCxnSpPr>
          <p:cNvPr id="1828" name="Google Shape;1828;p14"/>
          <p:cNvCxnSpPr/>
          <p:nvPr/>
        </p:nvCxnSpPr>
        <p:spPr>
          <a:xfrm>
            <a:off x="5251414" y="1446609"/>
            <a:ext cx="0" cy="303600"/>
          </a:xfrm>
          <a:prstGeom prst="straightConnector1">
            <a:avLst/>
          </a:prstGeom>
          <a:noFill/>
          <a:ln cap="flat" cmpd="sng" w="76200">
            <a:solidFill>
              <a:schemeClr val="dk1"/>
            </a:solidFill>
            <a:prstDash val="solid"/>
            <a:round/>
            <a:headEnd len="sm" w="sm" type="none"/>
            <a:tailEnd len="sm" w="sm" type="none"/>
          </a:ln>
        </p:spPr>
      </p:cxnSp>
      <p:cxnSp>
        <p:nvCxnSpPr>
          <p:cNvPr id="1829" name="Google Shape;1829;p14"/>
          <p:cNvCxnSpPr/>
          <p:nvPr/>
        </p:nvCxnSpPr>
        <p:spPr>
          <a:xfrm>
            <a:off x="5515997" y="1446609"/>
            <a:ext cx="0" cy="303600"/>
          </a:xfrm>
          <a:prstGeom prst="straightConnector1">
            <a:avLst/>
          </a:prstGeom>
          <a:noFill/>
          <a:ln cap="flat" cmpd="sng" w="76200">
            <a:solidFill>
              <a:schemeClr val="dk1"/>
            </a:solidFill>
            <a:prstDash val="solid"/>
            <a:round/>
            <a:headEnd len="sm" w="sm" type="none"/>
            <a:tailEnd len="sm" w="sm" type="none"/>
          </a:ln>
        </p:spPr>
      </p:cxnSp>
      <p:cxnSp>
        <p:nvCxnSpPr>
          <p:cNvPr id="1830" name="Google Shape;1830;p14"/>
          <p:cNvCxnSpPr/>
          <p:nvPr/>
        </p:nvCxnSpPr>
        <p:spPr>
          <a:xfrm>
            <a:off x="5357247" y="1446609"/>
            <a:ext cx="164100" cy="0"/>
          </a:xfrm>
          <a:prstGeom prst="straightConnector1">
            <a:avLst/>
          </a:prstGeom>
          <a:noFill/>
          <a:ln cap="flat" cmpd="sng" w="76200">
            <a:solidFill>
              <a:schemeClr val="dk1"/>
            </a:solidFill>
            <a:prstDash val="solid"/>
            <a:round/>
            <a:headEnd len="sm" w="sm" type="none"/>
            <a:tailEnd len="sm" w="sm" type="none"/>
          </a:ln>
        </p:spPr>
      </p:cxnSp>
      <p:cxnSp>
        <p:nvCxnSpPr>
          <p:cNvPr id="1831" name="Google Shape;1831;p14"/>
          <p:cNvCxnSpPr/>
          <p:nvPr/>
        </p:nvCxnSpPr>
        <p:spPr>
          <a:xfrm>
            <a:off x="4997414" y="1446609"/>
            <a:ext cx="148200" cy="0"/>
          </a:xfrm>
          <a:prstGeom prst="straightConnector1">
            <a:avLst/>
          </a:prstGeom>
          <a:noFill/>
          <a:ln cap="flat" cmpd="sng" w="76200">
            <a:solidFill>
              <a:schemeClr val="dk1"/>
            </a:solidFill>
            <a:prstDash val="solid"/>
            <a:round/>
            <a:headEnd len="sm" w="sm" type="none"/>
            <a:tailEnd len="sm" w="sm" type="none"/>
          </a:ln>
        </p:spPr>
      </p:cxnSp>
      <p:cxnSp>
        <p:nvCxnSpPr>
          <p:cNvPr id="1832" name="Google Shape;1832;p14"/>
          <p:cNvCxnSpPr/>
          <p:nvPr/>
        </p:nvCxnSpPr>
        <p:spPr>
          <a:xfrm>
            <a:off x="5039747" y="1189723"/>
            <a:ext cx="0" cy="150600"/>
          </a:xfrm>
          <a:prstGeom prst="straightConnector1">
            <a:avLst/>
          </a:prstGeom>
          <a:noFill/>
          <a:ln cap="flat" cmpd="sng" w="57150">
            <a:solidFill>
              <a:schemeClr val="dk1"/>
            </a:solidFill>
            <a:prstDash val="solid"/>
            <a:round/>
            <a:headEnd len="sm" w="sm" type="none"/>
            <a:tailEnd len="sm" w="sm" type="none"/>
          </a:ln>
        </p:spPr>
      </p:cxnSp>
      <p:cxnSp>
        <p:nvCxnSpPr>
          <p:cNvPr id="1833" name="Google Shape;1833;p14"/>
          <p:cNvCxnSpPr/>
          <p:nvPr/>
        </p:nvCxnSpPr>
        <p:spPr>
          <a:xfrm>
            <a:off x="5039747" y="1339453"/>
            <a:ext cx="232800" cy="0"/>
          </a:xfrm>
          <a:prstGeom prst="straightConnector1">
            <a:avLst/>
          </a:prstGeom>
          <a:noFill/>
          <a:ln cap="flat" cmpd="sng" w="57150">
            <a:solidFill>
              <a:schemeClr val="dk1"/>
            </a:solidFill>
            <a:prstDash val="solid"/>
            <a:round/>
            <a:headEnd len="sm" w="sm" type="none"/>
            <a:tailEnd len="sm" w="sm" type="none"/>
          </a:ln>
        </p:spPr>
      </p:cxnSp>
      <p:cxnSp>
        <p:nvCxnSpPr>
          <p:cNvPr id="1834" name="Google Shape;1834;p14"/>
          <p:cNvCxnSpPr/>
          <p:nvPr/>
        </p:nvCxnSpPr>
        <p:spPr>
          <a:xfrm>
            <a:off x="5526580" y="1189723"/>
            <a:ext cx="0" cy="149700"/>
          </a:xfrm>
          <a:prstGeom prst="straightConnector1">
            <a:avLst/>
          </a:prstGeom>
          <a:noFill/>
          <a:ln cap="flat" cmpd="sng" w="57150">
            <a:solidFill>
              <a:schemeClr val="dk1"/>
            </a:solidFill>
            <a:prstDash val="solid"/>
            <a:round/>
            <a:headEnd len="sm" w="sm" type="none"/>
            <a:tailEnd len="sm" w="sm" type="none"/>
          </a:ln>
        </p:spPr>
      </p:cxnSp>
      <p:cxnSp>
        <p:nvCxnSpPr>
          <p:cNvPr id="1835" name="Google Shape;1835;p14"/>
          <p:cNvCxnSpPr/>
          <p:nvPr/>
        </p:nvCxnSpPr>
        <p:spPr>
          <a:xfrm>
            <a:off x="5357247" y="1340325"/>
            <a:ext cx="164100" cy="0"/>
          </a:xfrm>
          <a:prstGeom prst="straightConnector1">
            <a:avLst/>
          </a:prstGeom>
          <a:noFill/>
          <a:ln cap="flat" cmpd="sng" w="57150">
            <a:solidFill>
              <a:schemeClr val="dk1"/>
            </a:solidFill>
            <a:prstDash val="solid"/>
            <a:round/>
            <a:headEnd len="sm" w="sm" type="none"/>
            <a:tailEnd len="sm" w="sm" type="none"/>
          </a:ln>
        </p:spPr>
      </p:cxnSp>
      <p:sp>
        <p:nvSpPr>
          <p:cNvPr id="1836" name="Google Shape;1836;p14"/>
          <p:cNvSpPr txBox="1"/>
          <p:nvPr/>
        </p:nvSpPr>
        <p:spPr>
          <a:xfrm>
            <a:off x="5071497" y="1226538"/>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837" name="Google Shape;1837;p14"/>
          <p:cNvSpPr txBox="1"/>
          <p:nvPr/>
        </p:nvSpPr>
        <p:spPr>
          <a:xfrm>
            <a:off x="6373247" y="1221307"/>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1838" name="Google Shape;1838;p14"/>
          <p:cNvCxnSpPr/>
          <p:nvPr/>
        </p:nvCxnSpPr>
        <p:spPr>
          <a:xfrm>
            <a:off x="5907580" y="1189723"/>
            <a:ext cx="0" cy="548400"/>
          </a:xfrm>
          <a:prstGeom prst="straightConnector1">
            <a:avLst/>
          </a:prstGeom>
          <a:noFill/>
          <a:ln cap="flat" cmpd="sng" w="76200">
            <a:solidFill>
              <a:schemeClr val="dk1"/>
            </a:solidFill>
            <a:prstDash val="solid"/>
            <a:round/>
            <a:headEnd len="sm" w="sm" type="none"/>
            <a:tailEnd len="sm" w="sm" type="none"/>
          </a:ln>
        </p:spPr>
      </p:cxnSp>
      <p:cxnSp>
        <p:nvCxnSpPr>
          <p:cNvPr id="1839" name="Google Shape;1839;p14"/>
          <p:cNvCxnSpPr/>
          <p:nvPr/>
        </p:nvCxnSpPr>
        <p:spPr>
          <a:xfrm>
            <a:off x="6267414" y="1448353"/>
            <a:ext cx="0" cy="319800"/>
          </a:xfrm>
          <a:prstGeom prst="straightConnector1">
            <a:avLst/>
          </a:prstGeom>
          <a:noFill/>
          <a:ln cap="flat" cmpd="sng" w="76200">
            <a:solidFill>
              <a:schemeClr val="dk1"/>
            </a:solidFill>
            <a:prstDash val="solid"/>
            <a:round/>
            <a:headEnd len="sm" w="sm" type="none"/>
            <a:tailEnd len="sm" w="sm" type="none"/>
          </a:ln>
        </p:spPr>
      </p:cxnSp>
      <p:cxnSp>
        <p:nvCxnSpPr>
          <p:cNvPr id="1840" name="Google Shape;1840;p14"/>
          <p:cNvCxnSpPr/>
          <p:nvPr/>
        </p:nvCxnSpPr>
        <p:spPr>
          <a:xfrm>
            <a:off x="6521414" y="1446609"/>
            <a:ext cx="0" cy="303600"/>
          </a:xfrm>
          <a:prstGeom prst="straightConnector1">
            <a:avLst/>
          </a:prstGeom>
          <a:noFill/>
          <a:ln cap="flat" cmpd="sng" w="76200">
            <a:solidFill>
              <a:schemeClr val="dk1"/>
            </a:solidFill>
            <a:prstDash val="solid"/>
            <a:round/>
            <a:headEnd len="sm" w="sm" type="none"/>
            <a:tailEnd len="sm" w="sm" type="none"/>
          </a:ln>
        </p:spPr>
      </p:cxnSp>
      <p:cxnSp>
        <p:nvCxnSpPr>
          <p:cNvPr id="1841" name="Google Shape;1841;p14"/>
          <p:cNvCxnSpPr/>
          <p:nvPr/>
        </p:nvCxnSpPr>
        <p:spPr>
          <a:xfrm>
            <a:off x="6785997" y="1446609"/>
            <a:ext cx="0" cy="303600"/>
          </a:xfrm>
          <a:prstGeom prst="straightConnector1">
            <a:avLst/>
          </a:prstGeom>
          <a:noFill/>
          <a:ln cap="flat" cmpd="sng" w="76200">
            <a:solidFill>
              <a:schemeClr val="dk1"/>
            </a:solidFill>
            <a:prstDash val="solid"/>
            <a:round/>
            <a:headEnd len="sm" w="sm" type="none"/>
            <a:tailEnd len="sm" w="sm" type="none"/>
          </a:ln>
        </p:spPr>
      </p:cxnSp>
      <p:cxnSp>
        <p:nvCxnSpPr>
          <p:cNvPr id="1842" name="Google Shape;1842;p14"/>
          <p:cNvCxnSpPr/>
          <p:nvPr/>
        </p:nvCxnSpPr>
        <p:spPr>
          <a:xfrm>
            <a:off x="6627247" y="1446609"/>
            <a:ext cx="164100" cy="0"/>
          </a:xfrm>
          <a:prstGeom prst="straightConnector1">
            <a:avLst/>
          </a:prstGeom>
          <a:noFill/>
          <a:ln cap="flat" cmpd="sng" w="76200">
            <a:solidFill>
              <a:schemeClr val="dk1"/>
            </a:solidFill>
            <a:prstDash val="solid"/>
            <a:round/>
            <a:headEnd len="sm" w="sm" type="none"/>
            <a:tailEnd len="sm" w="sm" type="none"/>
          </a:ln>
        </p:spPr>
      </p:cxnSp>
      <p:cxnSp>
        <p:nvCxnSpPr>
          <p:cNvPr id="1843" name="Google Shape;1843;p14"/>
          <p:cNvCxnSpPr/>
          <p:nvPr/>
        </p:nvCxnSpPr>
        <p:spPr>
          <a:xfrm>
            <a:off x="6267414" y="1446609"/>
            <a:ext cx="148200" cy="0"/>
          </a:xfrm>
          <a:prstGeom prst="straightConnector1">
            <a:avLst/>
          </a:prstGeom>
          <a:noFill/>
          <a:ln cap="flat" cmpd="sng" w="76200">
            <a:solidFill>
              <a:schemeClr val="dk1"/>
            </a:solidFill>
            <a:prstDash val="solid"/>
            <a:round/>
            <a:headEnd len="sm" w="sm" type="none"/>
            <a:tailEnd len="sm" w="sm" type="none"/>
          </a:ln>
        </p:spPr>
      </p:cxnSp>
      <p:cxnSp>
        <p:nvCxnSpPr>
          <p:cNvPr id="1844" name="Google Shape;1844;p14"/>
          <p:cNvCxnSpPr/>
          <p:nvPr/>
        </p:nvCxnSpPr>
        <p:spPr>
          <a:xfrm>
            <a:off x="6309747" y="1189723"/>
            <a:ext cx="0" cy="150600"/>
          </a:xfrm>
          <a:prstGeom prst="straightConnector1">
            <a:avLst/>
          </a:prstGeom>
          <a:noFill/>
          <a:ln cap="flat" cmpd="sng" w="57150">
            <a:solidFill>
              <a:schemeClr val="dk1"/>
            </a:solidFill>
            <a:prstDash val="solid"/>
            <a:round/>
            <a:headEnd len="sm" w="sm" type="none"/>
            <a:tailEnd len="sm" w="sm" type="none"/>
          </a:ln>
        </p:spPr>
      </p:cxnSp>
      <p:cxnSp>
        <p:nvCxnSpPr>
          <p:cNvPr id="1845" name="Google Shape;1845;p14"/>
          <p:cNvCxnSpPr/>
          <p:nvPr/>
        </p:nvCxnSpPr>
        <p:spPr>
          <a:xfrm>
            <a:off x="6309747" y="1339453"/>
            <a:ext cx="232800" cy="0"/>
          </a:xfrm>
          <a:prstGeom prst="straightConnector1">
            <a:avLst/>
          </a:prstGeom>
          <a:noFill/>
          <a:ln cap="flat" cmpd="sng" w="57150">
            <a:solidFill>
              <a:schemeClr val="dk1"/>
            </a:solidFill>
            <a:prstDash val="solid"/>
            <a:round/>
            <a:headEnd len="sm" w="sm" type="none"/>
            <a:tailEnd len="sm" w="sm" type="none"/>
          </a:ln>
        </p:spPr>
      </p:cxnSp>
      <p:cxnSp>
        <p:nvCxnSpPr>
          <p:cNvPr id="1846" name="Google Shape;1846;p14"/>
          <p:cNvCxnSpPr/>
          <p:nvPr/>
        </p:nvCxnSpPr>
        <p:spPr>
          <a:xfrm>
            <a:off x="6796580" y="1189723"/>
            <a:ext cx="0" cy="149700"/>
          </a:xfrm>
          <a:prstGeom prst="straightConnector1">
            <a:avLst/>
          </a:prstGeom>
          <a:noFill/>
          <a:ln cap="flat" cmpd="sng" w="57150">
            <a:solidFill>
              <a:schemeClr val="dk1"/>
            </a:solidFill>
            <a:prstDash val="solid"/>
            <a:round/>
            <a:headEnd len="sm" w="sm" type="none"/>
            <a:tailEnd len="sm" w="sm" type="none"/>
          </a:ln>
        </p:spPr>
      </p:cxnSp>
      <p:cxnSp>
        <p:nvCxnSpPr>
          <p:cNvPr id="1847" name="Google Shape;1847;p14"/>
          <p:cNvCxnSpPr/>
          <p:nvPr/>
        </p:nvCxnSpPr>
        <p:spPr>
          <a:xfrm>
            <a:off x="6627247" y="1340325"/>
            <a:ext cx="164100" cy="0"/>
          </a:xfrm>
          <a:prstGeom prst="straightConnector1">
            <a:avLst/>
          </a:prstGeom>
          <a:noFill/>
          <a:ln cap="flat" cmpd="sng" w="57150">
            <a:solidFill>
              <a:schemeClr val="dk1"/>
            </a:solidFill>
            <a:prstDash val="solid"/>
            <a:round/>
            <a:headEnd len="sm" w="sm" type="none"/>
            <a:tailEnd len="sm" w="sm" type="none"/>
          </a:ln>
        </p:spPr>
      </p:cxnSp>
      <p:sp>
        <p:nvSpPr>
          <p:cNvPr id="1848" name="Google Shape;1848;p14"/>
          <p:cNvSpPr txBox="1"/>
          <p:nvPr/>
        </p:nvSpPr>
        <p:spPr>
          <a:xfrm>
            <a:off x="6883893" y="1383869"/>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849" name="Google Shape;1849;p14"/>
          <p:cNvSpPr txBox="1"/>
          <p:nvPr/>
        </p:nvSpPr>
        <p:spPr>
          <a:xfrm>
            <a:off x="5605955" y="1383869"/>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cxnSp>
        <p:nvCxnSpPr>
          <p:cNvPr id="1850" name="Google Shape;1850;p14"/>
          <p:cNvCxnSpPr/>
          <p:nvPr/>
        </p:nvCxnSpPr>
        <p:spPr>
          <a:xfrm>
            <a:off x="7156414" y="1643063"/>
            <a:ext cx="613800" cy="0"/>
          </a:xfrm>
          <a:prstGeom prst="straightConnector1">
            <a:avLst/>
          </a:prstGeom>
          <a:noFill/>
          <a:ln cap="flat" cmpd="sng" w="76200">
            <a:solidFill>
              <a:schemeClr val="dk1"/>
            </a:solidFill>
            <a:prstDash val="solid"/>
            <a:round/>
            <a:headEnd len="sm" w="sm" type="none"/>
            <a:tailEnd len="sm" w="sm" type="none"/>
          </a:ln>
        </p:spPr>
      </p:cxnSp>
      <p:cxnSp>
        <p:nvCxnSpPr>
          <p:cNvPr id="1851" name="Google Shape;1851;p14"/>
          <p:cNvCxnSpPr/>
          <p:nvPr/>
        </p:nvCxnSpPr>
        <p:spPr>
          <a:xfrm>
            <a:off x="7812580" y="1430494"/>
            <a:ext cx="0" cy="555600"/>
          </a:xfrm>
          <a:prstGeom prst="straightConnector1">
            <a:avLst/>
          </a:prstGeom>
          <a:noFill/>
          <a:ln cap="flat" cmpd="sng" w="76200">
            <a:solidFill>
              <a:schemeClr val="dk1"/>
            </a:solidFill>
            <a:prstDash val="solid"/>
            <a:round/>
            <a:headEnd len="sm" w="sm" type="none"/>
            <a:tailEnd len="sm" w="sm" type="none"/>
          </a:ln>
        </p:spPr>
      </p:cxnSp>
      <p:cxnSp>
        <p:nvCxnSpPr>
          <p:cNvPr id="1852" name="Google Shape;1852;p14"/>
          <p:cNvCxnSpPr/>
          <p:nvPr/>
        </p:nvCxnSpPr>
        <p:spPr>
          <a:xfrm>
            <a:off x="7817643" y="2053828"/>
            <a:ext cx="0" cy="982200"/>
          </a:xfrm>
          <a:prstGeom prst="straightConnector1">
            <a:avLst/>
          </a:prstGeom>
          <a:noFill/>
          <a:ln cap="flat" cmpd="sng" w="76200">
            <a:solidFill>
              <a:schemeClr val="dk1"/>
            </a:solidFill>
            <a:prstDash val="solid"/>
            <a:round/>
            <a:headEnd len="sm" w="sm" type="none"/>
            <a:tailEnd len="sm" w="sm" type="none"/>
          </a:ln>
        </p:spPr>
      </p:cxnSp>
      <p:cxnSp>
        <p:nvCxnSpPr>
          <p:cNvPr id="1853" name="Google Shape;1853;p14"/>
          <p:cNvCxnSpPr/>
          <p:nvPr/>
        </p:nvCxnSpPr>
        <p:spPr>
          <a:xfrm>
            <a:off x="7156414" y="2786063"/>
            <a:ext cx="661200" cy="0"/>
          </a:xfrm>
          <a:prstGeom prst="straightConnector1">
            <a:avLst/>
          </a:prstGeom>
          <a:noFill/>
          <a:ln cap="flat" cmpd="sng" w="76200">
            <a:solidFill>
              <a:schemeClr val="dk1"/>
            </a:solidFill>
            <a:prstDash val="solid"/>
            <a:round/>
            <a:headEnd len="sm" w="sm" type="none"/>
            <a:tailEnd len="sm" w="sm" type="none"/>
          </a:ln>
        </p:spPr>
      </p:cxnSp>
      <p:cxnSp>
        <p:nvCxnSpPr>
          <p:cNvPr id="1854" name="Google Shape;1854;p14"/>
          <p:cNvCxnSpPr/>
          <p:nvPr/>
        </p:nvCxnSpPr>
        <p:spPr>
          <a:xfrm>
            <a:off x="7156414" y="1928813"/>
            <a:ext cx="359700" cy="0"/>
          </a:xfrm>
          <a:prstGeom prst="straightConnector1">
            <a:avLst/>
          </a:prstGeom>
          <a:noFill/>
          <a:ln cap="flat" cmpd="sng" w="57150">
            <a:solidFill>
              <a:schemeClr val="dk1"/>
            </a:solidFill>
            <a:prstDash val="solid"/>
            <a:round/>
            <a:headEnd len="sm" w="sm" type="none"/>
            <a:tailEnd len="sm" w="sm" type="none"/>
          </a:ln>
        </p:spPr>
      </p:cxnSp>
      <p:cxnSp>
        <p:nvCxnSpPr>
          <p:cNvPr id="1855" name="Google Shape;1855;p14"/>
          <p:cNvCxnSpPr/>
          <p:nvPr/>
        </p:nvCxnSpPr>
        <p:spPr>
          <a:xfrm>
            <a:off x="7156414" y="2145511"/>
            <a:ext cx="359700" cy="0"/>
          </a:xfrm>
          <a:prstGeom prst="straightConnector1">
            <a:avLst/>
          </a:prstGeom>
          <a:noFill/>
          <a:ln cap="flat" cmpd="sng" w="57150">
            <a:solidFill>
              <a:schemeClr val="dk1"/>
            </a:solidFill>
            <a:prstDash val="solid"/>
            <a:round/>
            <a:headEnd len="sm" w="sm" type="none"/>
            <a:tailEnd len="sm" w="sm" type="none"/>
          </a:ln>
        </p:spPr>
      </p:cxnSp>
      <p:cxnSp>
        <p:nvCxnSpPr>
          <p:cNvPr id="1856" name="Google Shape;1856;p14"/>
          <p:cNvCxnSpPr/>
          <p:nvPr/>
        </p:nvCxnSpPr>
        <p:spPr>
          <a:xfrm>
            <a:off x="7156414" y="2375297"/>
            <a:ext cx="359700" cy="0"/>
          </a:xfrm>
          <a:prstGeom prst="straightConnector1">
            <a:avLst/>
          </a:prstGeom>
          <a:noFill/>
          <a:ln cap="flat" cmpd="sng" w="57150">
            <a:solidFill>
              <a:schemeClr val="dk1"/>
            </a:solidFill>
            <a:prstDash val="solid"/>
            <a:round/>
            <a:headEnd len="sm" w="sm" type="none"/>
            <a:tailEnd len="sm" w="sm" type="none"/>
          </a:ln>
        </p:spPr>
      </p:cxnSp>
      <p:cxnSp>
        <p:nvCxnSpPr>
          <p:cNvPr id="1857" name="Google Shape;1857;p14"/>
          <p:cNvCxnSpPr/>
          <p:nvPr/>
        </p:nvCxnSpPr>
        <p:spPr>
          <a:xfrm>
            <a:off x="7516247" y="1928813"/>
            <a:ext cx="0" cy="125100"/>
          </a:xfrm>
          <a:prstGeom prst="straightConnector1">
            <a:avLst/>
          </a:prstGeom>
          <a:noFill/>
          <a:ln cap="flat" cmpd="sng" w="57150">
            <a:solidFill>
              <a:schemeClr val="dk1"/>
            </a:solidFill>
            <a:prstDash val="solid"/>
            <a:round/>
            <a:headEnd len="sm" w="sm" type="none"/>
            <a:tailEnd len="sm" w="sm" type="none"/>
          </a:ln>
        </p:spPr>
      </p:cxnSp>
      <p:cxnSp>
        <p:nvCxnSpPr>
          <p:cNvPr id="1858" name="Google Shape;1858;p14"/>
          <p:cNvCxnSpPr/>
          <p:nvPr/>
        </p:nvCxnSpPr>
        <p:spPr>
          <a:xfrm rot="10800000">
            <a:off x="7516247" y="2268197"/>
            <a:ext cx="0" cy="107100"/>
          </a:xfrm>
          <a:prstGeom prst="straightConnector1">
            <a:avLst/>
          </a:prstGeom>
          <a:noFill/>
          <a:ln cap="flat" cmpd="sng" w="57150">
            <a:solidFill>
              <a:schemeClr val="dk1"/>
            </a:solidFill>
            <a:prstDash val="solid"/>
            <a:round/>
            <a:headEnd len="sm" w="sm" type="none"/>
            <a:tailEnd len="sm" w="sm" type="none"/>
          </a:ln>
        </p:spPr>
      </p:cxnSp>
      <p:sp>
        <p:nvSpPr>
          <p:cNvPr id="1859" name="Google Shape;1859;p14"/>
          <p:cNvSpPr/>
          <p:nvPr/>
        </p:nvSpPr>
        <p:spPr>
          <a:xfrm>
            <a:off x="7653830" y="2053828"/>
            <a:ext cx="163800" cy="214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860" name="Google Shape;1860;p14"/>
          <p:cNvSpPr/>
          <p:nvPr/>
        </p:nvSpPr>
        <p:spPr>
          <a:xfrm>
            <a:off x="7973862" y="2053828"/>
            <a:ext cx="163800" cy="214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861" name="Google Shape;1861;p14"/>
          <p:cNvCxnSpPr/>
          <p:nvPr/>
        </p:nvCxnSpPr>
        <p:spPr>
          <a:xfrm>
            <a:off x="7558580" y="2518172"/>
            <a:ext cx="0" cy="267900"/>
          </a:xfrm>
          <a:prstGeom prst="straightConnector1">
            <a:avLst/>
          </a:prstGeom>
          <a:noFill/>
          <a:ln cap="flat" cmpd="sng" w="57150">
            <a:solidFill>
              <a:schemeClr val="dk1"/>
            </a:solidFill>
            <a:prstDash val="solid"/>
            <a:round/>
            <a:headEnd len="sm" w="sm" type="none"/>
            <a:tailEnd len="sm" w="sm" type="none"/>
          </a:ln>
        </p:spPr>
      </p:cxnSp>
      <p:cxnSp>
        <p:nvCxnSpPr>
          <p:cNvPr id="1862" name="Google Shape;1862;p14"/>
          <p:cNvCxnSpPr/>
          <p:nvPr/>
        </p:nvCxnSpPr>
        <p:spPr>
          <a:xfrm>
            <a:off x="7664413" y="2053828"/>
            <a:ext cx="0" cy="410700"/>
          </a:xfrm>
          <a:prstGeom prst="straightConnector1">
            <a:avLst/>
          </a:prstGeom>
          <a:noFill/>
          <a:ln cap="flat" cmpd="sng" w="57150">
            <a:solidFill>
              <a:schemeClr val="dk1"/>
            </a:solidFill>
            <a:prstDash val="solid"/>
            <a:round/>
            <a:headEnd len="sm" w="sm" type="none"/>
            <a:tailEnd len="sm" w="sm" type="none"/>
          </a:ln>
        </p:spPr>
      </p:cxnSp>
      <p:sp>
        <p:nvSpPr>
          <p:cNvPr id="1863" name="Google Shape;1863;p14"/>
          <p:cNvSpPr txBox="1"/>
          <p:nvPr/>
        </p:nvSpPr>
        <p:spPr>
          <a:xfrm>
            <a:off x="8349684" y="3594461"/>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864" name="Google Shape;1864;p14"/>
          <p:cNvSpPr txBox="1"/>
          <p:nvPr/>
        </p:nvSpPr>
        <p:spPr>
          <a:xfrm>
            <a:off x="7246372" y="2476062"/>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865" name="Google Shape;1865;p14"/>
          <p:cNvSpPr txBox="1"/>
          <p:nvPr/>
        </p:nvSpPr>
        <p:spPr>
          <a:xfrm>
            <a:off x="7254309" y="216283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866" name="Google Shape;1866;p14"/>
          <p:cNvSpPr txBox="1"/>
          <p:nvPr/>
        </p:nvSpPr>
        <p:spPr>
          <a:xfrm>
            <a:off x="7246372" y="196365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867" name="Google Shape;1867;p14"/>
          <p:cNvSpPr txBox="1"/>
          <p:nvPr/>
        </p:nvSpPr>
        <p:spPr>
          <a:xfrm>
            <a:off x="7539973" y="168380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868" name="Google Shape;1868;p14"/>
          <p:cNvSpPr txBox="1"/>
          <p:nvPr/>
        </p:nvSpPr>
        <p:spPr>
          <a:xfrm>
            <a:off x="8053351" y="281616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869" name="Google Shape;1869;p14"/>
          <p:cNvSpPr txBox="1"/>
          <p:nvPr/>
        </p:nvSpPr>
        <p:spPr>
          <a:xfrm>
            <a:off x="8373497" y="282954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870" name="Google Shape;1870;p14"/>
          <p:cNvSpPr txBox="1"/>
          <p:nvPr/>
        </p:nvSpPr>
        <p:spPr>
          <a:xfrm>
            <a:off x="7246372" y="169392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871" name="Google Shape;1871;p14"/>
          <p:cNvSpPr txBox="1"/>
          <p:nvPr/>
        </p:nvSpPr>
        <p:spPr>
          <a:xfrm>
            <a:off x="8024247" y="2500313"/>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1872" name="Google Shape;1872;p14"/>
          <p:cNvSpPr txBox="1"/>
          <p:nvPr/>
        </p:nvSpPr>
        <p:spPr>
          <a:xfrm>
            <a:off x="7579747" y="2498262"/>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cxnSp>
        <p:nvCxnSpPr>
          <p:cNvPr id="1873" name="Google Shape;1873;p14"/>
          <p:cNvCxnSpPr/>
          <p:nvPr/>
        </p:nvCxnSpPr>
        <p:spPr>
          <a:xfrm flipH="1">
            <a:off x="8132575" y="2053828"/>
            <a:ext cx="5100" cy="422100"/>
          </a:xfrm>
          <a:prstGeom prst="straightConnector1">
            <a:avLst/>
          </a:prstGeom>
          <a:noFill/>
          <a:ln cap="flat" cmpd="sng" w="57150">
            <a:solidFill>
              <a:schemeClr val="dk1"/>
            </a:solidFill>
            <a:prstDash val="solid"/>
            <a:round/>
            <a:headEnd len="sm" w="sm" type="none"/>
            <a:tailEnd len="sm" w="sm" type="none"/>
          </a:ln>
        </p:spPr>
      </p:cxnSp>
      <p:cxnSp>
        <p:nvCxnSpPr>
          <p:cNvPr id="1874" name="Google Shape;1874;p14"/>
          <p:cNvCxnSpPr/>
          <p:nvPr/>
        </p:nvCxnSpPr>
        <p:spPr>
          <a:xfrm>
            <a:off x="8278247" y="2516296"/>
            <a:ext cx="0" cy="269700"/>
          </a:xfrm>
          <a:prstGeom prst="straightConnector1">
            <a:avLst/>
          </a:prstGeom>
          <a:noFill/>
          <a:ln cap="flat" cmpd="sng" w="57150">
            <a:solidFill>
              <a:schemeClr val="dk1"/>
            </a:solidFill>
            <a:prstDash val="solid"/>
            <a:round/>
            <a:headEnd len="sm" w="sm" type="none"/>
            <a:tailEnd len="sm" w="sm" type="none"/>
          </a:ln>
        </p:spPr>
      </p:cxnSp>
      <p:cxnSp>
        <p:nvCxnSpPr>
          <p:cNvPr id="1875" name="Google Shape;1875;p14"/>
          <p:cNvCxnSpPr/>
          <p:nvPr/>
        </p:nvCxnSpPr>
        <p:spPr>
          <a:xfrm>
            <a:off x="7987206" y="2786063"/>
            <a:ext cx="672000" cy="0"/>
          </a:xfrm>
          <a:prstGeom prst="straightConnector1">
            <a:avLst/>
          </a:prstGeom>
          <a:noFill/>
          <a:ln cap="flat" cmpd="sng" w="76200">
            <a:solidFill>
              <a:schemeClr val="dk1"/>
            </a:solidFill>
            <a:prstDash val="solid"/>
            <a:round/>
            <a:headEnd len="sm" w="sm" type="none"/>
            <a:tailEnd len="sm" w="sm" type="none"/>
          </a:ln>
        </p:spPr>
      </p:cxnSp>
      <p:cxnSp>
        <p:nvCxnSpPr>
          <p:cNvPr id="1876" name="Google Shape;1876;p14"/>
          <p:cNvCxnSpPr/>
          <p:nvPr/>
        </p:nvCxnSpPr>
        <p:spPr>
          <a:xfrm>
            <a:off x="8278247" y="1928813"/>
            <a:ext cx="381000" cy="0"/>
          </a:xfrm>
          <a:prstGeom prst="straightConnector1">
            <a:avLst/>
          </a:prstGeom>
          <a:noFill/>
          <a:ln cap="flat" cmpd="sng" w="57150">
            <a:solidFill>
              <a:schemeClr val="dk1"/>
            </a:solidFill>
            <a:prstDash val="solid"/>
            <a:round/>
            <a:headEnd len="sm" w="sm" type="none"/>
            <a:tailEnd len="sm" w="sm" type="none"/>
          </a:ln>
        </p:spPr>
      </p:cxnSp>
      <p:cxnSp>
        <p:nvCxnSpPr>
          <p:cNvPr id="1877" name="Google Shape;1877;p14"/>
          <p:cNvCxnSpPr/>
          <p:nvPr/>
        </p:nvCxnSpPr>
        <p:spPr>
          <a:xfrm>
            <a:off x="8278247" y="2162832"/>
            <a:ext cx="381000" cy="0"/>
          </a:xfrm>
          <a:prstGeom prst="straightConnector1">
            <a:avLst/>
          </a:prstGeom>
          <a:noFill/>
          <a:ln cap="flat" cmpd="sng" w="57150">
            <a:solidFill>
              <a:schemeClr val="dk1"/>
            </a:solidFill>
            <a:prstDash val="solid"/>
            <a:round/>
            <a:headEnd len="sm" w="sm" type="none"/>
            <a:tailEnd len="sm" w="sm" type="none"/>
          </a:ln>
        </p:spPr>
      </p:cxnSp>
      <p:cxnSp>
        <p:nvCxnSpPr>
          <p:cNvPr id="1878" name="Google Shape;1878;p14"/>
          <p:cNvCxnSpPr/>
          <p:nvPr/>
        </p:nvCxnSpPr>
        <p:spPr>
          <a:xfrm>
            <a:off x="8278247" y="2375297"/>
            <a:ext cx="381000" cy="0"/>
          </a:xfrm>
          <a:prstGeom prst="straightConnector1">
            <a:avLst/>
          </a:prstGeom>
          <a:noFill/>
          <a:ln cap="flat" cmpd="sng" w="57150">
            <a:solidFill>
              <a:schemeClr val="dk1"/>
            </a:solidFill>
            <a:prstDash val="solid"/>
            <a:round/>
            <a:headEnd len="sm" w="sm" type="none"/>
            <a:tailEnd len="sm" w="sm" type="none"/>
          </a:ln>
        </p:spPr>
      </p:cxnSp>
      <p:cxnSp>
        <p:nvCxnSpPr>
          <p:cNvPr id="1879" name="Google Shape;1879;p14"/>
          <p:cNvCxnSpPr/>
          <p:nvPr/>
        </p:nvCxnSpPr>
        <p:spPr>
          <a:xfrm>
            <a:off x="8278247" y="1928813"/>
            <a:ext cx="0" cy="160800"/>
          </a:xfrm>
          <a:prstGeom prst="straightConnector1">
            <a:avLst/>
          </a:prstGeom>
          <a:noFill/>
          <a:ln cap="flat" cmpd="sng" w="57150">
            <a:solidFill>
              <a:schemeClr val="dk1"/>
            </a:solidFill>
            <a:prstDash val="solid"/>
            <a:round/>
            <a:headEnd len="sm" w="sm" type="none"/>
            <a:tailEnd len="sm" w="sm" type="none"/>
          </a:ln>
        </p:spPr>
      </p:cxnSp>
      <p:cxnSp>
        <p:nvCxnSpPr>
          <p:cNvPr id="1880" name="Google Shape;1880;p14"/>
          <p:cNvCxnSpPr/>
          <p:nvPr/>
        </p:nvCxnSpPr>
        <p:spPr>
          <a:xfrm>
            <a:off x="8278247" y="2253001"/>
            <a:ext cx="0" cy="122400"/>
          </a:xfrm>
          <a:prstGeom prst="straightConnector1">
            <a:avLst/>
          </a:prstGeom>
          <a:noFill/>
          <a:ln cap="flat" cmpd="sng" w="57150">
            <a:solidFill>
              <a:schemeClr val="dk1"/>
            </a:solidFill>
            <a:prstDash val="solid"/>
            <a:round/>
            <a:headEnd len="sm" w="sm" type="none"/>
            <a:tailEnd len="sm" w="sm" type="none"/>
          </a:ln>
        </p:spPr>
      </p:cxnSp>
      <p:sp>
        <p:nvSpPr>
          <p:cNvPr id="1881" name="Google Shape;1881;p14"/>
          <p:cNvSpPr txBox="1"/>
          <p:nvPr/>
        </p:nvSpPr>
        <p:spPr>
          <a:xfrm>
            <a:off x="8379934" y="332284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882" name="Google Shape;1882;p14"/>
          <p:cNvSpPr txBox="1"/>
          <p:nvPr/>
        </p:nvSpPr>
        <p:spPr>
          <a:xfrm>
            <a:off x="8371996" y="312367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883" name="Google Shape;1883;p14"/>
          <p:cNvCxnSpPr/>
          <p:nvPr/>
        </p:nvCxnSpPr>
        <p:spPr>
          <a:xfrm>
            <a:off x="7156414" y="3107531"/>
            <a:ext cx="359700" cy="0"/>
          </a:xfrm>
          <a:prstGeom prst="straightConnector1">
            <a:avLst/>
          </a:prstGeom>
          <a:noFill/>
          <a:ln cap="flat" cmpd="sng" w="57150">
            <a:solidFill>
              <a:schemeClr val="dk1"/>
            </a:solidFill>
            <a:prstDash val="solid"/>
            <a:round/>
            <a:headEnd len="sm" w="sm" type="none"/>
            <a:tailEnd len="sm" w="sm" type="none"/>
          </a:ln>
        </p:spPr>
      </p:cxnSp>
      <p:cxnSp>
        <p:nvCxnSpPr>
          <p:cNvPr id="1884" name="Google Shape;1884;p14"/>
          <p:cNvCxnSpPr/>
          <p:nvPr/>
        </p:nvCxnSpPr>
        <p:spPr>
          <a:xfrm>
            <a:off x="7156414" y="3321844"/>
            <a:ext cx="359700" cy="0"/>
          </a:xfrm>
          <a:prstGeom prst="straightConnector1">
            <a:avLst/>
          </a:prstGeom>
          <a:noFill/>
          <a:ln cap="flat" cmpd="sng" w="57150">
            <a:solidFill>
              <a:schemeClr val="dk1"/>
            </a:solidFill>
            <a:prstDash val="solid"/>
            <a:round/>
            <a:headEnd len="sm" w="sm" type="none"/>
            <a:tailEnd len="sm" w="sm" type="none"/>
          </a:ln>
        </p:spPr>
      </p:cxnSp>
      <p:cxnSp>
        <p:nvCxnSpPr>
          <p:cNvPr id="1885" name="Google Shape;1885;p14"/>
          <p:cNvCxnSpPr/>
          <p:nvPr/>
        </p:nvCxnSpPr>
        <p:spPr>
          <a:xfrm>
            <a:off x="7156414" y="3536156"/>
            <a:ext cx="359700" cy="0"/>
          </a:xfrm>
          <a:prstGeom prst="straightConnector1">
            <a:avLst/>
          </a:prstGeom>
          <a:noFill/>
          <a:ln cap="flat" cmpd="sng" w="57150">
            <a:solidFill>
              <a:schemeClr val="dk1"/>
            </a:solidFill>
            <a:prstDash val="solid"/>
            <a:round/>
            <a:headEnd len="sm" w="sm" type="none"/>
            <a:tailEnd len="sm" w="sm" type="none"/>
          </a:ln>
        </p:spPr>
      </p:cxnSp>
      <p:cxnSp>
        <p:nvCxnSpPr>
          <p:cNvPr id="1886" name="Google Shape;1886;p14"/>
          <p:cNvCxnSpPr/>
          <p:nvPr/>
        </p:nvCxnSpPr>
        <p:spPr>
          <a:xfrm>
            <a:off x="7516247" y="3107531"/>
            <a:ext cx="0" cy="107100"/>
          </a:xfrm>
          <a:prstGeom prst="straightConnector1">
            <a:avLst/>
          </a:prstGeom>
          <a:noFill/>
          <a:ln cap="flat" cmpd="sng" w="57150">
            <a:solidFill>
              <a:schemeClr val="dk1"/>
            </a:solidFill>
            <a:prstDash val="solid"/>
            <a:round/>
            <a:headEnd len="sm" w="sm" type="none"/>
            <a:tailEnd len="sm" w="sm" type="none"/>
          </a:ln>
        </p:spPr>
      </p:cxnSp>
      <p:cxnSp>
        <p:nvCxnSpPr>
          <p:cNvPr id="1887" name="Google Shape;1887;p14"/>
          <p:cNvCxnSpPr/>
          <p:nvPr/>
        </p:nvCxnSpPr>
        <p:spPr>
          <a:xfrm rot="10800000">
            <a:off x="7516247" y="3411056"/>
            <a:ext cx="0" cy="125100"/>
          </a:xfrm>
          <a:prstGeom prst="straightConnector1">
            <a:avLst/>
          </a:prstGeom>
          <a:noFill/>
          <a:ln cap="flat" cmpd="sng" w="57150">
            <a:solidFill>
              <a:schemeClr val="dk1"/>
            </a:solidFill>
            <a:prstDash val="solid"/>
            <a:round/>
            <a:headEnd len="sm" w="sm" type="none"/>
            <a:tailEnd len="sm" w="sm" type="none"/>
          </a:ln>
        </p:spPr>
      </p:cxnSp>
      <p:cxnSp>
        <p:nvCxnSpPr>
          <p:cNvPr id="1888" name="Google Shape;1888;p14"/>
          <p:cNvCxnSpPr/>
          <p:nvPr/>
        </p:nvCxnSpPr>
        <p:spPr>
          <a:xfrm>
            <a:off x="7628637" y="3141932"/>
            <a:ext cx="189000" cy="0"/>
          </a:xfrm>
          <a:prstGeom prst="straightConnector1">
            <a:avLst/>
          </a:prstGeom>
          <a:noFill/>
          <a:ln cap="flat" cmpd="sng" w="57150">
            <a:solidFill>
              <a:schemeClr val="dk1"/>
            </a:solidFill>
            <a:prstDash val="solid"/>
            <a:round/>
            <a:headEnd len="sm" w="sm" type="none"/>
            <a:tailEnd len="sm" w="sm" type="none"/>
          </a:ln>
        </p:spPr>
      </p:cxnSp>
      <p:cxnSp>
        <p:nvCxnSpPr>
          <p:cNvPr id="1889" name="Google Shape;1889;p14"/>
          <p:cNvCxnSpPr/>
          <p:nvPr/>
        </p:nvCxnSpPr>
        <p:spPr>
          <a:xfrm>
            <a:off x="7643247" y="3536156"/>
            <a:ext cx="174300" cy="0"/>
          </a:xfrm>
          <a:prstGeom prst="straightConnector1">
            <a:avLst/>
          </a:prstGeom>
          <a:noFill/>
          <a:ln cap="flat" cmpd="sng" w="57150">
            <a:solidFill>
              <a:schemeClr val="dk1"/>
            </a:solidFill>
            <a:prstDash val="solid"/>
            <a:round/>
            <a:headEnd len="sm" w="sm" type="none"/>
            <a:tailEnd len="sm" w="sm" type="none"/>
          </a:ln>
        </p:spPr>
      </p:cxnSp>
      <p:cxnSp>
        <p:nvCxnSpPr>
          <p:cNvPr id="1890" name="Google Shape;1890;p14"/>
          <p:cNvCxnSpPr/>
          <p:nvPr/>
        </p:nvCxnSpPr>
        <p:spPr>
          <a:xfrm>
            <a:off x="7812580" y="3141932"/>
            <a:ext cx="0" cy="762600"/>
          </a:xfrm>
          <a:prstGeom prst="straightConnector1">
            <a:avLst/>
          </a:prstGeom>
          <a:noFill/>
          <a:ln cap="flat" cmpd="sng" w="76200">
            <a:solidFill>
              <a:schemeClr val="dk1"/>
            </a:solidFill>
            <a:prstDash val="solid"/>
            <a:round/>
            <a:headEnd len="sm" w="sm" type="none"/>
            <a:tailEnd len="sm" w="sm" type="none"/>
          </a:ln>
        </p:spPr>
      </p:cxnSp>
      <p:cxnSp>
        <p:nvCxnSpPr>
          <p:cNvPr id="1891" name="Google Shape;1891;p14"/>
          <p:cNvCxnSpPr/>
          <p:nvPr/>
        </p:nvCxnSpPr>
        <p:spPr>
          <a:xfrm>
            <a:off x="7629931" y="3141932"/>
            <a:ext cx="0" cy="135300"/>
          </a:xfrm>
          <a:prstGeom prst="straightConnector1">
            <a:avLst/>
          </a:prstGeom>
          <a:noFill/>
          <a:ln cap="flat" cmpd="sng" w="57150">
            <a:solidFill>
              <a:schemeClr val="dk1"/>
            </a:solidFill>
            <a:prstDash val="solid"/>
            <a:round/>
            <a:headEnd len="sm" w="sm" type="none"/>
            <a:tailEnd len="sm" w="sm" type="none"/>
          </a:ln>
        </p:spPr>
      </p:cxnSp>
      <p:cxnSp>
        <p:nvCxnSpPr>
          <p:cNvPr id="1892" name="Google Shape;1892;p14"/>
          <p:cNvCxnSpPr/>
          <p:nvPr/>
        </p:nvCxnSpPr>
        <p:spPr>
          <a:xfrm rot="10800000">
            <a:off x="7640659" y="3375356"/>
            <a:ext cx="0" cy="160800"/>
          </a:xfrm>
          <a:prstGeom prst="straightConnector1">
            <a:avLst/>
          </a:prstGeom>
          <a:noFill/>
          <a:ln cap="flat" cmpd="sng" w="57150">
            <a:solidFill>
              <a:schemeClr val="dk1"/>
            </a:solidFill>
            <a:prstDash val="solid"/>
            <a:round/>
            <a:headEnd len="sm" w="sm" type="none"/>
            <a:tailEnd len="sm" w="sm" type="none"/>
          </a:ln>
        </p:spPr>
      </p:cxnSp>
      <p:sp>
        <p:nvSpPr>
          <p:cNvPr id="1893" name="Google Shape;1893;p14"/>
          <p:cNvSpPr txBox="1"/>
          <p:nvPr/>
        </p:nvSpPr>
        <p:spPr>
          <a:xfrm rot="5400000">
            <a:off x="7540776" y="3300089"/>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894" name="Google Shape;1894;p14"/>
          <p:cNvSpPr txBox="1"/>
          <p:nvPr/>
        </p:nvSpPr>
        <p:spPr>
          <a:xfrm>
            <a:off x="7246372" y="3607594"/>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895" name="Google Shape;1895;p14"/>
          <p:cNvSpPr txBox="1"/>
          <p:nvPr/>
        </p:nvSpPr>
        <p:spPr>
          <a:xfrm>
            <a:off x="7254309" y="329436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896" name="Google Shape;1896;p14"/>
          <p:cNvSpPr txBox="1"/>
          <p:nvPr/>
        </p:nvSpPr>
        <p:spPr>
          <a:xfrm>
            <a:off x="7246372" y="309519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1897" name="Google Shape;1897;p14"/>
          <p:cNvSpPr txBox="1"/>
          <p:nvPr/>
        </p:nvSpPr>
        <p:spPr>
          <a:xfrm>
            <a:off x="7539973" y="281534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898" name="Google Shape;1898;p14"/>
          <p:cNvSpPr txBox="1"/>
          <p:nvPr/>
        </p:nvSpPr>
        <p:spPr>
          <a:xfrm>
            <a:off x="7246372" y="282545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cxnSp>
        <p:nvCxnSpPr>
          <p:cNvPr id="1899" name="Google Shape;1899;p14"/>
          <p:cNvCxnSpPr/>
          <p:nvPr/>
        </p:nvCxnSpPr>
        <p:spPr>
          <a:xfrm>
            <a:off x="8278247" y="3107531"/>
            <a:ext cx="381000" cy="0"/>
          </a:xfrm>
          <a:prstGeom prst="straightConnector1">
            <a:avLst/>
          </a:prstGeom>
          <a:noFill/>
          <a:ln cap="flat" cmpd="sng" w="57150">
            <a:solidFill>
              <a:schemeClr val="dk1"/>
            </a:solidFill>
            <a:prstDash val="solid"/>
            <a:round/>
            <a:headEnd len="sm" w="sm" type="none"/>
            <a:tailEnd len="sm" w="sm" type="none"/>
          </a:ln>
        </p:spPr>
      </p:cxnSp>
      <p:cxnSp>
        <p:nvCxnSpPr>
          <p:cNvPr id="1900" name="Google Shape;1900;p14"/>
          <p:cNvCxnSpPr/>
          <p:nvPr/>
        </p:nvCxnSpPr>
        <p:spPr>
          <a:xfrm>
            <a:off x="7981913" y="3141932"/>
            <a:ext cx="180000" cy="1200"/>
          </a:xfrm>
          <a:prstGeom prst="straightConnector1">
            <a:avLst/>
          </a:prstGeom>
          <a:noFill/>
          <a:ln cap="flat" cmpd="sng" w="57150">
            <a:solidFill>
              <a:schemeClr val="dk1"/>
            </a:solidFill>
            <a:prstDash val="solid"/>
            <a:round/>
            <a:headEnd len="sm" w="sm" type="none"/>
            <a:tailEnd len="sm" w="sm" type="none"/>
          </a:ln>
        </p:spPr>
      </p:cxnSp>
      <p:cxnSp>
        <p:nvCxnSpPr>
          <p:cNvPr id="1901" name="Google Shape;1901;p14"/>
          <p:cNvCxnSpPr/>
          <p:nvPr/>
        </p:nvCxnSpPr>
        <p:spPr>
          <a:xfrm>
            <a:off x="7987206" y="3536156"/>
            <a:ext cx="174600" cy="0"/>
          </a:xfrm>
          <a:prstGeom prst="straightConnector1">
            <a:avLst/>
          </a:prstGeom>
          <a:noFill/>
          <a:ln cap="flat" cmpd="sng" w="57150">
            <a:solidFill>
              <a:schemeClr val="dk1"/>
            </a:solidFill>
            <a:prstDash val="solid"/>
            <a:round/>
            <a:headEnd len="sm" w="sm" type="none"/>
            <a:tailEnd len="sm" w="sm" type="none"/>
          </a:ln>
        </p:spPr>
      </p:cxnSp>
      <p:cxnSp>
        <p:nvCxnSpPr>
          <p:cNvPr id="1902" name="Google Shape;1902;p14"/>
          <p:cNvCxnSpPr/>
          <p:nvPr/>
        </p:nvCxnSpPr>
        <p:spPr>
          <a:xfrm>
            <a:off x="8161830" y="3143250"/>
            <a:ext cx="0" cy="151200"/>
          </a:xfrm>
          <a:prstGeom prst="straightConnector1">
            <a:avLst/>
          </a:prstGeom>
          <a:noFill/>
          <a:ln cap="flat" cmpd="sng" w="57150">
            <a:solidFill>
              <a:schemeClr val="dk1"/>
            </a:solidFill>
            <a:prstDash val="solid"/>
            <a:round/>
            <a:headEnd len="sm" w="sm" type="none"/>
            <a:tailEnd len="sm" w="sm" type="none"/>
          </a:ln>
        </p:spPr>
      </p:cxnSp>
      <p:cxnSp>
        <p:nvCxnSpPr>
          <p:cNvPr id="1903" name="Google Shape;1903;p14"/>
          <p:cNvCxnSpPr/>
          <p:nvPr/>
        </p:nvCxnSpPr>
        <p:spPr>
          <a:xfrm rot="10800000">
            <a:off x="8161830" y="3411056"/>
            <a:ext cx="0" cy="125100"/>
          </a:xfrm>
          <a:prstGeom prst="straightConnector1">
            <a:avLst/>
          </a:prstGeom>
          <a:noFill/>
          <a:ln cap="flat" cmpd="sng" w="57150">
            <a:solidFill>
              <a:schemeClr val="dk1"/>
            </a:solidFill>
            <a:prstDash val="solid"/>
            <a:round/>
            <a:headEnd len="sm" w="sm" type="none"/>
            <a:tailEnd len="sm" w="sm" type="none"/>
          </a:ln>
        </p:spPr>
      </p:cxnSp>
      <p:cxnSp>
        <p:nvCxnSpPr>
          <p:cNvPr id="1904" name="Google Shape;1904;p14"/>
          <p:cNvCxnSpPr/>
          <p:nvPr/>
        </p:nvCxnSpPr>
        <p:spPr>
          <a:xfrm>
            <a:off x="8278247" y="3107531"/>
            <a:ext cx="0" cy="102000"/>
          </a:xfrm>
          <a:prstGeom prst="straightConnector1">
            <a:avLst/>
          </a:prstGeom>
          <a:noFill/>
          <a:ln cap="flat" cmpd="sng" w="57150">
            <a:solidFill>
              <a:schemeClr val="dk1"/>
            </a:solidFill>
            <a:prstDash val="solid"/>
            <a:round/>
            <a:headEnd len="sm" w="sm" type="none"/>
            <a:tailEnd len="sm" w="sm" type="none"/>
          </a:ln>
        </p:spPr>
      </p:cxnSp>
      <p:cxnSp>
        <p:nvCxnSpPr>
          <p:cNvPr id="1905" name="Google Shape;1905;p14"/>
          <p:cNvCxnSpPr/>
          <p:nvPr/>
        </p:nvCxnSpPr>
        <p:spPr>
          <a:xfrm>
            <a:off x="8278247" y="3321844"/>
            <a:ext cx="381000" cy="0"/>
          </a:xfrm>
          <a:prstGeom prst="straightConnector1">
            <a:avLst/>
          </a:prstGeom>
          <a:noFill/>
          <a:ln cap="flat" cmpd="sng" w="57150">
            <a:solidFill>
              <a:schemeClr val="dk1"/>
            </a:solidFill>
            <a:prstDash val="solid"/>
            <a:round/>
            <a:headEnd len="sm" w="sm" type="none"/>
            <a:tailEnd len="sm" w="sm" type="none"/>
          </a:ln>
        </p:spPr>
      </p:cxnSp>
      <p:cxnSp>
        <p:nvCxnSpPr>
          <p:cNvPr id="1906" name="Google Shape;1906;p14"/>
          <p:cNvCxnSpPr/>
          <p:nvPr/>
        </p:nvCxnSpPr>
        <p:spPr>
          <a:xfrm>
            <a:off x="8299413" y="3536156"/>
            <a:ext cx="359700" cy="0"/>
          </a:xfrm>
          <a:prstGeom prst="straightConnector1">
            <a:avLst/>
          </a:prstGeom>
          <a:noFill/>
          <a:ln cap="flat" cmpd="sng" w="57150">
            <a:solidFill>
              <a:schemeClr val="dk1"/>
            </a:solidFill>
            <a:prstDash val="solid"/>
            <a:round/>
            <a:headEnd len="sm" w="sm" type="none"/>
            <a:tailEnd len="sm" w="sm" type="none"/>
          </a:ln>
        </p:spPr>
      </p:cxnSp>
      <p:cxnSp>
        <p:nvCxnSpPr>
          <p:cNvPr id="1907" name="Google Shape;1907;p14"/>
          <p:cNvCxnSpPr/>
          <p:nvPr/>
        </p:nvCxnSpPr>
        <p:spPr>
          <a:xfrm rot="10800000">
            <a:off x="8299413" y="3411056"/>
            <a:ext cx="0" cy="125100"/>
          </a:xfrm>
          <a:prstGeom prst="straightConnector1">
            <a:avLst/>
          </a:prstGeom>
          <a:noFill/>
          <a:ln cap="flat" cmpd="sng" w="57150">
            <a:solidFill>
              <a:schemeClr val="dk1"/>
            </a:solidFill>
            <a:prstDash val="solid"/>
            <a:round/>
            <a:headEnd len="sm" w="sm" type="none"/>
            <a:tailEnd len="sm" w="sm" type="none"/>
          </a:ln>
        </p:spPr>
      </p:cxnSp>
      <p:sp>
        <p:nvSpPr>
          <p:cNvPr id="1908" name="Google Shape;1908;p14"/>
          <p:cNvSpPr txBox="1"/>
          <p:nvPr/>
        </p:nvSpPr>
        <p:spPr>
          <a:xfrm rot="5400000">
            <a:off x="7901635" y="3300676"/>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1909" name="Google Shape;1909;p14"/>
          <p:cNvSpPr txBox="1"/>
          <p:nvPr/>
        </p:nvSpPr>
        <p:spPr>
          <a:xfrm>
            <a:off x="8341747" y="4654243"/>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910" name="Google Shape;1910;p14"/>
          <p:cNvSpPr txBox="1"/>
          <p:nvPr/>
        </p:nvSpPr>
        <p:spPr>
          <a:xfrm>
            <a:off x="8045413" y="387594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911" name="Google Shape;1911;p14"/>
          <p:cNvSpPr txBox="1"/>
          <p:nvPr/>
        </p:nvSpPr>
        <p:spPr>
          <a:xfrm>
            <a:off x="8365559" y="388933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912" name="Google Shape;1912;p14"/>
          <p:cNvSpPr txBox="1"/>
          <p:nvPr/>
        </p:nvSpPr>
        <p:spPr>
          <a:xfrm>
            <a:off x="8371997" y="438263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913" name="Google Shape;1913;p14"/>
          <p:cNvSpPr txBox="1"/>
          <p:nvPr/>
        </p:nvSpPr>
        <p:spPr>
          <a:xfrm>
            <a:off x="8364058" y="418345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914" name="Google Shape;1914;p14"/>
          <p:cNvCxnSpPr/>
          <p:nvPr/>
        </p:nvCxnSpPr>
        <p:spPr>
          <a:xfrm>
            <a:off x="8270310" y="4167314"/>
            <a:ext cx="381000" cy="0"/>
          </a:xfrm>
          <a:prstGeom prst="straightConnector1">
            <a:avLst/>
          </a:prstGeom>
          <a:noFill/>
          <a:ln cap="flat" cmpd="sng" w="57150">
            <a:solidFill>
              <a:schemeClr val="dk1"/>
            </a:solidFill>
            <a:prstDash val="solid"/>
            <a:round/>
            <a:headEnd len="sm" w="sm" type="none"/>
            <a:tailEnd len="sm" w="sm" type="none"/>
          </a:ln>
        </p:spPr>
      </p:cxnSp>
      <p:cxnSp>
        <p:nvCxnSpPr>
          <p:cNvPr id="1915" name="Google Shape;1915;p14"/>
          <p:cNvCxnSpPr/>
          <p:nvPr/>
        </p:nvCxnSpPr>
        <p:spPr>
          <a:xfrm>
            <a:off x="7973976" y="4201715"/>
            <a:ext cx="180000" cy="1200"/>
          </a:xfrm>
          <a:prstGeom prst="straightConnector1">
            <a:avLst/>
          </a:prstGeom>
          <a:noFill/>
          <a:ln cap="flat" cmpd="sng" w="57150">
            <a:solidFill>
              <a:schemeClr val="dk1"/>
            </a:solidFill>
            <a:prstDash val="solid"/>
            <a:round/>
            <a:headEnd len="sm" w="sm" type="none"/>
            <a:tailEnd len="sm" w="sm" type="none"/>
          </a:ln>
        </p:spPr>
      </p:cxnSp>
      <p:cxnSp>
        <p:nvCxnSpPr>
          <p:cNvPr id="1916" name="Google Shape;1916;p14"/>
          <p:cNvCxnSpPr/>
          <p:nvPr/>
        </p:nvCxnSpPr>
        <p:spPr>
          <a:xfrm>
            <a:off x="7979268" y="4595939"/>
            <a:ext cx="174600" cy="0"/>
          </a:xfrm>
          <a:prstGeom prst="straightConnector1">
            <a:avLst/>
          </a:prstGeom>
          <a:noFill/>
          <a:ln cap="flat" cmpd="sng" w="57150">
            <a:solidFill>
              <a:schemeClr val="dk1"/>
            </a:solidFill>
            <a:prstDash val="solid"/>
            <a:round/>
            <a:headEnd len="sm" w="sm" type="none"/>
            <a:tailEnd len="sm" w="sm" type="none"/>
          </a:ln>
        </p:spPr>
      </p:cxnSp>
      <p:cxnSp>
        <p:nvCxnSpPr>
          <p:cNvPr id="1917" name="Google Shape;1917;p14"/>
          <p:cNvCxnSpPr/>
          <p:nvPr/>
        </p:nvCxnSpPr>
        <p:spPr>
          <a:xfrm>
            <a:off x="8153892" y="4203033"/>
            <a:ext cx="0" cy="151200"/>
          </a:xfrm>
          <a:prstGeom prst="straightConnector1">
            <a:avLst/>
          </a:prstGeom>
          <a:noFill/>
          <a:ln cap="flat" cmpd="sng" w="57150">
            <a:solidFill>
              <a:schemeClr val="dk1"/>
            </a:solidFill>
            <a:prstDash val="solid"/>
            <a:round/>
            <a:headEnd len="sm" w="sm" type="none"/>
            <a:tailEnd len="sm" w="sm" type="none"/>
          </a:ln>
        </p:spPr>
      </p:cxnSp>
      <p:cxnSp>
        <p:nvCxnSpPr>
          <p:cNvPr id="1918" name="Google Shape;1918;p14"/>
          <p:cNvCxnSpPr/>
          <p:nvPr/>
        </p:nvCxnSpPr>
        <p:spPr>
          <a:xfrm rot="10800000">
            <a:off x="8153892" y="4470839"/>
            <a:ext cx="0" cy="125100"/>
          </a:xfrm>
          <a:prstGeom prst="straightConnector1">
            <a:avLst/>
          </a:prstGeom>
          <a:noFill/>
          <a:ln cap="flat" cmpd="sng" w="57150">
            <a:solidFill>
              <a:schemeClr val="dk1"/>
            </a:solidFill>
            <a:prstDash val="solid"/>
            <a:round/>
            <a:headEnd len="sm" w="sm" type="none"/>
            <a:tailEnd len="sm" w="sm" type="none"/>
          </a:ln>
        </p:spPr>
      </p:cxnSp>
      <p:cxnSp>
        <p:nvCxnSpPr>
          <p:cNvPr id="1919" name="Google Shape;1919;p14"/>
          <p:cNvCxnSpPr/>
          <p:nvPr/>
        </p:nvCxnSpPr>
        <p:spPr>
          <a:xfrm>
            <a:off x="8270309" y="4167314"/>
            <a:ext cx="0" cy="102000"/>
          </a:xfrm>
          <a:prstGeom prst="straightConnector1">
            <a:avLst/>
          </a:prstGeom>
          <a:noFill/>
          <a:ln cap="flat" cmpd="sng" w="57150">
            <a:solidFill>
              <a:schemeClr val="dk1"/>
            </a:solidFill>
            <a:prstDash val="solid"/>
            <a:round/>
            <a:headEnd len="sm" w="sm" type="none"/>
            <a:tailEnd len="sm" w="sm" type="none"/>
          </a:ln>
        </p:spPr>
      </p:cxnSp>
      <p:cxnSp>
        <p:nvCxnSpPr>
          <p:cNvPr id="1920" name="Google Shape;1920;p14"/>
          <p:cNvCxnSpPr/>
          <p:nvPr/>
        </p:nvCxnSpPr>
        <p:spPr>
          <a:xfrm>
            <a:off x="8270310" y="4381626"/>
            <a:ext cx="381000" cy="0"/>
          </a:xfrm>
          <a:prstGeom prst="straightConnector1">
            <a:avLst/>
          </a:prstGeom>
          <a:noFill/>
          <a:ln cap="flat" cmpd="sng" w="57150">
            <a:solidFill>
              <a:schemeClr val="dk1"/>
            </a:solidFill>
            <a:prstDash val="solid"/>
            <a:round/>
            <a:headEnd len="sm" w="sm" type="none"/>
            <a:tailEnd len="sm" w="sm" type="none"/>
          </a:ln>
        </p:spPr>
      </p:cxnSp>
      <p:cxnSp>
        <p:nvCxnSpPr>
          <p:cNvPr id="1921" name="Google Shape;1921;p14"/>
          <p:cNvCxnSpPr/>
          <p:nvPr/>
        </p:nvCxnSpPr>
        <p:spPr>
          <a:xfrm>
            <a:off x="8291476" y="4595939"/>
            <a:ext cx="359700" cy="0"/>
          </a:xfrm>
          <a:prstGeom prst="straightConnector1">
            <a:avLst/>
          </a:prstGeom>
          <a:noFill/>
          <a:ln cap="flat" cmpd="sng" w="57150">
            <a:solidFill>
              <a:schemeClr val="dk1"/>
            </a:solidFill>
            <a:prstDash val="solid"/>
            <a:round/>
            <a:headEnd len="sm" w="sm" type="none"/>
            <a:tailEnd len="sm" w="sm" type="none"/>
          </a:ln>
        </p:spPr>
      </p:cxnSp>
      <p:cxnSp>
        <p:nvCxnSpPr>
          <p:cNvPr id="1922" name="Google Shape;1922;p14"/>
          <p:cNvCxnSpPr/>
          <p:nvPr/>
        </p:nvCxnSpPr>
        <p:spPr>
          <a:xfrm rot="10800000">
            <a:off x="8291476" y="4470839"/>
            <a:ext cx="0" cy="125100"/>
          </a:xfrm>
          <a:prstGeom prst="straightConnector1">
            <a:avLst/>
          </a:prstGeom>
          <a:noFill/>
          <a:ln cap="flat" cmpd="sng" w="57150">
            <a:solidFill>
              <a:schemeClr val="dk1"/>
            </a:solidFill>
            <a:prstDash val="solid"/>
            <a:round/>
            <a:headEnd len="sm" w="sm" type="none"/>
            <a:tailEnd len="sm" w="sm" type="none"/>
          </a:ln>
        </p:spPr>
      </p:cxnSp>
      <p:sp>
        <p:nvSpPr>
          <p:cNvPr id="1923" name="Google Shape;1923;p14"/>
          <p:cNvSpPr txBox="1"/>
          <p:nvPr/>
        </p:nvSpPr>
        <p:spPr>
          <a:xfrm rot="5400000">
            <a:off x="7893698" y="4360459"/>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1924" name="Google Shape;1924;p14"/>
          <p:cNvCxnSpPr/>
          <p:nvPr/>
        </p:nvCxnSpPr>
        <p:spPr>
          <a:xfrm>
            <a:off x="7984559" y="3839766"/>
            <a:ext cx="666900" cy="0"/>
          </a:xfrm>
          <a:prstGeom prst="straightConnector1">
            <a:avLst/>
          </a:prstGeom>
          <a:noFill/>
          <a:ln cap="flat" cmpd="sng" w="76200">
            <a:solidFill>
              <a:schemeClr val="dk1"/>
            </a:solidFill>
            <a:prstDash val="solid"/>
            <a:round/>
            <a:headEnd len="sm" w="sm" type="none"/>
            <a:tailEnd len="sm" w="sm" type="none"/>
          </a:ln>
        </p:spPr>
      </p:cxnSp>
      <p:sp>
        <p:nvSpPr>
          <p:cNvPr id="1925" name="Google Shape;1925;p14"/>
          <p:cNvSpPr txBox="1"/>
          <p:nvPr/>
        </p:nvSpPr>
        <p:spPr>
          <a:xfrm>
            <a:off x="8362914" y="2457079"/>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1926" name="Google Shape;1926;p14"/>
          <p:cNvSpPr txBox="1"/>
          <p:nvPr/>
        </p:nvSpPr>
        <p:spPr>
          <a:xfrm>
            <a:off x="8066580" y="167878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1927" name="Google Shape;1927;p14"/>
          <p:cNvSpPr txBox="1"/>
          <p:nvPr/>
        </p:nvSpPr>
        <p:spPr>
          <a:xfrm>
            <a:off x="8386726" y="169216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1928" name="Google Shape;1928;p14"/>
          <p:cNvSpPr txBox="1"/>
          <p:nvPr/>
        </p:nvSpPr>
        <p:spPr>
          <a:xfrm>
            <a:off x="8393163" y="218546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1929" name="Google Shape;1929;p14"/>
          <p:cNvSpPr txBox="1"/>
          <p:nvPr/>
        </p:nvSpPr>
        <p:spPr>
          <a:xfrm>
            <a:off x="8385226" y="198629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1930" name="Google Shape;1930;p14"/>
          <p:cNvCxnSpPr/>
          <p:nvPr/>
        </p:nvCxnSpPr>
        <p:spPr>
          <a:xfrm>
            <a:off x="3367580" y="1013029"/>
            <a:ext cx="275100" cy="4800"/>
          </a:xfrm>
          <a:prstGeom prst="straightConnector1">
            <a:avLst/>
          </a:prstGeom>
          <a:noFill/>
          <a:ln cap="flat" cmpd="sng" w="76200">
            <a:solidFill>
              <a:schemeClr val="dk1"/>
            </a:solidFill>
            <a:prstDash val="solid"/>
            <a:round/>
            <a:headEnd len="sm" w="sm" type="none"/>
            <a:tailEnd len="sm" w="sm" type="none"/>
          </a:ln>
        </p:spPr>
      </p:cxnSp>
      <p:cxnSp>
        <p:nvCxnSpPr>
          <p:cNvPr id="1931" name="Google Shape;1931;p14"/>
          <p:cNvCxnSpPr/>
          <p:nvPr/>
        </p:nvCxnSpPr>
        <p:spPr>
          <a:xfrm>
            <a:off x="171414" y="3875484"/>
            <a:ext cx="550200" cy="312300"/>
          </a:xfrm>
          <a:prstGeom prst="straightConnector1">
            <a:avLst/>
          </a:prstGeom>
          <a:noFill/>
          <a:ln cap="flat" cmpd="sng" w="76200">
            <a:solidFill>
              <a:schemeClr val="dk1"/>
            </a:solidFill>
            <a:prstDash val="solid"/>
            <a:round/>
            <a:headEnd len="sm" w="sm" type="none"/>
            <a:tailEnd len="sm" w="sm" type="none"/>
          </a:ln>
        </p:spPr>
      </p:cxnSp>
      <p:cxnSp>
        <p:nvCxnSpPr>
          <p:cNvPr id="1932" name="Google Shape;1932;p14"/>
          <p:cNvCxnSpPr/>
          <p:nvPr/>
        </p:nvCxnSpPr>
        <p:spPr>
          <a:xfrm>
            <a:off x="869914" y="4278589"/>
            <a:ext cx="528000" cy="284400"/>
          </a:xfrm>
          <a:prstGeom prst="straightConnector1">
            <a:avLst/>
          </a:prstGeom>
          <a:noFill/>
          <a:ln cap="flat" cmpd="sng" w="76200">
            <a:solidFill>
              <a:schemeClr val="dk1"/>
            </a:solidFill>
            <a:prstDash val="solid"/>
            <a:round/>
            <a:headEnd len="sm" w="sm" type="none"/>
            <a:tailEnd len="sm" w="sm" type="none"/>
          </a:ln>
        </p:spPr>
      </p:cxnSp>
      <p:cxnSp>
        <p:nvCxnSpPr>
          <p:cNvPr id="1933" name="Google Shape;1933;p14"/>
          <p:cNvCxnSpPr/>
          <p:nvPr/>
        </p:nvCxnSpPr>
        <p:spPr>
          <a:xfrm flipH="1" rot="10800000">
            <a:off x="721747" y="3607715"/>
            <a:ext cx="507900" cy="594000"/>
          </a:xfrm>
          <a:prstGeom prst="straightConnector1">
            <a:avLst/>
          </a:prstGeom>
          <a:noFill/>
          <a:ln cap="flat" cmpd="sng" w="76200">
            <a:solidFill>
              <a:schemeClr val="dk1"/>
            </a:solidFill>
            <a:prstDash val="solid"/>
            <a:round/>
            <a:headEnd len="sm" w="sm" type="none"/>
            <a:tailEnd len="sm" w="sm" type="none"/>
          </a:ln>
        </p:spPr>
      </p:cxnSp>
      <p:cxnSp>
        <p:nvCxnSpPr>
          <p:cNvPr id="1934" name="Google Shape;1934;p14"/>
          <p:cNvCxnSpPr/>
          <p:nvPr/>
        </p:nvCxnSpPr>
        <p:spPr>
          <a:xfrm flipH="1" rot="10800000">
            <a:off x="1293247" y="2736357"/>
            <a:ext cx="673800" cy="799800"/>
          </a:xfrm>
          <a:prstGeom prst="straightConnector1">
            <a:avLst/>
          </a:prstGeom>
          <a:noFill/>
          <a:ln cap="flat" cmpd="sng" w="76200">
            <a:solidFill>
              <a:schemeClr val="dk1"/>
            </a:solidFill>
            <a:prstDash val="solid"/>
            <a:round/>
            <a:headEnd len="sm" w="sm" type="none"/>
            <a:tailEnd len="sm" w="sm" type="none"/>
          </a:ln>
        </p:spPr>
      </p:cxnSp>
      <p:cxnSp>
        <p:nvCxnSpPr>
          <p:cNvPr id="1935" name="Google Shape;1935;p14"/>
          <p:cNvCxnSpPr/>
          <p:nvPr/>
        </p:nvCxnSpPr>
        <p:spPr>
          <a:xfrm flipH="1" rot="10800000">
            <a:off x="2012914" y="1901900"/>
            <a:ext cx="635100" cy="754500"/>
          </a:xfrm>
          <a:prstGeom prst="straightConnector1">
            <a:avLst/>
          </a:prstGeom>
          <a:noFill/>
          <a:ln cap="flat" cmpd="sng" w="76200">
            <a:solidFill>
              <a:schemeClr val="dk1"/>
            </a:solidFill>
            <a:prstDash val="solid"/>
            <a:round/>
            <a:headEnd len="sm" w="sm" type="none"/>
            <a:tailEnd len="sm" w="sm" type="none"/>
          </a:ln>
        </p:spPr>
      </p:cxnSp>
      <p:cxnSp>
        <p:nvCxnSpPr>
          <p:cNvPr id="1936" name="Google Shape;1936;p14"/>
          <p:cNvCxnSpPr/>
          <p:nvPr/>
        </p:nvCxnSpPr>
        <p:spPr>
          <a:xfrm flipH="1" rot="10800000">
            <a:off x="2688167" y="1464144"/>
            <a:ext cx="287700" cy="353100"/>
          </a:xfrm>
          <a:prstGeom prst="straightConnector1">
            <a:avLst/>
          </a:prstGeom>
          <a:noFill/>
          <a:ln cap="flat" cmpd="sng" w="76200">
            <a:solidFill>
              <a:schemeClr val="dk1"/>
            </a:solidFill>
            <a:prstDash val="solid"/>
            <a:round/>
            <a:headEnd len="sm" w="sm" type="none"/>
            <a:tailEnd len="sm" w="sm" type="none"/>
          </a:ln>
        </p:spPr>
      </p:cxnSp>
      <p:sp>
        <p:nvSpPr>
          <p:cNvPr id="1937" name="Google Shape;1937;p14"/>
          <p:cNvSpPr/>
          <p:nvPr/>
        </p:nvSpPr>
        <p:spPr>
          <a:xfrm>
            <a:off x="3177080" y="747373"/>
            <a:ext cx="190500" cy="3087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1938" name="Google Shape;1938;p14"/>
          <p:cNvCxnSpPr/>
          <p:nvPr/>
        </p:nvCxnSpPr>
        <p:spPr>
          <a:xfrm flipH="1">
            <a:off x="3081680" y="1056003"/>
            <a:ext cx="95400" cy="176400"/>
          </a:xfrm>
          <a:prstGeom prst="straightConnector1">
            <a:avLst/>
          </a:prstGeom>
          <a:noFill/>
          <a:ln cap="flat" cmpd="sng" w="76200">
            <a:solidFill>
              <a:schemeClr val="dk1"/>
            </a:solidFill>
            <a:prstDash val="solid"/>
            <a:round/>
            <a:headEnd len="sm" w="sm" type="none"/>
            <a:tailEnd len="sm" w="sm" type="none"/>
          </a:ln>
        </p:spPr>
      </p:cxnSp>
      <p:cxnSp>
        <p:nvCxnSpPr>
          <p:cNvPr id="1939" name="Google Shape;1939;p14"/>
          <p:cNvCxnSpPr/>
          <p:nvPr/>
        </p:nvCxnSpPr>
        <p:spPr>
          <a:xfrm>
            <a:off x="1610747" y="2160984"/>
            <a:ext cx="571500" cy="303600"/>
          </a:xfrm>
          <a:prstGeom prst="straightConnector1">
            <a:avLst/>
          </a:prstGeom>
          <a:noFill/>
          <a:ln cap="flat" cmpd="sng" w="76200">
            <a:solidFill>
              <a:schemeClr val="dk1"/>
            </a:solidFill>
            <a:prstDash val="solid"/>
            <a:round/>
            <a:headEnd len="sm" w="sm" type="none"/>
            <a:tailEnd len="sm" w="sm" type="none"/>
          </a:ln>
        </p:spPr>
      </p:cxnSp>
      <p:cxnSp>
        <p:nvCxnSpPr>
          <p:cNvPr id="1940" name="Google Shape;1940;p14"/>
          <p:cNvCxnSpPr/>
          <p:nvPr/>
        </p:nvCxnSpPr>
        <p:spPr>
          <a:xfrm>
            <a:off x="891080" y="3009885"/>
            <a:ext cx="571500" cy="312900"/>
          </a:xfrm>
          <a:prstGeom prst="straightConnector1">
            <a:avLst/>
          </a:prstGeom>
          <a:noFill/>
          <a:ln cap="flat" cmpd="sng" w="76200">
            <a:solidFill>
              <a:schemeClr val="dk1"/>
            </a:solidFill>
            <a:prstDash val="solid"/>
            <a:round/>
            <a:headEnd len="sm" w="sm" type="none"/>
            <a:tailEnd len="sm" w="sm" type="none"/>
          </a:ln>
        </p:spPr>
      </p:cxnSp>
      <p:cxnSp>
        <p:nvCxnSpPr>
          <p:cNvPr id="1941" name="Google Shape;1941;p14"/>
          <p:cNvCxnSpPr/>
          <p:nvPr/>
        </p:nvCxnSpPr>
        <p:spPr>
          <a:xfrm flipH="1" rot="10800000">
            <a:off x="891080" y="3684590"/>
            <a:ext cx="485700" cy="594000"/>
          </a:xfrm>
          <a:prstGeom prst="straightConnector1">
            <a:avLst/>
          </a:prstGeom>
          <a:noFill/>
          <a:ln cap="flat" cmpd="sng" w="76200">
            <a:solidFill>
              <a:schemeClr val="dk1"/>
            </a:solidFill>
            <a:prstDash val="solid"/>
            <a:round/>
            <a:headEnd len="sm" w="sm" type="none"/>
            <a:tailEnd len="sm" w="sm" type="none"/>
          </a:ln>
        </p:spPr>
      </p:cxnSp>
      <p:cxnSp>
        <p:nvCxnSpPr>
          <p:cNvPr id="1942" name="Google Shape;1942;p14"/>
          <p:cNvCxnSpPr/>
          <p:nvPr/>
        </p:nvCxnSpPr>
        <p:spPr>
          <a:xfrm flipH="1" rot="10800000">
            <a:off x="1441414" y="2825494"/>
            <a:ext cx="656100" cy="782100"/>
          </a:xfrm>
          <a:prstGeom prst="straightConnector1">
            <a:avLst/>
          </a:prstGeom>
          <a:noFill/>
          <a:ln cap="flat" cmpd="sng" w="76200">
            <a:solidFill>
              <a:schemeClr val="dk1"/>
            </a:solidFill>
            <a:prstDash val="solid"/>
            <a:round/>
            <a:headEnd len="sm" w="sm" type="none"/>
            <a:tailEnd len="sm" w="sm" type="none"/>
          </a:ln>
        </p:spPr>
      </p:cxnSp>
      <p:cxnSp>
        <p:nvCxnSpPr>
          <p:cNvPr id="1943" name="Google Shape;1943;p14"/>
          <p:cNvCxnSpPr/>
          <p:nvPr/>
        </p:nvCxnSpPr>
        <p:spPr>
          <a:xfrm flipH="1" rot="10800000">
            <a:off x="2182247" y="1986131"/>
            <a:ext cx="631800" cy="748200"/>
          </a:xfrm>
          <a:prstGeom prst="straightConnector1">
            <a:avLst/>
          </a:prstGeom>
          <a:noFill/>
          <a:ln cap="flat" cmpd="sng" w="76200">
            <a:solidFill>
              <a:schemeClr val="dk1"/>
            </a:solidFill>
            <a:prstDash val="solid"/>
            <a:round/>
            <a:headEnd len="sm" w="sm" type="none"/>
            <a:tailEnd len="sm" w="sm" type="none"/>
          </a:ln>
        </p:spPr>
      </p:cxnSp>
      <p:cxnSp>
        <p:nvCxnSpPr>
          <p:cNvPr id="1944" name="Google Shape;1944;p14"/>
          <p:cNvCxnSpPr/>
          <p:nvPr/>
        </p:nvCxnSpPr>
        <p:spPr>
          <a:xfrm>
            <a:off x="1610747" y="3393590"/>
            <a:ext cx="529200" cy="304200"/>
          </a:xfrm>
          <a:prstGeom prst="straightConnector1">
            <a:avLst/>
          </a:prstGeom>
          <a:noFill/>
          <a:ln cap="flat" cmpd="sng" w="76200">
            <a:solidFill>
              <a:schemeClr val="dk1"/>
            </a:solidFill>
            <a:prstDash val="solid"/>
            <a:round/>
            <a:headEnd len="sm" w="sm" type="none"/>
            <a:tailEnd len="sm" w="sm" type="none"/>
          </a:ln>
        </p:spPr>
      </p:cxnSp>
      <p:cxnSp>
        <p:nvCxnSpPr>
          <p:cNvPr id="1945" name="Google Shape;1945;p14"/>
          <p:cNvCxnSpPr/>
          <p:nvPr/>
        </p:nvCxnSpPr>
        <p:spPr>
          <a:xfrm>
            <a:off x="2330414" y="2547248"/>
            <a:ext cx="513300" cy="282300"/>
          </a:xfrm>
          <a:prstGeom prst="straightConnector1">
            <a:avLst/>
          </a:prstGeom>
          <a:noFill/>
          <a:ln cap="flat" cmpd="sng" w="76200">
            <a:solidFill>
              <a:schemeClr val="dk1"/>
            </a:solidFill>
            <a:prstDash val="solid"/>
            <a:round/>
            <a:headEnd len="sm" w="sm" type="none"/>
            <a:tailEnd len="sm" w="sm" type="none"/>
          </a:ln>
        </p:spPr>
      </p:cxnSp>
      <p:cxnSp>
        <p:nvCxnSpPr>
          <p:cNvPr id="1946" name="Google Shape;1946;p14"/>
          <p:cNvCxnSpPr/>
          <p:nvPr/>
        </p:nvCxnSpPr>
        <p:spPr>
          <a:xfrm flipH="1" rot="10800000">
            <a:off x="2859580" y="1708313"/>
            <a:ext cx="190500" cy="220500"/>
          </a:xfrm>
          <a:prstGeom prst="straightConnector1">
            <a:avLst/>
          </a:prstGeom>
          <a:noFill/>
          <a:ln cap="flat" cmpd="sng" w="76200">
            <a:solidFill>
              <a:schemeClr val="dk1"/>
            </a:solidFill>
            <a:prstDash val="solid"/>
            <a:round/>
            <a:headEnd len="sm" w="sm" type="none"/>
            <a:tailEnd len="sm" w="sm" type="none"/>
          </a:ln>
        </p:spPr>
      </p:cxnSp>
      <p:cxnSp>
        <p:nvCxnSpPr>
          <p:cNvPr id="1947" name="Google Shape;1947;p14"/>
          <p:cNvCxnSpPr/>
          <p:nvPr/>
        </p:nvCxnSpPr>
        <p:spPr>
          <a:xfrm>
            <a:off x="404247" y="3625453"/>
            <a:ext cx="317400" cy="162600"/>
          </a:xfrm>
          <a:prstGeom prst="straightConnector1">
            <a:avLst/>
          </a:prstGeom>
          <a:noFill/>
          <a:ln cap="flat" cmpd="sng" w="57150">
            <a:solidFill>
              <a:schemeClr val="dk1"/>
            </a:solidFill>
            <a:prstDash val="solid"/>
            <a:round/>
            <a:headEnd len="sm" w="sm" type="none"/>
            <a:tailEnd len="sm" w="sm" type="none"/>
          </a:ln>
        </p:spPr>
      </p:cxnSp>
      <p:cxnSp>
        <p:nvCxnSpPr>
          <p:cNvPr id="1948" name="Google Shape;1948;p14"/>
          <p:cNvCxnSpPr/>
          <p:nvPr/>
        </p:nvCxnSpPr>
        <p:spPr>
          <a:xfrm>
            <a:off x="552414" y="3446859"/>
            <a:ext cx="317400" cy="160800"/>
          </a:xfrm>
          <a:prstGeom prst="straightConnector1">
            <a:avLst/>
          </a:prstGeom>
          <a:noFill/>
          <a:ln cap="flat" cmpd="sng" w="57150">
            <a:solidFill>
              <a:schemeClr val="dk1"/>
            </a:solidFill>
            <a:prstDash val="solid"/>
            <a:round/>
            <a:headEnd len="sm" w="sm" type="none"/>
            <a:tailEnd len="sm" w="sm" type="none"/>
          </a:ln>
        </p:spPr>
      </p:cxnSp>
      <p:cxnSp>
        <p:nvCxnSpPr>
          <p:cNvPr id="1949" name="Google Shape;1949;p14"/>
          <p:cNvCxnSpPr/>
          <p:nvPr/>
        </p:nvCxnSpPr>
        <p:spPr>
          <a:xfrm>
            <a:off x="700580" y="3268266"/>
            <a:ext cx="317400" cy="178500"/>
          </a:xfrm>
          <a:prstGeom prst="straightConnector1">
            <a:avLst/>
          </a:prstGeom>
          <a:noFill/>
          <a:ln cap="flat" cmpd="sng" w="57150">
            <a:solidFill>
              <a:schemeClr val="dk1"/>
            </a:solidFill>
            <a:prstDash val="solid"/>
            <a:round/>
            <a:headEnd len="sm" w="sm" type="none"/>
            <a:tailEnd len="sm" w="sm" type="none"/>
          </a:ln>
        </p:spPr>
      </p:cxnSp>
      <p:cxnSp>
        <p:nvCxnSpPr>
          <p:cNvPr id="1950" name="Google Shape;1950;p14"/>
          <p:cNvCxnSpPr/>
          <p:nvPr/>
        </p:nvCxnSpPr>
        <p:spPr>
          <a:xfrm flipH="1" rot="10800000">
            <a:off x="711164" y="3697931"/>
            <a:ext cx="74100" cy="90000"/>
          </a:xfrm>
          <a:prstGeom prst="straightConnector1">
            <a:avLst/>
          </a:prstGeom>
          <a:noFill/>
          <a:ln cap="flat" cmpd="sng" w="57150">
            <a:solidFill>
              <a:schemeClr val="dk1"/>
            </a:solidFill>
            <a:prstDash val="solid"/>
            <a:round/>
            <a:headEnd len="sm" w="sm" type="none"/>
            <a:tailEnd len="sm" w="sm" type="none"/>
          </a:ln>
        </p:spPr>
      </p:cxnSp>
      <p:cxnSp>
        <p:nvCxnSpPr>
          <p:cNvPr id="1951" name="Google Shape;1951;p14"/>
          <p:cNvCxnSpPr/>
          <p:nvPr/>
        </p:nvCxnSpPr>
        <p:spPr>
          <a:xfrm flipH="1">
            <a:off x="933381" y="3446859"/>
            <a:ext cx="74700" cy="89400"/>
          </a:xfrm>
          <a:prstGeom prst="straightConnector1">
            <a:avLst/>
          </a:prstGeom>
          <a:noFill/>
          <a:ln cap="flat" cmpd="sng" w="57150">
            <a:solidFill>
              <a:schemeClr val="dk1"/>
            </a:solidFill>
            <a:prstDash val="solid"/>
            <a:round/>
            <a:headEnd len="sm" w="sm" type="none"/>
            <a:tailEnd len="sm" w="sm" type="none"/>
          </a:ln>
        </p:spPr>
      </p:cxnSp>
      <p:cxnSp>
        <p:nvCxnSpPr>
          <p:cNvPr id="1952" name="Google Shape;1952;p14"/>
          <p:cNvCxnSpPr/>
          <p:nvPr/>
        </p:nvCxnSpPr>
        <p:spPr>
          <a:xfrm>
            <a:off x="785247" y="3875484"/>
            <a:ext cx="158100" cy="72900"/>
          </a:xfrm>
          <a:prstGeom prst="straightConnector1">
            <a:avLst/>
          </a:prstGeom>
          <a:noFill/>
          <a:ln cap="flat" cmpd="sng" w="57150">
            <a:solidFill>
              <a:schemeClr val="dk1"/>
            </a:solidFill>
            <a:prstDash val="solid"/>
            <a:round/>
            <a:headEnd len="sm" w="sm" type="none"/>
            <a:tailEnd len="sm" w="sm" type="none"/>
          </a:ln>
        </p:spPr>
      </p:cxnSp>
      <p:cxnSp>
        <p:nvCxnSpPr>
          <p:cNvPr id="1953" name="Google Shape;1953;p14"/>
          <p:cNvCxnSpPr/>
          <p:nvPr/>
        </p:nvCxnSpPr>
        <p:spPr>
          <a:xfrm flipH="1" rot="10800000">
            <a:off x="785247" y="3745584"/>
            <a:ext cx="105900" cy="129900"/>
          </a:xfrm>
          <a:prstGeom prst="straightConnector1">
            <a:avLst/>
          </a:prstGeom>
          <a:noFill/>
          <a:ln cap="flat" cmpd="sng" w="57150">
            <a:solidFill>
              <a:schemeClr val="dk1"/>
            </a:solidFill>
            <a:prstDash val="solid"/>
            <a:round/>
            <a:headEnd len="sm" w="sm" type="none"/>
            <a:tailEnd len="sm" w="sm" type="none"/>
          </a:ln>
        </p:spPr>
      </p:cxnSp>
      <p:cxnSp>
        <p:nvCxnSpPr>
          <p:cNvPr id="1954" name="Google Shape;1954;p14"/>
          <p:cNvCxnSpPr/>
          <p:nvPr/>
        </p:nvCxnSpPr>
        <p:spPr>
          <a:xfrm rot="10800000">
            <a:off x="1060547" y="3528515"/>
            <a:ext cx="169200" cy="86700"/>
          </a:xfrm>
          <a:prstGeom prst="straightConnector1">
            <a:avLst/>
          </a:prstGeom>
          <a:noFill/>
          <a:ln cap="flat" cmpd="sng" w="57150">
            <a:solidFill>
              <a:schemeClr val="dk1"/>
            </a:solidFill>
            <a:prstDash val="solid"/>
            <a:round/>
            <a:headEnd len="sm" w="sm" type="none"/>
            <a:tailEnd len="sm" w="sm" type="none"/>
          </a:ln>
        </p:spPr>
      </p:cxnSp>
      <p:cxnSp>
        <p:nvCxnSpPr>
          <p:cNvPr id="1955" name="Google Shape;1955;p14"/>
          <p:cNvCxnSpPr/>
          <p:nvPr/>
        </p:nvCxnSpPr>
        <p:spPr>
          <a:xfrm flipH="1">
            <a:off x="970681" y="3528535"/>
            <a:ext cx="105900" cy="123600"/>
          </a:xfrm>
          <a:prstGeom prst="straightConnector1">
            <a:avLst/>
          </a:prstGeom>
          <a:noFill/>
          <a:ln cap="flat" cmpd="sng" w="57150">
            <a:solidFill>
              <a:schemeClr val="dk1"/>
            </a:solidFill>
            <a:prstDash val="solid"/>
            <a:round/>
            <a:headEnd len="sm" w="sm" type="none"/>
            <a:tailEnd len="sm" w="sm" type="none"/>
          </a:ln>
        </p:spPr>
      </p:cxnSp>
      <p:cxnSp>
        <p:nvCxnSpPr>
          <p:cNvPr id="1956" name="Google Shape;1956;p14"/>
          <p:cNvCxnSpPr/>
          <p:nvPr/>
        </p:nvCxnSpPr>
        <p:spPr>
          <a:xfrm>
            <a:off x="1102747" y="2771362"/>
            <a:ext cx="317400" cy="162600"/>
          </a:xfrm>
          <a:prstGeom prst="straightConnector1">
            <a:avLst/>
          </a:prstGeom>
          <a:noFill/>
          <a:ln cap="flat" cmpd="sng" w="57150">
            <a:solidFill>
              <a:schemeClr val="dk1"/>
            </a:solidFill>
            <a:prstDash val="solid"/>
            <a:round/>
            <a:headEnd len="sm" w="sm" type="none"/>
            <a:tailEnd len="sm" w="sm" type="none"/>
          </a:ln>
        </p:spPr>
      </p:cxnSp>
      <p:cxnSp>
        <p:nvCxnSpPr>
          <p:cNvPr id="1957" name="Google Shape;1957;p14"/>
          <p:cNvCxnSpPr/>
          <p:nvPr/>
        </p:nvCxnSpPr>
        <p:spPr>
          <a:xfrm>
            <a:off x="1250914" y="2592768"/>
            <a:ext cx="317400" cy="160800"/>
          </a:xfrm>
          <a:prstGeom prst="straightConnector1">
            <a:avLst/>
          </a:prstGeom>
          <a:noFill/>
          <a:ln cap="flat" cmpd="sng" w="57150">
            <a:solidFill>
              <a:schemeClr val="dk1"/>
            </a:solidFill>
            <a:prstDash val="solid"/>
            <a:round/>
            <a:headEnd len="sm" w="sm" type="none"/>
            <a:tailEnd len="sm" w="sm" type="none"/>
          </a:ln>
        </p:spPr>
      </p:cxnSp>
      <p:cxnSp>
        <p:nvCxnSpPr>
          <p:cNvPr id="1958" name="Google Shape;1958;p14"/>
          <p:cNvCxnSpPr/>
          <p:nvPr/>
        </p:nvCxnSpPr>
        <p:spPr>
          <a:xfrm>
            <a:off x="1399080" y="2414174"/>
            <a:ext cx="317400" cy="178500"/>
          </a:xfrm>
          <a:prstGeom prst="straightConnector1">
            <a:avLst/>
          </a:prstGeom>
          <a:noFill/>
          <a:ln cap="flat" cmpd="sng" w="57150">
            <a:solidFill>
              <a:schemeClr val="dk1"/>
            </a:solidFill>
            <a:prstDash val="solid"/>
            <a:round/>
            <a:headEnd len="sm" w="sm" type="none"/>
            <a:tailEnd len="sm" w="sm" type="none"/>
          </a:ln>
        </p:spPr>
      </p:cxnSp>
      <p:cxnSp>
        <p:nvCxnSpPr>
          <p:cNvPr id="1959" name="Google Shape;1959;p14"/>
          <p:cNvCxnSpPr/>
          <p:nvPr/>
        </p:nvCxnSpPr>
        <p:spPr>
          <a:xfrm flipH="1" rot="10800000">
            <a:off x="1409664" y="2843840"/>
            <a:ext cx="74100" cy="90000"/>
          </a:xfrm>
          <a:prstGeom prst="straightConnector1">
            <a:avLst/>
          </a:prstGeom>
          <a:noFill/>
          <a:ln cap="flat" cmpd="sng" w="57150">
            <a:solidFill>
              <a:schemeClr val="dk1"/>
            </a:solidFill>
            <a:prstDash val="solid"/>
            <a:round/>
            <a:headEnd len="sm" w="sm" type="none"/>
            <a:tailEnd len="sm" w="sm" type="none"/>
          </a:ln>
        </p:spPr>
      </p:cxnSp>
      <p:cxnSp>
        <p:nvCxnSpPr>
          <p:cNvPr id="1960" name="Google Shape;1960;p14"/>
          <p:cNvCxnSpPr/>
          <p:nvPr/>
        </p:nvCxnSpPr>
        <p:spPr>
          <a:xfrm flipH="1">
            <a:off x="1631881" y="2592768"/>
            <a:ext cx="74700" cy="89400"/>
          </a:xfrm>
          <a:prstGeom prst="straightConnector1">
            <a:avLst/>
          </a:prstGeom>
          <a:noFill/>
          <a:ln cap="flat" cmpd="sng" w="57150">
            <a:solidFill>
              <a:schemeClr val="dk1"/>
            </a:solidFill>
            <a:prstDash val="solid"/>
            <a:round/>
            <a:headEnd len="sm" w="sm" type="none"/>
            <a:tailEnd len="sm" w="sm" type="none"/>
          </a:ln>
        </p:spPr>
      </p:cxnSp>
      <p:cxnSp>
        <p:nvCxnSpPr>
          <p:cNvPr id="1961" name="Google Shape;1961;p14"/>
          <p:cNvCxnSpPr/>
          <p:nvPr/>
        </p:nvCxnSpPr>
        <p:spPr>
          <a:xfrm>
            <a:off x="1473748" y="3003534"/>
            <a:ext cx="179400" cy="90600"/>
          </a:xfrm>
          <a:prstGeom prst="straightConnector1">
            <a:avLst/>
          </a:prstGeom>
          <a:noFill/>
          <a:ln cap="flat" cmpd="sng" w="57150">
            <a:solidFill>
              <a:schemeClr val="dk1"/>
            </a:solidFill>
            <a:prstDash val="solid"/>
            <a:round/>
            <a:headEnd len="sm" w="sm" type="none"/>
            <a:tailEnd len="sm" w="sm" type="none"/>
          </a:ln>
        </p:spPr>
      </p:cxnSp>
      <p:cxnSp>
        <p:nvCxnSpPr>
          <p:cNvPr id="1962" name="Google Shape;1962;p14"/>
          <p:cNvCxnSpPr/>
          <p:nvPr/>
        </p:nvCxnSpPr>
        <p:spPr>
          <a:xfrm flipH="1" rot="10800000">
            <a:off x="1483747" y="2861634"/>
            <a:ext cx="126900" cy="141900"/>
          </a:xfrm>
          <a:prstGeom prst="straightConnector1">
            <a:avLst/>
          </a:prstGeom>
          <a:noFill/>
          <a:ln cap="flat" cmpd="sng" w="57150">
            <a:solidFill>
              <a:schemeClr val="dk1"/>
            </a:solidFill>
            <a:prstDash val="solid"/>
            <a:round/>
            <a:headEnd len="sm" w="sm" type="none"/>
            <a:tailEnd len="sm" w="sm" type="none"/>
          </a:ln>
        </p:spPr>
      </p:cxnSp>
      <p:cxnSp>
        <p:nvCxnSpPr>
          <p:cNvPr id="1963" name="Google Shape;1963;p14"/>
          <p:cNvCxnSpPr/>
          <p:nvPr/>
        </p:nvCxnSpPr>
        <p:spPr>
          <a:xfrm rot="10800000">
            <a:off x="1780214" y="2674423"/>
            <a:ext cx="169200" cy="86700"/>
          </a:xfrm>
          <a:prstGeom prst="straightConnector1">
            <a:avLst/>
          </a:prstGeom>
          <a:noFill/>
          <a:ln cap="flat" cmpd="sng" w="57150">
            <a:solidFill>
              <a:schemeClr val="dk1"/>
            </a:solidFill>
            <a:prstDash val="solid"/>
            <a:round/>
            <a:headEnd len="sm" w="sm" type="none"/>
            <a:tailEnd len="sm" w="sm" type="none"/>
          </a:ln>
        </p:spPr>
      </p:cxnSp>
      <p:cxnSp>
        <p:nvCxnSpPr>
          <p:cNvPr id="1964" name="Google Shape;1964;p14"/>
          <p:cNvCxnSpPr/>
          <p:nvPr/>
        </p:nvCxnSpPr>
        <p:spPr>
          <a:xfrm flipH="1">
            <a:off x="1669181" y="2674444"/>
            <a:ext cx="105900" cy="123600"/>
          </a:xfrm>
          <a:prstGeom prst="straightConnector1">
            <a:avLst/>
          </a:prstGeom>
          <a:noFill/>
          <a:ln cap="flat" cmpd="sng" w="57150">
            <a:solidFill>
              <a:schemeClr val="dk1"/>
            </a:solidFill>
            <a:prstDash val="solid"/>
            <a:round/>
            <a:headEnd len="sm" w="sm" type="none"/>
            <a:tailEnd len="sm" w="sm" type="none"/>
          </a:ln>
        </p:spPr>
      </p:cxnSp>
      <p:cxnSp>
        <p:nvCxnSpPr>
          <p:cNvPr id="1965" name="Google Shape;1965;p14"/>
          <p:cNvCxnSpPr/>
          <p:nvPr/>
        </p:nvCxnSpPr>
        <p:spPr>
          <a:xfrm>
            <a:off x="1818874" y="1915471"/>
            <a:ext cx="317400" cy="162600"/>
          </a:xfrm>
          <a:prstGeom prst="straightConnector1">
            <a:avLst/>
          </a:prstGeom>
          <a:noFill/>
          <a:ln cap="flat" cmpd="sng" w="57150">
            <a:solidFill>
              <a:schemeClr val="dk1"/>
            </a:solidFill>
            <a:prstDash val="solid"/>
            <a:round/>
            <a:headEnd len="sm" w="sm" type="none"/>
            <a:tailEnd len="sm" w="sm" type="none"/>
          </a:ln>
        </p:spPr>
      </p:cxnSp>
      <p:cxnSp>
        <p:nvCxnSpPr>
          <p:cNvPr id="1966" name="Google Shape;1966;p14"/>
          <p:cNvCxnSpPr/>
          <p:nvPr/>
        </p:nvCxnSpPr>
        <p:spPr>
          <a:xfrm>
            <a:off x="1967040" y="1736877"/>
            <a:ext cx="317400" cy="160800"/>
          </a:xfrm>
          <a:prstGeom prst="straightConnector1">
            <a:avLst/>
          </a:prstGeom>
          <a:noFill/>
          <a:ln cap="flat" cmpd="sng" w="57150">
            <a:solidFill>
              <a:schemeClr val="dk1"/>
            </a:solidFill>
            <a:prstDash val="solid"/>
            <a:round/>
            <a:headEnd len="sm" w="sm" type="none"/>
            <a:tailEnd len="sm" w="sm" type="none"/>
          </a:ln>
        </p:spPr>
      </p:cxnSp>
      <p:cxnSp>
        <p:nvCxnSpPr>
          <p:cNvPr id="1967" name="Google Shape;1967;p14"/>
          <p:cNvCxnSpPr/>
          <p:nvPr/>
        </p:nvCxnSpPr>
        <p:spPr>
          <a:xfrm>
            <a:off x="2115207" y="1558283"/>
            <a:ext cx="317400" cy="178500"/>
          </a:xfrm>
          <a:prstGeom prst="straightConnector1">
            <a:avLst/>
          </a:prstGeom>
          <a:noFill/>
          <a:ln cap="flat" cmpd="sng" w="57150">
            <a:solidFill>
              <a:schemeClr val="dk1"/>
            </a:solidFill>
            <a:prstDash val="solid"/>
            <a:round/>
            <a:headEnd len="sm" w="sm" type="none"/>
            <a:tailEnd len="sm" w="sm" type="none"/>
          </a:ln>
        </p:spPr>
      </p:cxnSp>
      <p:cxnSp>
        <p:nvCxnSpPr>
          <p:cNvPr id="1968" name="Google Shape;1968;p14"/>
          <p:cNvCxnSpPr/>
          <p:nvPr/>
        </p:nvCxnSpPr>
        <p:spPr>
          <a:xfrm flipH="1" rot="10800000">
            <a:off x="2125790" y="1987949"/>
            <a:ext cx="74100" cy="90000"/>
          </a:xfrm>
          <a:prstGeom prst="straightConnector1">
            <a:avLst/>
          </a:prstGeom>
          <a:noFill/>
          <a:ln cap="flat" cmpd="sng" w="57150">
            <a:solidFill>
              <a:schemeClr val="dk1"/>
            </a:solidFill>
            <a:prstDash val="solid"/>
            <a:round/>
            <a:headEnd len="sm" w="sm" type="none"/>
            <a:tailEnd len="sm" w="sm" type="none"/>
          </a:ln>
        </p:spPr>
      </p:cxnSp>
      <p:cxnSp>
        <p:nvCxnSpPr>
          <p:cNvPr id="1969" name="Google Shape;1969;p14"/>
          <p:cNvCxnSpPr/>
          <p:nvPr/>
        </p:nvCxnSpPr>
        <p:spPr>
          <a:xfrm flipH="1">
            <a:off x="2348007" y="1736877"/>
            <a:ext cx="74700" cy="89400"/>
          </a:xfrm>
          <a:prstGeom prst="straightConnector1">
            <a:avLst/>
          </a:prstGeom>
          <a:noFill/>
          <a:ln cap="flat" cmpd="sng" w="57150">
            <a:solidFill>
              <a:schemeClr val="dk1"/>
            </a:solidFill>
            <a:prstDash val="solid"/>
            <a:round/>
            <a:headEnd len="sm" w="sm" type="none"/>
            <a:tailEnd len="sm" w="sm" type="none"/>
          </a:ln>
        </p:spPr>
      </p:cxnSp>
      <p:cxnSp>
        <p:nvCxnSpPr>
          <p:cNvPr id="1970" name="Google Shape;1970;p14"/>
          <p:cNvCxnSpPr/>
          <p:nvPr/>
        </p:nvCxnSpPr>
        <p:spPr>
          <a:xfrm>
            <a:off x="2178707" y="2147643"/>
            <a:ext cx="179400" cy="90600"/>
          </a:xfrm>
          <a:prstGeom prst="straightConnector1">
            <a:avLst/>
          </a:prstGeom>
          <a:noFill/>
          <a:ln cap="flat" cmpd="sng" w="57150">
            <a:solidFill>
              <a:schemeClr val="dk1"/>
            </a:solidFill>
            <a:prstDash val="solid"/>
            <a:round/>
            <a:headEnd len="sm" w="sm" type="none"/>
            <a:tailEnd len="sm" w="sm" type="none"/>
          </a:ln>
        </p:spPr>
      </p:cxnSp>
      <p:cxnSp>
        <p:nvCxnSpPr>
          <p:cNvPr id="1971" name="Google Shape;1971;p14"/>
          <p:cNvCxnSpPr/>
          <p:nvPr/>
        </p:nvCxnSpPr>
        <p:spPr>
          <a:xfrm flipH="1" rot="10800000">
            <a:off x="2178707" y="2005743"/>
            <a:ext cx="126900" cy="141900"/>
          </a:xfrm>
          <a:prstGeom prst="straightConnector1">
            <a:avLst/>
          </a:prstGeom>
          <a:noFill/>
          <a:ln cap="flat" cmpd="sng" w="57150">
            <a:solidFill>
              <a:schemeClr val="dk1"/>
            </a:solidFill>
            <a:prstDash val="solid"/>
            <a:round/>
            <a:headEnd len="sm" w="sm" type="none"/>
            <a:tailEnd len="sm" w="sm" type="none"/>
          </a:ln>
        </p:spPr>
      </p:cxnSp>
      <p:cxnSp>
        <p:nvCxnSpPr>
          <p:cNvPr id="1972" name="Google Shape;1972;p14"/>
          <p:cNvCxnSpPr/>
          <p:nvPr/>
        </p:nvCxnSpPr>
        <p:spPr>
          <a:xfrm rot="10800000">
            <a:off x="2475174" y="1818532"/>
            <a:ext cx="169200" cy="86700"/>
          </a:xfrm>
          <a:prstGeom prst="straightConnector1">
            <a:avLst/>
          </a:prstGeom>
          <a:noFill/>
          <a:ln cap="flat" cmpd="sng" w="57150">
            <a:solidFill>
              <a:schemeClr val="dk1"/>
            </a:solidFill>
            <a:prstDash val="solid"/>
            <a:round/>
            <a:headEnd len="sm" w="sm" type="none"/>
            <a:tailEnd len="sm" w="sm" type="none"/>
          </a:ln>
        </p:spPr>
      </p:cxnSp>
      <p:cxnSp>
        <p:nvCxnSpPr>
          <p:cNvPr id="1973" name="Google Shape;1973;p14"/>
          <p:cNvCxnSpPr/>
          <p:nvPr/>
        </p:nvCxnSpPr>
        <p:spPr>
          <a:xfrm flipH="1">
            <a:off x="2385307" y="1818553"/>
            <a:ext cx="105900" cy="123600"/>
          </a:xfrm>
          <a:prstGeom prst="straightConnector1">
            <a:avLst/>
          </a:prstGeom>
          <a:noFill/>
          <a:ln cap="flat" cmpd="sng" w="57150">
            <a:solidFill>
              <a:schemeClr val="dk1"/>
            </a:solidFill>
            <a:prstDash val="solid"/>
            <a:round/>
            <a:headEnd len="sm" w="sm" type="none"/>
            <a:tailEnd len="sm" w="sm" type="none"/>
          </a:ln>
        </p:spPr>
      </p:cxnSp>
      <p:cxnSp>
        <p:nvCxnSpPr>
          <p:cNvPr id="1974" name="Google Shape;1974;p14"/>
          <p:cNvCxnSpPr/>
          <p:nvPr/>
        </p:nvCxnSpPr>
        <p:spPr>
          <a:xfrm>
            <a:off x="1356747" y="4167314"/>
            <a:ext cx="285300" cy="136800"/>
          </a:xfrm>
          <a:prstGeom prst="straightConnector1">
            <a:avLst/>
          </a:prstGeom>
          <a:noFill/>
          <a:ln cap="flat" cmpd="sng" w="57150">
            <a:solidFill>
              <a:schemeClr val="dk1"/>
            </a:solidFill>
            <a:prstDash val="solid"/>
            <a:round/>
            <a:headEnd len="sm" w="sm" type="none"/>
            <a:tailEnd len="sm" w="sm" type="none"/>
          </a:ln>
        </p:spPr>
      </p:cxnSp>
      <p:cxnSp>
        <p:nvCxnSpPr>
          <p:cNvPr id="1975" name="Google Shape;1975;p14"/>
          <p:cNvCxnSpPr/>
          <p:nvPr/>
        </p:nvCxnSpPr>
        <p:spPr>
          <a:xfrm flipH="1" rot="10800000">
            <a:off x="1356747" y="4056314"/>
            <a:ext cx="90000" cy="111000"/>
          </a:xfrm>
          <a:prstGeom prst="straightConnector1">
            <a:avLst/>
          </a:prstGeom>
          <a:noFill/>
          <a:ln cap="flat" cmpd="sng" w="57150">
            <a:solidFill>
              <a:schemeClr val="dk1"/>
            </a:solidFill>
            <a:prstDash val="solid"/>
            <a:round/>
            <a:headEnd len="sm" w="sm" type="none"/>
            <a:tailEnd len="sm" w="sm" type="none"/>
          </a:ln>
        </p:spPr>
      </p:cxnSp>
      <p:cxnSp>
        <p:nvCxnSpPr>
          <p:cNvPr id="1976" name="Google Shape;1976;p14"/>
          <p:cNvCxnSpPr/>
          <p:nvPr/>
        </p:nvCxnSpPr>
        <p:spPr>
          <a:xfrm>
            <a:off x="1076581" y="4036219"/>
            <a:ext cx="174300" cy="96300"/>
          </a:xfrm>
          <a:prstGeom prst="straightConnector1">
            <a:avLst/>
          </a:prstGeom>
          <a:noFill/>
          <a:ln cap="flat" cmpd="sng" w="57150">
            <a:solidFill>
              <a:schemeClr val="dk1"/>
            </a:solidFill>
            <a:prstDash val="solid"/>
            <a:round/>
            <a:headEnd len="sm" w="sm" type="none"/>
            <a:tailEnd len="sm" w="sm" type="none"/>
          </a:ln>
        </p:spPr>
      </p:cxnSp>
      <p:cxnSp>
        <p:nvCxnSpPr>
          <p:cNvPr id="1977" name="Google Shape;1977;p14"/>
          <p:cNvCxnSpPr/>
          <p:nvPr/>
        </p:nvCxnSpPr>
        <p:spPr>
          <a:xfrm flipH="1" rot="10800000">
            <a:off x="1250914" y="3982799"/>
            <a:ext cx="125700" cy="149700"/>
          </a:xfrm>
          <a:prstGeom prst="straightConnector1">
            <a:avLst/>
          </a:prstGeom>
          <a:noFill/>
          <a:ln cap="flat" cmpd="sng" w="57150">
            <a:solidFill>
              <a:schemeClr val="dk1"/>
            </a:solidFill>
            <a:prstDash val="solid"/>
            <a:round/>
            <a:headEnd len="sm" w="sm" type="none"/>
            <a:tailEnd len="sm" w="sm" type="none"/>
          </a:ln>
        </p:spPr>
      </p:cxnSp>
      <p:cxnSp>
        <p:nvCxnSpPr>
          <p:cNvPr id="1978" name="Google Shape;1978;p14"/>
          <p:cNvCxnSpPr/>
          <p:nvPr/>
        </p:nvCxnSpPr>
        <p:spPr>
          <a:xfrm>
            <a:off x="1376746" y="3684629"/>
            <a:ext cx="149400" cy="90000"/>
          </a:xfrm>
          <a:prstGeom prst="straightConnector1">
            <a:avLst/>
          </a:prstGeom>
          <a:noFill/>
          <a:ln cap="flat" cmpd="sng" w="57150">
            <a:solidFill>
              <a:schemeClr val="dk1"/>
            </a:solidFill>
            <a:prstDash val="solid"/>
            <a:round/>
            <a:headEnd len="sm" w="sm" type="none"/>
            <a:tailEnd len="sm" w="sm" type="none"/>
          </a:ln>
        </p:spPr>
      </p:cxnSp>
      <p:cxnSp>
        <p:nvCxnSpPr>
          <p:cNvPr id="1979" name="Google Shape;1979;p14"/>
          <p:cNvCxnSpPr/>
          <p:nvPr/>
        </p:nvCxnSpPr>
        <p:spPr>
          <a:xfrm flipH="1">
            <a:off x="1441480" y="3774798"/>
            <a:ext cx="84600" cy="101100"/>
          </a:xfrm>
          <a:prstGeom prst="straightConnector1">
            <a:avLst/>
          </a:prstGeom>
          <a:noFill/>
          <a:ln cap="flat" cmpd="sng" w="57150">
            <a:solidFill>
              <a:schemeClr val="dk1"/>
            </a:solidFill>
            <a:prstDash val="solid"/>
            <a:round/>
            <a:headEnd len="sm" w="sm" type="none"/>
            <a:tailEnd len="sm" w="sm" type="none"/>
          </a:ln>
        </p:spPr>
      </p:cxnSp>
      <p:cxnSp>
        <p:nvCxnSpPr>
          <p:cNvPr id="1980" name="Google Shape;1980;p14"/>
          <p:cNvCxnSpPr/>
          <p:nvPr/>
        </p:nvCxnSpPr>
        <p:spPr>
          <a:xfrm>
            <a:off x="1504330" y="3966114"/>
            <a:ext cx="275700" cy="145800"/>
          </a:xfrm>
          <a:prstGeom prst="straightConnector1">
            <a:avLst/>
          </a:prstGeom>
          <a:noFill/>
          <a:ln cap="flat" cmpd="sng" w="57150">
            <a:solidFill>
              <a:schemeClr val="dk1"/>
            </a:solidFill>
            <a:prstDash val="solid"/>
            <a:round/>
            <a:headEnd len="sm" w="sm" type="none"/>
            <a:tailEnd len="sm" w="sm" type="none"/>
          </a:ln>
        </p:spPr>
      </p:cxnSp>
      <p:cxnSp>
        <p:nvCxnSpPr>
          <p:cNvPr id="1981" name="Google Shape;1981;p14"/>
          <p:cNvCxnSpPr/>
          <p:nvPr/>
        </p:nvCxnSpPr>
        <p:spPr>
          <a:xfrm flipH="1" rot="10800000">
            <a:off x="1568414" y="3788040"/>
            <a:ext cx="100800" cy="114900"/>
          </a:xfrm>
          <a:prstGeom prst="straightConnector1">
            <a:avLst/>
          </a:prstGeom>
          <a:noFill/>
          <a:ln cap="flat" cmpd="sng" w="57150">
            <a:solidFill>
              <a:schemeClr val="dk1"/>
            </a:solidFill>
            <a:prstDash val="solid"/>
            <a:round/>
            <a:headEnd len="sm" w="sm" type="none"/>
            <a:tailEnd len="sm" w="sm" type="none"/>
          </a:ln>
        </p:spPr>
      </p:cxnSp>
      <p:cxnSp>
        <p:nvCxnSpPr>
          <p:cNvPr id="1982" name="Google Shape;1982;p14"/>
          <p:cNvCxnSpPr/>
          <p:nvPr/>
        </p:nvCxnSpPr>
        <p:spPr>
          <a:xfrm>
            <a:off x="1669247" y="3786623"/>
            <a:ext cx="258900" cy="142500"/>
          </a:xfrm>
          <a:prstGeom prst="straightConnector1">
            <a:avLst/>
          </a:prstGeom>
          <a:noFill/>
          <a:ln cap="flat" cmpd="sng" w="57150">
            <a:solidFill>
              <a:schemeClr val="dk1"/>
            </a:solidFill>
            <a:prstDash val="solid"/>
            <a:round/>
            <a:headEnd len="sm" w="sm" type="none"/>
            <a:tailEnd len="sm" w="sm" type="none"/>
          </a:ln>
        </p:spPr>
      </p:cxnSp>
      <p:cxnSp>
        <p:nvCxnSpPr>
          <p:cNvPr id="1983" name="Google Shape;1983;p14"/>
          <p:cNvCxnSpPr/>
          <p:nvPr/>
        </p:nvCxnSpPr>
        <p:spPr>
          <a:xfrm>
            <a:off x="2072874" y="3320323"/>
            <a:ext cx="285300" cy="136800"/>
          </a:xfrm>
          <a:prstGeom prst="straightConnector1">
            <a:avLst/>
          </a:prstGeom>
          <a:noFill/>
          <a:ln cap="flat" cmpd="sng" w="57150">
            <a:solidFill>
              <a:schemeClr val="dk1"/>
            </a:solidFill>
            <a:prstDash val="solid"/>
            <a:round/>
            <a:headEnd len="sm" w="sm" type="none"/>
            <a:tailEnd len="sm" w="sm" type="none"/>
          </a:ln>
        </p:spPr>
      </p:cxnSp>
      <p:cxnSp>
        <p:nvCxnSpPr>
          <p:cNvPr id="1984" name="Google Shape;1984;p14"/>
          <p:cNvCxnSpPr/>
          <p:nvPr/>
        </p:nvCxnSpPr>
        <p:spPr>
          <a:xfrm flipH="1" rot="10800000">
            <a:off x="2072874" y="3209323"/>
            <a:ext cx="90000" cy="111000"/>
          </a:xfrm>
          <a:prstGeom prst="straightConnector1">
            <a:avLst/>
          </a:prstGeom>
          <a:noFill/>
          <a:ln cap="flat" cmpd="sng" w="57150">
            <a:solidFill>
              <a:schemeClr val="dk1"/>
            </a:solidFill>
            <a:prstDash val="solid"/>
            <a:round/>
            <a:headEnd len="sm" w="sm" type="none"/>
            <a:tailEnd len="sm" w="sm" type="none"/>
          </a:ln>
        </p:spPr>
      </p:cxnSp>
      <p:cxnSp>
        <p:nvCxnSpPr>
          <p:cNvPr id="1985" name="Google Shape;1985;p14"/>
          <p:cNvCxnSpPr/>
          <p:nvPr/>
        </p:nvCxnSpPr>
        <p:spPr>
          <a:xfrm>
            <a:off x="1792707" y="3189228"/>
            <a:ext cx="174300" cy="96300"/>
          </a:xfrm>
          <a:prstGeom prst="straightConnector1">
            <a:avLst/>
          </a:prstGeom>
          <a:noFill/>
          <a:ln cap="flat" cmpd="sng" w="57150">
            <a:solidFill>
              <a:schemeClr val="dk1"/>
            </a:solidFill>
            <a:prstDash val="solid"/>
            <a:round/>
            <a:headEnd len="sm" w="sm" type="none"/>
            <a:tailEnd len="sm" w="sm" type="none"/>
          </a:ln>
        </p:spPr>
      </p:cxnSp>
      <p:cxnSp>
        <p:nvCxnSpPr>
          <p:cNvPr id="1986" name="Google Shape;1986;p14"/>
          <p:cNvCxnSpPr/>
          <p:nvPr/>
        </p:nvCxnSpPr>
        <p:spPr>
          <a:xfrm flipH="1" rot="10800000">
            <a:off x="1967040" y="3135809"/>
            <a:ext cx="125700" cy="149700"/>
          </a:xfrm>
          <a:prstGeom prst="straightConnector1">
            <a:avLst/>
          </a:prstGeom>
          <a:noFill/>
          <a:ln cap="flat" cmpd="sng" w="57150">
            <a:solidFill>
              <a:schemeClr val="dk1"/>
            </a:solidFill>
            <a:prstDash val="solid"/>
            <a:round/>
            <a:headEnd len="sm" w="sm" type="none"/>
            <a:tailEnd len="sm" w="sm" type="none"/>
          </a:ln>
        </p:spPr>
      </p:cxnSp>
      <p:cxnSp>
        <p:nvCxnSpPr>
          <p:cNvPr id="1987" name="Google Shape;1987;p14"/>
          <p:cNvCxnSpPr/>
          <p:nvPr/>
        </p:nvCxnSpPr>
        <p:spPr>
          <a:xfrm>
            <a:off x="2092873" y="2837639"/>
            <a:ext cx="149400" cy="90000"/>
          </a:xfrm>
          <a:prstGeom prst="straightConnector1">
            <a:avLst/>
          </a:prstGeom>
          <a:noFill/>
          <a:ln cap="flat" cmpd="sng" w="57150">
            <a:solidFill>
              <a:schemeClr val="dk1"/>
            </a:solidFill>
            <a:prstDash val="solid"/>
            <a:round/>
            <a:headEnd len="sm" w="sm" type="none"/>
            <a:tailEnd len="sm" w="sm" type="none"/>
          </a:ln>
        </p:spPr>
      </p:cxnSp>
      <p:cxnSp>
        <p:nvCxnSpPr>
          <p:cNvPr id="1988" name="Google Shape;1988;p14"/>
          <p:cNvCxnSpPr/>
          <p:nvPr/>
        </p:nvCxnSpPr>
        <p:spPr>
          <a:xfrm flipH="1">
            <a:off x="2157607" y="2927808"/>
            <a:ext cx="84600" cy="101100"/>
          </a:xfrm>
          <a:prstGeom prst="straightConnector1">
            <a:avLst/>
          </a:prstGeom>
          <a:noFill/>
          <a:ln cap="flat" cmpd="sng" w="57150">
            <a:solidFill>
              <a:schemeClr val="dk1"/>
            </a:solidFill>
            <a:prstDash val="solid"/>
            <a:round/>
            <a:headEnd len="sm" w="sm" type="none"/>
            <a:tailEnd len="sm" w="sm" type="none"/>
          </a:ln>
        </p:spPr>
      </p:cxnSp>
      <p:cxnSp>
        <p:nvCxnSpPr>
          <p:cNvPr id="1989" name="Google Shape;1989;p14"/>
          <p:cNvCxnSpPr/>
          <p:nvPr/>
        </p:nvCxnSpPr>
        <p:spPr>
          <a:xfrm>
            <a:off x="2220456" y="3119124"/>
            <a:ext cx="275700" cy="145800"/>
          </a:xfrm>
          <a:prstGeom prst="straightConnector1">
            <a:avLst/>
          </a:prstGeom>
          <a:noFill/>
          <a:ln cap="flat" cmpd="sng" w="57150">
            <a:solidFill>
              <a:schemeClr val="dk1"/>
            </a:solidFill>
            <a:prstDash val="solid"/>
            <a:round/>
            <a:headEnd len="sm" w="sm" type="none"/>
            <a:tailEnd len="sm" w="sm" type="none"/>
          </a:ln>
        </p:spPr>
      </p:cxnSp>
      <p:cxnSp>
        <p:nvCxnSpPr>
          <p:cNvPr id="1990" name="Google Shape;1990;p14"/>
          <p:cNvCxnSpPr/>
          <p:nvPr/>
        </p:nvCxnSpPr>
        <p:spPr>
          <a:xfrm flipH="1" rot="10800000">
            <a:off x="2284540" y="2941049"/>
            <a:ext cx="100800" cy="114900"/>
          </a:xfrm>
          <a:prstGeom prst="straightConnector1">
            <a:avLst/>
          </a:prstGeom>
          <a:noFill/>
          <a:ln cap="flat" cmpd="sng" w="57150">
            <a:solidFill>
              <a:schemeClr val="dk1"/>
            </a:solidFill>
            <a:prstDash val="solid"/>
            <a:round/>
            <a:headEnd len="sm" w="sm" type="none"/>
            <a:tailEnd len="sm" w="sm" type="none"/>
          </a:ln>
        </p:spPr>
      </p:cxnSp>
      <p:cxnSp>
        <p:nvCxnSpPr>
          <p:cNvPr id="1991" name="Google Shape;1991;p14"/>
          <p:cNvCxnSpPr/>
          <p:nvPr/>
        </p:nvCxnSpPr>
        <p:spPr>
          <a:xfrm>
            <a:off x="2385374" y="2939633"/>
            <a:ext cx="258900" cy="142500"/>
          </a:xfrm>
          <a:prstGeom prst="straightConnector1">
            <a:avLst/>
          </a:prstGeom>
          <a:noFill/>
          <a:ln cap="flat" cmpd="sng" w="57150">
            <a:solidFill>
              <a:schemeClr val="dk1"/>
            </a:solidFill>
            <a:prstDash val="solid"/>
            <a:round/>
            <a:headEnd len="sm" w="sm" type="none"/>
            <a:tailEnd len="sm" w="sm" type="none"/>
          </a:ln>
        </p:spPr>
      </p:cxnSp>
      <p:cxnSp>
        <p:nvCxnSpPr>
          <p:cNvPr id="1992" name="Google Shape;1992;p14"/>
          <p:cNvCxnSpPr/>
          <p:nvPr/>
        </p:nvCxnSpPr>
        <p:spPr>
          <a:xfrm>
            <a:off x="2794000" y="2472951"/>
            <a:ext cx="285300" cy="136800"/>
          </a:xfrm>
          <a:prstGeom prst="straightConnector1">
            <a:avLst/>
          </a:prstGeom>
          <a:noFill/>
          <a:ln cap="flat" cmpd="sng" w="57150">
            <a:solidFill>
              <a:schemeClr val="dk1"/>
            </a:solidFill>
            <a:prstDash val="solid"/>
            <a:round/>
            <a:headEnd len="sm" w="sm" type="none"/>
            <a:tailEnd len="sm" w="sm" type="none"/>
          </a:ln>
        </p:spPr>
      </p:cxnSp>
      <p:cxnSp>
        <p:nvCxnSpPr>
          <p:cNvPr id="1993" name="Google Shape;1993;p14"/>
          <p:cNvCxnSpPr/>
          <p:nvPr/>
        </p:nvCxnSpPr>
        <p:spPr>
          <a:xfrm flipH="1" rot="10800000">
            <a:off x="2794000" y="2361951"/>
            <a:ext cx="90000" cy="111000"/>
          </a:xfrm>
          <a:prstGeom prst="straightConnector1">
            <a:avLst/>
          </a:prstGeom>
          <a:noFill/>
          <a:ln cap="flat" cmpd="sng" w="57150">
            <a:solidFill>
              <a:schemeClr val="dk1"/>
            </a:solidFill>
            <a:prstDash val="solid"/>
            <a:round/>
            <a:headEnd len="sm" w="sm" type="none"/>
            <a:tailEnd len="sm" w="sm" type="none"/>
          </a:ln>
        </p:spPr>
      </p:cxnSp>
      <p:cxnSp>
        <p:nvCxnSpPr>
          <p:cNvPr id="1994" name="Google Shape;1994;p14"/>
          <p:cNvCxnSpPr/>
          <p:nvPr/>
        </p:nvCxnSpPr>
        <p:spPr>
          <a:xfrm>
            <a:off x="2513834" y="2341856"/>
            <a:ext cx="174300" cy="96300"/>
          </a:xfrm>
          <a:prstGeom prst="straightConnector1">
            <a:avLst/>
          </a:prstGeom>
          <a:noFill/>
          <a:ln cap="flat" cmpd="sng" w="57150">
            <a:solidFill>
              <a:schemeClr val="dk1"/>
            </a:solidFill>
            <a:prstDash val="solid"/>
            <a:round/>
            <a:headEnd len="sm" w="sm" type="none"/>
            <a:tailEnd len="sm" w="sm" type="none"/>
          </a:ln>
        </p:spPr>
      </p:cxnSp>
      <p:cxnSp>
        <p:nvCxnSpPr>
          <p:cNvPr id="1995" name="Google Shape;1995;p14"/>
          <p:cNvCxnSpPr/>
          <p:nvPr/>
        </p:nvCxnSpPr>
        <p:spPr>
          <a:xfrm flipH="1" rot="10800000">
            <a:off x="2688167" y="2288437"/>
            <a:ext cx="125700" cy="149700"/>
          </a:xfrm>
          <a:prstGeom prst="straightConnector1">
            <a:avLst/>
          </a:prstGeom>
          <a:noFill/>
          <a:ln cap="flat" cmpd="sng" w="57150">
            <a:solidFill>
              <a:schemeClr val="dk1"/>
            </a:solidFill>
            <a:prstDash val="solid"/>
            <a:round/>
            <a:headEnd len="sm" w="sm" type="none"/>
            <a:tailEnd len="sm" w="sm" type="none"/>
          </a:ln>
        </p:spPr>
      </p:cxnSp>
      <p:cxnSp>
        <p:nvCxnSpPr>
          <p:cNvPr id="1996" name="Google Shape;1996;p14"/>
          <p:cNvCxnSpPr/>
          <p:nvPr/>
        </p:nvCxnSpPr>
        <p:spPr>
          <a:xfrm>
            <a:off x="2813999" y="1990267"/>
            <a:ext cx="149400" cy="90000"/>
          </a:xfrm>
          <a:prstGeom prst="straightConnector1">
            <a:avLst/>
          </a:prstGeom>
          <a:noFill/>
          <a:ln cap="flat" cmpd="sng" w="57150">
            <a:solidFill>
              <a:schemeClr val="dk1"/>
            </a:solidFill>
            <a:prstDash val="solid"/>
            <a:round/>
            <a:headEnd len="sm" w="sm" type="none"/>
            <a:tailEnd len="sm" w="sm" type="none"/>
          </a:ln>
        </p:spPr>
      </p:cxnSp>
      <p:cxnSp>
        <p:nvCxnSpPr>
          <p:cNvPr id="1997" name="Google Shape;1997;p14"/>
          <p:cNvCxnSpPr/>
          <p:nvPr/>
        </p:nvCxnSpPr>
        <p:spPr>
          <a:xfrm flipH="1">
            <a:off x="2878733" y="2080436"/>
            <a:ext cx="84600" cy="101100"/>
          </a:xfrm>
          <a:prstGeom prst="straightConnector1">
            <a:avLst/>
          </a:prstGeom>
          <a:noFill/>
          <a:ln cap="flat" cmpd="sng" w="57150">
            <a:solidFill>
              <a:schemeClr val="dk1"/>
            </a:solidFill>
            <a:prstDash val="solid"/>
            <a:round/>
            <a:headEnd len="sm" w="sm" type="none"/>
            <a:tailEnd len="sm" w="sm" type="none"/>
          </a:ln>
        </p:spPr>
      </p:cxnSp>
      <p:cxnSp>
        <p:nvCxnSpPr>
          <p:cNvPr id="1998" name="Google Shape;1998;p14"/>
          <p:cNvCxnSpPr/>
          <p:nvPr/>
        </p:nvCxnSpPr>
        <p:spPr>
          <a:xfrm>
            <a:off x="2941583" y="2271752"/>
            <a:ext cx="275700" cy="145800"/>
          </a:xfrm>
          <a:prstGeom prst="straightConnector1">
            <a:avLst/>
          </a:prstGeom>
          <a:noFill/>
          <a:ln cap="flat" cmpd="sng" w="57150">
            <a:solidFill>
              <a:schemeClr val="dk1"/>
            </a:solidFill>
            <a:prstDash val="solid"/>
            <a:round/>
            <a:headEnd len="sm" w="sm" type="none"/>
            <a:tailEnd len="sm" w="sm" type="none"/>
          </a:ln>
        </p:spPr>
      </p:cxnSp>
      <p:cxnSp>
        <p:nvCxnSpPr>
          <p:cNvPr id="1999" name="Google Shape;1999;p14"/>
          <p:cNvCxnSpPr/>
          <p:nvPr/>
        </p:nvCxnSpPr>
        <p:spPr>
          <a:xfrm flipH="1" rot="10800000">
            <a:off x="3005667" y="2093678"/>
            <a:ext cx="100800" cy="114900"/>
          </a:xfrm>
          <a:prstGeom prst="straightConnector1">
            <a:avLst/>
          </a:prstGeom>
          <a:noFill/>
          <a:ln cap="flat" cmpd="sng" w="57150">
            <a:solidFill>
              <a:schemeClr val="dk1"/>
            </a:solidFill>
            <a:prstDash val="solid"/>
            <a:round/>
            <a:headEnd len="sm" w="sm" type="none"/>
            <a:tailEnd len="sm" w="sm" type="none"/>
          </a:ln>
        </p:spPr>
      </p:cxnSp>
      <p:cxnSp>
        <p:nvCxnSpPr>
          <p:cNvPr id="2000" name="Google Shape;2000;p14"/>
          <p:cNvCxnSpPr/>
          <p:nvPr/>
        </p:nvCxnSpPr>
        <p:spPr>
          <a:xfrm>
            <a:off x="3106500" y="2092261"/>
            <a:ext cx="258900" cy="142500"/>
          </a:xfrm>
          <a:prstGeom prst="straightConnector1">
            <a:avLst/>
          </a:prstGeom>
          <a:noFill/>
          <a:ln cap="flat" cmpd="sng" w="57150">
            <a:solidFill>
              <a:schemeClr val="dk1"/>
            </a:solidFill>
            <a:prstDash val="solid"/>
            <a:round/>
            <a:headEnd len="sm" w="sm" type="none"/>
            <a:tailEnd len="sm" w="sm" type="none"/>
          </a:ln>
        </p:spPr>
      </p:cxnSp>
      <p:cxnSp>
        <p:nvCxnSpPr>
          <p:cNvPr id="2001" name="Google Shape;2001;p14"/>
          <p:cNvCxnSpPr/>
          <p:nvPr/>
        </p:nvCxnSpPr>
        <p:spPr>
          <a:xfrm rot="10800000">
            <a:off x="7643163" y="4015710"/>
            <a:ext cx="180000" cy="0"/>
          </a:xfrm>
          <a:prstGeom prst="straightConnector1">
            <a:avLst/>
          </a:prstGeom>
          <a:noFill/>
          <a:ln cap="flat" cmpd="sng" w="57150">
            <a:solidFill>
              <a:schemeClr val="dk1"/>
            </a:solidFill>
            <a:prstDash val="solid"/>
            <a:round/>
            <a:headEnd len="sm" w="sm" type="none"/>
            <a:tailEnd len="sm" w="sm" type="none"/>
          </a:ln>
        </p:spPr>
      </p:cxnSp>
      <p:cxnSp>
        <p:nvCxnSpPr>
          <p:cNvPr id="2002" name="Google Shape;2002;p14"/>
          <p:cNvCxnSpPr/>
          <p:nvPr/>
        </p:nvCxnSpPr>
        <p:spPr>
          <a:xfrm>
            <a:off x="7812580" y="4015710"/>
            <a:ext cx="5100" cy="288300"/>
          </a:xfrm>
          <a:prstGeom prst="straightConnector1">
            <a:avLst/>
          </a:prstGeom>
          <a:noFill/>
          <a:ln cap="flat" cmpd="sng" w="57150">
            <a:solidFill>
              <a:schemeClr val="dk1"/>
            </a:solidFill>
            <a:prstDash val="solid"/>
            <a:round/>
            <a:headEnd len="sm" w="sm" type="none"/>
            <a:tailEnd len="sm" w="sm" type="none"/>
          </a:ln>
        </p:spPr>
      </p:cxnSp>
      <p:sp>
        <p:nvSpPr>
          <p:cNvPr id="2003" name="Google Shape;2003;p14"/>
          <p:cNvSpPr txBox="1"/>
          <p:nvPr/>
        </p:nvSpPr>
        <p:spPr>
          <a:xfrm rot="5608765">
            <a:off x="7568100" y="4119295"/>
            <a:ext cx="232328" cy="12822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2004" name="Google Shape;2004;p14"/>
          <p:cNvSpPr txBox="1"/>
          <p:nvPr/>
        </p:nvSpPr>
        <p:spPr>
          <a:xfrm rot="5400000">
            <a:off x="7093079" y="3994643"/>
            <a:ext cx="4152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cxnSp>
        <p:nvCxnSpPr>
          <p:cNvPr id="2005" name="Google Shape;2005;p14"/>
          <p:cNvCxnSpPr/>
          <p:nvPr/>
        </p:nvCxnSpPr>
        <p:spPr>
          <a:xfrm rot="10800000">
            <a:off x="7516247" y="4015674"/>
            <a:ext cx="0" cy="276300"/>
          </a:xfrm>
          <a:prstGeom prst="straightConnector1">
            <a:avLst/>
          </a:prstGeom>
          <a:noFill/>
          <a:ln cap="flat" cmpd="sng" w="57150">
            <a:solidFill>
              <a:schemeClr val="dk1"/>
            </a:solidFill>
            <a:prstDash val="solid"/>
            <a:round/>
            <a:headEnd len="sm" w="sm" type="none"/>
            <a:tailEnd len="sm" w="sm" type="none"/>
          </a:ln>
        </p:spPr>
      </p:cxnSp>
      <p:cxnSp>
        <p:nvCxnSpPr>
          <p:cNvPr id="2006" name="Google Shape;2006;p14"/>
          <p:cNvCxnSpPr/>
          <p:nvPr/>
        </p:nvCxnSpPr>
        <p:spPr>
          <a:xfrm>
            <a:off x="7516247" y="4018359"/>
            <a:ext cx="63600" cy="0"/>
          </a:xfrm>
          <a:prstGeom prst="straightConnector1">
            <a:avLst/>
          </a:prstGeom>
          <a:noFill/>
          <a:ln cap="flat" cmpd="sng" w="57150">
            <a:solidFill>
              <a:schemeClr val="dk1"/>
            </a:solidFill>
            <a:prstDash val="solid"/>
            <a:round/>
            <a:headEnd len="sm" w="sm" type="none"/>
            <a:tailEnd len="sm" w="sm" type="none"/>
          </a:ln>
        </p:spPr>
      </p:cxnSp>
      <p:cxnSp>
        <p:nvCxnSpPr>
          <p:cNvPr id="2007" name="Google Shape;2007;p14"/>
          <p:cNvCxnSpPr/>
          <p:nvPr/>
        </p:nvCxnSpPr>
        <p:spPr>
          <a:xfrm>
            <a:off x="7987206" y="1640611"/>
            <a:ext cx="672000" cy="2400"/>
          </a:xfrm>
          <a:prstGeom prst="straightConnector1">
            <a:avLst/>
          </a:prstGeom>
          <a:noFill/>
          <a:ln cap="flat" cmpd="sng" w="76200">
            <a:solidFill>
              <a:schemeClr val="dk1"/>
            </a:solidFill>
            <a:prstDash val="solid"/>
            <a:round/>
            <a:headEnd len="sm" w="sm" type="none"/>
            <a:tailEnd len="sm" w="sm" type="none"/>
          </a:ln>
        </p:spPr>
      </p:cxnSp>
      <p:cxnSp>
        <p:nvCxnSpPr>
          <p:cNvPr id="2008" name="Google Shape;2008;p14"/>
          <p:cNvCxnSpPr/>
          <p:nvPr/>
        </p:nvCxnSpPr>
        <p:spPr>
          <a:xfrm>
            <a:off x="7973862" y="1189723"/>
            <a:ext cx="685500" cy="0"/>
          </a:xfrm>
          <a:prstGeom prst="straightConnector1">
            <a:avLst/>
          </a:prstGeom>
          <a:noFill/>
          <a:ln cap="flat" cmpd="sng" w="76200">
            <a:solidFill>
              <a:schemeClr val="dk1"/>
            </a:solidFill>
            <a:prstDash val="solid"/>
            <a:round/>
            <a:headEnd len="sm" w="sm" type="none"/>
            <a:tailEnd len="sm" w="sm" type="none"/>
          </a:ln>
        </p:spPr>
      </p:cxnSp>
      <p:cxnSp>
        <p:nvCxnSpPr>
          <p:cNvPr id="2009" name="Google Shape;2009;p14"/>
          <p:cNvCxnSpPr/>
          <p:nvPr/>
        </p:nvCxnSpPr>
        <p:spPr>
          <a:xfrm>
            <a:off x="7981913" y="1178719"/>
            <a:ext cx="5400" cy="356100"/>
          </a:xfrm>
          <a:prstGeom prst="straightConnector1">
            <a:avLst/>
          </a:prstGeom>
          <a:noFill/>
          <a:ln cap="flat" cmpd="sng" w="76200">
            <a:solidFill>
              <a:schemeClr val="dk1"/>
            </a:solidFill>
            <a:prstDash val="solid"/>
            <a:round/>
            <a:headEnd len="sm" w="sm" type="none"/>
            <a:tailEnd len="sm" w="sm" type="none"/>
          </a:ln>
        </p:spPr>
      </p:cxnSp>
      <p:sp>
        <p:nvSpPr>
          <p:cNvPr id="2010" name="Google Shape;2010;p14"/>
          <p:cNvSpPr txBox="1"/>
          <p:nvPr/>
        </p:nvSpPr>
        <p:spPr>
          <a:xfrm>
            <a:off x="8082594" y="146272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cxnSp>
        <p:nvCxnSpPr>
          <p:cNvPr id="2011" name="Google Shape;2011;p14"/>
          <p:cNvCxnSpPr/>
          <p:nvPr/>
        </p:nvCxnSpPr>
        <p:spPr>
          <a:xfrm>
            <a:off x="8003080" y="1446610"/>
            <a:ext cx="132300" cy="0"/>
          </a:xfrm>
          <a:prstGeom prst="straightConnector1">
            <a:avLst/>
          </a:prstGeom>
          <a:noFill/>
          <a:ln cap="flat" cmpd="sng" w="57150">
            <a:solidFill>
              <a:schemeClr val="dk1"/>
            </a:solidFill>
            <a:prstDash val="solid"/>
            <a:round/>
            <a:headEnd len="sm" w="sm" type="none"/>
            <a:tailEnd len="sm" w="sm" type="none"/>
          </a:ln>
        </p:spPr>
      </p:cxnSp>
      <p:cxnSp>
        <p:nvCxnSpPr>
          <p:cNvPr id="2012" name="Google Shape;2012;p14"/>
          <p:cNvCxnSpPr/>
          <p:nvPr/>
        </p:nvCxnSpPr>
        <p:spPr>
          <a:xfrm flipH="1">
            <a:off x="8279761" y="1200724"/>
            <a:ext cx="5100" cy="253800"/>
          </a:xfrm>
          <a:prstGeom prst="straightConnector1">
            <a:avLst/>
          </a:prstGeom>
          <a:noFill/>
          <a:ln cap="flat" cmpd="sng" w="57150">
            <a:solidFill>
              <a:schemeClr val="dk1"/>
            </a:solidFill>
            <a:prstDash val="solid"/>
            <a:round/>
            <a:headEnd len="sm" w="sm" type="none"/>
            <a:tailEnd len="sm" w="sm" type="none"/>
          </a:ln>
        </p:spPr>
      </p:cxnSp>
      <p:cxnSp>
        <p:nvCxnSpPr>
          <p:cNvPr id="2013" name="Google Shape;2013;p14"/>
          <p:cNvCxnSpPr/>
          <p:nvPr/>
        </p:nvCxnSpPr>
        <p:spPr>
          <a:xfrm flipH="1" rot="10800000">
            <a:off x="8214747" y="1446574"/>
            <a:ext cx="63600" cy="4500"/>
          </a:xfrm>
          <a:prstGeom prst="straightConnector1">
            <a:avLst/>
          </a:prstGeom>
          <a:noFill/>
          <a:ln cap="flat" cmpd="sng" w="57150">
            <a:solidFill>
              <a:schemeClr val="dk1"/>
            </a:solidFill>
            <a:prstDash val="solid"/>
            <a:round/>
            <a:headEnd len="sm" w="sm" type="none"/>
            <a:tailEnd len="sm" w="sm" type="none"/>
          </a:ln>
        </p:spPr>
      </p:cxnSp>
      <p:sp>
        <p:nvSpPr>
          <p:cNvPr id="2014" name="Google Shape;2014;p14"/>
          <p:cNvSpPr txBox="1"/>
          <p:nvPr/>
        </p:nvSpPr>
        <p:spPr>
          <a:xfrm>
            <a:off x="8014393" y="1253768"/>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2015" name="Google Shape;2015;p14"/>
          <p:cNvSpPr txBox="1"/>
          <p:nvPr/>
        </p:nvSpPr>
        <p:spPr>
          <a:xfrm rot="5400000">
            <a:off x="8298531" y="1334961"/>
            <a:ext cx="4152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sp>
        <p:nvSpPr>
          <p:cNvPr id="2016" name="Google Shape;2016;p14"/>
          <p:cNvSpPr txBox="1"/>
          <p:nvPr/>
        </p:nvSpPr>
        <p:spPr>
          <a:xfrm>
            <a:off x="7523179" y="385095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017" name="Google Shape;2017;p14"/>
          <p:cNvSpPr txBox="1"/>
          <p:nvPr/>
        </p:nvSpPr>
        <p:spPr>
          <a:xfrm>
            <a:off x="3446955" y="53811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018" name="Google Shape;2018;p14"/>
          <p:cNvSpPr txBox="1"/>
          <p:nvPr/>
        </p:nvSpPr>
        <p:spPr>
          <a:xfrm>
            <a:off x="3441206" y="75421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019" name="Google Shape;2019;p14"/>
          <p:cNvSpPr txBox="1"/>
          <p:nvPr/>
        </p:nvSpPr>
        <p:spPr>
          <a:xfrm>
            <a:off x="4060789" y="53808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020" name="Google Shape;2020;p14"/>
          <p:cNvSpPr txBox="1"/>
          <p:nvPr/>
        </p:nvSpPr>
        <p:spPr>
          <a:xfrm>
            <a:off x="3785622" y="53636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021" name="Google Shape;2021;p14"/>
          <p:cNvSpPr txBox="1"/>
          <p:nvPr/>
        </p:nvSpPr>
        <p:spPr>
          <a:xfrm>
            <a:off x="4330664" y="573881"/>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022" name="Google Shape;2022;p14"/>
          <p:cNvSpPr txBox="1"/>
          <p:nvPr/>
        </p:nvSpPr>
        <p:spPr>
          <a:xfrm>
            <a:off x="3796205" y="898033"/>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nvGrpSpPr>
          <p:cNvPr id="2023" name="Google Shape;2023;p14"/>
          <p:cNvGrpSpPr/>
          <p:nvPr/>
        </p:nvGrpSpPr>
        <p:grpSpPr>
          <a:xfrm>
            <a:off x="394558" y="3103078"/>
            <a:ext cx="979394" cy="928766"/>
            <a:chOff x="1946164" y="13009811"/>
            <a:chExt cx="3525537" cy="3962311"/>
          </a:xfrm>
        </p:grpSpPr>
        <p:sp>
          <p:nvSpPr>
            <p:cNvPr id="2024" name="Google Shape;2024;p14"/>
            <p:cNvSpPr txBox="1"/>
            <p:nvPr/>
          </p:nvSpPr>
          <p:spPr>
            <a:xfrm rot="-3383454">
              <a:off x="4648192" y="13760896"/>
              <a:ext cx="647669" cy="769481"/>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025" name="Google Shape;2025;p14"/>
            <p:cNvSpPr txBox="1"/>
            <p:nvPr/>
          </p:nvSpPr>
          <p:spPr>
            <a:xfrm rot="-3312349">
              <a:off x="3724788" y="13110570"/>
              <a:ext cx="647705" cy="76945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026" name="Google Shape;2026;p14"/>
            <p:cNvSpPr txBox="1"/>
            <p:nvPr/>
          </p:nvSpPr>
          <p:spPr>
            <a:xfrm rot="-3249597">
              <a:off x="2514587" y="14748491"/>
              <a:ext cx="647625" cy="769443"/>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027" name="Google Shape;2027;p14"/>
            <p:cNvSpPr txBox="1"/>
            <p:nvPr/>
          </p:nvSpPr>
          <p:spPr>
            <a:xfrm rot="-3154041">
              <a:off x="2983892" y="13974681"/>
              <a:ext cx="647551" cy="76953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028" name="Google Shape;2028;p14"/>
            <p:cNvSpPr txBox="1"/>
            <p:nvPr/>
          </p:nvSpPr>
          <p:spPr>
            <a:xfrm rot="-3275904">
              <a:off x="2111453" y="16077370"/>
              <a:ext cx="704811" cy="76932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029" name="Google Shape;2029;p14"/>
            <p:cNvSpPr txBox="1"/>
            <p:nvPr/>
          </p:nvSpPr>
          <p:spPr>
            <a:xfrm rot="-3134825">
              <a:off x="3359041" y="15535458"/>
              <a:ext cx="1506719" cy="369286"/>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030" name="Google Shape;2030;p14"/>
          <p:cNvGrpSpPr/>
          <p:nvPr/>
        </p:nvGrpSpPr>
        <p:grpSpPr>
          <a:xfrm>
            <a:off x="1108157" y="2253316"/>
            <a:ext cx="979394" cy="928766"/>
            <a:chOff x="1946164" y="13009811"/>
            <a:chExt cx="3525537" cy="3962311"/>
          </a:xfrm>
        </p:grpSpPr>
        <p:sp>
          <p:nvSpPr>
            <p:cNvPr id="2031" name="Google Shape;2031;p14"/>
            <p:cNvSpPr txBox="1"/>
            <p:nvPr/>
          </p:nvSpPr>
          <p:spPr>
            <a:xfrm rot="-3383454">
              <a:off x="4648192" y="13760896"/>
              <a:ext cx="647669" cy="769481"/>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032" name="Google Shape;2032;p14"/>
            <p:cNvSpPr txBox="1"/>
            <p:nvPr/>
          </p:nvSpPr>
          <p:spPr>
            <a:xfrm rot="-3312349">
              <a:off x="3724788" y="13110570"/>
              <a:ext cx="647705" cy="76945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033" name="Google Shape;2033;p14"/>
            <p:cNvSpPr txBox="1"/>
            <p:nvPr/>
          </p:nvSpPr>
          <p:spPr>
            <a:xfrm rot="-3249597">
              <a:off x="2514587" y="14748491"/>
              <a:ext cx="647625" cy="769443"/>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034" name="Google Shape;2034;p14"/>
            <p:cNvSpPr txBox="1"/>
            <p:nvPr/>
          </p:nvSpPr>
          <p:spPr>
            <a:xfrm rot="-3154041">
              <a:off x="2983892" y="13974681"/>
              <a:ext cx="647551" cy="76953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035" name="Google Shape;2035;p14"/>
            <p:cNvSpPr txBox="1"/>
            <p:nvPr/>
          </p:nvSpPr>
          <p:spPr>
            <a:xfrm rot="-3275904">
              <a:off x="2111453" y="16077370"/>
              <a:ext cx="704811" cy="76932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036" name="Google Shape;2036;p14"/>
            <p:cNvSpPr txBox="1"/>
            <p:nvPr/>
          </p:nvSpPr>
          <p:spPr>
            <a:xfrm rot="-3134825">
              <a:off x="3359041" y="15535458"/>
              <a:ext cx="1506719" cy="369286"/>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037" name="Google Shape;2037;p14"/>
          <p:cNvGrpSpPr/>
          <p:nvPr/>
        </p:nvGrpSpPr>
        <p:grpSpPr>
          <a:xfrm>
            <a:off x="1813571" y="1423929"/>
            <a:ext cx="979394" cy="928766"/>
            <a:chOff x="1946164" y="13009811"/>
            <a:chExt cx="3525537" cy="3962311"/>
          </a:xfrm>
        </p:grpSpPr>
        <p:sp>
          <p:nvSpPr>
            <p:cNvPr id="2038" name="Google Shape;2038;p14"/>
            <p:cNvSpPr txBox="1"/>
            <p:nvPr/>
          </p:nvSpPr>
          <p:spPr>
            <a:xfrm rot="-3383454">
              <a:off x="4648192" y="13760896"/>
              <a:ext cx="647669" cy="769481"/>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039" name="Google Shape;2039;p14"/>
            <p:cNvSpPr txBox="1"/>
            <p:nvPr/>
          </p:nvSpPr>
          <p:spPr>
            <a:xfrm rot="-3312349">
              <a:off x="3724788" y="13110570"/>
              <a:ext cx="647705" cy="76945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040" name="Google Shape;2040;p14"/>
            <p:cNvSpPr txBox="1"/>
            <p:nvPr/>
          </p:nvSpPr>
          <p:spPr>
            <a:xfrm rot="-3249597">
              <a:off x="2514587" y="14748491"/>
              <a:ext cx="647625" cy="769443"/>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041" name="Google Shape;2041;p14"/>
            <p:cNvSpPr txBox="1"/>
            <p:nvPr/>
          </p:nvSpPr>
          <p:spPr>
            <a:xfrm rot="-3154041">
              <a:off x="2983892" y="13974681"/>
              <a:ext cx="647551" cy="76953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042" name="Google Shape;2042;p14"/>
            <p:cNvSpPr txBox="1"/>
            <p:nvPr/>
          </p:nvSpPr>
          <p:spPr>
            <a:xfrm rot="-3275904">
              <a:off x="2111453" y="16077370"/>
              <a:ext cx="704811" cy="76932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043" name="Google Shape;2043;p14"/>
            <p:cNvSpPr txBox="1"/>
            <p:nvPr/>
          </p:nvSpPr>
          <p:spPr>
            <a:xfrm rot="-3134825">
              <a:off x="3359041" y="15535458"/>
              <a:ext cx="1506719" cy="369286"/>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044" name="Google Shape;2044;p14"/>
          <p:cNvGrpSpPr/>
          <p:nvPr/>
        </p:nvGrpSpPr>
        <p:grpSpPr>
          <a:xfrm>
            <a:off x="2562747" y="1807397"/>
            <a:ext cx="892708" cy="928516"/>
            <a:chOff x="9751021" y="7482161"/>
            <a:chExt cx="3213494" cy="3961245"/>
          </a:xfrm>
        </p:grpSpPr>
        <p:sp>
          <p:nvSpPr>
            <p:cNvPr id="2045" name="Google Shape;2045;p14"/>
            <p:cNvSpPr txBox="1"/>
            <p:nvPr/>
          </p:nvSpPr>
          <p:spPr>
            <a:xfrm rot="-3281435">
              <a:off x="11385456" y="7584121"/>
              <a:ext cx="647760" cy="769368"/>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046" name="Google Shape;2046;p14"/>
            <p:cNvSpPr txBox="1"/>
            <p:nvPr/>
          </p:nvSpPr>
          <p:spPr>
            <a:xfrm rot="-3328259">
              <a:off x="12140040" y="8073690"/>
              <a:ext cx="647821" cy="76948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047" name="Google Shape;2047;p14"/>
            <p:cNvSpPr txBox="1"/>
            <p:nvPr/>
          </p:nvSpPr>
          <p:spPr>
            <a:xfrm rot="-3399348">
              <a:off x="11500739" y="8949182"/>
              <a:ext cx="647846" cy="76957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048" name="Google Shape;2048;p14"/>
            <p:cNvSpPr txBox="1"/>
            <p:nvPr/>
          </p:nvSpPr>
          <p:spPr>
            <a:xfrm rot="-3292913">
              <a:off x="11073749" y="9778885"/>
              <a:ext cx="647703" cy="769556"/>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049" name="Google Shape;2049;p14"/>
            <p:cNvSpPr txBox="1"/>
            <p:nvPr/>
          </p:nvSpPr>
          <p:spPr>
            <a:xfrm rot="-3386306">
              <a:off x="9985138" y="10552332"/>
              <a:ext cx="704915" cy="76939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050" name="Google Shape;2050;p14"/>
            <p:cNvSpPr txBox="1"/>
            <p:nvPr/>
          </p:nvSpPr>
          <p:spPr>
            <a:xfrm rot="-3232167">
              <a:off x="9591024" y="9019372"/>
              <a:ext cx="1506545" cy="36927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051" name="Google Shape;2051;p14"/>
          <p:cNvGrpSpPr/>
          <p:nvPr/>
        </p:nvGrpSpPr>
        <p:grpSpPr>
          <a:xfrm>
            <a:off x="1827936" y="2670594"/>
            <a:ext cx="892708" cy="928516"/>
            <a:chOff x="9751021" y="7482161"/>
            <a:chExt cx="3213494" cy="3961245"/>
          </a:xfrm>
        </p:grpSpPr>
        <p:sp>
          <p:nvSpPr>
            <p:cNvPr id="2052" name="Google Shape;2052;p14"/>
            <p:cNvSpPr txBox="1"/>
            <p:nvPr/>
          </p:nvSpPr>
          <p:spPr>
            <a:xfrm rot="-3281435">
              <a:off x="11385456" y="7584121"/>
              <a:ext cx="647760" cy="769368"/>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053" name="Google Shape;2053;p14"/>
            <p:cNvSpPr txBox="1"/>
            <p:nvPr/>
          </p:nvSpPr>
          <p:spPr>
            <a:xfrm rot="-3328259">
              <a:off x="12140040" y="8073690"/>
              <a:ext cx="647821" cy="76948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054" name="Google Shape;2054;p14"/>
            <p:cNvSpPr txBox="1"/>
            <p:nvPr/>
          </p:nvSpPr>
          <p:spPr>
            <a:xfrm rot="-3399348">
              <a:off x="11500739" y="8949182"/>
              <a:ext cx="647846" cy="76957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055" name="Google Shape;2055;p14"/>
            <p:cNvSpPr txBox="1"/>
            <p:nvPr/>
          </p:nvSpPr>
          <p:spPr>
            <a:xfrm rot="-3292913">
              <a:off x="11073749" y="9778885"/>
              <a:ext cx="647703" cy="769556"/>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056" name="Google Shape;2056;p14"/>
            <p:cNvSpPr txBox="1"/>
            <p:nvPr/>
          </p:nvSpPr>
          <p:spPr>
            <a:xfrm rot="-3386306">
              <a:off x="9985138" y="10552332"/>
              <a:ext cx="704915" cy="76939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057" name="Google Shape;2057;p14"/>
            <p:cNvSpPr txBox="1"/>
            <p:nvPr/>
          </p:nvSpPr>
          <p:spPr>
            <a:xfrm rot="-3232167">
              <a:off x="9591024" y="9019372"/>
              <a:ext cx="1506545" cy="36927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058" name="Google Shape;2058;p14"/>
          <p:cNvGrpSpPr/>
          <p:nvPr/>
        </p:nvGrpSpPr>
        <p:grpSpPr>
          <a:xfrm>
            <a:off x="1120974" y="3511332"/>
            <a:ext cx="892708" cy="928516"/>
            <a:chOff x="9751021" y="7482161"/>
            <a:chExt cx="3213494" cy="3961245"/>
          </a:xfrm>
        </p:grpSpPr>
        <p:sp>
          <p:nvSpPr>
            <p:cNvPr id="2059" name="Google Shape;2059;p14"/>
            <p:cNvSpPr txBox="1"/>
            <p:nvPr/>
          </p:nvSpPr>
          <p:spPr>
            <a:xfrm rot="-3281435">
              <a:off x="11385456" y="7584121"/>
              <a:ext cx="647760" cy="769368"/>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060" name="Google Shape;2060;p14"/>
            <p:cNvSpPr txBox="1"/>
            <p:nvPr/>
          </p:nvSpPr>
          <p:spPr>
            <a:xfrm rot="-3328259">
              <a:off x="12140040" y="8073690"/>
              <a:ext cx="647821" cy="76948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061" name="Google Shape;2061;p14"/>
            <p:cNvSpPr txBox="1"/>
            <p:nvPr/>
          </p:nvSpPr>
          <p:spPr>
            <a:xfrm rot="-3399348">
              <a:off x="11500739" y="8949182"/>
              <a:ext cx="647846" cy="76957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062" name="Google Shape;2062;p14"/>
            <p:cNvSpPr txBox="1"/>
            <p:nvPr/>
          </p:nvSpPr>
          <p:spPr>
            <a:xfrm rot="-3292913">
              <a:off x="11073749" y="9778885"/>
              <a:ext cx="647703" cy="769556"/>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063" name="Google Shape;2063;p14"/>
            <p:cNvSpPr txBox="1"/>
            <p:nvPr/>
          </p:nvSpPr>
          <p:spPr>
            <a:xfrm rot="-3386306">
              <a:off x="9985138" y="10552332"/>
              <a:ext cx="704915" cy="76939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064" name="Google Shape;2064;p14"/>
            <p:cNvSpPr txBox="1"/>
            <p:nvPr/>
          </p:nvSpPr>
          <p:spPr>
            <a:xfrm rot="-3232167">
              <a:off x="9591024" y="9019372"/>
              <a:ext cx="1506545" cy="36927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sp>
        <p:nvSpPr>
          <p:cNvPr id="2065" name="Google Shape;2065;p14"/>
          <p:cNvSpPr txBox="1"/>
          <p:nvPr/>
        </p:nvSpPr>
        <p:spPr>
          <a:xfrm>
            <a:off x="2510890" y="1241624"/>
            <a:ext cx="3327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0" i="0" lang="en" sz="500" u="none" cap="none" strike="noStrike">
                <a:solidFill>
                  <a:schemeClr val="dk1"/>
                </a:solidFill>
                <a:latin typeface="Calibri"/>
                <a:ea typeface="Calibri"/>
                <a:cs typeface="Calibri"/>
                <a:sym typeface="Calibri"/>
              </a:rPr>
              <a:t>Tech Suite</a:t>
            </a:r>
            <a:endParaRPr/>
          </a:p>
        </p:txBody>
      </p:sp>
      <p:sp>
        <p:nvSpPr>
          <p:cNvPr id="2066" name="Google Shape;2066;p14"/>
          <p:cNvSpPr txBox="1"/>
          <p:nvPr/>
        </p:nvSpPr>
        <p:spPr>
          <a:xfrm>
            <a:off x="2754592" y="938053"/>
            <a:ext cx="3327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0" i="0" lang="en" sz="500" u="none" cap="none" strike="noStrike">
                <a:solidFill>
                  <a:schemeClr val="dk1"/>
                </a:solidFill>
                <a:latin typeface="Calibri"/>
                <a:ea typeface="Calibri"/>
                <a:cs typeface="Calibri"/>
                <a:sym typeface="Calibri"/>
              </a:rPr>
              <a:t>Tech Suite</a:t>
            </a:r>
            <a:endParaRPr/>
          </a:p>
        </p:txBody>
      </p:sp>
      <p:sp>
        <p:nvSpPr>
          <p:cNvPr id="2067" name="Google Shape;2067;p14"/>
          <p:cNvSpPr txBox="1"/>
          <p:nvPr/>
        </p:nvSpPr>
        <p:spPr>
          <a:xfrm rot="-2955086">
            <a:off x="219484" y="3242098"/>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301</a:t>
            </a:r>
            <a:endParaRPr/>
          </a:p>
        </p:txBody>
      </p:sp>
      <p:sp>
        <p:nvSpPr>
          <p:cNvPr id="2068" name="Google Shape;2068;p14"/>
          <p:cNvSpPr txBox="1"/>
          <p:nvPr/>
        </p:nvSpPr>
        <p:spPr>
          <a:xfrm rot="-2955086">
            <a:off x="916816" y="2384536"/>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303</a:t>
            </a:r>
            <a:endParaRPr/>
          </a:p>
        </p:txBody>
      </p:sp>
      <p:sp>
        <p:nvSpPr>
          <p:cNvPr id="2069" name="Google Shape;2069;p14"/>
          <p:cNvSpPr txBox="1"/>
          <p:nvPr/>
        </p:nvSpPr>
        <p:spPr>
          <a:xfrm rot="-2955086">
            <a:off x="1625927" y="1517671"/>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305</a:t>
            </a:r>
            <a:endParaRPr/>
          </a:p>
        </p:txBody>
      </p:sp>
      <p:sp>
        <p:nvSpPr>
          <p:cNvPr id="2070" name="Google Shape;2070;p14"/>
          <p:cNvSpPr txBox="1"/>
          <p:nvPr/>
        </p:nvSpPr>
        <p:spPr>
          <a:xfrm rot="-2955086">
            <a:off x="1671762" y="4080749"/>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302</a:t>
            </a:r>
            <a:endParaRPr/>
          </a:p>
        </p:txBody>
      </p:sp>
      <p:sp>
        <p:nvSpPr>
          <p:cNvPr id="2071" name="Google Shape;2071;p14"/>
          <p:cNvSpPr txBox="1"/>
          <p:nvPr/>
        </p:nvSpPr>
        <p:spPr>
          <a:xfrm rot="-2955086">
            <a:off x="2369094" y="3223187"/>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304</a:t>
            </a:r>
            <a:endParaRPr/>
          </a:p>
        </p:txBody>
      </p:sp>
      <p:sp>
        <p:nvSpPr>
          <p:cNvPr id="2072" name="Google Shape;2072;p14"/>
          <p:cNvSpPr txBox="1"/>
          <p:nvPr/>
        </p:nvSpPr>
        <p:spPr>
          <a:xfrm rot="-2955086">
            <a:off x="3078205" y="2356322"/>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306</a:t>
            </a:r>
            <a:endParaRPr/>
          </a:p>
        </p:txBody>
      </p:sp>
      <p:sp>
        <p:nvSpPr>
          <p:cNvPr id="2073" name="Google Shape;2073;p14"/>
          <p:cNvSpPr txBox="1"/>
          <p:nvPr/>
        </p:nvSpPr>
        <p:spPr>
          <a:xfrm>
            <a:off x="3812080" y="237183"/>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311</a:t>
            </a:r>
            <a:endParaRPr/>
          </a:p>
        </p:txBody>
      </p:sp>
      <p:sp>
        <p:nvSpPr>
          <p:cNvPr id="2074" name="Google Shape;2074;p14"/>
          <p:cNvSpPr txBox="1"/>
          <p:nvPr/>
        </p:nvSpPr>
        <p:spPr>
          <a:xfrm>
            <a:off x="5098138" y="237183"/>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313</a:t>
            </a:r>
            <a:endParaRPr/>
          </a:p>
        </p:txBody>
      </p:sp>
      <p:sp>
        <p:nvSpPr>
          <p:cNvPr id="2075" name="Google Shape;2075;p14"/>
          <p:cNvSpPr txBox="1"/>
          <p:nvPr/>
        </p:nvSpPr>
        <p:spPr>
          <a:xfrm>
            <a:off x="6365309" y="227409"/>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315</a:t>
            </a:r>
            <a:endParaRPr/>
          </a:p>
        </p:txBody>
      </p:sp>
      <p:sp>
        <p:nvSpPr>
          <p:cNvPr id="2076" name="Google Shape;2076;p14"/>
          <p:cNvSpPr txBox="1"/>
          <p:nvPr/>
        </p:nvSpPr>
        <p:spPr>
          <a:xfrm>
            <a:off x="7579747" y="227409"/>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317</a:t>
            </a:r>
            <a:endParaRPr/>
          </a:p>
        </p:txBody>
      </p:sp>
      <p:sp>
        <p:nvSpPr>
          <p:cNvPr id="2077" name="Google Shape;2077;p14"/>
          <p:cNvSpPr txBox="1"/>
          <p:nvPr/>
        </p:nvSpPr>
        <p:spPr>
          <a:xfrm>
            <a:off x="4145455" y="1764130"/>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312</a:t>
            </a:r>
            <a:endParaRPr/>
          </a:p>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RA</a:t>
            </a:r>
            <a:endParaRPr/>
          </a:p>
        </p:txBody>
      </p:sp>
      <p:sp>
        <p:nvSpPr>
          <p:cNvPr id="2078" name="Google Shape;2078;p14"/>
          <p:cNvSpPr txBox="1"/>
          <p:nvPr/>
        </p:nvSpPr>
        <p:spPr>
          <a:xfrm>
            <a:off x="5119351" y="1767104"/>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314</a:t>
            </a:r>
            <a:endParaRPr/>
          </a:p>
        </p:txBody>
      </p:sp>
      <p:sp>
        <p:nvSpPr>
          <p:cNvPr id="2079" name="Google Shape;2079;p14"/>
          <p:cNvSpPr txBox="1"/>
          <p:nvPr/>
        </p:nvSpPr>
        <p:spPr>
          <a:xfrm>
            <a:off x="6386522" y="1757330"/>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316</a:t>
            </a:r>
            <a:endParaRPr/>
          </a:p>
        </p:txBody>
      </p:sp>
      <p:sp>
        <p:nvSpPr>
          <p:cNvPr id="2080" name="Google Shape;2080;p14"/>
          <p:cNvSpPr txBox="1"/>
          <p:nvPr/>
        </p:nvSpPr>
        <p:spPr>
          <a:xfrm>
            <a:off x="6785997" y="2057596"/>
            <a:ext cx="391500" cy="3390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324</a:t>
            </a:r>
            <a:br>
              <a:rPr b="0" i="0" lang="en" sz="1300" u="none" cap="none" strike="noStrike">
                <a:solidFill>
                  <a:srgbClr val="C00000"/>
                </a:solidFill>
                <a:latin typeface="Calibri"/>
                <a:ea typeface="Calibri"/>
                <a:cs typeface="Calibri"/>
                <a:sym typeface="Calibri"/>
              </a:rPr>
            </a:br>
            <a:r>
              <a:rPr b="0" i="0" lang="en" sz="1100" u="none" cap="none" strike="noStrike">
                <a:solidFill>
                  <a:srgbClr val="C00000"/>
                </a:solidFill>
                <a:latin typeface="Calibri"/>
                <a:ea typeface="Calibri"/>
                <a:cs typeface="Calibri"/>
                <a:sym typeface="Calibri"/>
              </a:rPr>
              <a:t>(ADA)</a:t>
            </a:r>
            <a:endParaRPr/>
          </a:p>
        </p:txBody>
      </p:sp>
      <p:sp>
        <p:nvSpPr>
          <p:cNvPr id="2081" name="Google Shape;2081;p14"/>
          <p:cNvSpPr txBox="1"/>
          <p:nvPr/>
        </p:nvSpPr>
        <p:spPr>
          <a:xfrm>
            <a:off x="8688917" y="1954758"/>
            <a:ext cx="391500" cy="3390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323</a:t>
            </a:r>
            <a:br>
              <a:rPr b="0" i="0" lang="en" sz="1300" u="none" cap="none" strike="noStrike">
                <a:solidFill>
                  <a:srgbClr val="C00000"/>
                </a:solidFill>
                <a:latin typeface="Calibri"/>
                <a:ea typeface="Calibri"/>
                <a:cs typeface="Calibri"/>
                <a:sym typeface="Calibri"/>
              </a:rPr>
            </a:br>
            <a:r>
              <a:rPr b="0" i="0" lang="en" sz="1100" u="none" cap="none" strike="noStrike">
                <a:solidFill>
                  <a:srgbClr val="C00000"/>
                </a:solidFill>
                <a:latin typeface="Calibri"/>
                <a:ea typeface="Calibri"/>
                <a:cs typeface="Calibri"/>
                <a:sym typeface="Calibri"/>
              </a:rPr>
              <a:t>(ADA)</a:t>
            </a:r>
            <a:endParaRPr/>
          </a:p>
        </p:txBody>
      </p:sp>
      <p:sp>
        <p:nvSpPr>
          <p:cNvPr id="2082" name="Google Shape;2082;p14"/>
          <p:cNvSpPr txBox="1"/>
          <p:nvPr/>
        </p:nvSpPr>
        <p:spPr>
          <a:xfrm>
            <a:off x="8699500" y="1258242"/>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321</a:t>
            </a:r>
            <a:endParaRPr/>
          </a:p>
        </p:txBody>
      </p:sp>
      <p:sp>
        <p:nvSpPr>
          <p:cNvPr id="2083" name="Google Shape;2083;p14"/>
          <p:cNvSpPr txBox="1"/>
          <p:nvPr/>
        </p:nvSpPr>
        <p:spPr>
          <a:xfrm>
            <a:off x="6807164" y="3895430"/>
            <a:ext cx="3549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328</a:t>
            </a:r>
            <a:endParaRPr/>
          </a:p>
        </p:txBody>
      </p:sp>
      <p:sp>
        <p:nvSpPr>
          <p:cNvPr id="2084" name="Google Shape;2084;p14"/>
          <p:cNvSpPr txBox="1"/>
          <p:nvPr/>
        </p:nvSpPr>
        <p:spPr>
          <a:xfrm>
            <a:off x="2796417" y="2600826"/>
            <a:ext cx="4421400" cy="7791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Faraday Hall</a:t>
            </a:r>
            <a:endParaRPr/>
          </a:p>
          <a:p>
            <a:pPr indent="0" lvl="0" marL="0" marR="0" rtl="0" algn="ctr">
              <a:lnSpc>
                <a:spcPct val="100000"/>
              </a:lnSpc>
              <a:spcBef>
                <a:spcPts val="0"/>
              </a:spcBef>
              <a:spcAft>
                <a:spcPts val="0"/>
              </a:spcAft>
              <a:buClr>
                <a:schemeClr val="dk1"/>
              </a:buClr>
              <a:buSzPts val="475"/>
              <a:buFont typeface="Calibri"/>
              <a:buNone/>
            </a:pPr>
            <a:r>
              <a:rPr b="1" i="0" lang="en" sz="1900" u="none" cap="none" strike="noStrike">
                <a:solidFill>
                  <a:schemeClr val="dk1"/>
                </a:solidFill>
                <a:latin typeface="Calibri"/>
                <a:ea typeface="Calibri"/>
                <a:cs typeface="Calibri"/>
                <a:sym typeface="Calibri"/>
              </a:rPr>
              <a:t>3</a:t>
            </a:r>
            <a:r>
              <a:rPr b="1" baseline="30000" i="0" lang="en" sz="1900" u="none" cap="none" strike="noStrike">
                <a:solidFill>
                  <a:schemeClr val="dk1"/>
                </a:solidFill>
                <a:latin typeface="Calibri"/>
                <a:ea typeface="Calibri"/>
                <a:cs typeface="Calibri"/>
                <a:sym typeface="Calibri"/>
              </a:rPr>
              <a:t>rd</a:t>
            </a:r>
            <a:r>
              <a:rPr b="1" i="0" lang="en" sz="1900" u="none" cap="none" strike="noStrike">
                <a:solidFill>
                  <a:schemeClr val="dk1"/>
                </a:solidFill>
                <a:latin typeface="Calibri"/>
                <a:ea typeface="Calibri"/>
                <a:cs typeface="Calibri"/>
                <a:sym typeface="Calibri"/>
              </a:rPr>
              <a:t> floor</a:t>
            </a:r>
            <a:endParaRPr/>
          </a:p>
        </p:txBody>
      </p:sp>
      <p:sp>
        <p:nvSpPr>
          <p:cNvPr id="2085" name="Google Shape;2085;p14"/>
          <p:cNvSpPr txBox="1"/>
          <p:nvPr/>
        </p:nvSpPr>
        <p:spPr>
          <a:xfrm>
            <a:off x="8699500" y="4238779"/>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327</a:t>
            </a:r>
            <a:endParaRPr/>
          </a:p>
        </p:txBody>
      </p:sp>
      <p:sp>
        <p:nvSpPr>
          <p:cNvPr id="2086" name="Google Shape;2086;p14"/>
          <p:cNvSpPr txBox="1"/>
          <p:nvPr/>
        </p:nvSpPr>
        <p:spPr>
          <a:xfrm>
            <a:off x="8716652" y="3197832"/>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325</a:t>
            </a:r>
            <a:endParaRPr/>
          </a:p>
        </p:txBody>
      </p:sp>
      <p:sp>
        <p:nvSpPr>
          <p:cNvPr id="2087" name="Google Shape;2087;p14"/>
          <p:cNvSpPr txBox="1"/>
          <p:nvPr/>
        </p:nvSpPr>
        <p:spPr>
          <a:xfrm>
            <a:off x="6797038" y="3182029"/>
            <a:ext cx="3549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326</a:t>
            </a:r>
            <a:endParaRPr/>
          </a:p>
        </p:txBody>
      </p:sp>
      <p:sp>
        <p:nvSpPr>
          <p:cNvPr id="2088" name="Google Shape;2088;p14"/>
          <p:cNvSpPr/>
          <p:nvPr/>
        </p:nvSpPr>
        <p:spPr>
          <a:xfrm rot="1821029">
            <a:off x="761104" y="4426238"/>
            <a:ext cx="499913" cy="175619"/>
          </a:xfrm>
          <a:prstGeom prst="stripedRightArrow">
            <a:avLst>
              <a:gd fmla="val 50000" name="adj1"/>
              <a:gd fmla="val 50000" name="adj2"/>
            </a:avLst>
          </a:prstGeom>
          <a:solidFill>
            <a:srgbClr val="A5A5A5"/>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pic>
        <p:nvPicPr>
          <p:cNvPr id="2089" name="Google Shape;2089;p14"/>
          <p:cNvPicPr preferRelativeResize="0"/>
          <p:nvPr/>
        </p:nvPicPr>
        <p:blipFill rotWithShape="1">
          <a:blip r:embed="rId3">
            <a:alphaModFix/>
          </a:blip>
          <a:srcRect b="0" l="0" r="0" t="0"/>
          <a:stretch/>
        </p:blipFill>
        <p:spPr>
          <a:xfrm>
            <a:off x="146174" y="210832"/>
            <a:ext cx="1419900" cy="330000"/>
          </a:xfrm>
          <a:prstGeom prst="rect">
            <a:avLst/>
          </a:prstGeom>
          <a:noFill/>
          <a:ln>
            <a:noFill/>
          </a:ln>
        </p:spPr>
      </p:pic>
      <p:sp>
        <p:nvSpPr>
          <p:cNvPr id="2090" name="Google Shape;2090;p14"/>
          <p:cNvSpPr txBox="1"/>
          <p:nvPr/>
        </p:nvSpPr>
        <p:spPr>
          <a:xfrm>
            <a:off x="2456069" y="3907793"/>
            <a:ext cx="2496300" cy="1131600"/>
          </a:xfrm>
          <a:prstGeom prst="rect">
            <a:avLst/>
          </a:prstGeom>
          <a:noFill/>
          <a:ln>
            <a:noFill/>
          </a:ln>
          <a:effectLst>
            <a:outerShdw blurRad="50800" rotWithShape="0" algn="t" dir="5400000" dist="38100">
              <a:srgbClr val="000000">
                <a:alpha val="40000"/>
              </a:srgbClr>
            </a:outerShdw>
          </a:effectLst>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75"/>
              <a:buFont typeface="PT Sans"/>
              <a:buNone/>
            </a:pPr>
            <a:r>
              <a:rPr b="1" i="0" lang="en" sz="1500" u="none" cap="none" strike="noStrike">
                <a:solidFill>
                  <a:schemeClr val="dk1"/>
                </a:solidFill>
                <a:latin typeface="PT Sans"/>
                <a:ea typeface="PT Sans"/>
                <a:cs typeface="PT Sans"/>
                <a:sym typeface="PT Sans"/>
              </a:rPr>
              <a:t>A </a:t>
            </a:r>
            <a:r>
              <a:rPr b="0" i="0" lang="en" sz="1500" u="none" cap="none" strike="noStrike">
                <a:solidFill>
                  <a:schemeClr val="dk1"/>
                </a:solidFill>
                <a:latin typeface="PT Sans"/>
                <a:ea typeface="PT Sans"/>
                <a:cs typeface="PT Sans"/>
                <a:sym typeface="PT Sans"/>
              </a:rPr>
              <a:t>=</a:t>
            </a:r>
            <a:r>
              <a:rPr b="1" i="0" lang="en" sz="1500" u="none" cap="none" strike="noStrike">
                <a:solidFill>
                  <a:schemeClr val="dk1"/>
                </a:solidFill>
                <a:latin typeface="PT Sans"/>
                <a:ea typeface="PT Sans"/>
                <a:cs typeface="PT Sans"/>
                <a:sym typeface="PT Sans"/>
              </a:rPr>
              <a:t> </a:t>
            </a:r>
            <a:r>
              <a:rPr b="0" i="0" lang="en" sz="1500" u="none" cap="none" strike="noStrike">
                <a:solidFill>
                  <a:schemeClr val="dk1"/>
                </a:solidFill>
                <a:latin typeface="PT Sans"/>
                <a:ea typeface="PT Sans"/>
                <a:cs typeface="PT Sans"/>
                <a:sym typeface="PT Sans"/>
              </a:rPr>
              <a:t>Bedroom</a:t>
            </a:r>
            <a:endParaRPr/>
          </a:p>
          <a:p>
            <a:pPr indent="0" lvl="0" marL="0" marR="0" rtl="0" algn="l">
              <a:lnSpc>
                <a:spcPct val="100000"/>
              </a:lnSpc>
              <a:spcBef>
                <a:spcPts val="0"/>
              </a:spcBef>
              <a:spcAft>
                <a:spcPts val="0"/>
              </a:spcAft>
              <a:buClr>
                <a:schemeClr val="dk1"/>
              </a:buClr>
              <a:buSzPts val="375"/>
              <a:buFont typeface="PT Sans"/>
              <a:buNone/>
            </a:pPr>
            <a:r>
              <a:rPr b="1" i="0" lang="en" sz="1500" u="none" cap="none" strike="noStrike">
                <a:solidFill>
                  <a:schemeClr val="dk1"/>
                </a:solidFill>
                <a:latin typeface="PT Sans"/>
                <a:ea typeface="PT Sans"/>
                <a:cs typeface="PT Sans"/>
                <a:sym typeface="PT Sans"/>
              </a:rPr>
              <a:t>B</a:t>
            </a:r>
            <a:r>
              <a:rPr b="0" i="0" lang="en" sz="1500" u="none" cap="none" strike="noStrike">
                <a:solidFill>
                  <a:schemeClr val="dk1"/>
                </a:solidFill>
                <a:latin typeface="PT Sans"/>
                <a:ea typeface="PT Sans"/>
                <a:cs typeface="PT Sans"/>
                <a:sym typeface="PT Sans"/>
              </a:rPr>
              <a:t> = Bedroom</a:t>
            </a:r>
            <a:endParaRPr/>
          </a:p>
          <a:p>
            <a:pPr indent="0" lvl="0" marL="0" marR="0" rtl="0" algn="l">
              <a:lnSpc>
                <a:spcPct val="100000"/>
              </a:lnSpc>
              <a:spcBef>
                <a:spcPts val="0"/>
              </a:spcBef>
              <a:spcAft>
                <a:spcPts val="0"/>
              </a:spcAft>
              <a:buClr>
                <a:schemeClr val="dk1"/>
              </a:buClr>
              <a:buSzPts val="375"/>
              <a:buFont typeface="PT Sans"/>
              <a:buNone/>
            </a:pPr>
            <a:r>
              <a:rPr b="1" i="0" lang="en" sz="1500" u="none" cap="none" strike="noStrike">
                <a:solidFill>
                  <a:schemeClr val="dk1"/>
                </a:solidFill>
                <a:latin typeface="PT Sans"/>
                <a:ea typeface="PT Sans"/>
                <a:cs typeface="PT Sans"/>
                <a:sym typeface="PT Sans"/>
              </a:rPr>
              <a:t>C</a:t>
            </a:r>
            <a:r>
              <a:rPr b="0" i="0" lang="en" sz="1500" u="none" cap="none" strike="noStrike">
                <a:solidFill>
                  <a:schemeClr val="dk1"/>
                </a:solidFill>
                <a:latin typeface="PT Sans"/>
                <a:ea typeface="PT Sans"/>
                <a:cs typeface="PT Sans"/>
                <a:sym typeface="PT Sans"/>
              </a:rPr>
              <a:t> = Bedroom</a:t>
            </a:r>
            <a:endParaRPr/>
          </a:p>
          <a:p>
            <a:pPr indent="0" lvl="0" marL="0" marR="0" rtl="0" algn="l">
              <a:lnSpc>
                <a:spcPct val="100000"/>
              </a:lnSpc>
              <a:spcBef>
                <a:spcPts val="0"/>
              </a:spcBef>
              <a:spcAft>
                <a:spcPts val="0"/>
              </a:spcAft>
              <a:buClr>
                <a:schemeClr val="dk1"/>
              </a:buClr>
              <a:buSzPts val="375"/>
              <a:buFont typeface="PT Sans"/>
              <a:buNone/>
            </a:pPr>
            <a:r>
              <a:rPr b="1" i="0" lang="en" sz="1500" u="none" cap="none" strike="noStrike">
                <a:solidFill>
                  <a:schemeClr val="dk1"/>
                </a:solidFill>
                <a:latin typeface="PT Sans"/>
                <a:ea typeface="PT Sans"/>
                <a:cs typeface="PT Sans"/>
                <a:sym typeface="PT Sans"/>
              </a:rPr>
              <a:t>L</a:t>
            </a:r>
            <a:r>
              <a:rPr b="0" i="0" lang="en" sz="1500" u="none" cap="none" strike="noStrike">
                <a:solidFill>
                  <a:schemeClr val="dk1"/>
                </a:solidFill>
                <a:latin typeface="PT Sans"/>
                <a:ea typeface="PT Sans"/>
                <a:cs typeface="PT Sans"/>
                <a:sym typeface="PT Sans"/>
              </a:rPr>
              <a:t> = Living Area</a:t>
            </a:r>
            <a:endParaRPr/>
          </a:p>
          <a:p>
            <a:pPr indent="0" lvl="0" marL="0" marR="0" rtl="0" algn="l">
              <a:lnSpc>
                <a:spcPct val="100000"/>
              </a:lnSpc>
              <a:spcBef>
                <a:spcPts val="0"/>
              </a:spcBef>
              <a:spcAft>
                <a:spcPts val="0"/>
              </a:spcAft>
              <a:buClr>
                <a:schemeClr val="dk1"/>
              </a:buClr>
              <a:buSzPts val="375"/>
              <a:buFont typeface="PT Sans"/>
              <a:buNone/>
            </a:pPr>
            <a:r>
              <a:rPr b="1" i="0" lang="en" sz="1500" u="none" cap="none" strike="noStrike">
                <a:solidFill>
                  <a:schemeClr val="dk1"/>
                </a:solidFill>
                <a:latin typeface="PT Sans"/>
                <a:ea typeface="PT Sans"/>
                <a:cs typeface="PT Sans"/>
                <a:sym typeface="PT Sans"/>
              </a:rPr>
              <a:t>K</a:t>
            </a:r>
            <a:r>
              <a:rPr b="0" i="0" lang="en" sz="1500" u="none" cap="none" strike="noStrike">
                <a:solidFill>
                  <a:schemeClr val="dk1"/>
                </a:solidFill>
                <a:latin typeface="PT Sans"/>
                <a:ea typeface="PT Sans"/>
                <a:cs typeface="PT Sans"/>
                <a:sym typeface="PT Sans"/>
              </a:rPr>
              <a:t> = Kitchen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4" name="Shape 2094"/>
        <p:cNvGrpSpPr/>
        <p:nvPr/>
      </p:nvGrpSpPr>
      <p:grpSpPr>
        <a:xfrm>
          <a:off x="0" y="0"/>
          <a:ext cx="0" cy="0"/>
          <a:chOff x="0" y="0"/>
          <a:chExt cx="0" cy="0"/>
        </a:xfrm>
      </p:grpSpPr>
      <p:sp>
        <p:nvSpPr>
          <p:cNvPr id="2095" name="Google Shape;2095;p15"/>
          <p:cNvSpPr txBox="1"/>
          <p:nvPr/>
        </p:nvSpPr>
        <p:spPr>
          <a:xfrm rot="-3117051">
            <a:off x="552235" y="1575243"/>
            <a:ext cx="1116596" cy="203999"/>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Lancaster St.</a:t>
            </a:r>
            <a:endParaRPr/>
          </a:p>
        </p:txBody>
      </p:sp>
      <p:cxnSp>
        <p:nvCxnSpPr>
          <p:cNvPr id="2096" name="Google Shape;2096;p15"/>
          <p:cNvCxnSpPr/>
          <p:nvPr/>
        </p:nvCxnSpPr>
        <p:spPr>
          <a:xfrm>
            <a:off x="2370667" y="303609"/>
            <a:ext cx="6540600" cy="0"/>
          </a:xfrm>
          <a:prstGeom prst="straightConnector1">
            <a:avLst/>
          </a:prstGeom>
          <a:noFill/>
          <a:ln cap="flat" cmpd="sng" w="9525">
            <a:solidFill>
              <a:srgbClr val="4A7DBA"/>
            </a:solidFill>
            <a:prstDash val="solid"/>
            <a:round/>
            <a:headEnd len="sm" w="sm" type="none"/>
            <a:tailEnd len="sm" w="sm" type="none"/>
          </a:ln>
        </p:spPr>
      </p:cxnSp>
      <p:sp>
        <p:nvSpPr>
          <p:cNvPr id="2097" name="Google Shape;2097;p15"/>
          <p:cNvSpPr txBox="1"/>
          <p:nvPr/>
        </p:nvSpPr>
        <p:spPr>
          <a:xfrm>
            <a:off x="4032250" y="48402"/>
            <a:ext cx="19155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Faraday St.</a:t>
            </a:r>
            <a:endParaRPr/>
          </a:p>
        </p:txBody>
      </p:sp>
      <p:cxnSp>
        <p:nvCxnSpPr>
          <p:cNvPr id="2098" name="Google Shape;2098;p15"/>
          <p:cNvCxnSpPr/>
          <p:nvPr/>
        </p:nvCxnSpPr>
        <p:spPr>
          <a:xfrm>
            <a:off x="8911167" y="303609"/>
            <a:ext cx="0" cy="4714800"/>
          </a:xfrm>
          <a:prstGeom prst="straightConnector1">
            <a:avLst/>
          </a:prstGeom>
          <a:noFill/>
          <a:ln cap="flat" cmpd="sng" w="9525">
            <a:solidFill>
              <a:srgbClr val="4A7DBA"/>
            </a:solidFill>
            <a:prstDash val="solid"/>
            <a:round/>
            <a:headEnd len="sm" w="sm" type="none"/>
            <a:tailEnd len="sm" w="sm" type="none"/>
          </a:ln>
        </p:spPr>
      </p:cxnSp>
      <p:sp>
        <p:nvSpPr>
          <p:cNvPr id="2099" name="Google Shape;2099;p15"/>
          <p:cNvSpPr txBox="1"/>
          <p:nvPr/>
        </p:nvSpPr>
        <p:spPr>
          <a:xfrm rot="5400000">
            <a:off x="8342194" y="2580608"/>
            <a:ext cx="13395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Grove St.</a:t>
            </a:r>
            <a:endParaRPr/>
          </a:p>
        </p:txBody>
      </p:sp>
      <p:cxnSp>
        <p:nvCxnSpPr>
          <p:cNvPr id="2100" name="Google Shape;2100;p15"/>
          <p:cNvCxnSpPr/>
          <p:nvPr/>
        </p:nvCxnSpPr>
        <p:spPr>
          <a:xfrm flipH="1" rot="10800000">
            <a:off x="0" y="303563"/>
            <a:ext cx="1905000" cy="2482500"/>
          </a:xfrm>
          <a:prstGeom prst="straightConnector1">
            <a:avLst/>
          </a:prstGeom>
          <a:noFill/>
          <a:ln cap="flat" cmpd="sng" w="9525">
            <a:solidFill>
              <a:srgbClr val="4A7DBA"/>
            </a:solidFill>
            <a:prstDash val="solid"/>
            <a:round/>
            <a:headEnd len="sm" w="sm" type="none"/>
            <a:tailEnd len="sm" w="sm" type="none"/>
          </a:ln>
        </p:spPr>
      </p:cxnSp>
      <p:sp>
        <p:nvSpPr>
          <p:cNvPr id="2101" name="Google Shape;2101;p15"/>
          <p:cNvSpPr/>
          <p:nvPr/>
        </p:nvSpPr>
        <p:spPr>
          <a:xfrm rot="1822330">
            <a:off x="1853112" y="2678049"/>
            <a:ext cx="587997" cy="1104183"/>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02" name="Google Shape;2102;p15"/>
          <p:cNvSpPr/>
          <p:nvPr/>
        </p:nvSpPr>
        <p:spPr>
          <a:xfrm rot="1822330">
            <a:off x="446820" y="3168867"/>
            <a:ext cx="587997" cy="1104183"/>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03" name="Google Shape;2103;p15"/>
          <p:cNvSpPr/>
          <p:nvPr/>
        </p:nvSpPr>
        <p:spPr>
          <a:xfrm rot="1822330">
            <a:off x="1874279" y="1446657"/>
            <a:ext cx="587997" cy="1104183"/>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04" name="Google Shape;2104;p15"/>
          <p:cNvSpPr/>
          <p:nvPr/>
        </p:nvSpPr>
        <p:spPr>
          <a:xfrm>
            <a:off x="7069667" y="3952592"/>
            <a:ext cx="656100" cy="458700"/>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05" name="Google Shape;2105;p15"/>
          <p:cNvSpPr/>
          <p:nvPr/>
        </p:nvSpPr>
        <p:spPr>
          <a:xfrm>
            <a:off x="7895167" y="1291377"/>
            <a:ext cx="669300" cy="448200"/>
          </a:xfrm>
          <a:prstGeom prst="rect">
            <a:avLst/>
          </a:prstGeom>
          <a:solidFill>
            <a:srgbClr val="BFBFBF"/>
          </a:solidFill>
          <a:ln cap="flat" cmpd="sng" w="25400">
            <a:solidFill>
              <a:srgbClr val="BFBFBF"/>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06" name="Google Shape;2106;p15"/>
          <p:cNvSpPr/>
          <p:nvPr/>
        </p:nvSpPr>
        <p:spPr>
          <a:xfrm>
            <a:off x="7900458" y="2893219"/>
            <a:ext cx="672000" cy="10536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07" name="Google Shape;2107;p15"/>
          <p:cNvSpPr/>
          <p:nvPr/>
        </p:nvSpPr>
        <p:spPr>
          <a:xfrm>
            <a:off x="7069667" y="1761532"/>
            <a:ext cx="656100" cy="11316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08" name="Google Shape;2108;p15"/>
          <p:cNvSpPr/>
          <p:nvPr/>
        </p:nvSpPr>
        <p:spPr>
          <a:xfrm>
            <a:off x="5820833" y="594747"/>
            <a:ext cx="1248900" cy="5544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09" name="Google Shape;2109;p15"/>
          <p:cNvSpPr/>
          <p:nvPr/>
        </p:nvSpPr>
        <p:spPr>
          <a:xfrm>
            <a:off x="4550833" y="1296879"/>
            <a:ext cx="1269900" cy="560400"/>
          </a:xfrm>
          <a:prstGeom prst="rect">
            <a:avLst/>
          </a:prstGeom>
          <a:solidFill>
            <a:srgbClr val="BFBFBF"/>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10" name="Google Shape;2110;p15"/>
          <p:cNvSpPr/>
          <p:nvPr/>
        </p:nvSpPr>
        <p:spPr>
          <a:xfrm>
            <a:off x="3280833" y="607219"/>
            <a:ext cx="1269900" cy="517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111" name="Google Shape;2111;p15"/>
          <p:cNvCxnSpPr/>
          <p:nvPr/>
        </p:nvCxnSpPr>
        <p:spPr>
          <a:xfrm flipH="1">
            <a:off x="254000" y="4179094"/>
            <a:ext cx="190500" cy="232200"/>
          </a:xfrm>
          <a:prstGeom prst="straightConnector1">
            <a:avLst/>
          </a:prstGeom>
          <a:noFill/>
          <a:ln cap="flat" cmpd="sng" w="76200">
            <a:solidFill>
              <a:schemeClr val="dk1"/>
            </a:solidFill>
            <a:prstDash val="solid"/>
            <a:round/>
            <a:headEnd len="sm" w="sm" type="none"/>
            <a:tailEnd len="sm" w="sm" type="none"/>
          </a:ln>
        </p:spPr>
      </p:cxnSp>
      <p:cxnSp>
        <p:nvCxnSpPr>
          <p:cNvPr id="2112" name="Google Shape;2112;p15"/>
          <p:cNvCxnSpPr/>
          <p:nvPr/>
        </p:nvCxnSpPr>
        <p:spPr>
          <a:xfrm>
            <a:off x="254000" y="4411266"/>
            <a:ext cx="888900" cy="482100"/>
          </a:xfrm>
          <a:prstGeom prst="straightConnector1">
            <a:avLst/>
          </a:prstGeom>
          <a:noFill/>
          <a:ln cap="flat" cmpd="sng" w="76200">
            <a:solidFill>
              <a:schemeClr val="dk1"/>
            </a:solidFill>
            <a:prstDash val="solid"/>
            <a:round/>
            <a:headEnd len="sm" w="sm" type="none"/>
            <a:tailEnd len="sm" w="sm" type="none"/>
          </a:ln>
        </p:spPr>
      </p:cxnSp>
      <p:cxnSp>
        <p:nvCxnSpPr>
          <p:cNvPr id="2113" name="Google Shape;2113;p15"/>
          <p:cNvCxnSpPr/>
          <p:nvPr/>
        </p:nvCxnSpPr>
        <p:spPr>
          <a:xfrm flipH="1" rot="10800000">
            <a:off x="1143000" y="1857469"/>
            <a:ext cx="2518800" cy="3036000"/>
          </a:xfrm>
          <a:prstGeom prst="straightConnector1">
            <a:avLst/>
          </a:prstGeom>
          <a:noFill/>
          <a:ln cap="flat" cmpd="sng" w="76200">
            <a:solidFill>
              <a:schemeClr val="dk1"/>
            </a:solidFill>
            <a:prstDash val="solid"/>
            <a:round/>
            <a:headEnd len="sm" w="sm" type="none"/>
            <a:tailEnd len="sm" w="sm" type="none"/>
          </a:ln>
        </p:spPr>
      </p:cxnSp>
      <p:cxnSp>
        <p:nvCxnSpPr>
          <p:cNvPr id="2114" name="Google Shape;2114;p15"/>
          <p:cNvCxnSpPr/>
          <p:nvPr/>
        </p:nvCxnSpPr>
        <p:spPr>
          <a:xfrm flipH="1" rot="10800000">
            <a:off x="82586" y="861300"/>
            <a:ext cx="2624700" cy="3139200"/>
          </a:xfrm>
          <a:prstGeom prst="straightConnector1">
            <a:avLst/>
          </a:prstGeom>
          <a:noFill/>
          <a:ln cap="flat" cmpd="sng" w="76200">
            <a:solidFill>
              <a:schemeClr val="dk1"/>
            </a:solidFill>
            <a:prstDash val="solid"/>
            <a:round/>
            <a:headEnd len="sm" w="sm" type="none"/>
            <a:tailEnd len="sm" w="sm" type="none"/>
          </a:ln>
        </p:spPr>
      </p:cxnSp>
      <p:cxnSp>
        <p:nvCxnSpPr>
          <p:cNvPr id="2115" name="Google Shape;2115;p15"/>
          <p:cNvCxnSpPr/>
          <p:nvPr/>
        </p:nvCxnSpPr>
        <p:spPr>
          <a:xfrm>
            <a:off x="2963333" y="1821656"/>
            <a:ext cx="507900" cy="249900"/>
          </a:xfrm>
          <a:prstGeom prst="straightConnector1">
            <a:avLst/>
          </a:prstGeom>
          <a:noFill/>
          <a:ln cap="flat" cmpd="sng" w="57150">
            <a:solidFill>
              <a:schemeClr val="dk1"/>
            </a:solidFill>
            <a:prstDash val="solid"/>
            <a:round/>
            <a:headEnd len="sm" w="sm" type="none"/>
            <a:tailEnd len="sm" w="sm" type="none"/>
          </a:ln>
        </p:spPr>
      </p:cxnSp>
      <p:sp>
        <p:nvSpPr>
          <p:cNvPr id="2116" name="Google Shape;2116;p15"/>
          <p:cNvSpPr/>
          <p:nvPr/>
        </p:nvSpPr>
        <p:spPr>
          <a:xfrm rot="1704711">
            <a:off x="3224127" y="1734768"/>
            <a:ext cx="303905" cy="255004"/>
          </a:xfrm>
          <a:prstGeom prst="stripedRightArrow">
            <a:avLst>
              <a:gd fmla="val 39526" name="adj1"/>
              <a:gd fmla="val 38809" name="adj2"/>
            </a:avLst>
          </a:prstGeom>
          <a:solidFill>
            <a:srgbClr val="7F7F7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117" name="Google Shape;2117;p15"/>
          <p:cNvCxnSpPr/>
          <p:nvPr/>
        </p:nvCxnSpPr>
        <p:spPr>
          <a:xfrm>
            <a:off x="2455333" y="1163160"/>
            <a:ext cx="507900" cy="289500"/>
          </a:xfrm>
          <a:prstGeom prst="straightConnector1">
            <a:avLst/>
          </a:prstGeom>
          <a:noFill/>
          <a:ln cap="flat" cmpd="sng" w="76200">
            <a:solidFill>
              <a:schemeClr val="dk1"/>
            </a:solidFill>
            <a:prstDash val="solid"/>
            <a:round/>
            <a:headEnd len="sm" w="sm" type="none"/>
            <a:tailEnd len="sm" w="sm" type="none"/>
          </a:ln>
        </p:spPr>
      </p:cxnSp>
      <p:cxnSp>
        <p:nvCxnSpPr>
          <p:cNvPr id="2118" name="Google Shape;2118;p15"/>
          <p:cNvCxnSpPr/>
          <p:nvPr/>
        </p:nvCxnSpPr>
        <p:spPr>
          <a:xfrm>
            <a:off x="2243667" y="1410891"/>
            <a:ext cx="529200" cy="294600"/>
          </a:xfrm>
          <a:prstGeom prst="straightConnector1">
            <a:avLst/>
          </a:prstGeom>
          <a:noFill/>
          <a:ln cap="flat" cmpd="sng" w="76200">
            <a:solidFill>
              <a:schemeClr val="dk1"/>
            </a:solidFill>
            <a:prstDash val="solid"/>
            <a:round/>
            <a:headEnd len="sm" w="sm" type="none"/>
            <a:tailEnd len="sm" w="sm" type="none"/>
          </a:ln>
        </p:spPr>
      </p:cxnSp>
      <p:cxnSp>
        <p:nvCxnSpPr>
          <p:cNvPr id="2119" name="Google Shape;2119;p15"/>
          <p:cNvCxnSpPr/>
          <p:nvPr/>
        </p:nvCxnSpPr>
        <p:spPr>
          <a:xfrm>
            <a:off x="3280833" y="1607344"/>
            <a:ext cx="423300" cy="238200"/>
          </a:xfrm>
          <a:prstGeom prst="straightConnector1">
            <a:avLst/>
          </a:prstGeom>
          <a:noFill/>
          <a:ln cap="flat" cmpd="sng" w="76200">
            <a:solidFill>
              <a:schemeClr val="dk1"/>
            </a:solidFill>
            <a:prstDash val="solid"/>
            <a:round/>
            <a:headEnd len="sm" w="sm" type="none"/>
            <a:tailEnd len="sm" w="sm" type="none"/>
          </a:ln>
        </p:spPr>
      </p:cxnSp>
      <p:sp>
        <p:nvSpPr>
          <p:cNvPr id="2120" name="Google Shape;2120;p15"/>
          <p:cNvSpPr/>
          <p:nvPr/>
        </p:nvSpPr>
        <p:spPr>
          <a:xfrm>
            <a:off x="3586836" y="1339453"/>
            <a:ext cx="307800" cy="267900"/>
          </a:xfrm>
          <a:prstGeom prst="bevel">
            <a:avLst>
              <a:gd fmla="val 12500" name="adj"/>
            </a:avLst>
          </a:prstGeom>
          <a:noFill/>
          <a:ln cap="flat" cmpd="sng" w="5715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121" name="Google Shape;2121;p15"/>
          <p:cNvCxnSpPr/>
          <p:nvPr/>
        </p:nvCxnSpPr>
        <p:spPr>
          <a:xfrm>
            <a:off x="3586836" y="1339453"/>
            <a:ext cx="307800" cy="267900"/>
          </a:xfrm>
          <a:prstGeom prst="straightConnector1">
            <a:avLst/>
          </a:prstGeom>
          <a:noFill/>
          <a:ln cap="flat" cmpd="sng" w="57150">
            <a:solidFill>
              <a:schemeClr val="dk1"/>
            </a:solidFill>
            <a:prstDash val="solid"/>
            <a:round/>
            <a:headEnd len="sm" w="sm" type="none"/>
            <a:tailEnd len="sm" w="sm" type="none"/>
          </a:ln>
        </p:spPr>
      </p:cxnSp>
      <p:cxnSp>
        <p:nvCxnSpPr>
          <p:cNvPr id="2122" name="Google Shape;2122;p15"/>
          <p:cNvCxnSpPr/>
          <p:nvPr/>
        </p:nvCxnSpPr>
        <p:spPr>
          <a:xfrm flipH="1" rot="10800000">
            <a:off x="3586836" y="1357444"/>
            <a:ext cx="307800" cy="249900"/>
          </a:xfrm>
          <a:prstGeom prst="straightConnector1">
            <a:avLst/>
          </a:prstGeom>
          <a:noFill/>
          <a:ln cap="flat" cmpd="sng" w="57150">
            <a:solidFill>
              <a:schemeClr val="dk1"/>
            </a:solidFill>
            <a:prstDash val="solid"/>
            <a:round/>
            <a:headEnd len="sm" w="sm" type="none"/>
            <a:tailEnd len="sm" w="sm" type="none"/>
          </a:ln>
        </p:spPr>
      </p:cxnSp>
      <p:cxnSp>
        <p:nvCxnSpPr>
          <p:cNvPr id="2123" name="Google Shape;2123;p15"/>
          <p:cNvCxnSpPr/>
          <p:nvPr/>
        </p:nvCxnSpPr>
        <p:spPr>
          <a:xfrm>
            <a:off x="2709333" y="857250"/>
            <a:ext cx="571500" cy="0"/>
          </a:xfrm>
          <a:prstGeom prst="straightConnector1">
            <a:avLst/>
          </a:prstGeom>
          <a:noFill/>
          <a:ln cap="flat" cmpd="sng" w="76200">
            <a:solidFill>
              <a:schemeClr val="dk1"/>
            </a:solidFill>
            <a:prstDash val="solid"/>
            <a:round/>
            <a:headEnd len="sm" w="sm" type="none"/>
            <a:tailEnd len="sm" w="sm" type="none"/>
          </a:ln>
        </p:spPr>
      </p:cxnSp>
      <p:cxnSp>
        <p:nvCxnSpPr>
          <p:cNvPr id="2124" name="Google Shape;2124;p15"/>
          <p:cNvCxnSpPr/>
          <p:nvPr/>
        </p:nvCxnSpPr>
        <p:spPr>
          <a:xfrm rot="10800000">
            <a:off x="3280833" y="589387"/>
            <a:ext cx="0" cy="537600"/>
          </a:xfrm>
          <a:prstGeom prst="straightConnector1">
            <a:avLst/>
          </a:prstGeom>
          <a:noFill/>
          <a:ln cap="flat" cmpd="sng" w="76200">
            <a:solidFill>
              <a:schemeClr val="dk1"/>
            </a:solidFill>
            <a:prstDash val="solid"/>
            <a:round/>
            <a:headEnd len="sm" w="sm" type="none"/>
            <a:tailEnd len="sm" w="sm" type="none"/>
          </a:ln>
        </p:spPr>
      </p:cxnSp>
      <p:cxnSp>
        <p:nvCxnSpPr>
          <p:cNvPr id="2125" name="Google Shape;2125;p15"/>
          <p:cNvCxnSpPr/>
          <p:nvPr/>
        </p:nvCxnSpPr>
        <p:spPr>
          <a:xfrm>
            <a:off x="3280833" y="589359"/>
            <a:ext cx="5079900" cy="0"/>
          </a:xfrm>
          <a:prstGeom prst="straightConnector1">
            <a:avLst/>
          </a:prstGeom>
          <a:noFill/>
          <a:ln cap="flat" cmpd="sng" w="76200">
            <a:solidFill>
              <a:schemeClr val="dk1"/>
            </a:solidFill>
            <a:prstDash val="solid"/>
            <a:round/>
            <a:headEnd len="sm" w="sm" type="none"/>
            <a:tailEnd len="sm" w="sm" type="none"/>
          </a:ln>
        </p:spPr>
      </p:cxnSp>
      <p:cxnSp>
        <p:nvCxnSpPr>
          <p:cNvPr id="2126" name="Google Shape;2126;p15"/>
          <p:cNvCxnSpPr/>
          <p:nvPr/>
        </p:nvCxnSpPr>
        <p:spPr>
          <a:xfrm>
            <a:off x="4550833" y="589359"/>
            <a:ext cx="0" cy="537600"/>
          </a:xfrm>
          <a:prstGeom prst="straightConnector1">
            <a:avLst/>
          </a:prstGeom>
          <a:noFill/>
          <a:ln cap="flat" cmpd="sng" w="76200">
            <a:solidFill>
              <a:schemeClr val="dk1"/>
            </a:solidFill>
            <a:prstDash val="solid"/>
            <a:round/>
            <a:headEnd len="sm" w="sm" type="none"/>
            <a:tailEnd len="sm" w="sm" type="none"/>
          </a:ln>
        </p:spPr>
      </p:cxnSp>
      <p:cxnSp>
        <p:nvCxnSpPr>
          <p:cNvPr id="2127" name="Google Shape;2127;p15"/>
          <p:cNvCxnSpPr/>
          <p:nvPr/>
        </p:nvCxnSpPr>
        <p:spPr>
          <a:xfrm>
            <a:off x="3661833" y="589359"/>
            <a:ext cx="0" cy="286800"/>
          </a:xfrm>
          <a:prstGeom prst="straightConnector1">
            <a:avLst/>
          </a:prstGeom>
          <a:noFill/>
          <a:ln cap="flat" cmpd="sng" w="57150">
            <a:solidFill>
              <a:schemeClr val="dk1"/>
            </a:solidFill>
            <a:prstDash val="solid"/>
            <a:round/>
            <a:headEnd len="sm" w="sm" type="none"/>
            <a:tailEnd len="sm" w="sm" type="none"/>
          </a:ln>
        </p:spPr>
      </p:cxnSp>
      <p:cxnSp>
        <p:nvCxnSpPr>
          <p:cNvPr id="2128" name="Google Shape;2128;p15"/>
          <p:cNvCxnSpPr/>
          <p:nvPr/>
        </p:nvCxnSpPr>
        <p:spPr>
          <a:xfrm>
            <a:off x="3915833" y="589359"/>
            <a:ext cx="0" cy="286800"/>
          </a:xfrm>
          <a:prstGeom prst="straightConnector1">
            <a:avLst/>
          </a:prstGeom>
          <a:noFill/>
          <a:ln cap="flat" cmpd="sng" w="57150">
            <a:solidFill>
              <a:schemeClr val="dk1"/>
            </a:solidFill>
            <a:prstDash val="solid"/>
            <a:round/>
            <a:headEnd len="sm" w="sm" type="none"/>
            <a:tailEnd len="sm" w="sm" type="none"/>
          </a:ln>
        </p:spPr>
      </p:cxnSp>
      <p:cxnSp>
        <p:nvCxnSpPr>
          <p:cNvPr id="2129" name="Google Shape;2129;p15"/>
          <p:cNvCxnSpPr/>
          <p:nvPr/>
        </p:nvCxnSpPr>
        <p:spPr>
          <a:xfrm>
            <a:off x="4169833" y="589359"/>
            <a:ext cx="0" cy="286800"/>
          </a:xfrm>
          <a:prstGeom prst="straightConnector1">
            <a:avLst/>
          </a:prstGeom>
          <a:noFill/>
          <a:ln cap="flat" cmpd="sng" w="57150">
            <a:solidFill>
              <a:schemeClr val="dk1"/>
            </a:solidFill>
            <a:prstDash val="solid"/>
            <a:round/>
            <a:headEnd len="sm" w="sm" type="none"/>
            <a:tailEnd len="sm" w="sm" type="none"/>
          </a:ln>
        </p:spPr>
      </p:cxnSp>
      <p:sp>
        <p:nvSpPr>
          <p:cNvPr id="2130" name="Google Shape;2130;p15"/>
          <p:cNvSpPr txBox="1"/>
          <p:nvPr/>
        </p:nvSpPr>
        <p:spPr>
          <a:xfrm>
            <a:off x="4635500" y="158838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131" name="Google Shape;2131;p15"/>
          <p:cNvSpPr txBox="1"/>
          <p:nvPr/>
        </p:nvSpPr>
        <p:spPr>
          <a:xfrm>
            <a:off x="4635500" y="66079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132" name="Google Shape;2132;p15"/>
          <p:cNvSpPr txBox="1"/>
          <p:nvPr/>
        </p:nvSpPr>
        <p:spPr>
          <a:xfrm>
            <a:off x="5926667" y="67419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133" name="Google Shape;2133;p15"/>
          <p:cNvSpPr txBox="1"/>
          <p:nvPr/>
        </p:nvSpPr>
        <p:spPr>
          <a:xfrm>
            <a:off x="7175500" y="66079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134" name="Google Shape;2134;p15"/>
          <p:cNvSpPr txBox="1"/>
          <p:nvPr/>
        </p:nvSpPr>
        <p:spPr>
          <a:xfrm>
            <a:off x="5926666" y="158119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135" name="Google Shape;2135;p15"/>
          <p:cNvSpPr txBox="1"/>
          <p:nvPr/>
        </p:nvSpPr>
        <p:spPr>
          <a:xfrm>
            <a:off x="3968750" y="139303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136" name="Google Shape;2136;p15"/>
          <p:cNvSpPr txBox="1"/>
          <p:nvPr/>
        </p:nvSpPr>
        <p:spPr>
          <a:xfrm>
            <a:off x="5921374" y="135731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137" name="Google Shape;2137;p15"/>
          <p:cNvSpPr txBox="1"/>
          <p:nvPr/>
        </p:nvSpPr>
        <p:spPr>
          <a:xfrm>
            <a:off x="7170208" y="92781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138" name="Google Shape;2138;p15"/>
          <p:cNvSpPr txBox="1"/>
          <p:nvPr/>
        </p:nvSpPr>
        <p:spPr>
          <a:xfrm>
            <a:off x="5921375" y="87690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139" name="Google Shape;2139;p15"/>
          <p:cNvSpPr txBox="1"/>
          <p:nvPr/>
        </p:nvSpPr>
        <p:spPr>
          <a:xfrm>
            <a:off x="4629751" y="87690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140" name="Google Shape;2140;p15"/>
          <p:cNvSpPr txBox="1"/>
          <p:nvPr/>
        </p:nvSpPr>
        <p:spPr>
          <a:xfrm>
            <a:off x="4635043" y="133945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cxnSp>
        <p:nvCxnSpPr>
          <p:cNvPr id="2141" name="Google Shape;2141;p15"/>
          <p:cNvCxnSpPr/>
          <p:nvPr/>
        </p:nvCxnSpPr>
        <p:spPr>
          <a:xfrm>
            <a:off x="3661833" y="876032"/>
            <a:ext cx="126900" cy="0"/>
          </a:xfrm>
          <a:prstGeom prst="straightConnector1">
            <a:avLst/>
          </a:prstGeom>
          <a:noFill/>
          <a:ln cap="flat" cmpd="sng" w="57150">
            <a:solidFill>
              <a:schemeClr val="dk1"/>
            </a:solidFill>
            <a:prstDash val="solid"/>
            <a:round/>
            <a:headEnd len="sm" w="sm" type="none"/>
            <a:tailEnd len="sm" w="sm" type="none"/>
          </a:ln>
        </p:spPr>
      </p:cxnSp>
      <p:cxnSp>
        <p:nvCxnSpPr>
          <p:cNvPr id="2142" name="Google Shape;2142;p15"/>
          <p:cNvCxnSpPr/>
          <p:nvPr/>
        </p:nvCxnSpPr>
        <p:spPr>
          <a:xfrm rot="10800000">
            <a:off x="4005733" y="876032"/>
            <a:ext cx="164100" cy="0"/>
          </a:xfrm>
          <a:prstGeom prst="straightConnector1">
            <a:avLst/>
          </a:prstGeom>
          <a:noFill/>
          <a:ln cap="flat" cmpd="sng" w="57150">
            <a:solidFill>
              <a:schemeClr val="dk1"/>
            </a:solidFill>
            <a:prstDash val="solid"/>
            <a:round/>
            <a:headEnd len="sm" w="sm" type="none"/>
            <a:tailEnd len="sm" w="sm" type="none"/>
          </a:ln>
        </p:spPr>
      </p:cxnSp>
      <p:cxnSp>
        <p:nvCxnSpPr>
          <p:cNvPr id="2143" name="Google Shape;2143;p15"/>
          <p:cNvCxnSpPr/>
          <p:nvPr/>
        </p:nvCxnSpPr>
        <p:spPr>
          <a:xfrm>
            <a:off x="4191000" y="984060"/>
            <a:ext cx="0" cy="141000"/>
          </a:xfrm>
          <a:prstGeom prst="straightConnector1">
            <a:avLst/>
          </a:prstGeom>
          <a:noFill/>
          <a:ln cap="flat" cmpd="sng" w="57150">
            <a:solidFill>
              <a:schemeClr val="dk1"/>
            </a:solidFill>
            <a:prstDash val="solid"/>
            <a:round/>
            <a:headEnd len="sm" w="sm" type="none"/>
            <a:tailEnd len="sm" w="sm" type="none"/>
          </a:ln>
        </p:spPr>
      </p:cxnSp>
      <p:cxnSp>
        <p:nvCxnSpPr>
          <p:cNvPr id="2144" name="Google Shape;2144;p15"/>
          <p:cNvCxnSpPr/>
          <p:nvPr/>
        </p:nvCxnSpPr>
        <p:spPr>
          <a:xfrm>
            <a:off x="3704167" y="982266"/>
            <a:ext cx="0" cy="126000"/>
          </a:xfrm>
          <a:prstGeom prst="straightConnector1">
            <a:avLst/>
          </a:prstGeom>
          <a:noFill/>
          <a:ln cap="flat" cmpd="sng" w="57150">
            <a:solidFill>
              <a:schemeClr val="dk1"/>
            </a:solidFill>
            <a:prstDash val="solid"/>
            <a:round/>
            <a:headEnd len="sm" w="sm" type="none"/>
            <a:tailEnd len="sm" w="sm" type="none"/>
          </a:ln>
        </p:spPr>
      </p:cxnSp>
      <p:cxnSp>
        <p:nvCxnSpPr>
          <p:cNvPr id="2145" name="Google Shape;2145;p15"/>
          <p:cNvCxnSpPr/>
          <p:nvPr/>
        </p:nvCxnSpPr>
        <p:spPr>
          <a:xfrm>
            <a:off x="3704167" y="1126987"/>
            <a:ext cx="1090200" cy="0"/>
          </a:xfrm>
          <a:prstGeom prst="straightConnector1">
            <a:avLst/>
          </a:prstGeom>
          <a:noFill/>
          <a:ln cap="flat" cmpd="sng" w="76200">
            <a:solidFill>
              <a:schemeClr val="dk1"/>
            </a:solidFill>
            <a:prstDash val="solid"/>
            <a:round/>
            <a:headEnd len="sm" w="sm" type="none"/>
            <a:tailEnd len="sm" w="sm" type="none"/>
          </a:ln>
        </p:spPr>
      </p:cxnSp>
      <p:cxnSp>
        <p:nvCxnSpPr>
          <p:cNvPr id="2146" name="Google Shape;2146;p15"/>
          <p:cNvCxnSpPr/>
          <p:nvPr/>
        </p:nvCxnSpPr>
        <p:spPr>
          <a:xfrm>
            <a:off x="3704167" y="982266"/>
            <a:ext cx="190500" cy="0"/>
          </a:xfrm>
          <a:prstGeom prst="straightConnector1">
            <a:avLst/>
          </a:prstGeom>
          <a:noFill/>
          <a:ln cap="flat" cmpd="sng" w="57150">
            <a:solidFill>
              <a:schemeClr val="dk1"/>
            </a:solidFill>
            <a:prstDash val="solid"/>
            <a:round/>
            <a:headEnd len="sm" w="sm" type="none"/>
            <a:tailEnd len="sm" w="sm" type="none"/>
          </a:ln>
        </p:spPr>
      </p:cxnSp>
      <p:cxnSp>
        <p:nvCxnSpPr>
          <p:cNvPr id="2147" name="Google Shape;2147;p15"/>
          <p:cNvCxnSpPr/>
          <p:nvPr/>
        </p:nvCxnSpPr>
        <p:spPr>
          <a:xfrm>
            <a:off x="4005792" y="982265"/>
            <a:ext cx="185100" cy="0"/>
          </a:xfrm>
          <a:prstGeom prst="straightConnector1">
            <a:avLst/>
          </a:prstGeom>
          <a:noFill/>
          <a:ln cap="flat" cmpd="sng" w="57150">
            <a:solidFill>
              <a:schemeClr val="dk1"/>
            </a:solidFill>
            <a:prstDash val="solid"/>
            <a:round/>
            <a:headEnd len="sm" w="sm" type="none"/>
            <a:tailEnd len="sm" w="sm" type="none"/>
          </a:ln>
        </p:spPr>
      </p:cxnSp>
      <p:sp>
        <p:nvSpPr>
          <p:cNvPr id="2148" name="Google Shape;2148;p15"/>
          <p:cNvSpPr txBox="1"/>
          <p:nvPr/>
        </p:nvSpPr>
        <p:spPr>
          <a:xfrm>
            <a:off x="6498167" y="160734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149" name="Google Shape;2149;p15"/>
          <p:cNvSpPr txBox="1"/>
          <p:nvPr/>
        </p:nvSpPr>
        <p:spPr>
          <a:xfrm>
            <a:off x="6223000" y="159825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150" name="Google Shape;2150;p15"/>
          <p:cNvSpPr txBox="1"/>
          <p:nvPr/>
        </p:nvSpPr>
        <p:spPr>
          <a:xfrm>
            <a:off x="5207000" y="161162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151" name="Google Shape;2151;p15"/>
          <p:cNvSpPr txBox="1"/>
          <p:nvPr/>
        </p:nvSpPr>
        <p:spPr>
          <a:xfrm>
            <a:off x="4953000" y="160734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2152" name="Google Shape;2152;p15"/>
          <p:cNvCxnSpPr/>
          <p:nvPr/>
        </p:nvCxnSpPr>
        <p:spPr>
          <a:xfrm>
            <a:off x="4931833" y="607193"/>
            <a:ext cx="0" cy="286800"/>
          </a:xfrm>
          <a:prstGeom prst="straightConnector1">
            <a:avLst/>
          </a:prstGeom>
          <a:noFill/>
          <a:ln cap="flat" cmpd="sng" w="57150">
            <a:solidFill>
              <a:schemeClr val="dk1"/>
            </a:solidFill>
            <a:prstDash val="solid"/>
            <a:round/>
            <a:headEnd len="sm" w="sm" type="none"/>
            <a:tailEnd len="sm" w="sm" type="none"/>
          </a:ln>
        </p:spPr>
      </p:cxnSp>
      <p:cxnSp>
        <p:nvCxnSpPr>
          <p:cNvPr id="2153" name="Google Shape;2153;p15"/>
          <p:cNvCxnSpPr/>
          <p:nvPr/>
        </p:nvCxnSpPr>
        <p:spPr>
          <a:xfrm>
            <a:off x="5185833" y="607193"/>
            <a:ext cx="0" cy="286800"/>
          </a:xfrm>
          <a:prstGeom prst="straightConnector1">
            <a:avLst/>
          </a:prstGeom>
          <a:noFill/>
          <a:ln cap="flat" cmpd="sng" w="57150">
            <a:solidFill>
              <a:schemeClr val="dk1"/>
            </a:solidFill>
            <a:prstDash val="solid"/>
            <a:round/>
            <a:headEnd len="sm" w="sm" type="none"/>
            <a:tailEnd len="sm" w="sm" type="none"/>
          </a:ln>
        </p:spPr>
      </p:cxnSp>
      <p:cxnSp>
        <p:nvCxnSpPr>
          <p:cNvPr id="2154" name="Google Shape;2154;p15"/>
          <p:cNvCxnSpPr/>
          <p:nvPr/>
        </p:nvCxnSpPr>
        <p:spPr>
          <a:xfrm>
            <a:off x="5439833" y="607193"/>
            <a:ext cx="0" cy="286800"/>
          </a:xfrm>
          <a:prstGeom prst="straightConnector1">
            <a:avLst/>
          </a:prstGeom>
          <a:noFill/>
          <a:ln cap="flat" cmpd="sng" w="57150">
            <a:solidFill>
              <a:schemeClr val="dk1"/>
            </a:solidFill>
            <a:prstDash val="solid"/>
            <a:round/>
            <a:headEnd len="sm" w="sm" type="none"/>
            <a:tailEnd len="sm" w="sm" type="none"/>
          </a:ln>
        </p:spPr>
      </p:cxnSp>
      <p:cxnSp>
        <p:nvCxnSpPr>
          <p:cNvPr id="2155" name="Google Shape;2155;p15"/>
          <p:cNvCxnSpPr/>
          <p:nvPr/>
        </p:nvCxnSpPr>
        <p:spPr>
          <a:xfrm>
            <a:off x="4931833" y="893866"/>
            <a:ext cx="126900" cy="0"/>
          </a:xfrm>
          <a:prstGeom prst="straightConnector1">
            <a:avLst/>
          </a:prstGeom>
          <a:noFill/>
          <a:ln cap="flat" cmpd="sng" w="57150">
            <a:solidFill>
              <a:schemeClr val="dk1"/>
            </a:solidFill>
            <a:prstDash val="solid"/>
            <a:round/>
            <a:headEnd len="sm" w="sm" type="none"/>
            <a:tailEnd len="sm" w="sm" type="none"/>
          </a:ln>
        </p:spPr>
      </p:cxnSp>
      <p:cxnSp>
        <p:nvCxnSpPr>
          <p:cNvPr id="2156" name="Google Shape;2156;p15"/>
          <p:cNvCxnSpPr/>
          <p:nvPr/>
        </p:nvCxnSpPr>
        <p:spPr>
          <a:xfrm rot="10800000">
            <a:off x="5275733" y="893866"/>
            <a:ext cx="164100" cy="0"/>
          </a:xfrm>
          <a:prstGeom prst="straightConnector1">
            <a:avLst/>
          </a:prstGeom>
          <a:noFill/>
          <a:ln cap="flat" cmpd="sng" w="57150">
            <a:solidFill>
              <a:schemeClr val="dk1"/>
            </a:solidFill>
            <a:prstDash val="solid"/>
            <a:round/>
            <a:headEnd len="sm" w="sm" type="none"/>
            <a:tailEnd len="sm" w="sm" type="none"/>
          </a:ln>
        </p:spPr>
      </p:cxnSp>
      <p:cxnSp>
        <p:nvCxnSpPr>
          <p:cNvPr id="2157" name="Google Shape;2157;p15"/>
          <p:cNvCxnSpPr/>
          <p:nvPr/>
        </p:nvCxnSpPr>
        <p:spPr>
          <a:xfrm>
            <a:off x="5461000" y="1001894"/>
            <a:ext cx="0" cy="141000"/>
          </a:xfrm>
          <a:prstGeom prst="straightConnector1">
            <a:avLst/>
          </a:prstGeom>
          <a:noFill/>
          <a:ln cap="flat" cmpd="sng" w="57150">
            <a:solidFill>
              <a:schemeClr val="dk1"/>
            </a:solidFill>
            <a:prstDash val="solid"/>
            <a:round/>
            <a:headEnd len="sm" w="sm" type="none"/>
            <a:tailEnd len="sm" w="sm" type="none"/>
          </a:ln>
        </p:spPr>
      </p:cxnSp>
      <p:cxnSp>
        <p:nvCxnSpPr>
          <p:cNvPr id="2158" name="Google Shape;2158;p15"/>
          <p:cNvCxnSpPr/>
          <p:nvPr/>
        </p:nvCxnSpPr>
        <p:spPr>
          <a:xfrm>
            <a:off x="4974167" y="1000099"/>
            <a:ext cx="190500" cy="0"/>
          </a:xfrm>
          <a:prstGeom prst="straightConnector1">
            <a:avLst/>
          </a:prstGeom>
          <a:noFill/>
          <a:ln cap="flat" cmpd="sng" w="57150">
            <a:solidFill>
              <a:schemeClr val="dk1"/>
            </a:solidFill>
            <a:prstDash val="solid"/>
            <a:round/>
            <a:headEnd len="sm" w="sm" type="none"/>
            <a:tailEnd len="sm" w="sm" type="none"/>
          </a:ln>
        </p:spPr>
      </p:cxnSp>
      <p:cxnSp>
        <p:nvCxnSpPr>
          <p:cNvPr id="2159" name="Google Shape;2159;p15"/>
          <p:cNvCxnSpPr/>
          <p:nvPr/>
        </p:nvCxnSpPr>
        <p:spPr>
          <a:xfrm>
            <a:off x="5275792" y="1000099"/>
            <a:ext cx="185100" cy="0"/>
          </a:xfrm>
          <a:prstGeom prst="straightConnector1">
            <a:avLst/>
          </a:prstGeom>
          <a:noFill/>
          <a:ln cap="flat" cmpd="sng" w="57150">
            <a:solidFill>
              <a:schemeClr val="dk1"/>
            </a:solidFill>
            <a:prstDash val="solid"/>
            <a:round/>
            <a:headEnd len="sm" w="sm" type="none"/>
            <a:tailEnd len="sm" w="sm" type="none"/>
          </a:ln>
        </p:spPr>
      </p:cxnSp>
      <p:sp>
        <p:nvSpPr>
          <p:cNvPr id="2160" name="Google Shape;2160;p15"/>
          <p:cNvSpPr txBox="1"/>
          <p:nvPr/>
        </p:nvSpPr>
        <p:spPr>
          <a:xfrm>
            <a:off x="5249333" y="66077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cxnSp>
        <p:nvCxnSpPr>
          <p:cNvPr id="2161" name="Google Shape;2161;p15"/>
          <p:cNvCxnSpPr/>
          <p:nvPr/>
        </p:nvCxnSpPr>
        <p:spPr>
          <a:xfrm>
            <a:off x="6201833" y="594747"/>
            <a:ext cx="0" cy="286800"/>
          </a:xfrm>
          <a:prstGeom prst="straightConnector1">
            <a:avLst/>
          </a:prstGeom>
          <a:noFill/>
          <a:ln cap="flat" cmpd="sng" w="57150">
            <a:solidFill>
              <a:schemeClr val="dk1"/>
            </a:solidFill>
            <a:prstDash val="solid"/>
            <a:round/>
            <a:headEnd len="sm" w="sm" type="none"/>
            <a:tailEnd len="sm" w="sm" type="none"/>
          </a:ln>
        </p:spPr>
      </p:cxnSp>
      <p:cxnSp>
        <p:nvCxnSpPr>
          <p:cNvPr id="2162" name="Google Shape;2162;p15"/>
          <p:cNvCxnSpPr/>
          <p:nvPr/>
        </p:nvCxnSpPr>
        <p:spPr>
          <a:xfrm>
            <a:off x="6455833" y="594747"/>
            <a:ext cx="0" cy="286800"/>
          </a:xfrm>
          <a:prstGeom prst="straightConnector1">
            <a:avLst/>
          </a:prstGeom>
          <a:noFill/>
          <a:ln cap="flat" cmpd="sng" w="57150">
            <a:solidFill>
              <a:schemeClr val="dk1"/>
            </a:solidFill>
            <a:prstDash val="solid"/>
            <a:round/>
            <a:headEnd len="sm" w="sm" type="none"/>
            <a:tailEnd len="sm" w="sm" type="none"/>
          </a:ln>
        </p:spPr>
      </p:cxnSp>
      <p:cxnSp>
        <p:nvCxnSpPr>
          <p:cNvPr id="2163" name="Google Shape;2163;p15"/>
          <p:cNvCxnSpPr/>
          <p:nvPr/>
        </p:nvCxnSpPr>
        <p:spPr>
          <a:xfrm>
            <a:off x="6709833" y="594747"/>
            <a:ext cx="0" cy="286800"/>
          </a:xfrm>
          <a:prstGeom prst="straightConnector1">
            <a:avLst/>
          </a:prstGeom>
          <a:noFill/>
          <a:ln cap="flat" cmpd="sng" w="57150">
            <a:solidFill>
              <a:schemeClr val="dk1"/>
            </a:solidFill>
            <a:prstDash val="solid"/>
            <a:round/>
            <a:headEnd len="sm" w="sm" type="none"/>
            <a:tailEnd len="sm" w="sm" type="none"/>
          </a:ln>
        </p:spPr>
      </p:cxnSp>
      <p:cxnSp>
        <p:nvCxnSpPr>
          <p:cNvPr id="2164" name="Google Shape;2164;p15"/>
          <p:cNvCxnSpPr/>
          <p:nvPr/>
        </p:nvCxnSpPr>
        <p:spPr>
          <a:xfrm>
            <a:off x="6201833" y="881420"/>
            <a:ext cx="126900" cy="0"/>
          </a:xfrm>
          <a:prstGeom prst="straightConnector1">
            <a:avLst/>
          </a:prstGeom>
          <a:noFill/>
          <a:ln cap="flat" cmpd="sng" w="57150">
            <a:solidFill>
              <a:schemeClr val="dk1"/>
            </a:solidFill>
            <a:prstDash val="solid"/>
            <a:round/>
            <a:headEnd len="sm" w="sm" type="none"/>
            <a:tailEnd len="sm" w="sm" type="none"/>
          </a:ln>
        </p:spPr>
      </p:cxnSp>
      <p:cxnSp>
        <p:nvCxnSpPr>
          <p:cNvPr id="2165" name="Google Shape;2165;p15"/>
          <p:cNvCxnSpPr/>
          <p:nvPr/>
        </p:nvCxnSpPr>
        <p:spPr>
          <a:xfrm rot="10800000">
            <a:off x="6545733" y="881420"/>
            <a:ext cx="164100" cy="0"/>
          </a:xfrm>
          <a:prstGeom prst="straightConnector1">
            <a:avLst/>
          </a:prstGeom>
          <a:noFill/>
          <a:ln cap="flat" cmpd="sng" w="57150">
            <a:solidFill>
              <a:schemeClr val="dk1"/>
            </a:solidFill>
            <a:prstDash val="solid"/>
            <a:round/>
            <a:headEnd len="sm" w="sm" type="none"/>
            <a:tailEnd len="sm" w="sm" type="none"/>
          </a:ln>
        </p:spPr>
      </p:cxnSp>
      <p:cxnSp>
        <p:nvCxnSpPr>
          <p:cNvPr id="2166" name="Google Shape;2166;p15"/>
          <p:cNvCxnSpPr/>
          <p:nvPr/>
        </p:nvCxnSpPr>
        <p:spPr>
          <a:xfrm>
            <a:off x="6731000" y="989448"/>
            <a:ext cx="0" cy="141000"/>
          </a:xfrm>
          <a:prstGeom prst="straightConnector1">
            <a:avLst/>
          </a:prstGeom>
          <a:noFill/>
          <a:ln cap="flat" cmpd="sng" w="57150">
            <a:solidFill>
              <a:schemeClr val="dk1"/>
            </a:solidFill>
            <a:prstDash val="solid"/>
            <a:round/>
            <a:headEnd len="sm" w="sm" type="none"/>
            <a:tailEnd len="sm" w="sm" type="none"/>
          </a:ln>
        </p:spPr>
      </p:cxnSp>
      <p:cxnSp>
        <p:nvCxnSpPr>
          <p:cNvPr id="2167" name="Google Shape;2167;p15"/>
          <p:cNvCxnSpPr/>
          <p:nvPr/>
        </p:nvCxnSpPr>
        <p:spPr>
          <a:xfrm>
            <a:off x="6244167" y="987653"/>
            <a:ext cx="190500" cy="0"/>
          </a:xfrm>
          <a:prstGeom prst="straightConnector1">
            <a:avLst/>
          </a:prstGeom>
          <a:noFill/>
          <a:ln cap="flat" cmpd="sng" w="57150">
            <a:solidFill>
              <a:schemeClr val="dk1"/>
            </a:solidFill>
            <a:prstDash val="solid"/>
            <a:round/>
            <a:headEnd len="sm" w="sm" type="none"/>
            <a:tailEnd len="sm" w="sm" type="none"/>
          </a:ln>
        </p:spPr>
      </p:cxnSp>
      <p:cxnSp>
        <p:nvCxnSpPr>
          <p:cNvPr id="2168" name="Google Shape;2168;p15"/>
          <p:cNvCxnSpPr/>
          <p:nvPr/>
        </p:nvCxnSpPr>
        <p:spPr>
          <a:xfrm>
            <a:off x="6545792" y="987653"/>
            <a:ext cx="185100" cy="0"/>
          </a:xfrm>
          <a:prstGeom prst="straightConnector1">
            <a:avLst/>
          </a:prstGeom>
          <a:noFill/>
          <a:ln cap="flat" cmpd="sng" w="57150">
            <a:solidFill>
              <a:schemeClr val="dk1"/>
            </a:solidFill>
            <a:prstDash val="solid"/>
            <a:round/>
            <a:headEnd len="sm" w="sm" type="none"/>
            <a:tailEnd len="sm" w="sm" type="none"/>
          </a:ln>
        </p:spPr>
      </p:cxnSp>
      <p:sp>
        <p:nvSpPr>
          <p:cNvPr id="2169" name="Google Shape;2169;p15"/>
          <p:cNvSpPr txBox="1"/>
          <p:nvPr/>
        </p:nvSpPr>
        <p:spPr>
          <a:xfrm>
            <a:off x="6519333" y="64832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cxnSp>
        <p:nvCxnSpPr>
          <p:cNvPr id="2170" name="Google Shape;2170;p15"/>
          <p:cNvCxnSpPr/>
          <p:nvPr/>
        </p:nvCxnSpPr>
        <p:spPr>
          <a:xfrm>
            <a:off x="7429500" y="589359"/>
            <a:ext cx="0" cy="286800"/>
          </a:xfrm>
          <a:prstGeom prst="straightConnector1">
            <a:avLst/>
          </a:prstGeom>
          <a:noFill/>
          <a:ln cap="flat" cmpd="sng" w="57150">
            <a:solidFill>
              <a:schemeClr val="dk1"/>
            </a:solidFill>
            <a:prstDash val="solid"/>
            <a:round/>
            <a:headEnd len="sm" w="sm" type="none"/>
            <a:tailEnd len="sm" w="sm" type="none"/>
          </a:ln>
        </p:spPr>
      </p:cxnSp>
      <p:cxnSp>
        <p:nvCxnSpPr>
          <p:cNvPr id="2171" name="Google Shape;2171;p15"/>
          <p:cNvCxnSpPr/>
          <p:nvPr/>
        </p:nvCxnSpPr>
        <p:spPr>
          <a:xfrm>
            <a:off x="7683500" y="589359"/>
            <a:ext cx="0" cy="286800"/>
          </a:xfrm>
          <a:prstGeom prst="straightConnector1">
            <a:avLst/>
          </a:prstGeom>
          <a:noFill/>
          <a:ln cap="flat" cmpd="sng" w="57150">
            <a:solidFill>
              <a:schemeClr val="dk1"/>
            </a:solidFill>
            <a:prstDash val="solid"/>
            <a:round/>
            <a:headEnd len="sm" w="sm" type="none"/>
            <a:tailEnd len="sm" w="sm" type="none"/>
          </a:ln>
        </p:spPr>
      </p:cxnSp>
      <p:cxnSp>
        <p:nvCxnSpPr>
          <p:cNvPr id="2172" name="Google Shape;2172;p15"/>
          <p:cNvCxnSpPr/>
          <p:nvPr/>
        </p:nvCxnSpPr>
        <p:spPr>
          <a:xfrm>
            <a:off x="7937500" y="589359"/>
            <a:ext cx="0" cy="286800"/>
          </a:xfrm>
          <a:prstGeom prst="straightConnector1">
            <a:avLst/>
          </a:prstGeom>
          <a:noFill/>
          <a:ln cap="flat" cmpd="sng" w="57150">
            <a:solidFill>
              <a:schemeClr val="dk1"/>
            </a:solidFill>
            <a:prstDash val="solid"/>
            <a:round/>
            <a:headEnd len="sm" w="sm" type="none"/>
            <a:tailEnd len="sm" w="sm" type="none"/>
          </a:ln>
        </p:spPr>
      </p:cxnSp>
      <p:cxnSp>
        <p:nvCxnSpPr>
          <p:cNvPr id="2173" name="Google Shape;2173;p15"/>
          <p:cNvCxnSpPr/>
          <p:nvPr/>
        </p:nvCxnSpPr>
        <p:spPr>
          <a:xfrm>
            <a:off x="7429500" y="876032"/>
            <a:ext cx="126900" cy="0"/>
          </a:xfrm>
          <a:prstGeom prst="straightConnector1">
            <a:avLst/>
          </a:prstGeom>
          <a:noFill/>
          <a:ln cap="flat" cmpd="sng" w="57150">
            <a:solidFill>
              <a:schemeClr val="dk1"/>
            </a:solidFill>
            <a:prstDash val="solid"/>
            <a:round/>
            <a:headEnd len="sm" w="sm" type="none"/>
            <a:tailEnd len="sm" w="sm" type="none"/>
          </a:ln>
        </p:spPr>
      </p:cxnSp>
      <p:cxnSp>
        <p:nvCxnSpPr>
          <p:cNvPr id="2174" name="Google Shape;2174;p15"/>
          <p:cNvCxnSpPr/>
          <p:nvPr/>
        </p:nvCxnSpPr>
        <p:spPr>
          <a:xfrm rot="10800000">
            <a:off x="7773400" y="876032"/>
            <a:ext cx="164100" cy="0"/>
          </a:xfrm>
          <a:prstGeom prst="straightConnector1">
            <a:avLst/>
          </a:prstGeom>
          <a:noFill/>
          <a:ln cap="flat" cmpd="sng" w="57150">
            <a:solidFill>
              <a:schemeClr val="dk1"/>
            </a:solidFill>
            <a:prstDash val="solid"/>
            <a:round/>
            <a:headEnd len="sm" w="sm" type="none"/>
            <a:tailEnd len="sm" w="sm" type="none"/>
          </a:ln>
        </p:spPr>
      </p:cxnSp>
      <p:cxnSp>
        <p:nvCxnSpPr>
          <p:cNvPr id="2175" name="Google Shape;2175;p15"/>
          <p:cNvCxnSpPr/>
          <p:nvPr/>
        </p:nvCxnSpPr>
        <p:spPr>
          <a:xfrm>
            <a:off x="7958667" y="984060"/>
            <a:ext cx="0" cy="141000"/>
          </a:xfrm>
          <a:prstGeom prst="straightConnector1">
            <a:avLst/>
          </a:prstGeom>
          <a:noFill/>
          <a:ln cap="flat" cmpd="sng" w="57150">
            <a:solidFill>
              <a:schemeClr val="dk1"/>
            </a:solidFill>
            <a:prstDash val="solid"/>
            <a:round/>
            <a:headEnd len="sm" w="sm" type="none"/>
            <a:tailEnd len="sm" w="sm" type="none"/>
          </a:ln>
        </p:spPr>
      </p:cxnSp>
      <p:cxnSp>
        <p:nvCxnSpPr>
          <p:cNvPr id="2176" name="Google Shape;2176;p15"/>
          <p:cNvCxnSpPr/>
          <p:nvPr/>
        </p:nvCxnSpPr>
        <p:spPr>
          <a:xfrm>
            <a:off x="7471833" y="982266"/>
            <a:ext cx="190500" cy="0"/>
          </a:xfrm>
          <a:prstGeom prst="straightConnector1">
            <a:avLst/>
          </a:prstGeom>
          <a:noFill/>
          <a:ln cap="flat" cmpd="sng" w="57150">
            <a:solidFill>
              <a:schemeClr val="dk1"/>
            </a:solidFill>
            <a:prstDash val="solid"/>
            <a:round/>
            <a:headEnd len="sm" w="sm" type="none"/>
            <a:tailEnd len="sm" w="sm" type="none"/>
          </a:ln>
        </p:spPr>
      </p:cxnSp>
      <p:cxnSp>
        <p:nvCxnSpPr>
          <p:cNvPr id="2177" name="Google Shape;2177;p15"/>
          <p:cNvCxnSpPr/>
          <p:nvPr/>
        </p:nvCxnSpPr>
        <p:spPr>
          <a:xfrm>
            <a:off x="7773458" y="982265"/>
            <a:ext cx="185100" cy="0"/>
          </a:xfrm>
          <a:prstGeom prst="straightConnector1">
            <a:avLst/>
          </a:prstGeom>
          <a:noFill/>
          <a:ln cap="flat" cmpd="sng" w="57150">
            <a:solidFill>
              <a:schemeClr val="dk1"/>
            </a:solidFill>
            <a:prstDash val="solid"/>
            <a:round/>
            <a:headEnd len="sm" w="sm" type="none"/>
            <a:tailEnd len="sm" w="sm" type="none"/>
          </a:ln>
        </p:spPr>
      </p:cxnSp>
      <p:sp>
        <p:nvSpPr>
          <p:cNvPr id="2178" name="Google Shape;2178;p15"/>
          <p:cNvSpPr txBox="1"/>
          <p:nvPr/>
        </p:nvSpPr>
        <p:spPr>
          <a:xfrm>
            <a:off x="7747000" y="65905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179" name="Google Shape;2179;p15"/>
          <p:cNvSpPr txBox="1"/>
          <p:nvPr/>
        </p:nvSpPr>
        <p:spPr>
          <a:xfrm>
            <a:off x="4974167" y="65905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180" name="Google Shape;2180;p15"/>
          <p:cNvSpPr txBox="1"/>
          <p:nvPr/>
        </p:nvSpPr>
        <p:spPr>
          <a:xfrm>
            <a:off x="6238875" y="65320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181" name="Google Shape;2181;p15"/>
          <p:cNvSpPr txBox="1"/>
          <p:nvPr/>
        </p:nvSpPr>
        <p:spPr>
          <a:xfrm>
            <a:off x="7466542" y="66305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2182" name="Google Shape;2182;p15"/>
          <p:cNvCxnSpPr/>
          <p:nvPr/>
        </p:nvCxnSpPr>
        <p:spPr>
          <a:xfrm>
            <a:off x="5820833" y="589359"/>
            <a:ext cx="0" cy="541200"/>
          </a:xfrm>
          <a:prstGeom prst="straightConnector1">
            <a:avLst/>
          </a:prstGeom>
          <a:noFill/>
          <a:ln cap="flat" cmpd="sng" w="76200">
            <a:solidFill>
              <a:schemeClr val="dk1"/>
            </a:solidFill>
            <a:prstDash val="solid"/>
            <a:round/>
            <a:headEnd len="sm" w="sm" type="none"/>
            <a:tailEnd len="sm" w="sm" type="none"/>
          </a:ln>
        </p:spPr>
      </p:cxnSp>
      <p:cxnSp>
        <p:nvCxnSpPr>
          <p:cNvPr id="2183" name="Google Shape;2183;p15"/>
          <p:cNvCxnSpPr/>
          <p:nvPr/>
        </p:nvCxnSpPr>
        <p:spPr>
          <a:xfrm>
            <a:off x="7069667" y="594747"/>
            <a:ext cx="0" cy="530400"/>
          </a:xfrm>
          <a:prstGeom prst="straightConnector1">
            <a:avLst/>
          </a:prstGeom>
          <a:noFill/>
          <a:ln cap="flat" cmpd="sng" w="76200">
            <a:solidFill>
              <a:schemeClr val="dk1"/>
            </a:solidFill>
            <a:prstDash val="solid"/>
            <a:round/>
            <a:headEnd len="sm" w="sm" type="none"/>
            <a:tailEnd len="sm" w="sm" type="none"/>
          </a:ln>
        </p:spPr>
      </p:cxnSp>
      <p:cxnSp>
        <p:nvCxnSpPr>
          <p:cNvPr id="2184" name="Google Shape;2184;p15"/>
          <p:cNvCxnSpPr/>
          <p:nvPr/>
        </p:nvCxnSpPr>
        <p:spPr>
          <a:xfrm>
            <a:off x="8360833" y="583136"/>
            <a:ext cx="0" cy="553500"/>
          </a:xfrm>
          <a:prstGeom prst="straightConnector1">
            <a:avLst/>
          </a:prstGeom>
          <a:noFill/>
          <a:ln cap="flat" cmpd="sng" w="76200">
            <a:solidFill>
              <a:schemeClr val="dk1"/>
            </a:solidFill>
            <a:prstDash val="solid"/>
            <a:round/>
            <a:headEnd len="sm" w="sm" type="none"/>
            <a:tailEnd len="sm" w="sm" type="none"/>
          </a:ln>
        </p:spPr>
      </p:cxnSp>
      <p:cxnSp>
        <p:nvCxnSpPr>
          <p:cNvPr id="2185" name="Google Shape;2185;p15"/>
          <p:cNvCxnSpPr/>
          <p:nvPr/>
        </p:nvCxnSpPr>
        <p:spPr>
          <a:xfrm>
            <a:off x="4953000" y="1130946"/>
            <a:ext cx="1132500" cy="5700"/>
          </a:xfrm>
          <a:prstGeom prst="straightConnector1">
            <a:avLst/>
          </a:prstGeom>
          <a:noFill/>
          <a:ln cap="flat" cmpd="sng" w="76200">
            <a:solidFill>
              <a:schemeClr val="dk1"/>
            </a:solidFill>
            <a:prstDash val="solid"/>
            <a:round/>
            <a:headEnd len="sm" w="sm" type="none"/>
            <a:tailEnd len="sm" w="sm" type="none"/>
          </a:ln>
        </p:spPr>
      </p:cxnSp>
      <p:cxnSp>
        <p:nvCxnSpPr>
          <p:cNvPr id="2186" name="Google Shape;2186;p15"/>
          <p:cNvCxnSpPr/>
          <p:nvPr/>
        </p:nvCxnSpPr>
        <p:spPr>
          <a:xfrm>
            <a:off x="6238875" y="1142974"/>
            <a:ext cx="1116600" cy="0"/>
          </a:xfrm>
          <a:prstGeom prst="straightConnector1">
            <a:avLst/>
          </a:prstGeom>
          <a:noFill/>
          <a:ln cap="flat" cmpd="sng" w="76200">
            <a:solidFill>
              <a:schemeClr val="dk1"/>
            </a:solidFill>
            <a:prstDash val="solid"/>
            <a:round/>
            <a:headEnd len="sm" w="sm" type="none"/>
            <a:tailEnd len="sm" w="sm" type="none"/>
          </a:ln>
        </p:spPr>
      </p:cxnSp>
      <p:cxnSp>
        <p:nvCxnSpPr>
          <p:cNvPr id="2187" name="Google Shape;2187;p15"/>
          <p:cNvCxnSpPr/>
          <p:nvPr/>
        </p:nvCxnSpPr>
        <p:spPr>
          <a:xfrm flipH="1" rot="10800000">
            <a:off x="7453226" y="1136735"/>
            <a:ext cx="1119300" cy="12300"/>
          </a:xfrm>
          <a:prstGeom prst="straightConnector1">
            <a:avLst/>
          </a:prstGeom>
          <a:noFill/>
          <a:ln cap="flat" cmpd="sng" w="76200">
            <a:solidFill>
              <a:schemeClr val="dk1"/>
            </a:solidFill>
            <a:prstDash val="solid"/>
            <a:round/>
            <a:headEnd len="sm" w="sm" type="none"/>
            <a:tailEnd len="sm" w="sm" type="none"/>
          </a:ln>
        </p:spPr>
      </p:cxnSp>
      <p:cxnSp>
        <p:nvCxnSpPr>
          <p:cNvPr id="2188" name="Google Shape;2188;p15"/>
          <p:cNvCxnSpPr/>
          <p:nvPr/>
        </p:nvCxnSpPr>
        <p:spPr>
          <a:xfrm>
            <a:off x="4968875" y="1000125"/>
            <a:ext cx="0" cy="126000"/>
          </a:xfrm>
          <a:prstGeom prst="straightConnector1">
            <a:avLst/>
          </a:prstGeom>
          <a:noFill/>
          <a:ln cap="flat" cmpd="sng" w="57150">
            <a:solidFill>
              <a:schemeClr val="dk1"/>
            </a:solidFill>
            <a:prstDash val="solid"/>
            <a:round/>
            <a:headEnd len="sm" w="sm" type="none"/>
            <a:tailEnd len="sm" w="sm" type="none"/>
          </a:ln>
        </p:spPr>
      </p:cxnSp>
      <p:cxnSp>
        <p:nvCxnSpPr>
          <p:cNvPr id="2189" name="Google Shape;2189;p15"/>
          <p:cNvCxnSpPr/>
          <p:nvPr/>
        </p:nvCxnSpPr>
        <p:spPr>
          <a:xfrm>
            <a:off x="6244167" y="994298"/>
            <a:ext cx="0" cy="126000"/>
          </a:xfrm>
          <a:prstGeom prst="straightConnector1">
            <a:avLst/>
          </a:prstGeom>
          <a:noFill/>
          <a:ln cap="flat" cmpd="sng" w="57150">
            <a:solidFill>
              <a:schemeClr val="dk1"/>
            </a:solidFill>
            <a:prstDash val="solid"/>
            <a:round/>
            <a:headEnd len="sm" w="sm" type="none"/>
            <a:tailEnd len="sm" w="sm" type="none"/>
          </a:ln>
        </p:spPr>
      </p:cxnSp>
      <p:cxnSp>
        <p:nvCxnSpPr>
          <p:cNvPr id="2190" name="Google Shape;2190;p15"/>
          <p:cNvCxnSpPr/>
          <p:nvPr/>
        </p:nvCxnSpPr>
        <p:spPr>
          <a:xfrm>
            <a:off x="7471833" y="982266"/>
            <a:ext cx="0" cy="160800"/>
          </a:xfrm>
          <a:prstGeom prst="straightConnector1">
            <a:avLst/>
          </a:prstGeom>
          <a:noFill/>
          <a:ln cap="flat" cmpd="sng" w="57150">
            <a:solidFill>
              <a:schemeClr val="dk1"/>
            </a:solidFill>
            <a:prstDash val="solid"/>
            <a:round/>
            <a:headEnd len="sm" w="sm" type="none"/>
            <a:tailEnd len="sm" w="sm" type="none"/>
          </a:ln>
        </p:spPr>
      </p:cxnSp>
      <p:sp>
        <p:nvSpPr>
          <p:cNvPr id="2191" name="Google Shape;2191;p15"/>
          <p:cNvSpPr txBox="1"/>
          <p:nvPr/>
        </p:nvSpPr>
        <p:spPr>
          <a:xfrm>
            <a:off x="5519208" y="696566"/>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192" name="Google Shape;2192;p15"/>
          <p:cNvSpPr txBox="1"/>
          <p:nvPr/>
        </p:nvSpPr>
        <p:spPr>
          <a:xfrm>
            <a:off x="6797146" y="695695"/>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193" name="Google Shape;2193;p15"/>
          <p:cNvSpPr txBox="1"/>
          <p:nvPr/>
        </p:nvSpPr>
        <p:spPr>
          <a:xfrm>
            <a:off x="8043333" y="714426"/>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194" name="Google Shape;2194;p15"/>
          <p:cNvSpPr txBox="1"/>
          <p:nvPr/>
        </p:nvSpPr>
        <p:spPr>
          <a:xfrm>
            <a:off x="4984750" y="1020719"/>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2195" name="Google Shape;2195;p15"/>
          <p:cNvSpPr txBox="1"/>
          <p:nvPr/>
        </p:nvSpPr>
        <p:spPr>
          <a:xfrm>
            <a:off x="6270625" y="1011319"/>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2196" name="Google Shape;2196;p15"/>
          <p:cNvSpPr txBox="1"/>
          <p:nvPr/>
        </p:nvSpPr>
        <p:spPr>
          <a:xfrm>
            <a:off x="7521647" y="1029153"/>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2197" name="Google Shape;2197;p15"/>
          <p:cNvCxnSpPr/>
          <p:nvPr/>
        </p:nvCxnSpPr>
        <p:spPr>
          <a:xfrm>
            <a:off x="8572500" y="1130946"/>
            <a:ext cx="0" cy="3887400"/>
          </a:xfrm>
          <a:prstGeom prst="straightConnector1">
            <a:avLst/>
          </a:prstGeom>
          <a:noFill/>
          <a:ln cap="flat" cmpd="sng" w="76200">
            <a:solidFill>
              <a:schemeClr val="dk1"/>
            </a:solidFill>
            <a:prstDash val="solid"/>
            <a:round/>
            <a:headEnd len="sm" w="sm" type="none"/>
            <a:tailEnd len="sm" w="sm" type="none"/>
          </a:ln>
        </p:spPr>
      </p:cxnSp>
      <p:cxnSp>
        <p:nvCxnSpPr>
          <p:cNvPr id="2198" name="Google Shape;2198;p15"/>
          <p:cNvCxnSpPr/>
          <p:nvPr/>
        </p:nvCxnSpPr>
        <p:spPr>
          <a:xfrm>
            <a:off x="3640667" y="1857375"/>
            <a:ext cx="3429000" cy="0"/>
          </a:xfrm>
          <a:prstGeom prst="straightConnector1">
            <a:avLst/>
          </a:prstGeom>
          <a:noFill/>
          <a:ln cap="flat" cmpd="sng" w="76200">
            <a:solidFill>
              <a:schemeClr val="dk1"/>
            </a:solidFill>
            <a:prstDash val="solid"/>
            <a:round/>
            <a:headEnd len="sm" w="sm" type="none"/>
            <a:tailEnd len="sm" w="sm" type="none"/>
          </a:ln>
        </p:spPr>
      </p:cxnSp>
      <p:cxnSp>
        <p:nvCxnSpPr>
          <p:cNvPr id="2199" name="Google Shape;2199;p15"/>
          <p:cNvCxnSpPr/>
          <p:nvPr/>
        </p:nvCxnSpPr>
        <p:spPr>
          <a:xfrm>
            <a:off x="7069667" y="1271708"/>
            <a:ext cx="0" cy="3139500"/>
          </a:xfrm>
          <a:prstGeom prst="straightConnector1">
            <a:avLst/>
          </a:prstGeom>
          <a:noFill/>
          <a:ln cap="flat" cmpd="sng" w="76200">
            <a:solidFill>
              <a:schemeClr val="dk1"/>
            </a:solidFill>
            <a:prstDash val="solid"/>
            <a:round/>
            <a:headEnd len="sm" w="sm" type="none"/>
            <a:tailEnd len="sm" w="sm" type="none"/>
          </a:ln>
        </p:spPr>
      </p:cxnSp>
      <p:cxnSp>
        <p:nvCxnSpPr>
          <p:cNvPr id="2200" name="Google Shape;2200;p15"/>
          <p:cNvCxnSpPr/>
          <p:nvPr/>
        </p:nvCxnSpPr>
        <p:spPr>
          <a:xfrm>
            <a:off x="7069667" y="4411266"/>
            <a:ext cx="677400" cy="0"/>
          </a:xfrm>
          <a:prstGeom prst="straightConnector1">
            <a:avLst/>
          </a:prstGeom>
          <a:noFill/>
          <a:ln cap="flat" cmpd="sng" w="76200">
            <a:solidFill>
              <a:schemeClr val="dk1"/>
            </a:solidFill>
            <a:prstDash val="solid"/>
            <a:round/>
            <a:headEnd len="sm" w="sm" type="none"/>
            <a:tailEnd len="sm" w="sm" type="none"/>
          </a:ln>
        </p:spPr>
      </p:cxnSp>
      <p:cxnSp>
        <p:nvCxnSpPr>
          <p:cNvPr id="2201" name="Google Shape;2201;p15"/>
          <p:cNvCxnSpPr/>
          <p:nvPr/>
        </p:nvCxnSpPr>
        <p:spPr>
          <a:xfrm>
            <a:off x="7866063" y="5018484"/>
            <a:ext cx="706500" cy="0"/>
          </a:xfrm>
          <a:prstGeom prst="straightConnector1">
            <a:avLst/>
          </a:prstGeom>
          <a:noFill/>
          <a:ln cap="flat" cmpd="sng" w="76200">
            <a:solidFill>
              <a:schemeClr val="dk1"/>
            </a:solidFill>
            <a:prstDash val="solid"/>
            <a:round/>
            <a:headEnd len="sm" w="sm" type="none"/>
            <a:tailEnd len="sm" w="sm" type="none"/>
          </a:ln>
        </p:spPr>
      </p:cxnSp>
      <p:cxnSp>
        <p:nvCxnSpPr>
          <p:cNvPr id="2202" name="Google Shape;2202;p15"/>
          <p:cNvCxnSpPr/>
          <p:nvPr/>
        </p:nvCxnSpPr>
        <p:spPr>
          <a:xfrm rot="10800000">
            <a:off x="7895167" y="4295184"/>
            <a:ext cx="0" cy="723300"/>
          </a:xfrm>
          <a:prstGeom prst="straightConnector1">
            <a:avLst/>
          </a:prstGeom>
          <a:noFill/>
          <a:ln cap="flat" cmpd="sng" w="76200">
            <a:solidFill>
              <a:schemeClr val="dk1"/>
            </a:solidFill>
            <a:prstDash val="solid"/>
            <a:round/>
            <a:headEnd len="sm" w="sm" type="none"/>
            <a:tailEnd len="sm" w="sm" type="none"/>
          </a:ln>
        </p:spPr>
      </p:cxnSp>
      <p:cxnSp>
        <p:nvCxnSpPr>
          <p:cNvPr id="2203" name="Google Shape;2203;p15"/>
          <p:cNvCxnSpPr/>
          <p:nvPr/>
        </p:nvCxnSpPr>
        <p:spPr>
          <a:xfrm>
            <a:off x="7646458" y="4411266"/>
            <a:ext cx="0" cy="482100"/>
          </a:xfrm>
          <a:prstGeom prst="straightConnector1">
            <a:avLst/>
          </a:prstGeom>
          <a:noFill/>
          <a:ln cap="flat" cmpd="sng" w="76200">
            <a:solidFill>
              <a:schemeClr val="dk1"/>
            </a:solidFill>
            <a:prstDash val="solid"/>
            <a:round/>
            <a:headEnd len="sm" w="sm" type="none"/>
            <a:tailEnd len="sm" w="sm" type="none"/>
          </a:ln>
        </p:spPr>
      </p:cxnSp>
      <p:cxnSp>
        <p:nvCxnSpPr>
          <p:cNvPr id="2204" name="Google Shape;2204;p15"/>
          <p:cNvCxnSpPr/>
          <p:nvPr/>
        </p:nvCxnSpPr>
        <p:spPr>
          <a:xfrm>
            <a:off x="7646458" y="4893469"/>
            <a:ext cx="227700" cy="0"/>
          </a:xfrm>
          <a:prstGeom prst="straightConnector1">
            <a:avLst/>
          </a:prstGeom>
          <a:noFill/>
          <a:ln cap="flat" cmpd="sng" w="76200">
            <a:solidFill>
              <a:schemeClr val="dk1"/>
            </a:solidFill>
            <a:prstDash val="solid"/>
            <a:round/>
            <a:headEnd len="sm" w="sm" type="none"/>
            <a:tailEnd len="sm" w="sm" type="none"/>
          </a:ln>
        </p:spPr>
      </p:cxnSp>
      <p:cxnSp>
        <p:nvCxnSpPr>
          <p:cNvPr id="2205" name="Google Shape;2205;p15"/>
          <p:cNvCxnSpPr/>
          <p:nvPr/>
        </p:nvCxnSpPr>
        <p:spPr>
          <a:xfrm>
            <a:off x="7069667" y="3946922"/>
            <a:ext cx="661200" cy="0"/>
          </a:xfrm>
          <a:prstGeom prst="straightConnector1">
            <a:avLst/>
          </a:prstGeom>
          <a:noFill/>
          <a:ln cap="flat" cmpd="sng" w="76200">
            <a:solidFill>
              <a:schemeClr val="dk1"/>
            </a:solidFill>
            <a:prstDash val="solid"/>
            <a:round/>
            <a:headEnd len="sm" w="sm" type="none"/>
            <a:tailEnd len="sm" w="sm" type="none"/>
          </a:ln>
        </p:spPr>
      </p:cxnSp>
      <p:sp>
        <p:nvSpPr>
          <p:cNvPr id="2206" name="Google Shape;2206;p15"/>
          <p:cNvSpPr/>
          <p:nvPr/>
        </p:nvSpPr>
        <p:spPr>
          <a:xfrm rot="5400000">
            <a:off x="7592417" y="4545140"/>
            <a:ext cx="330300" cy="1482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207" name="Google Shape;2207;p15"/>
          <p:cNvCxnSpPr/>
          <p:nvPr/>
        </p:nvCxnSpPr>
        <p:spPr>
          <a:xfrm rot="10800000">
            <a:off x="7900458" y="3250294"/>
            <a:ext cx="0" cy="928800"/>
          </a:xfrm>
          <a:prstGeom prst="straightConnector1">
            <a:avLst/>
          </a:prstGeom>
          <a:noFill/>
          <a:ln cap="flat" cmpd="sng" w="76200">
            <a:solidFill>
              <a:schemeClr val="dk1"/>
            </a:solidFill>
            <a:prstDash val="solid"/>
            <a:round/>
            <a:headEnd len="sm" w="sm" type="none"/>
            <a:tailEnd len="sm" w="sm" type="none"/>
          </a:ln>
        </p:spPr>
      </p:cxnSp>
      <p:cxnSp>
        <p:nvCxnSpPr>
          <p:cNvPr id="2208" name="Google Shape;2208;p15"/>
          <p:cNvCxnSpPr/>
          <p:nvPr/>
        </p:nvCxnSpPr>
        <p:spPr>
          <a:xfrm flipH="1" rot="10800000">
            <a:off x="7895167" y="1697550"/>
            <a:ext cx="5400" cy="1445700"/>
          </a:xfrm>
          <a:prstGeom prst="straightConnector1">
            <a:avLst/>
          </a:prstGeom>
          <a:noFill/>
          <a:ln cap="flat" cmpd="sng" w="76200">
            <a:solidFill>
              <a:schemeClr val="dk1"/>
            </a:solidFill>
            <a:prstDash val="solid"/>
            <a:round/>
            <a:headEnd len="sm" w="sm" type="none"/>
            <a:tailEnd len="sm" w="sm" type="none"/>
          </a:ln>
        </p:spPr>
      </p:cxnSp>
      <p:sp>
        <p:nvSpPr>
          <p:cNvPr id="2209" name="Google Shape;2209;p15"/>
          <p:cNvSpPr/>
          <p:nvPr/>
        </p:nvSpPr>
        <p:spPr>
          <a:xfrm>
            <a:off x="7069667" y="1271708"/>
            <a:ext cx="288300" cy="496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210" name="Google Shape;2210;p15"/>
          <p:cNvSpPr/>
          <p:nvPr/>
        </p:nvSpPr>
        <p:spPr>
          <a:xfrm>
            <a:off x="7350125" y="1537650"/>
            <a:ext cx="375600" cy="2304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211" name="Google Shape;2211;p15"/>
          <p:cNvSpPr/>
          <p:nvPr/>
        </p:nvSpPr>
        <p:spPr>
          <a:xfrm>
            <a:off x="7358063" y="1271708"/>
            <a:ext cx="372900" cy="265800"/>
          </a:xfrm>
          <a:prstGeom prst="bevel">
            <a:avLst>
              <a:gd fmla="val 12500" name="adj"/>
            </a:avLst>
          </a:prstGeom>
          <a:noFill/>
          <a:ln cap="flat" cmpd="sng" w="5715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212" name="Google Shape;2212;p15"/>
          <p:cNvCxnSpPr/>
          <p:nvPr/>
        </p:nvCxnSpPr>
        <p:spPr>
          <a:xfrm>
            <a:off x="7400281" y="1296879"/>
            <a:ext cx="283200" cy="204300"/>
          </a:xfrm>
          <a:prstGeom prst="straightConnector1">
            <a:avLst/>
          </a:prstGeom>
          <a:noFill/>
          <a:ln cap="flat" cmpd="sng" w="57150">
            <a:solidFill>
              <a:schemeClr val="dk1"/>
            </a:solidFill>
            <a:prstDash val="solid"/>
            <a:round/>
            <a:headEnd len="sm" w="sm" type="none"/>
            <a:tailEnd len="sm" w="sm" type="none"/>
          </a:ln>
        </p:spPr>
      </p:cxnSp>
      <p:cxnSp>
        <p:nvCxnSpPr>
          <p:cNvPr id="2213" name="Google Shape;2213;p15"/>
          <p:cNvCxnSpPr/>
          <p:nvPr/>
        </p:nvCxnSpPr>
        <p:spPr>
          <a:xfrm flipH="1">
            <a:off x="7400300" y="1296879"/>
            <a:ext cx="283200" cy="204300"/>
          </a:xfrm>
          <a:prstGeom prst="straightConnector1">
            <a:avLst/>
          </a:prstGeom>
          <a:noFill/>
          <a:ln cap="flat" cmpd="sng" w="57150">
            <a:solidFill>
              <a:schemeClr val="dk1"/>
            </a:solidFill>
            <a:prstDash val="solid"/>
            <a:round/>
            <a:headEnd len="sm" w="sm" type="none"/>
            <a:tailEnd len="sm" w="sm" type="none"/>
          </a:ln>
        </p:spPr>
      </p:cxnSp>
      <p:cxnSp>
        <p:nvCxnSpPr>
          <p:cNvPr id="2214" name="Google Shape;2214;p15"/>
          <p:cNvCxnSpPr/>
          <p:nvPr/>
        </p:nvCxnSpPr>
        <p:spPr>
          <a:xfrm>
            <a:off x="3899958" y="1289568"/>
            <a:ext cx="7800" cy="572700"/>
          </a:xfrm>
          <a:prstGeom prst="straightConnector1">
            <a:avLst/>
          </a:prstGeom>
          <a:noFill/>
          <a:ln cap="flat" cmpd="sng" w="76200">
            <a:solidFill>
              <a:schemeClr val="dk1"/>
            </a:solidFill>
            <a:prstDash val="solid"/>
            <a:round/>
            <a:headEnd len="sm" w="sm" type="none"/>
            <a:tailEnd len="sm" w="sm" type="none"/>
          </a:ln>
        </p:spPr>
      </p:cxnSp>
      <p:cxnSp>
        <p:nvCxnSpPr>
          <p:cNvPr id="2215" name="Google Shape;2215;p15"/>
          <p:cNvCxnSpPr/>
          <p:nvPr/>
        </p:nvCxnSpPr>
        <p:spPr>
          <a:xfrm>
            <a:off x="3894667" y="1285875"/>
            <a:ext cx="190500" cy="0"/>
          </a:xfrm>
          <a:prstGeom prst="straightConnector1">
            <a:avLst/>
          </a:prstGeom>
          <a:noFill/>
          <a:ln cap="flat" cmpd="sng" w="76200">
            <a:solidFill>
              <a:schemeClr val="dk1"/>
            </a:solidFill>
            <a:prstDash val="solid"/>
            <a:round/>
            <a:headEnd len="sm" w="sm" type="none"/>
            <a:tailEnd len="sm" w="sm" type="none"/>
          </a:ln>
        </p:spPr>
      </p:cxnSp>
      <p:cxnSp>
        <p:nvCxnSpPr>
          <p:cNvPr id="2216" name="Google Shape;2216;p15"/>
          <p:cNvCxnSpPr/>
          <p:nvPr/>
        </p:nvCxnSpPr>
        <p:spPr>
          <a:xfrm>
            <a:off x="4191000" y="1285875"/>
            <a:ext cx="618600" cy="11100"/>
          </a:xfrm>
          <a:prstGeom prst="straightConnector1">
            <a:avLst/>
          </a:prstGeom>
          <a:noFill/>
          <a:ln cap="flat" cmpd="sng" w="76200">
            <a:solidFill>
              <a:schemeClr val="dk1"/>
            </a:solidFill>
            <a:prstDash val="solid"/>
            <a:round/>
            <a:headEnd len="sm" w="sm" type="none"/>
            <a:tailEnd len="sm" w="sm" type="none"/>
          </a:ln>
        </p:spPr>
      </p:cxnSp>
      <p:cxnSp>
        <p:nvCxnSpPr>
          <p:cNvPr id="2217" name="Google Shape;2217;p15"/>
          <p:cNvCxnSpPr/>
          <p:nvPr/>
        </p:nvCxnSpPr>
        <p:spPr>
          <a:xfrm>
            <a:off x="4953000" y="1285875"/>
            <a:ext cx="1148100" cy="11100"/>
          </a:xfrm>
          <a:prstGeom prst="straightConnector1">
            <a:avLst/>
          </a:prstGeom>
          <a:noFill/>
          <a:ln cap="flat" cmpd="sng" w="76200">
            <a:solidFill>
              <a:schemeClr val="dk1"/>
            </a:solidFill>
            <a:prstDash val="solid"/>
            <a:round/>
            <a:headEnd len="sm" w="sm" type="none"/>
            <a:tailEnd len="sm" w="sm" type="none"/>
          </a:ln>
        </p:spPr>
      </p:cxnSp>
      <p:cxnSp>
        <p:nvCxnSpPr>
          <p:cNvPr id="2218" name="Google Shape;2218;p15"/>
          <p:cNvCxnSpPr/>
          <p:nvPr/>
        </p:nvCxnSpPr>
        <p:spPr>
          <a:xfrm>
            <a:off x="6201833" y="1296879"/>
            <a:ext cx="867900" cy="0"/>
          </a:xfrm>
          <a:prstGeom prst="straightConnector1">
            <a:avLst/>
          </a:prstGeom>
          <a:noFill/>
          <a:ln cap="flat" cmpd="sng" w="76200">
            <a:solidFill>
              <a:schemeClr val="dk1"/>
            </a:solidFill>
            <a:prstDash val="solid"/>
            <a:round/>
            <a:headEnd len="sm" w="sm" type="none"/>
            <a:tailEnd len="sm" w="sm" type="none"/>
          </a:ln>
        </p:spPr>
      </p:cxnSp>
      <p:cxnSp>
        <p:nvCxnSpPr>
          <p:cNvPr id="2219" name="Google Shape;2219;p15"/>
          <p:cNvCxnSpPr/>
          <p:nvPr/>
        </p:nvCxnSpPr>
        <p:spPr>
          <a:xfrm>
            <a:off x="4191000" y="1296879"/>
            <a:ext cx="0" cy="107700"/>
          </a:xfrm>
          <a:prstGeom prst="straightConnector1">
            <a:avLst/>
          </a:prstGeom>
          <a:noFill/>
          <a:ln cap="flat" cmpd="sng" w="57150">
            <a:solidFill>
              <a:schemeClr val="dk1"/>
            </a:solidFill>
            <a:prstDash val="solid"/>
            <a:round/>
            <a:headEnd len="sm" w="sm" type="none"/>
            <a:tailEnd len="sm" w="sm" type="none"/>
          </a:ln>
        </p:spPr>
      </p:cxnSp>
      <p:cxnSp>
        <p:nvCxnSpPr>
          <p:cNvPr id="2220" name="Google Shape;2220;p15"/>
          <p:cNvCxnSpPr/>
          <p:nvPr/>
        </p:nvCxnSpPr>
        <p:spPr>
          <a:xfrm>
            <a:off x="4191000" y="1473398"/>
            <a:ext cx="0" cy="107700"/>
          </a:xfrm>
          <a:prstGeom prst="straightConnector1">
            <a:avLst/>
          </a:prstGeom>
          <a:noFill/>
          <a:ln cap="flat" cmpd="sng" w="57150">
            <a:solidFill>
              <a:schemeClr val="dk1"/>
            </a:solidFill>
            <a:prstDash val="solid"/>
            <a:round/>
            <a:headEnd len="sm" w="sm" type="none"/>
            <a:tailEnd len="sm" w="sm" type="none"/>
          </a:ln>
        </p:spPr>
      </p:cxnSp>
      <p:cxnSp>
        <p:nvCxnSpPr>
          <p:cNvPr id="2221" name="Google Shape;2221;p15"/>
          <p:cNvCxnSpPr/>
          <p:nvPr/>
        </p:nvCxnSpPr>
        <p:spPr>
          <a:xfrm>
            <a:off x="4191000" y="1568628"/>
            <a:ext cx="359700" cy="0"/>
          </a:xfrm>
          <a:prstGeom prst="straightConnector1">
            <a:avLst/>
          </a:prstGeom>
          <a:noFill/>
          <a:ln cap="flat" cmpd="sng" w="57150">
            <a:solidFill>
              <a:schemeClr val="dk1"/>
            </a:solidFill>
            <a:prstDash val="solid"/>
            <a:round/>
            <a:headEnd len="sm" w="sm" type="none"/>
            <a:tailEnd len="sm" w="sm" type="none"/>
          </a:ln>
        </p:spPr>
      </p:cxnSp>
      <p:cxnSp>
        <p:nvCxnSpPr>
          <p:cNvPr id="2222" name="Google Shape;2222;p15"/>
          <p:cNvCxnSpPr/>
          <p:nvPr/>
        </p:nvCxnSpPr>
        <p:spPr>
          <a:xfrm>
            <a:off x="4550833" y="1296879"/>
            <a:ext cx="0" cy="548400"/>
          </a:xfrm>
          <a:prstGeom prst="straightConnector1">
            <a:avLst/>
          </a:prstGeom>
          <a:noFill/>
          <a:ln cap="flat" cmpd="sng" w="76200">
            <a:solidFill>
              <a:schemeClr val="dk1"/>
            </a:solidFill>
            <a:prstDash val="solid"/>
            <a:round/>
            <a:headEnd len="sm" w="sm" type="none"/>
            <a:tailEnd len="sm" w="sm" type="none"/>
          </a:ln>
        </p:spPr>
      </p:cxnSp>
      <p:sp>
        <p:nvSpPr>
          <p:cNvPr id="2223" name="Google Shape;2223;p15"/>
          <p:cNvSpPr txBox="1"/>
          <p:nvPr/>
        </p:nvSpPr>
        <p:spPr>
          <a:xfrm>
            <a:off x="4233333" y="1391985"/>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2224" name="Google Shape;2224;p15"/>
          <p:cNvSpPr txBox="1"/>
          <p:nvPr/>
        </p:nvSpPr>
        <p:spPr>
          <a:xfrm>
            <a:off x="3974042" y="1642088"/>
            <a:ext cx="492300" cy="1515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cxnSp>
        <p:nvCxnSpPr>
          <p:cNvPr id="2225" name="Google Shape;2225;p15"/>
          <p:cNvCxnSpPr/>
          <p:nvPr/>
        </p:nvCxnSpPr>
        <p:spPr>
          <a:xfrm>
            <a:off x="4910667" y="1555510"/>
            <a:ext cx="0" cy="319800"/>
          </a:xfrm>
          <a:prstGeom prst="straightConnector1">
            <a:avLst/>
          </a:prstGeom>
          <a:noFill/>
          <a:ln cap="flat" cmpd="sng" w="76200">
            <a:solidFill>
              <a:schemeClr val="dk1"/>
            </a:solidFill>
            <a:prstDash val="solid"/>
            <a:round/>
            <a:headEnd len="sm" w="sm" type="none"/>
            <a:tailEnd len="sm" w="sm" type="none"/>
          </a:ln>
        </p:spPr>
      </p:cxnSp>
      <p:cxnSp>
        <p:nvCxnSpPr>
          <p:cNvPr id="2226" name="Google Shape;2226;p15"/>
          <p:cNvCxnSpPr/>
          <p:nvPr/>
        </p:nvCxnSpPr>
        <p:spPr>
          <a:xfrm>
            <a:off x="5164667" y="1553766"/>
            <a:ext cx="0" cy="303600"/>
          </a:xfrm>
          <a:prstGeom prst="straightConnector1">
            <a:avLst/>
          </a:prstGeom>
          <a:noFill/>
          <a:ln cap="flat" cmpd="sng" w="76200">
            <a:solidFill>
              <a:schemeClr val="dk1"/>
            </a:solidFill>
            <a:prstDash val="solid"/>
            <a:round/>
            <a:headEnd len="sm" w="sm" type="none"/>
            <a:tailEnd len="sm" w="sm" type="none"/>
          </a:ln>
        </p:spPr>
      </p:cxnSp>
      <p:cxnSp>
        <p:nvCxnSpPr>
          <p:cNvPr id="2227" name="Google Shape;2227;p15"/>
          <p:cNvCxnSpPr/>
          <p:nvPr/>
        </p:nvCxnSpPr>
        <p:spPr>
          <a:xfrm>
            <a:off x="5429250" y="1553766"/>
            <a:ext cx="0" cy="303600"/>
          </a:xfrm>
          <a:prstGeom prst="straightConnector1">
            <a:avLst/>
          </a:prstGeom>
          <a:noFill/>
          <a:ln cap="flat" cmpd="sng" w="76200">
            <a:solidFill>
              <a:schemeClr val="dk1"/>
            </a:solidFill>
            <a:prstDash val="solid"/>
            <a:round/>
            <a:headEnd len="sm" w="sm" type="none"/>
            <a:tailEnd len="sm" w="sm" type="none"/>
          </a:ln>
        </p:spPr>
      </p:cxnSp>
      <p:cxnSp>
        <p:nvCxnSpPr>
          <p:cNvPr id="2228" name="Google Shape;2228;p15"/>
          <p:cNvCxnSpPr/>
          <p:nvPr/>
        </p:nvCxnSpPr>
        <p:spPr>
          <a:xfrm>
            <a:off x="5270500" y="1553766"/>
            <a:ext cx="164100" cy="0"/>
          </a:xfrm>
          <a:prstGeom prst="straightConnector1">
            <a:avLst/>
          </a:prstGeom>
          <a:noFill/>
          <a:ln cap="flat" cmpd="sng" w="76200">
            <a:solidFill>
              <a:schemeClr val="dk1"/>
            </a:solidFill>
            <a:prstDash val="solid"/>
            <a:round/>
            <a:headEnd len="sm" w="sm" type="none"/>
            <a:tailEnd len="sm" w="sm" type="none"/>
          </a:ln>
        </p:spPr>
      </p:cxnSp>
      <p:cxnSp>
        <p:nvCxnSpPr>
          <p:cNvPr id="2229" name="Google Shape;2229;p15"/>
          <p:cNvCxnSpPr/>
          <p:nvPr/>
        </p:nvCxnSpPr>
        <p:spPr>
          <a:xfrm>
            <a:off x="4910667" y="1553766"/>
            <a:ext cx="148200" cy="0"/>
          </a:xfrm>
          <a:prstGeom prst="straightConnector1">
            <a:avLst/>
          </a:prstGeom>
          <a:noFill/>
          <a:ln cap="flat" cmpd="sng" w="76200">
            <a:solidFill>
              <a:schemeClr val="dk1"/>
            </a:solidFill>
            <a:prstDash val="solid"/>
            <a:round/>
            <a:headEnd len="sm" w="sm" type="none"/>
            <a:tailEnd len="sm" w="sm" type="none"/>
          </a:ln>
        </p:spPr>
      </p:cxnSp>
      <p:cxnSp>
        <p:nvCxnSpPr>
          <p:cNvPr id="2230" name="Google Shape;2230;p15"/>
          <p:cNvCxnSpPr/>
          <p:nvPr/>
        </p:nvCxnSpPr>
        <p:spPr>
          <a:xfrm>
            <a:off x="4953000" y="1296879"/>
            <a:ext cx="0" cy="150600"/>
          </a:xfrm>
          <a:prstGeom prst="straightConnector1">
            <a:avLst/>
          </a:prstGeom>
          <a:noFill/>
          <a:ln cap="flat" cmpd="sng" w="57150">
            <a:solidFill>
              <a:schemeClr val="dk1"/>
            </a:solidFill>
            <a:prstDash val="solid"/>
            <a:round/>
            <a:headEnd len="sm" w="sm" type="none"/>
            <a:tailEnd len="sm" w="sm" type="none"/>
          </a:ln>
        </p:spPr>
      </p:cxnSp>
      <p:cxnSp>
        <p:nvCxnSpPr>
          <p:cNvPr id="2231" name="Google Shape;2231;p15"/>
          <p:cNvCxnSpPr/>
          <p:nvPr/>
        </p:nvCxnSpPr>
        <p:spPr>
          <a:xfrm>
            <a:off x="4953000" y="1446609"/>
            <a:ext cx="232800" cy="0"/>
          </a:xfrm>
          <a:prstGeom prst="straightConnector1">
            <a:avLst/>
          </a:prstGeom>
          <a:noFill/>
          <a:ln cap="flat" cmpd="sng" w="57150">
            <a:solidFill>
              <a:schemeClr val="dk1"/>
            </a:solidFill>
            <a:prstDash val="solid"/>
            <a:round/>
            <a:headEnd len="sm" w="sm" type="none"/>
            <a:tailEnd len="sm" w="sm" type="none"/>
          </a:ln>
        </p:spPr>
      </p:cxnSp>
      <p:cxnSp>
        <p:nvCxnSpPr>
          <p:cNvPr id="2232" name="Google Shape;2232;p15"/>
          <p:cNvCxnSpPr/>
          <p:nvPr/>
        </p:nvCxnSpPr>
        <p:spPr>
          <a:xfrm>
            <a:off x="5439833" y="1296879"/>
            <a:ext cx="0" cy="149700"/>
          </a:xfrm>
          <a:prstGeom prst="straightConnector1">
            <a:avLst/>
          </a:prstGeom>
          <a:noFill/>
          <a:ln cap="flat" cmpd="sng" w="57150">
            <a:solidFill>
              <a:schemeClr val="dk1"/>
            </a:solidFill>
            <a:prstDash val="solid"/>
            <a:round/>
            <a:headEnd len="sm" w="sm" type="none"/>
            <a:tailEnd len="sm" w="sm" type="none"/>
          </a:ln>
        </p:spPr>
      </p:cxnSp>
      <p:cxnSp>
        <p:nvCxnSpPr>
          <p:cNvPr id="2233" name="Google Shape;2233;p15"/>
          <p:cNvCxnSpPr/>
          <p:nvPr/>
        </p:nvCxnSpPr>
        <p:spPr>
          <a:xfrm>
            <a:off x="5270500" y="1447481"/>
            <a:ext cx="164100" cy="0"/>
          </a:xfrm>
          <a:prstGeom prst="straightConnector1">
            <a:avLst/>
          </a:prstGeom>
          <a:noFill/>
          <a:ln cap="flat" cmpd="sng" w="57150">
            <a:solidFill>
              <a:schemeClr val="dk1"/>
            </a:solidFill>
            <a:prstDash val="solid"/>
            <a:round/>
            <a:headEnd len="sm" w="sm" type="none"/>
            <a:tailEnd len="sm" w="sm" type="none"/>
          </a:ln>
        </p:spPr>
      </p:cxnSp>
      <p:sp>
        <p:nvSpPr>
          <p:cNvPr id="2234" name="Google Shape;2234;p15"/>
          <p:cNvSpPr txBox="1"/>
          <p:nvPr/>
        </p:nvSpPr>
        <p:spPr>
          <a:xfrm>
            <a:off x="4984750" y="1333694"/>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2235" name="Google Shape;2235;p15"/>
          <p:cNvSpPr txBox="1"/>
          <p:nvPr/>
        </p:nvSpPr>
        <p:spPr>
          <a:xfrm>
            <a:off x="6286500" y="1328463"/>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2236" name="Google Shape;2236;p15"/>
          <p:cNvCxnSpPr/>
          <p:nvPr/>
        </p:nvCxnSpPr>
        <p:spPr>
          <a:xfrm>
            <a:off x="5820833" y="1296879"/>
            <a:ext cx="0" cy="548400"/>
          </a:xfrm>
          <a:prstGeom prst="straightConnector1">
            <a:avLst/>
          </a:prstGeom>
          <a:noFill/>
          <a:ln cap="flat" cmpd="sng" w="76200">
            <a:solidFill>
              <a:schemeClr val="dk1"/>
            </a:solidFill>
            <a:prstDash val="solid"/>
            <a:round/>
            <a:headEnd len="sm" w="sm" type="none"/>
            <a:tailEnd len="sm" w="sm" type="none"/>
          </a:ln>
        </p:spPr>
      </p:cxnSp>
      <p:cxnSp>
        <p:nvCxnSpPr>
          <p:cNvPr id="2237" name="Google Shape;2237;p15"/>
          <p:cNvCxnSpPr/>
          <p:nvPr/>
        </p:nvCxnSpPr>
        <p:spPr>
          <a:xfrm>
            <a:off x="6180667" y="1555510"/>
            <a:ext cx="0" cy="319800"/>
          </a:xfrm>
          <a:prstGeom prst="straightConnector1">
            <a:avLst/>
          </a:prstGeom>
          <a:noFill/>
          <a:ln cap="flat" cmpd="sng" w="76200">
            <a:solidFill>
              <a:schemeClr val="dk1"/>
            </a:solidFill>
            <a:prstDash val="solid"/>
            <a:round/>
            <a:headEnd len="sm" w="sm" type="none"/>
            <a:tailEnd len="sm" w="sm" type="none"/>
          </a:ln>
        </p:spPr>
      </p:cxnSp>
      <p:cxnSp>
        <p:nvCxnSpPr>
          <p:cNvPr id="2238" name="Google Shape;2238;p15"/>
          <p:cNvCxnSpPr/>
          <p:nvPr/>
        </p:nvCxnSpPr>
        <p:spPr>
          <a:xfrm>
            <a:off x="6434667" y="1553766"/>
            <a:ext cx="0" cy="303600"/>
          </a:xfrm>
          <a:prstGeom prst="straightConnector1">
            <a:avLst/>
          </a:prstGeom>
          <a:noFill/>
          <a:ln cap="flat" cmpd="sng" w="76200">
            <a:solidFill>
              <a:schemeClr val="dk1"/>
            </a:solidFill>
            <a:prstDash val="solid"/>
            <a:round/>
            <a:headEnd len="sm" w="sm" type="none"/>
            <a:tailEnd len="sm" w="sm" type="none"/>
          </a:ln>
        </p:spPr>
      </p:cxnSp>
      <p:cxnSp>
        <p:nvCxnSpPr>
          <p:cNvPr id="2239" name="Google Shape;2239;p15"/>
          <p:cNvCxnSpPr/>
          <p:nvPr/>
        </p:nvCxnSpPr>
        <p:spPr>
          <a:xfrm>
            <a:off x="6699250" y="1553766"/>
            <a:ext cx="0" cy="303600"/>
          </a:xfrm>
          <a:prstGeom prst="straightConnector1">
            <a:avLst/>
          </a:prstGeom>
          <a:noFill/>
          <a:ln cap="flat" cmpd="sng" w="76200">
            <a:solidFill>
              <a:schemeClr val="dk1"/>
            </a:solidFill>
            <a:prstDash val="solid"/>
            <a:round/>
            <a:headEnd len="sm" w="sm" type="none"/>
            <a:tailEnd len="sm" w="sm" type="none"/>
          </a:ln>
        </p:spPr>
      </p:cxnSp>
      <p:cxnSp>
        <p:nvCxnSpPr>
          <p:cNvPr id="2240" name="Google Shape;2240;p15"/>
          <p:cNvCxnSpPr/>
          <p:nvPr/>
        </p:nvCxnSpPr>
        <p:spPr>
          <a:xfrm>
            <a:off x="6540500" y="1553766"/>
            <a:ext cx="164100" cy="0"/>
          </a:xfrm>
          <a:prstGeom prst="straightConnector1">
            <a:avLst/>
          </a:prstGeom>
          <a:noFill/>
          <a:ln cap="flat" cmpd="sng" w="76200">
            <a:solidFill>
              <a:schemeClr val="dk1"/>
            </a:solidFill>
            <a:prstDash val="solid"/>
            <a:round/>
            <a:headEnd len="sm" w="sm" type="none"/>
            <a:tailEnd len="sm" w="sm" type="none"/>
          </a:ln>
        </p:spPr>
      </p:cxnSp>
      <p:cxnSp>
        <p:nvCxnSpPr>
          <p:cNvPr id="2241" name="Google Shape;2241;p15"/>
          <p:cNvCxnSpPr/>
          <p:nvPr/>
        </p:nvCxnSpPr>
        <p:spPr>
          <a:xfrm>
            <a:off x="6180667" y="1553766"/>
            <a:ext cx="148200" cy="0"/>
          </a:xfrm>
          <a:prstGeom prst="straightConnector1">
            <a:avLst/>
          </a:prstGeom>
          <a:noFill/>
          <a:ln cap="flat" cmpd="sng" w="76200">
            <a:solidFill>
              <a:schemeClr val="dk1"/>
            </a:solidFill>
            <a:prstDash val="solid"/>
            <a:round/>
            <a:headEnd len="sm" w="sm" type="none"/>
            <a:tailEnd len="sm" w="sm" type="none"/>
          </a:ln>
        </p:spPr>
      </p:cxnSp>
      <p:cxnSp>
        <p:nvCxnSpPr>
          <p:cNvPr id="2242" name="Google Shape;2242;p15"/>
          <p:cNvCxnSpPr/>
          <p:nvPr/>
        </p:nvCxnSpPr>
        <p:spPr>
          <a:xfrm>
            <a:off x="6223000" y="1296879"/>
            <a:ext cx="0" cy="150600"/>
          </a:xfrm>
          <a:prstGeom prst="straightConnector1">
            <a:avLst/>
          </a:prstGeom>
          <a:noFill/>
          <a:ln cap="flat" cmpd="sng" w="57150">
            <a:solidFill>
              <a:schemeClr val="dk1"/>
            </a:solidFill>
            <a:prstDash val="solid"/>
            <a:round/>
            <a:headEnd len="sm" w="sm" type="none"/>
            <a:tailEnd len="sm" w="sm" type="none"/>
          </a:ln>
        </p:spPr>
      </p:cxnSp>
      <p:cxnSp>
        <p:nvCxnSpPr>
          <p:cNvPr id="2243" name="Google Shape;2243;p15"/>
          <p:cNvCxnSpPr/>
          <p:nvPr/>
        </p:nvCxnSpPr>
        <p:spPr>
          <a:xfrm>
            <a:off x="6223000" y="1446609"/>
            <a:ext cx="232800" cy="0"/>
          </a:xfrm>
          <a:prstGeom prst="straightConnector1">
            <a:avLst/>
          </a:prstGeom>
          <a:noFill/>
          <a:ln cap="flat" cmpd="sng" w="57150">
            <a:solidFill>
              <a:schemeClr val="dk1"/>
            </a:solidFill>
            <a:prstDash val="solid"/>
            <a:round/>
            <a:headEnd len="sm" w="sm" type="none"/>
            <a:tailEnd len="sm" w="sm" type="none"/>
          </a:ln>
        </p:spPr>
      </p:cxnSp>
      <p:cxnSp>
        <p:nvCxnSpPr>
          <p:cNvPr id="2244" name="Google Shape;2244;p15"/>
          <p:cNvCxnSpPr/>
          <p:nvPr/>
        </p:nvCxnSpPr>
        <p:spPr>
          <a:xfrm>
            <a:off x="6709833" y="1296879"/>
            <a:ext cx="0" cy="149700"/>
          </a:xfrm>
          <a:prstGeom prst="straightConnector1">
            <a:avLst/>
          </a:prstGeom>
          <a:noFill/>
          <a:ln cap="flat" cmpd="sng" w="57150">
            <a:solidFill>
              <a:schemeClr val="dk1"/>
            </a:solidFill>
            <a:prstDash val="solid"/>
            <a:round/>
            <a:headEnd len="sm" w="sm" type="none"/>
            <a:tailEnd len="sm" w="sm" type="none"/>
          </a:ln>
        </p:spPr>
      </p:cxnSp>
      <p:cxnSp>
        <p:nvCxnSpPr>
          <p:cNvPr id="2245" name="Google Shape;2245;p15"/>
          <p:cNvCxnSpPr/>
          <p:nvPr/>
        </p:nvCxnSpPr>
        <p:spPr>
          <a:xfrm>
            <a:off x="6540500" y="1447481"/>
            <a:ext cx="164100" cy="0"/>
          </a:xfrm>
          <a:prstGeom prst="straightConnector1">
            <a:avLst/>
          </a:prstGeom>
          <a:noFill/>
          <a:ln cap="flat" cmpd="sng" w="57150">
            <a:solidFill>
              <a:schemeClr val="dk1"/>
            </a:solidFill>
            <a:prstDash val="solid"/>
            <a:round/>
            <a:headEnd len="sm" w="sm" type="none"/>
            <a:tailEnd len="sm" w="sm" type="none"/>
          </a:ln>
        </p:spPr>
      </p:cxnSp>
      <p:sp>
        <p:nvSpPr>
          <p:cNvPr id="2246" name="Google Shape;2246;p15"/>
          <p:cNvSpPr txBox="1"/>
          <p:nvPr/>
        </p:nvSpPr>
        <p:spPr>
          <a:xfrm>
            <a:off x="6797146" y="1526744"/>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247" name="Google Shape;2247;p15"/>
          <p:cNvSpPr txBox="1"/>
          <p:nvPr/>
        </p:nvSpPr>
        <p:spPr>
          <a:xfrm>
            <a:off x="5519208" y="1491025"/>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cxnSp>
        <p:nvCxnSpPr>
          <p:cNvPr id="2248" name="Google Shape;2248;p15"/>
          <p:cNvCxnSpPr/>
          <p:nvPr/>
        </p:nvCxnSpPr>
        <p:spPr>
          <a:xfrm>
            <a:off x="7069667" y="1750219"/>
            <a:ext cx="613800" cy="0"/>
          </a:xfrm>
          <a:prstGeom prst="straightConnector1">
            <a:avLst/>
          </a:prstGeom>
          <a:noFill/>
          <a:ln cap="flat" cmpd="sng" w="76200">
            <a:solidFill>
              <a:schemeClr val="dk1"/>
            </a:solidFill>
            <a:prstDash val="solid"/>
            <a:round/>
            <a:headEnd len="sm" w="sm" type="none"/>
            <a:tailEnd len="sm" w="sm" type="none"/>
          </a:ln>
        </p:spPr>
      </p:cxnSp>
      <p:cxnSp>
        <p:nvCxnSpPr>
          <p:cNvPr id="2249" name="Google Shape;2249;p15"/>
          <p:cNvCxnSpPr/>
          <p:nvPr/>
        </p:nvCxnSpPr>
        <p:spPr>
          <a:xfrm>
            <a:off x="7725833" y="1537650"/>
            <a:ext cx="0" cy="555600"/>
          </a:xfrm>
          <a:prstGeom prst="straightConnector1">
            <a:avLst/>
          </a:prstGeom>
          <a:noFill/>
          <a:ln cap="flat" cmpd="sng" w="76200">
            <a:solidFill>
              <a:schemeClr val="dk1"/>
            </a:solidFill>
            <a:prstDash val="solid"/>
            <a:round/>
            <a:headEnd len="sm" w="sm" type="none"/>
            <a:tailEnd len="sm" w="sm" type="none"/>
          </a:ln>
        </p:spPr>
      </p:cxnSp>
      <p:cxnSp>
        <p:nvCxnSpPr>
          <p:cNvPr id="2250" name="Google Shape;2250;p15"/>
          <p:cNvCxnSpPr/>
          <p:nvPr/>
        </p:nvCxnSpPr>
        <p:spPr>
          <a:xfrm>
            <a:off x="7730896" y="2160984"/>
            <a:ext cx="0" cy="982200"/>
          </a:xfrm>
          <a:prstGeom prst="straightConnector1">
            <a:avLst/>
          </a:prstGeom>
          <a:noFill/>
          <a:ln cap="flat" cmpd="sng" w="76200">
            <a:solidFill>
              <a:schemeClr val="dk1"/>
            </a:solidFill>
            <a:prstDash val="solid"/>
            <a:round/>
            <a:headEnd len="sm" w="sm" type="none"/>
            <a:tailEnd len="sm" w="sm" type="none"/>
          </a:ln>
        </p:spPr>
      </p:cxnSp>
      <p:cxnSp>
        <p:nvCxnSpPr>
          <p:cNvPr id="2251" name="Google Shape;2251;p15"/>
          <p:cNvCxnSpPr/>
          <p:nvPr/>
        </p:nvCxnSpPr>
        <p:spPr>
          <a:xfrm>
            <a:off x="7069667" y="2893219"/>
            <a:ext cx="661200" cy="0"/>
          </a:xfrm>
          <a:prstGeom prst="straightConnector1">
            <a:avLst/>
          </a:prstGeom>
          <a:noFill/>
          <a:ln cap="flat" cmpd="sng" w="76200">
            <a:solidFill>
              <a:schemeClr val="dk1"/>
            </a:solidFill>
            <a:prstDash val="solid"/>
            <a:round/>
            <a:headEnd len="sm" w="sm" type="none"/>
            <a:tailEnd len="sm" w="sm" type="none"/>
          </a:ln>
        </p:spPr>
      </p:cxnSp>
      <p:cxnSp>
        <p:nvCxnSpPr>
          <p:cNvPr id="2252" name="Google Shape;2252;p15"/>
          <p:cNvCxnSpPr/>
          <p:nvPr/>
        </p:nvCxnSpPr>
        <p:spPr>
          <a:xfrm>
            <a:off x="7069667" y="2035969"/>
            <a:ext cx="359700" cy="0"/>
          </a:xfrm>
          <a:prstGeom prst="straightConnector1">
            <a:avLst/>
          </a:prstGeom>
          <a:noFill/>
          <a:ln cap="flat" cmpd="sng" w="57150">
            <a:solidFill>
              <a:schemeClr val="dk1"/>
            </a:solidFill>
            <a:prstDash val="solid"/>
            <a:round/>
            <a:headEnd len="sm" w="sm" type="none"/>
            <a:tailEnd len="sm" w="sm" type="none"/>
          </a:ln>
        </p:spPr>
      </p:cxnSp>
      <p:cxnSp>
        <p:nvCxnSpPr>
          <p:cNvPr id="2253" name="Google Shape;2253;p15"/>
          <p:cNvCxnSpPr/>
          <p:nvPr/>
        </p:nvCxnSpPr>
        <p:spPr>
          <a:xfrm>
            <a:off x="7069667" y="2252667"/>
            <a:ext cx="359700" cy="0"/>
          </a:xfrm>
          <a:prstGeom prst="straightConnector1">
            <a:avLst/>
          </a:prstGeom>
          <a:noFill/>
          <a:ln cap="flat" cmpd="sng" w="57150">
            <a:solidFill>
              <a:schemeClr val="dk1"/>
            </a:solidFill>
            <a:prstDash val="solid"/>
            <a:round/>
            <a:headEnd len="sm" w="sm" type="none"/>
            <a:tailEnd len="sm" w="sm" type="none"/>
          </a:ln>
        </p:spPr>
      </p:cxnSp>
      <p:cxnSp>
        <p:nvCxnSpPr>
          <p:cNvPr id="2254" name="Google Shape;2254;p15"/>
          <p:cNvCxnSpPr/>
          <p:nvPr/>
        </p:nvCxnSpPr>
        <p:spPr>
          <a:xfrm>
            <a:off x="7069667" y="2482453"/>
            <a:ext cx="359700" cy="0"/>
          </a:xfrm>
          <a:prstGeom prst="straightConnector1">
            <a:avLst/>
          </a:prstGeom>
          <a:noFill/>
          <a:ln cap="flat" cmpd="sng" w="57150">
            <a:solidFill>
              <a:schemeClr val="dk1"/>
            </a:solidFill>
            <a:prstDash val="solid"/>
            <a:round/>
            <a:headEnd len="sm" w="sm" type="none"/>
            <a:tailEnd len="sm" w="sm" type="none"/>
          </a:ln>
        </p:spPr>
      </p:cxnSp>
      <p:cxnSp>
        <p:nvCxnSpPr>
          <p:cNvPr id="2255" name="Google Shape;2255;p15"/>
          <p:cNvCxnSpPr/>
          <p:nvPr/>
        </p:nvCxnSpPr>
        <p:spPr>
          <a:xfrm>
            <a:off x="7429500" y="2035969"/>
            <a:ext cx="0" cy="125100"/>
          </a:xfrm>
          <a:prstGeom prst="straightConnector1">
            <a:avLst/>
          </a:prstGeom>
          <a:noFill/>
          <a:ln cap="flat" cmpd="sng" w="57150">
            <a:solidFill>
              <a:schemeClr val="dk1"/>
            </a:solidFill>
            <a:prstDash val="solid"/>
            <a:round/>
            <a:headEnd len="sm" w="sm" type="none"/>
            <a:tailEnd len="sm" w="sm" type="none"/>
          </a:ln>
        </p:spPr>
      </p:cxnSp>
      <p:cxnSp>
        <p:nvCxnSpPr>
          <p:cNvPr id="2256" name="Google Shape;2256;p15"/>
          <p:cNvCxnSpPr/>
          <p:nvPr/>
        </p:nvCxnSpPr>
        <p:spPr>
          <a:xfrm rot="10800000">
            <a:off x="7429500" y="2375353"/>
            <a:ext cx="0" cy="107100"/>
          </a:xfrm>
          <a:prstGeom prst="straightConnector1">
            <a:avLst/>
          </a:prstGeom>
          <a:noFill/>
          <a:ln cap="flat" cmpd="sng" w="57150">
            <a:solidFill>
              <a:schemeClr val="dk1"/>
            </a:solidFill>
            <a:prstDash val="solid"/>
            <a:round/>
            <a:headEnd len="sm" w="sm" type="none"/>
            <a:tailEnd len="sm" w="sm" type="none"/>
          </a:ln>
        </p:spPr>
      </p:cxnSp>
      <p:sp>
        <p:nvSpPr>
          <p:cNvPr id="2257" name="Google Shape;2257;p15"/>
          <p:cNvSpPr/>
          <p:nvPr/>
        </p:nvSpPr>
        <p:spPr>
          <a:xfrm>
            <a:off x="7567083" y="2160984"/>
            <a:ext cx="163800" cy="214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258" name="Google Shape;2258;p15"/>
          <p:cNvSpPr/>
          <p:nvPr/>
        </p:nvSpPr>
        <p:spPr>
          <a:xfrm>
            <a:off x="7887115" y="2160984"/>
            <a:ext cx="163800" cy="2142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259" name="Google Shape;2259;p15"/>
          <p:cNvCxnSpPr/>
          <p:nvPr/>
        </p:nvCxnSpPr>
        <p:spPr>
          <a:xfrm>
            <a:off x="7471833" y="2625328"/>
            <a:ext cx="0" cy="267900"/>
          </a:xfrm>
          <a:prstGeom prst="straightConnector1">
            <a:avLst/>
          </a:prstGeom>
          <a:noFill/>
          <a:ln cap="flat" cmpd="sng" w="57150">
            <a:solidFill>
              <a:schemeClr val="dk1"/>
            </a:solidFill>
            <a:prstDash val="solid"/>
            <a:round/>
            <a:headEnd len="sm" w="sm" type="none"/>
            <a:tailEnd len="sm" w="sm" type="none"/>
          </a:ln>
        </p:spPr>
      </p:cxnSp>
      <p:cxnSp>
        <p:nvCxnSpPr>
          <p:cNvPr id="2260" name="Google Shape;2260;p15"/>
          <p:cNvCxnSpPr/>
          <p:nvPr/>
        </p:nvCxnSpPr>
        <p:spPr>
          <a:xfrm>
            <a:off x="7577667" y="2160984"/>
            <a:ext cx="0" cy="410700"/>
          </a:xfrm>
          <a:prstGeom prst="straightConnector1">
            <a:avLst/>
          </a:prstGeom>
          <a:noFill/>
          <a:ln cap="flat" cmpd="sng" w="57150">
            <a:solidFill>
              <a:schemeClr val="dk1"/>
            </a:solidFill>
            <a:prstDash val="solid"/>
            <a:round/>
            <a:headEnd len="sm" w="sm" type="none"/>
            <a:tailEnd len="sm" w="sm" type="none"/>
          </a:ln>
        </p:spPr>
      </p:cxnSp>
      <p:sp>
        <p:nvSpPr>
          <p:cNvPr id="2261" name="Google Shape;2261;p15"/>
          <p:cNvSpPr txBox="1"/>
          <p:nvPr/>
        </p:nvSpPr>
        <p:spPr>
          <a:xfrm>
            <a:off x="8262938" y="3701617"/>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262" name="Google Shape;2262;p15"/>
          <p:cNvSpPr txBox="1"/>
          <p:nvPr/>
        </p:nvSpPr>
        <p:spPr>
          <a:xfrm>
            <a:off x="7159625" y="2583218"/>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263" name="Google Shape;2263;p15"/>
          <p:cNvSpPr txBox="1"/>
          <p:nvPr/>
        </p:nvSpPr>
        <p:spPr>
          <a:xfrm>
            <a:off x="7167563" y="226998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264" name="Google Shape;2264;p15"/>
          <p:cNvSpPr txBox="1"/>
          <p:nvPr/>
        </p:nvSpPr>
        <p:spPr>
          <a:xfrm>
            <a:off x="7159625" y="207081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265" name="Google Shape;2265;p15"/>
          <p:cNvSpPr txBox="1"/>
          <p:nvPr/>
        </p:nvSpPr>
        <p:spPr>
          <a:xfrm>
            <a:off x="7453226" y="179096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266" name="Google Shape;2266;p15"/>
          <p:cNvSpPr txBox="1"/>
          <p:nvPr/>
        </p:nvSpPr>
        <p:spPr>
          <a:xfrm>
            <a:off x="7966604" y="292331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267" name="Google Shape;2267;p15"/>
          <p:cNvSpPr txBox="1"/>
          <p:nvPr/>
        </p:nvSpPr>
        <p:spPr>
          <a:xfrm>
            <a:off x="8286749" y="2936704"/>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268" name="Google Shape;2268;p15"/>
          <p:cNvSpPr txBox="1"/>
          <p:nvPr/>
        </p:nvSpPr>
        <p:spPr>
          <a:xfrm>
            <a:off x="7159625" y="180107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269" name="Google Shape;2269;p15"/>
          <p:cNvSpPr txBox="1"/>
          <p:nvPr/>
        </p:nvSpPr>
        <p:spPr>
          <a:xfrm>
            <a:off x="7937500" y="2607469"/>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2270" name="Google Shape;2270;p15"/>
          <p:cNvSpPr txBox="1"/>
          <p:nvPr/>
        </p:nvSpPr>
        <p:spPr>
          <a:xfrm>
            <a:off x="7493000" y="2605419"/>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cxnSp>
        <p:nvCxnSpPr>
          <p:cNvPr id="2271" name="Google Shape;2271;p15"/>
          <p:cNvCxnSpPr/>
          <p:nvPr/>
        </p:nvCxnSpPr>
        <p:spPr>
          <a:xfrm flipH="1">
            <a:off x="8045828" y="2160984"/>
            <a:ext cx="5100" cy="422100"/>
          </a:xfrm>
          <a:prstGeom prst="straightConnector1">
            <a:avLst/>
          </a:prstGeom>
          <a:noFill/>
          <a:ln cap="flat" cmpd="sng" w="57150">
            <a:solidFill>
              <a:schemeClr val="dk1"/>
            </a:solidFill>
            <a:prstDash val="solid"/>
            <a:round/>
            <a:headEnd len="sm" w="sm" type="none"/>
            <a:tailEnd len="sm" w="sm" type="none"/>
          </a:ln>
        </p:spPr>
      </p:cxnSp>
      <p:cxnSp>
        <p:nvCxnSpPr>
          <p:cNvPr id="2272" name="Google Shape;2272;p15"/>
          <p:cNvCxnSpPr/>
          <p:nvPr/>
        </p:nvCxnSpPr>
        <p:spPr>
          <a:xfrm>
            <a:off x="8191500" y="2623452"/>
            <a:ext cx="0" cy="269700"/>
          </a:xfrm>
          <a:prstGeom prst="straightConnector1">
            <a:avLst/>
          </a:prstGeom>
          <a:noFill/>
          <a:ln cap="flat" cmpd="sng" w="57150">
            <a:solidFill>
              <a:schemeClr val="dk1"/>
            </a:solidFill>
            <a:prstDash val="solid"/>
            <a:round/>
            <a:headEnd len="sm" w="sm" type="none"/>
            <a:tailEnd len="sm" w="sm" type="none"/>
          </a:ln>
        </p:spPr>
      </p:cxnSp>
      <p:cxnSp>
        <p:nvCxnSpPr>
          <p:cNvPr id="2273" name="Google Shape;2273;p15"/>
          <p:cNvCxnSpPr/>
          <p:nvPr/>
        </p:nvCxnSpPr>
        <p:spPr>
          <a:xfrm>
            <a:off x="7900458" y="2893219"/>
            <a:ext cx="672000" cy="0"/>
          </a:xfrm>
          <a:prstGeom prst="straightConnector1">
            <a:avLst/>
          </a:prstGeom>
          <a:noFill/>
          <a:ln cap="flat" cmpd="sng" w="76200">
            <a:solidFill>
              <a:schemeClr val="dk1"/>
            </a:solidFill>
            <a:prstDash val="solid"/>
            <a:round/>
            <a:headEnd len="sm" w="sm" type="none"/>
            <a:tailEnd len="sm" w="sm" type="none"/>
          </a:ln>
        </p:spPr>
      </p:cxnSp>
      <p:cxnSp>
        <p:nvCxnSpPr>
          <p:cNvPr id="2274" name="Google Shape;2274;p15"/>
          <p:cNvCxnSpPr/>
          <p:nvPr/>
        </p:nvCxnSpPr>
        <p:spPr>
          <a:xfrm>
            <a:off x="8191500" y="2035969"/>
            <a:ext cx="381000" cy="0"/>
          </a:xfrm>
          <a:prstGeom prst="straightConnector1">
            <a:avLst/>
          </a:prstGeom>
          <a:noFill/>
          <a:ln cap="flat" cmpd="sng" w="57150">
            <a:solidFill>
              <a:schemeClr val="dk1"/>
            </a:solidFill>
            <a:prstDash val="solid"/>
            <a:round/>
            <a:headEnd len="sm" w="sm" type="none"/>
            <a:tailEnd len="sm" w="sm" type="none"/>
          </a:ln>
        </p:spPr>
      </p:cxnSp>
      <p:cxnSp>
        <p:nvCxnSpPr>
          <p:cNvPr id="2275" name="Google Shape;2275;p15"/>
          <p:cNvCxnSpPr/>
          <p:nvPr/>
        </p:nvCxnSpPr>
        <p:spPr>
          <a:xfrm>
            <a:off x="8191500" y="2269988"/>
            <a:ext cx="381000" cy="0"/>
          </a:xfrm>
          <a:prstGeom prst="straightConnector1">
            <a:avLst/>
          </a:prstGeom>
          <a:noFill/>
          <a:ln cap="flat" cmpd="sng" w="57150">
            <a:solidFill>
              <a:schemeClr val="dk1"/>
            </a:solidFill>
            <a:prstDash val="solid"/>
            <a:round/>
            <a:headEnd len="sm" w="sm" type="none"/>
            <a:tailEnd len="sm" w="sm" type="none"/>
          </a:ln>
        </p:spPr>
      </p:cxnSp>
      <p:cxnSp>
        <p:nvCxnSpPr>
          <p:cNvPr id="2276" name="Google Shape;2276;p15"/>
          <p:cNvCxnSpPr/>
          <p:nvPr/>
        </p:nvCxnSpPr>
        <p:spPr>
          <a:xfrm>
            <a:off x="8191500" y="2482453"/>
            <a:ext cx="381000" cy="0"/>
          </a:xfrm>
          <a:prstGeom prst="straightConnector1">
            <a:avLst/>
          </a:prstGeom>
          <a:noFill/>
          <a:ln cap="flat" cmpd="sng" w="57150">
            <a:solidFill>
              <a:schemeClr val="dk1"/>
            </a:solidFill>
            <a:prstDash val="solid"/>
            <a:round/>
            <a:headEnd len="sm" w="sm" type="none"/>
            <a:tailEnd len="sm" w="sm" type="none"/>
          </a:ln>
        </p:spPr>
      </p:cxnSp>
      <p:cxnSp>
        <p:nvCxnSpPr>
          <p:cNvPr id="2277" name="Google Shape;2277;p15"/>
          <p:cNvCxnSpPr/>
          <p:nvPr/>
        </p:nvCxnSpPr>
        <p:spPr>
          <a:xfrm>
            <a:off x="8191500" y="2035969"/>
            <a:ext cx="0" cy="160800"/>
          </a:xfrm>
          <a:prstGeom prst="straightConnector1">
            <a:avLst/>
          </a:prstGeom>
          <a:noFill/>
          <a:ln cap="flat" cmpd="sng" w="57150">
            <a:solidFill>
              <a:schemeClr val="dk1"/>
            </a:solidFill>
            <a:prstDash val="solid"/>
            <a:round/>
            <a:headEnd len="sm" w="sm" type="none"/>
            <a:tailEnd len="sm" w="sm" type="none"/>
          </a:ln>
        </p:spPr>
      </p:cxnSp>
      <p:cxnSp>
        <p:nvCxnSpPr>
          <p:cNvPr id="2278" name="Google Shape;2278;p15"/>
          <p:cNvCxnSpPr/>
          <p:nvPr/>
        </p:nvCxnSpPr>
        <p:spPr>
          <a:xfrm>
            <a:off x="8191500" y="2360157"/>
            <a:ext cx="0" cy="122400"/>
          </a:xfrm>
          <a:prstGeom prst="straightConnector1">
            <a:avLst/>
          </a:prstGeom>
          <a:noFill/>
          <a:ln cap="flat" cmpd="sng" w="57150">
            <a:solidFill>
              <a:schemeClr val="dk1"/>
            </a:solidFill>
            <a:prstDash val="solid"/>
            <a:round/>
            <a:headEnd len="sm" w="sm" type="none"/>
            <a:tailEnd len="sm" w="sm" type="none"/>
          </a:ln>
        </p:spPr>
      </p:cxnSp>
      <p:sp>
        <p:nvSpPr>
          <p:cNvPr id="2279" name="Google Shape;2279;p15"/>
          <p:cNvSpPr txBox="1"/>
          <p:nvPr/>
        </p:nvSpPr>
        <p:spPr>
          <a:xfrm>
            <a:off x="8293187" y="343000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280" name="Google Shape;2280;p15"/>
          <p:cNvSpPr txBox="1"/>
          <p:nvPr/>
        </p:nvSpPr>
        <p:spPr>
          <a:xfrm>
            <a:off x="8285249" y="323083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2281" name="Google Shape;2281;p15"/>
          <p:cNvCxnSpPr/>
          <p:nvPr/>
        </p:nvCxnSpPr>
        <p:spPr>
          <a:xfrm>
            <a:off x="7069667" y="3214688"/>
            <a:ext cx="359700" cy="0"/>
          </a:xfrm>
          <a:prstGeom prst="straightConnector1">
            <a:avLst/>
          </a:prstGeom>
          <a:noFill/>
          <a:ln cap="flat" cmpd="sng" w="57150">
            <a:solidFill>
              <a:schemeClr val="dk1"/>
            </a:solidFill>
            <a:prstDash val="solid"/>
            <a:round/>
            <a:headEnd len="sm" w="sm" type="none"/>
            <a:tailEnd len="sm" w="sm" type="none"/>
          </a:ln>
        </p:spPr>
      </p:cxnSp>
      <p:cxnSp>
        <p:nvCxnSpPr>
          <p:cNvPr id="2282" name="Google Shape;2282;p15"/>
          <p:cNvCxnSpPr/>
          <p:nvPr/>
        </p:nvCxnSpPr>
        <p:spPr>
          <a:xfrm>
            <a:off x="7069667" y="3429000"/>
            <a:ext cx="359700" cy="0"/>
          </a:xfrm>
          <a:prstGeom prst="straightConnector1">
            <a:avLst/>
          </a:prstGeom>
          <a:noFill/>
          <a:ln cap="flat" cmpd="sng" w="57150">
            <a:solidFill>
              <a:schemeClr val="dk1"/>
            </a:solidFill>
            <a:prstDash val="solid"/>
            <a:round/>
            <a:headEnd len="sm" w="sm" type="none"/>
            <a:tailEnd len="sm" w="sm" type="none"/>
          </a:ln>
        </p:spPr>
      </p:cxnSp>
      <p:cxnSp>
        <p:nvCxnSpPr>
          <p:cNvPr id="2283" name="Google Shape;2283;p15"/>
          <p:cNvCxnSpPr/>
          <p:nvPr/>
        </p:nvCxnSpPr>
        <p:spPr>
          <a:xfrm>
            <a:off x="7069667" y="3643313"/>
            <a:ext cx="359700" cy="0"/>
          </a:xfrm>
          <a:prstGeom prst="straightConnector1">
            <a:avLst/>
          </a:prstGeom>
          <a:noFill/>
          <a:ln cap="flat" cmpd="sng" w="57150">
            <a:solidFill>
              <a:schemeClr val="dk1"/>
            </a:solidFill>
            <a:prstDash val="solid"/>
            <a:round/>
            <a:headEnd len="sm" w="sm" type="none"/>
            <a:tailEnd len="sm" w="sm" type="none"/>
          </a:ln>
        </p:spPr>
      </p:cxnSp>
      <p:cxnSp>
        <p:nvCxnSpPr>
          <p:cNvPr id="2284" name="Google Shape;2284;p15"/>
          <p:cNvCxnSpPr/>
          <p:nvPr/>
        </p:nvCxnSpPr>
        <p:spPr>
          <a:xfrm>
            <a:off x="7429500" y="3214688"/>
            <a:ext cx="0" cy="107100"/>
          </a:xfrm>
          <a:prstGeom prst="straightConnector1">
            <a:avLst/>
          </a:prstGeom>
          <a:noFill/>
          <a:ln cap="flat" cmpd="sng" w="57150">
            <a:solidFill>
              <a:schemeClr val="dk1"/>
            </a:solidFill>
            <a:prstDash val="solid"/>
            <a:round/>
            <a:headEnd len="sm" w="sm" type="none"/>
            <a:tailEnd len="sm" w="sm" type="none"/>
          </a:ln>
        </p:spPr>
      </p:cxnSp>
      <p:cxnSp>
        <p:nvCxnSpPr>
          <p:cNvPr id="2285" name="Google Shape;2285;p15"/>
          <p:cNvCxnSpPr/>
          <p:nvPr/>
        </p:nvCxnSpPr>
        <p:spPr>
          <a:xfrm rot="10800000">
            <a:off x="7429500" y="3518213"/>
            <a:ext cx="0" cy="125100"/>
          </a:xfrm>
          <a:prstGeom prst="straightConnector1">
            <a:avLst/>
          </a:prstGeom>
          <a:noFill/>
          <a:ln cap="flat" cmpd="sng" w="57150">
            <a:solidFill>
              <a:schemeClr val="dk1"/>
            </a:solidFill>
            <a:prstDash val="solid"/>
            <a:round/>
            <a:headEnd len="sm" w="sm" type="none"/>
            <a:tailEnd len="sm" w="sm" type="none"/>
          </a:ln>
        </p:spPr>
      </p:cxnSp>
      <p:cxnSp>
        <p:nvCxnSpPr>
          <p:cNvPr id="2286" name="Google Shape;2286;p15"/>
          <p:cNvCxnSpPr/>
          <p:nvPr/>
        </p:nvCxnSpPr>
        <p:spPr>
          <a:xfrm>
            <a:off x="7541891" y="3249089"/>
            <a:ext cx="189000" cy="0"/>
          </a:xfrm>
          <a:prstGeom prst="straightConnector1">
            <a:avLst/>
          </a:prstGeom>
          <a:noFill/>
          <a:ln cap="flat" cmpd="sng" w="57150">
            <a:solidFill>
              <a:schemeClr val="dk1"/>
            </a:solidFill>
            <a:prstDash val="solid"/>
            <a:round/>
            <a:headEnd len="sm" w="sm" type="none"/>
            <a:tailEnd len="sm" w="sm" type="none"/>
          </a:ln>
        </p:spPr>
      </p:cxnSp>
      <p:cxnSp>
        <p:nvCxnSpPr>
          <p:cNvPr id="2287" name="Google Shape;2287;p15"/>
          <p:cNvCxnSpPr/>
          <p:nvPr/>
        </p:nvCxnSpPr>
        <p:spPr>
          <a:xfrm>
            <a:off x="7556500" y="3643313"/>
            <a:ext cx="174300" cy="0"/>
          </a:xfrm>
          <a:prstGeom prst="straightConnector1">
            <a:avLst/>
          </a:prstGeom>
          <a:noFill/>
          <a:ln cap="flat" cmpd="sng" w="57150">
            <a:solidFill>
              <a:schemeClr val="dk1"/>
            </a:solidFill>
            <a:prstDash val="solid"/>
            <a:round/>
            <a:headEnd len="sm" w="sm" type="none"/>
            <a:tailEnd len="sm" w="sm" type="none"/>
          </a:ln>
        </p:spPr>
      </p:cxnSp>
      <p:cxnSp>
        <p:nvCxnSpPr>
          <p:cNvPr id="2288" name="Google Shape;2288;p15"/>
          <p:cNvCxnSpPr/>
          <p:nvPr/>
        </p:nvCxnSpPr>
        <p:spPr>
          <a:xfrm>
            <a:off x="7725833" y="3249089"/>
            <a:ext cx="0" cy="762600"/>
          </a:xfrm>
          <a:prstGeom prst="straightConnector1">
            <a:avLst/>
          </a:prstGeom>
          <a:noFill/>
          <a:ln cap="flat" cmpd="sng" w="76200">
            <a:solidFill>
              <a:schemeClr val="dk1"/>
            </a:solidFill>
            <a:prstDash val="solid"/>
            <a:round/>
            <a:headEnd len="sm" w="sm" type="none"/>
            <a:tailEnd len="sm" w="sm" type="none"/>
          </a:ln>
        </p:spPr>
      </p:cxnSp>
      <p:cxnSp>
        <p:nvCxnSpPr>
          <p:cNvPr id="2289" name="Google Shape;2289;p15"/>
          <p:cNvCxnSpPr/>
          <p:nvPr/>
        </p:nvCxnSpPr>
        <p:spPr>
          <a:xfrm>
            <a:off x="7543184" y="3249089"/>
            <a:ext cx="0" cy="135300"/>
          </a:xfrm>
          <a:prstGeom prst="straightConnector1">
            <a:avLst/>
          </a:prstGeom>
          <a:noFill/>
          <a:ln cap="flat" cmpd="sng" w="57150">
            <a:solidFill>
              <a:schemeClr val="dk1"/>
            </a:solidFill>
            <a:prstDash val="solid"/>
            <a:round/>
            <a:headEnd len="sm" w="sm" type="none"/>
            <a:tailEnd len="sm" w="sm" type="none"/>
          </a:ln>
        </p:spPr>
      </p:cxnSp>
      <p:cxnSp>
        <p:nvCxnSpPr>
          <p:cNvPr id="2290" name="Google Shape;2290;p15"/>
          <p:cNvCxnSpPr/>
          <p:nvPr/>
        </p:nvCxnSpPr>
        <p:spPr>
          <a:xfrm rot="10800000">
            <a:off x="7553911" y="3482513"/>
            <a:ext cx="0" cy="160800"/>
          </a:xfrm>
          <a:prstGeom prst="straightConnector1">
            <a:avLst/>
          </a:prstGeom>
          <a:noFill/>
          <a:ln cap="flat" cmpd="sng" w="57150">
            <a:solidFill>
              <a:schemeClr val="dk1"/>
            </a:solidFill>
            <a:prstDash val="solid"/>
            <a:round/>
            <a:headEnd len="sm" w="sm" type="none"/>
            <a:tailEnd len="sm" w="sm" type="none"/>
          </a:ln>
        </p:spPr>
      </p:cxnSp>
      <p:sp>
        <p:nvSpPr>
          <p:cNvPr id="2291" name="Google Shape;2291;p15"/>
          <p:cNvSpPr txBox="1"/>
          <p:nvPr/>
        </p:nvSpPr>
        <p:spPr>
          <a:xfrm rot="5400000">
            <a:off x="7454029" y="3407245"/>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2292" name="Google Shape;2292;p15"/>
          <p:cNvSpPr txBox="1"/>
          <p:nvPr/>
        </p:nvSpPr>
        <p:spPr>
          <a:xfrm>
            <a:off x="7159625" y="3714750"/>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293" name="Google Shape;2293;p15"/>
          <p:cNvSpPr txBox="1"/>
          <p:nvPr/>
        </p:nvSpPr>
        <p:spPr>
          <a:xfrm>
            <a:off x="7167563" y="340152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294" name="Google Shape;2294;p15"/>
          <p:cNvSpPr txBox="1"/>
          <p:nvPr/>
        </p:nvSpPr>
        <p:spPr>
          <a:xfrm>
            <a:off x="7159625" y="322020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295" name="Google Shape;2295;p15"/>
          <p:cNvSpPr txBox="1"/>
          <p:nvPr/>
        </p:nvSpPr>
        <p:spPr>
          <a:xfrm>
            <a:off x="7453226" y="292249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296" name="Google Shape;2296;p15"/>
          <p:cNvSpPr txBox="1"/>
          <p:nvPr/>
        </p:nvSpPr>
        <p:spPr>
          <a:xfrm>
            <a:off x="7159625" y="293261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cxnSp>
        <p:nvCxnSpPr>
          <p:cNvPr id="2297" name="Google Shape;2297;p15"/>
          <p:cNvCxnSpPr/>
          <p:nvPr/>
        </p:nvCxnSpPr>
        <p:spPr>
          <a:xfrm>
            <a:off x="8191500" y="3214688"/>
            <a:ext cx="381000" cy="0"/>
          </a:xfrm>
          <a:prstGeom prst="straightConnector1">
            <a:avLst/>
          </a:prstGeom>
          <a:noFill/>
          <a:ln cap="flat" cmpd="sng" w="57150">
            <a:solidFill>
              <a:schemeClr val="dk1"/>
            </a:solidFill>
            <a:prstDash val="solid"/>
            <a:round/>
            <a:headEnd len="sm" w="sm" type="none"/>
            <a:tailEnd len="sm" w="sm" type="none"/>
          </a:ln>
        </p:spPr>
      </p:cxnSp>
      <p:cxnSp>
        <p:nvCxnSpPr>
          <p:cNvPr id="2298" name="Google Shape;2298;p15"/>
          <p:cNvCxnSpPr/>
          <p:nvPr/>
        </p:nvCxnSpPr>
        <p:spPr>
          <a:xfrm>
            <a:off x="7895167" y="3249089"/>
            <a:ext cx="180000" cy="1200"/>
          </a:xfrm>
          <a:prstGeom prst="straightConnector1">
            <a:avLst/>
          </a:prstGeom>
          <a:noFill/>
          <a:ln cap="flat" cmpd="sng" w="57150">
            <a:solidFill>
              <a:schemeClr val="dk1"/>
            </a:solidFill>
            <a:prstDash val="solid"/>
            <a:round/>
            <a:headEnd len="sm" w="sm" type="none"/>
            <a:tailEnd len="sm" w="sm" type="none"/>
          </a:ln>
        </p:spPr>
      </p:cxnSp>
      <p:cxnSp>
        <p:nvCxnSpPr>
          <p:cNvPr id="2299" name="Google Shape;2299;p15"/>
          <p:cNvCxnSpPr/>
          <p:nvPr/>
        </p:nvCxnSpPr>
        <p:spPr>
          <a:xfrm>
            <a:off x="7900458" y="3643313"/>
            <a:ext cx="174600" cy="0"/>
          </a:xfrm>
          <a:prstGeom prst="straightConnector1">
            <a:avLst/>
          </a:prstGeom>
          <a:noFill/>
          <a:ln cap="flat" cmpd="sng" w="57150">
            <a:solidFill>
              <a:schemeClr val="dk1"/>
            </a:solidFill>
            <a:prstDash val="solid"/>
            <a:round/>
            <a:headEnd len="sm" w="sm" type="none"/>
            <a:tailEnd len="sm" w="sm" type="none"/>
          </a:ln>
        </p:spPr>
      </p:cxnSp>
      <p:cxnSp>
        <p:nvCxnSpPr>
          <p:cNvPr id="2300" name="Google Shape;2300;p15"/>
          <p:cNvCxnSpPr/>
          <p:nvPr/>
        </p:nvCxnSpPr>
        <p:spPr>
          <a:xfrm>
            <a:off x="8075083" y="3250406"/>
            <a:ext cx="0" cy="151200"/>
          </a:xfrm>
          <a:prstGeom prst="straightConnector1">
            <a:avLst/>
          </a:prstGeom>
          <a:noFill/>
          <a:ln cap="flat" cmpd="sng" w="57150">
            <a:solidFill>
              <a:schemeClr val="dk1"/>
            </a:solidFill>
            <a:prstDash val="solid"/>
            <a:round/>
            <a:headEnd len="sm" w="sm" type="none"/>
            <a:tailEnd len="sm" w="sm" type="none"/>
          </a:ln>
        </p:spPr>
      </p:cxnSp>
      <p:cxnSp>
        <p:nvCxnSpPr>
          <p:cNvPr id="2301" name="Google Shape;2301;p15"/>
          <p:cNvCxnSpPr/>
          <p:nvPr/>
        </p:nvCxnSpPr>
        <p:spPr>
          <a:xfrm rot="10800000">
            <a:off x="8075083" y="3518213"/>
            <a:ext cx="0" cy="125100"/>
          </a:xfrm>
          <a:prstGeom prst="straightConnector1">
            <a:avLst/>
          </a:prstGeom>
          <a:noFill/>
          <a:ln cap="flat" cmpd="sng" w="57150">
            <a:solidFill>
              <a:schemeClr val="dk1"/>
            </a:solidFill>
            <a:prstDash val="solid"/>
            <a:round/>
            <a:headEnd len="sm" w="sm" type="none"/>
            <a:tailEnd len="sm" w="sm" type="none"/>
          </a:ln>
        </p:spPr>
      </p:cxnSp>
      <p:cxnSp>
        <p:nvCxnSpPr>
          <p:cNvPr id="2302" name="Google Shape;2302;p15"/>
          <p:cNvCxnSpPr/>
          <p:nvPr/>
        </p:nvCxnSpPr>
        <p:spPr>
          <a:xfrm>
            <a:off x="8191500" y="3214688"/>
            <a:ext cx="0" cy="102000"/>
          </a:xfrm>
          <a:prstGeom prst="straightConnector1">
            <a:avLst/>
          </a:prstGeom>
          <a:noFill/>
          <a:ln cap="flat" cmpd="sng" w="57150">
            <a:solidFill>
              <a:schemeClr val="dk1"/>
            </a:solidFill>
            <a:prstDash val="solid"/>
            <a:round/>
            <a:headEnd len="sm" w="sm" type="none"/>
            <a:tailEnd len="sm" w="sm" type="none"/>
          </a:ln>
        </p:spPr>
      </p:cxnSp>
      <p:cxnSp>
        <p:nvCxnSpPr>
          <p:cNvPr id="2303" name="Google Shape;2303;p15"/>
          <p:cNvCxnSpPr/>
          <p:nvPr/>
        </p:nvCxnSpPr>
        <p:spPr>
          <a:xfrm>
            <a:off x="8191500" y="3429000"/>
            <a:ext cx="381000" cy="0"/>
          </a:xfrm>
          <a:prstGeom prst="straightConnector1">
            <a:avLst/>
          </a:prstGeom>
          <a:noFill/>
          <a:ln cap="flat" cmpd="sng" w="57150">
            <a:solidFill>
              <a:schemeClr val="dk1"/>
            </a:solidFill>
            <a:prstDash val="solid"/>
            <a:round/>
            <a:headEnd len="sm" w="sm" type="none"/>
            <a:tailEnd len="sm" w="sm" type="none"/>
          </a:ln>
        </p:spPr>
      </p:cxnSp>
      <p:cxnSp>
        <p:nvCxnSpPr>
          <p:cNvPr id="2304" name="Google Shape;2304;p15"/>
          <p:cNvCxnSpPr/>
          <p:nvPr/>
        </p:nvCxnSpPr>
        <p:spPr>
          <a:xfrm>
            <a:off x="8212667" y="3643313"/>
            <a:ext cx="359700" cy="0"/>
          </a:xfrm>
          <a:prstGeom prst="straightConnector1">
            <a:avLst/>
          </a:prstGeom>
          <a:noFill/>
          <a:ln cap="flat" cmpd="sng" w="57150">
            <a:solidFill>
              <a:schemeClr val="dk1"/>
            </a:solidFill>
            <a:prstDash val="solid"/>
            <a:round/>
            <a:headEnd len="sm" w="sm" type="none"/>
            <a:tailEnd len="sm" w="sm" type="none"/>
          </a:ln>
        </p:spPr>
      </p:cxnSp>
      <p:cxnSp>
        <p:nvCxnSpPr>
          <p:cNvPr id="2305" name="Google Shape;2305;p15"/>
          <p:cNvCxnSpPr/>
          <p:nvPr/>
        </p:nvCxnSpPr>
        <p:spPr>
          <a:xfrm rot="10800000">
            <a:off x="8212667" y="3518213"/>
            <a:ext cx="0" cy="125100"/>
          </a:xfrm>
          <a:prstGeom prst="straightConnector1">
            <a:avLst/>
          </a:prstGeom>
          <a:noFill/>
          <a:ln cap="flat" cmpd="sng" w="57150">
            <a:solidFill>
              <a:schemeClr val="dk1"/>
            </a:solidFill>
            <a:prstDash val="solid"/>
            <a:round/>
            <a:headEnd len="sm" w="sm" type="none"/>
            <a:tailEnd len="sm" w="sm" type="none"/>
          </a:ln>
        </p:spPr>
      </p:cxnSp>
      <p:sp>
        <p:nvSpPr>
          <p:cNvPr id="2306" name="Google Shape;2306;p15"/>
          <p:cNvSpPr txBox="1"/>
          <p:nvPr/>
        </p:nvSpPr>
        <p:spPr>
          <a:xfrm rot="5400000">
            <a:off x="7814888" y="3407833"/>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sp>
        <p:nvSpPr>
          <p:cNvPr id="2307" name="Google Shape;2307;p15"/>
          <p:cNvSpPr txBox="1"/>
          <p:nvPr/>
        </p:nvSpPr>
        <p:spPr>
          <a:xfrm>
            <a:off x="8255000" y="4761400"/>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308" name="Google Shape;2308;p15"/>
          <p:cNvSpPr txBox="1"/>
          <p:nvPr/>
        </p:nvSpPr>
        <p:spPr>
          <a:xfrm>
            <a:off x="7958667" y="398310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309" name="Google Shape;2309;p15"/>
          <p:cNvSpPr txBox="1"/>
          <p:nvPr/>
        </p:nvSpPr>
        <p:spPr>
          <a:xfrm>
            <a:off x="8278812" y="399648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310" name="Google Shape;2310;p15"/>
          <p:cNvSpPr txBox="1"/>
          <p:nvPr/>
        </p:nvSpPr>
        <p:spPr>
          <a:xfrm>
            <a:off x="8285249" y="4489786"/>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311" name="Google Shape;2311;p15"/>
          <p:cNvSpPr txBox="1"/>
          <p:nvPr/>
        </p:nvSpPr>
        <p:spPr>
          <a:xfrm>
            <a:off x="8277312" y="429061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2312" name="Google Shape;2312;p15"/>
          <p:cNvCxnSpPr/>
          <p:nvPr/>
        </p:nvCxnSpPr>
        <p:spPr>
          <a:xfrm>
            <a:off x="8183563" y="4274470"/>
            <a:ext cx="381000" cy="0"/>
          </a:xfrm>
          <a:prstGeom prst="straightConnector1">
            <a:avLst/>
          </a:prstGeom>
          <a:noFill/>
          <a:ln cap="flat" cmpd="sng" w="57150">
            <a:solidFill>
              <a:schemeClr val="dk1"/>
            </a:solidFill>
            <a:prstDash val="solid"/>
            <a:round/>
            <a:headEnd len="sm" w="sm" type="none"/>
            <a:tailEnd len="sm" w="sm" type="none"/>
          </a:ln>
        </p:spPr>
      </p:cxnSp>
      <p:cxnSp>
        <p:nvCxnSpPr>
          <p:cNvPr id="2313" name="Google Shape;2313;p15"/>
          <p:cNvCxnSpPr/>
          <p:nvPr/>
        </p:nvCxnSpPr>
        <p:spPr>
          <a:xfrm>
            <a:off x="7887229" y="4308871"/>
            <a:ext cx="180000" cy="1200"/>
          </a:xfrm>
          <a:prstGeom prst="straightConnector1">
            <a:avLst/>
          </a:prstGeom>
          <a:noFill/>
          <a:ln cap="flat" cmpd="sng" w="57150">
            <a:solidFill>
              <a:schemeClr val="dk1"/>
            </a:solidFill>
            <a:prstDash val="solid"/>
            <a:round/>
            <a:headEnd len="sm" w="sm" type="none"/>
            <a:tailEnd len="sm" w="sm" type="none"/>
          </a:ln>
        </p:spPr>
      </p:cxnSp>
      <p:cxnSp>
        <p:nvCxnSpPr>
          <p:cNvPr id="2314" name="Google Shape;2314;p15"/>
          <p:cNvCxnSpPr/>
          <p:nvPr/>
        </p:nvCxnSpPr>
        <p:spPr>
          <a:xfrm>
            <a:off x="7892521" y="4703095"/>
            <a:ext cx="174600" cy="0"/>
          </a:xfrm>
          <a:prstGeom prst="straightConnector1">
            <a:avLst/>
          </a:prstGeom>
          <a:noFill/>
          <a:ln cap="flat" cmpd="sng" w="57150">
            <a:solidFill>
              <a:schemeClr val="dk1"/>
            </a:solidFill>
            <a:prstDash val="solid"/>
            <a:round/>
            <a:headEnd len="sm" w="sm" type="none"/>
            <a:tailEnd len="sm" w="sm" type="none"/>
          </a:ln>
        </p:spPr>
      </p:cxnSp>
      <p:cxnSp>
        <p:nvCxnSpPr>
          <p:cNvPr id="2315" name="Google Shape;2315;p15"/>
          <p:cNvCxnSpPr/>
          <p:nvPr/>
        </p:nvCxnSpPr>
        <p:spPr>
          <a:xfrm>
            <a:off x="8067146" y="4310189"/>
            <a:ext cx="0" cy="151200"/>
          </a:xfrm>
          <a:prstGeom prst="straightConnector1">
            <a:avLst/>
          </a:prstGeom>
          <a:noFill/>
          <a:ln cap="flat" cmpd="sng" w="57150">
            <a:solidFill>
              <a:schemeClr val="dk1"/>
            </a:solidFill>
            <a:prstDash val="solid"/>
            <a:round/>
            <a:headEnd len="sm" w="sm" type="none"/>
            <a:tailEnd len="sm" w="sm" type="none"/>
          </a:ln>
        </p:spPr>
      </p:cxnSp>
      <p:cxnSp>
        <p:nvCxnSpPr>
          <p:cNvPr id="2316" name="Google Shape;2316;p15"/>
          <p:cNvCxnSpPr/>
          <p:nvPr/>
        </p:nvCxnSpPr>
        <p:spPr>
          <a:xfrm rot="10800000">
            <a:off x="8067146" y="4577995"/>
            <a:ext cx="0" cy="125100"/>
          </a:xfrm>
          <a:prstGeom prst="straightConnector1">
            <a:avLst/>
          </a:prstGeom>
          <a:noFill/>
          <a:ln cap="flat" cmpd="sng" w="57150">
            <a:solidFill>
              <a:schemeClr val="dk1"/>
            </a:solidFill>
            <a:prstDash val="solid"/>
            <a:round/>
            <a:headEnd len="sm" w="sm" type="none"/>
            <a:tailEnd len="sm" w="sm" type="none"/>
          </a:ln>
        </p:spPr>
      </p:cxnSp>
      <p:cxnSp>
        <p:nvCxnSpPr>
          <p:cNvPr id="2317" name="Google Shape;2317;p15"/>
          <p:cNvCxnSpPr/>
          <p:nvPr/>
        </p:nvCxnSpPr>
        <p:spPr>
          <a:xfrm>
            <a:off x="8183563" y="4274470"/>
            <a:ext cx="0" cy="102000"/>
          </a:xfrm>
          <a:prstGeom prst="straightConnector1">
            <a:avLst/>
          </a:prstGeom>
          <a:noFill/>
          <a:ln cap="flat" cmpd="sng" w="57150">
            <a:solidFill>
              <a:schemeClr val="dk1"/>
            </a:solidFill>
            <a:prstDash val="solid"/>
            <a:round/>
            <a:headEnd len="sm" w="sm" type="none"/>
            <a:tailEnd len="sm" w="sm" type="none"/>
          </a:ln>
        </p:spPr>
      </p:cxnSp>
      <p:cxnSp>
        <p:nvCxnSpPr>
          <p:cNvPr id="2318" name="Google Shape;2318;p15"/>
          <p:cNvCxnSpPr/>
          <p:nvPr/>
        </p:nvCxnSpPr>
        <p:spPr>
          <a:xfrm>
            <a:off x="8183563" y="4488783"/>
            <a:ext cx="381000" cy="0"/>
          </a:xfrm>
          <a:prstGeom prst="straightConnector1">
            <a:avLst/>
          </a:prstGeom>
          <a:noFill/>
          <a:ln cap="flat" cmpd="sng" w="57150">
            <a:solidFill>
              <a:schemeClr val="dk1"/>
            </a:solidFill>
            <a:prstDash val="solid"/>
            <a:round/>
            <a:headEnd len="sm" w="sm" type="none"/>
            <a:tailEnd len="sm" w="sm" type="none"/>
          </a:ln>
        </p:spPr>
      </p:cxnSp>
      <p:cxnSp>
        <p:nvCxnSpPr>
          <p:cNvPr id="2319" name="Google Shape;2319;p15"/>
          <p:cNvCxnSpPr/>
          <p:nvPr/>
        </p:nvCxnSpPr>
        <p:spPr>
          <a:xfrm>
            <a:off x="8204729" y="4703095"/>
            <a:ext cx="359700" cy="0"/>
          </a:xfrm>
          <a:prstGeom prst="straightConnector1">
            <a:avLst/>
          </a:prstGeom>
          <a:noFill/>
          <a:ln cap="flat" cmpd="sng" w="57150">
            <a:solidFill>
              <a:schemeClr val="dk1"/>
            </a:solidFill>
            <a:prstDash val="solid"/>
            <a:round/>
            <a:headEnd len="sm" w="sm" type="none"/>
            <a:tailEnd len="sm" w="sm" type="none"/>
          </a:ln>
        </p:spPr>
      </p:cxnSp>
      <p:cxnSp>
        <p:nvCxnSpPr>
          <p:cNvPr id="2320" name="Google Shape;2320;p15"/>
          <p:cNvCxnSpPr/>
          <p:nvPr/>
        </p:nvCxnSpPr>
        <p:spPr>
          <a:xfrm rot="10800000">
            <a:off x="8204729" y="4577995"/>
            <a:ext cx="0" cy="125100"/>
          </a:xfrm>
          <a:prstGeom prst="straightConnector1">
            <a:avLst/>
          </a:prstGeom>
          <a:noFill/>
          <a:ln cap="flat" cmpd="sng" w="57150">
            <a:solidFill>
              <a:schemeClr val="dk1"/>
            </a:solidFill>
            <a:prstDash val="solid"/>
            <a:round/>
            <a:headEnd len="sm" w="sm" type="none"/>
            <a:tailEnd len="sm" w="sm" type="none"/>
          </a:ln>
        </p:spPr>
      </p:cxnSp>
      <p:sp>
        <p:nvSpPr>
          <p:cNvPr id="2321" name="Google Shape;2321;p15"/>
          <p:cNvSpPr txBox="1"/>
          <p:nvPr/>
        </p:nvSpPr>
        <p:spPr>
          <a:xfrm rot="5400000">
            <a:off x="7806950" y="4467615"/>
            <a:ext cx="353100" cy="1026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cxnSp>
        <p:nvCxnSpPr>
          <p:cNvPr id="2322" name="Google Shape;2322;p15"/>
          <p:cNvCxnSpPr/>
          <p:nvPr/>
        </p:nvCxnSpPr>
        <p:spPr>
          <a:xfrm>
            <a:off x="7897813" y="3946922"/>
            <a:ext cx="666900" cy="0"/>
          </a:xfrm>
          <a:prstGeom prst="straightConnector1">
            <a:avLst/>
          </a:prstGeom>
          <a:noFill/>
          <a:ln cap="flat" cmpd="sng" w="76200">
            <a:solidFill>
              <a:schemeClr val="dk1"/>
            </a:solidFill>
            <a:prstDash val="solid"/>
            <a:round/>
            <a:headEnd len="sm" w="sm" type="none"/>
            <a:tailEnd len="sm" w="sm" type="none"/>
          </a:ln>
        </p:spPr>
      </p:cxnSp>
      <p:sp>
        <p:nvSpPr>
          <p:cNvPr id="2323" name="Google Shape;2323;p15"/>
          <p:cNvSpPr txBox="1"/>
          <p:nvPr/>
        </p:nvSpPr>
        <p:spPr>
          <a:xfrm>
            <a:off x="8276167" y="2564235"/>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324" name="Google Shape;2324;p15"/>
          <p:cNvSpPr txBox="1"/>
          <p:nvPr/>
        </p:nvSpPr>
        <p:spPr>
          <a:xfrm>
            <a:off x="7979833" y="1785938"/>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325" name="Google Shape;2325;p15"/>
          <p:cNvSpPr txBox="1"/>
          <p:nvPr/>
        </p:nvSpPr>
        <p:spPr>
          <a:xfrm>
            <a:off x="8299979" y="179932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326" name="Google Shape;2326;p15"/>
          <p:cNvSpPr txBox="1"/>
          <p:nvPr/>
        </p:nvSpPr>
        <p:spPr>
          <a:xfrm>
            <a:off x="8306416" y="229262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327" name="Google Shape;2327;p15"/>
          <p:cNvSpPr txBox="1"/>
          <p:nvPr/>
        </p:nvSpPr>
        <p:spPr>
          <a:xfrm>
            <a:off x="8298478" y="2093449"/>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cxnSp>
        <p:nvCxnSpPr>
          <p:cNvPr id="2328" name="Google Shape;2328;p15"/>
          <p:cNvCxnSpPr/>
          <p:nvPr/>
        </p:nvCxnSpPr>
        <p:spPr>
          <a:xfrm>
            <a:off x="3280833" y="1120186"/>
            <a:ext cx="275100" cy="4800"/>
          </a:xfrm>
          <a:prstGeom prst="straightConnector1">
            <a:avLst/>
          </a:prstGeom>
          <a:noFill/>
          <a:ln cap="flat" cmpd="sng" w="76200">
            <a:solidFill>
              <a:schemeClr val="dk1"/>
            </a:solidFill>
            <a:prstDash val="solid"/>
            <a:round/>
            <a:headEnd len="sm" w="sm" type="none"/>
            <a:tailEnd len="sm" w="sm" type="none"/>
          </a:ln>
        </p:spPr>
      </p:cxnSp>
      <p:cxnSp>
        <p:nvCxnSpPr>
          <p:cNvPr id="2329" name="Google Shape;2329;p15"/>
          <p:cNvCxnSpPr/>
          <p:nvPr/>
        </p:nvCxnSpPr>
        <p:spPr>
          <a:xfrm flipH="1" rot="10800000">
            <a:off x="28940" y="294085"/>
            <a:ext cx="2370600" cy="3089700"/>
          </a:xfrm>
          <a:prstGeom prst="straightConnector1">
            <a:avLst/>
          </a:prstGeom>
          <a:noFill/>
          <a:ln cap="flat" cmpd="sng" w="9525">
            <a:solidFill>
              <a:srgbClr val="4A7DBA"/>
            </a:solidFill>
            <a:prstDash val="solid"/>
            <a:round/>
            <a:headEnd len="sm" w="sm" type="none"/>
            <a:tailEnd len="sm" w="sm" type="none"/>
          </a:ln>
        </p:spPr>
      </p:cxnSp>
      <p:cxnSp>
        <p:nvCxnSpPr>
          <p:cNvPr id="2330" name="Google Shape;2330;p15"/>
          <p:cNvCxnSpPr/>
          <p:nvPr/>
        </p:nvCxnSpPr>
        <p:spPr>
          <a:xfrm>
            <a:off x="84667" y="3982641"/>
            <a:ext cx="550200" cy="312300"/>
          </a:xfrm>
          <a:prstGeom prst="straightConnector1">
            <a:avLst/>
          </a:prstGeom>
          <a:noFill/>
          <a:ln cap="flat" cmpd="sng" w="76200">
            <a:solidFill>
              <a:schemeClr val="dk1"/>
            </a:solidFill>
            <a:prstDash val="solid"/>
            <a:round/>
            <a:headEnd len="sm" w="sm" type="none"/>
            <a:tailEnd len="sm" w="sm" type="none"/>
          </a:ln>
        </p:spPr>
      </p:cxnSp>
      <p:cxnSp>
        <p:nvCxnSpPr>
          <p:cNvPr id="2331" name="Google Shape;2331;p15"/>
          <p:cNvCxnSpPr/>
          <p:nvPr/>
        </p:nvCxnSpPr>
        <p:spPr>
          <a:xfrm>
            <a:off x="783167" y="4385745"/>
            <a:ext cx="528000" cy="284400"/>
          </a:xfrm>
          <a:prstGeom prst="straightConnector1">
            <a:avLst/>
          </a:prstGeom>
          <a:noFill/>
          <a:ln cap="flat" cmpd="sng" w="76200">
            <a:solidFill>
              <a:schemeClr val="dk1"/>
            </a:solidFill>
            <a:prstDash val="solid"/>
            <a:round/>
            <a:headEnd len="sm" w="sm" type="none"/>
            <a:tailEnd len="sm" w="sm" type="none"/>
          </a:ln>
        </p:spPr>
      </p:cxnSp>
      <p:cxnSp>
        <p:nvCxnSpPr>
          <p:cNvPr id="2332" name="Google Shape;2332;p15"/>
          <p:cNvCxnSpPr/>
          <p:nvPr/>
        </p:nvCxnSpPr>
        <p:spPr>
          <a:xfrm flipH="1" rot="10800000">
            <a:off x="635000" y="3714871"/>
            <a:ext cx="507900" cy="594000"/>
          </a:xfrm>
          <a:prstGeom prst="straightConnector1">
            <a:avLst/>
          </a:prstGeom>
          <a:noFill/>
          <a:ln cap="flat" cmpd="sng" w="76200">
            <a:solidFill>
              <a:schemeClr val="dk1"/>
            </a:solidFill>
            <a:prstDash val="solid"/>
            <a:round/>
            <a:headEnd len="sm" w="sm" type="none"/>
            <a:tailEnd len="sm" w="sm" type="none"/>
          </a:ln>
        </p:spPr>
      </p:cxnSp>
      <p:cxnSp>
        <p:nvCxnSpPr>
          <p:cNvPr id="2333" name="Google Shape;2333;p15"/>
          <p:cNvCxnSpPr/>
          <p:nvPr/>
        </p:nvCxnSpPr>
        <p:spPr>
          <a:xfrm flipH="1" rot="10800000">
            <a:off x="1206500" y="2843513"/>
            <a:ext cx="673800" cy="799800"/>
          </a:xfrm>
          <a:prstGeom prst="straightConnector1">
            <a:avLst/>
          </a:prstGeom>
          <a:noFill/>
          <a:ln cap="flat" cmpd="sng" w="76200">
            <a:solidFill>
              <a:schemeClr val="dk1"/>
            </a:solidFill>
            <a:prstDash val="solid"/>
            <a:round/>
            <a:headEnd len="sm" w="sm" type="none"/>
            <a:tailEnd len="sm" w="sm" type="none"/>
          </a:ln>
        </p:spPr>
      </p:cxnSp>
      <p:cxnSp>
        <p:nvCxnSpPr>
          <p:cNvPr id="2334" name="Google Shape;2334;p15"/>
          <p:cNvCxnSpPr/>
          <p:nvPr/>
        </p:nvCxnSpPr>
        <p:spPr>
          <a:xfrm flipH="1" rot="10800000">
            <a:off x="1926167" y="2009056"/>
            <a:ext cx="635100" cy="754500"/>
          </a:xfrm>
          <a:prstGeom prst="straightConnector1">
            <a:avLst/>
          </a:prstGeom>
          <a:noFill/>
          <a:ln cap="flat" cmpd="sng" w="76200">
            <a:solidFill>
              <a:schemeClr val="dk1"/>
            </a:solidFill>
            <a:prstDash val="solid"/>
            <a:round/>
            <a:headEnd len="sm" w="sm" type="none"/>
            <a:tailEnd len="sm" w="sm" type="none"/>
          </a:ln>
        </p:spPr>
      </p:cxnSp>
      <p:cxnSp>
        <p:nvCxnSpPr>
          <p:cNvPr id="2335" name="Google Shape;2335;p15"/>
          <p:cNvCxnSpPr/>
          <p:nvPr/>
        </p:nvCxnSpPr>
        <p:spPr>
          <a:xfrm flipH="1" rot="10800000">
            <a:off x="2601420" y="1571300"/>
            <a:ext cx="287700" cy="353100"/>
          </a:xfrm>
          <a:prstGeom prst="straightConnector1">
            <a:avLst/>
          </a:prstGeom>
          <a:noFill/>
          <a:ln cap="flat" cmpd="sng" w="76200">
            <a:solidFill>
              <a:schemeClr val="dk1"/>
            </a:solidFill>
            <a:prstDash val="solid"/>
            <a:round/>
            <a:headEnd len="sm" w="sm" type="none"/>
            <a:tailEnd len="sm" w="sm" type="none"/>
          </a:ln>
        </p:spPr>
      </p:cxnSp>
      <p:sp>
        <p:nvSpPr>
          <p:cNvPr id="2336" name="Google Shape;2336;p15"/>
          <p:cNvSpPr/>
          <p:nvPr/>
        </p:nvSpPr>
        <p:spPr>
          <a:xfrm>
            <a:off x="3090333" y="854529"/>
            <a:ext cx="190500" cy="3087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337" name="Google Shape;2337;p15"/>
          <p:cNvCxnSpPr/>
          <p:nvPr/>
        </p:nvCxnSpPr>
        <p:spPr>
          <a:xfrm flipH="1">
            <a:off x="2994933" y="1163160"/>
            <a:ext cx="95400" cy="176400"/>
          </a:xfrm>
          <a:prstGeom prst="straightConnector1">
            <a:avLst/>
          </a:prstGeom>
          <a:noFill/>
          <a:ln cap="flat" cmpd="sng" w="76200">
            <a:solidFill>
              <a:schemeClr val="dk1"/>
            </a:solidFill>
            <a:prstDash val="solid"/>
            <a:round/>
            <a:headEnd len="sm" w="sm" type="none"/>
            <a:tailEnd len="sm" w="sm" type="none"/>
          </a:ln>
        </p:spPr>
      </p:cxnSp>
      <p:cxnSp>
        <p:nvCxnSpPr>
          <p:cNvPr id="2338" name="Google Shape;2338;p15"/>
          <p:cNvCxnSpPr/>
          <p:nvPr/>
        </p:nvCxnSpPr>
        <p:spPr>
          <a:xfrm>
            <a:off x="1524000" y="2268141"/>
            <a:ext cx="571500" cy="303600"/>
          </a:xfrm>
          <a:prstGeom prst="straightConnector1">
            <a:avLst/>
          </a:prstGeom>
          <a:noFill/>
          <a:ln cap="flat" cmpd="sng" w="76200">
            <a:solidFill>
              <a:schemeClr val="dk1"/>
            </a:solidFill>
            <a:prstDash val="solid"/>
            <a:round/>
            <a:headEnd len="sm" w="sm" type="none"/>
            <a:tailEnd len="sm" w="sm" type="none"/>
          </a:ln>
        </p:spPr>
      </p:cxnSp>
      <p:cxnSp>
        <p:nvCxnSpPr>
          <p:cNvPr id="2339" name="Google Shape;2339;p15"/>
          <p:cNvCxnSpPr/>
          <p:nvPr/>
        </p:nvCxnSpPr>
        <p:spPr>
          <a:xfrm>
            <a:off x="804333" y="3117041"/>
            <a:ext cx="571500" cy="312900"/>
          </a:xfrm>
          <a:prstGeom prst="straightConnector1">
            <a:avLst/>
          </a:prstGeom>
          <a:noFill/>
          <a:ln cap="flat" cmpd="sng" w="76200">
            <a:solidFill>
              <a:schemeClr val="dk1"/>
            </a:solidFill>
            <a:prstDash val="solid"/>
            <a:round/>
            <a:headEnd len="sm" w="sm" type="none"/>
            <a:tailEnd len="sm" w="sm" type="none"/>
          </a:ln>
        </p:spPr>
      </p:cxnSp>
      <p:cxnSp>
        <p:nvCxnSpPr>
          <p:cNvPr id="2340" name="Google Shape;2340;p15"/>
          <p:cNvCxnSpPr/>
          <p:nvPr/>
        </p:nvCxnSpPr>
        <p:spPr>
          <a:xfrm flipH="1" rot="10800000">
            <a:off x="804333" y="3791746"/>
            <a:ext cx="485700" cy="594000"/>
          </a:xfrm>
          <a:prstGeom prst="straightConnector1">
            <a:avLst/>
          </a:prstGeom>
          <a:noFill/>
          <a:ln cap="flat" cmpd="sng" w="76200">
            <a:solidFill>
              <a:schemeClr val="dk1"/>
            </a:solidFill>
            <a:prstDash val="solid"/>
            <a:round/>
            <a:headEnd len="sm" w="sm" type="none"/>
            <a:tailEnd len="sm" w="sm" type="none"/>
          </a:ln>
        </p:spPr>
      </p:cxnSp>
      <p:cxnSp>
        <p:nvCxnSpPr>
          <p:cNvPr id="2341" name="Google Shape;2341;p15"/>
          <p:cNvCxnSpPr/>
          <p:nvPr/>
        </p:nvCxnSpPr>
        <p:spPr>
          <a:xfrm flipH="1" rot="10800000">
            <a:off x="1354667" y="2932650"/>
            <a:ext cx="656100" cy="782100"/>
          </a:xfrm>
          <a:prstGeom prst="straightConnector1">
            <a:avLst/>
          </a:prstGeom>
          <a:noFill/>
          <a:ln cap="flat" cmpd="sng" w="76200">
            <a:solidFill>
              <a:schemeClr val="dk1"/>
            </a:solidFill>
            <a:prstDash val="solid"/>
            <a:round/>
            <a:headEnd len="sm" w="sm" type="none"/>
            <a:tailEnd len="sm" w="sm" type="none"/>
          </a:ln>
        </p:spPr>
      </p:cxnSp>
      <p:cxnSp>
        <p:nvCxnSpPr>
          <p:cNvPr id="2342" name="Google Shape;2342;p15"/>
          <p:cNvCxnSpPr/>
          <p:nvPr/>
        </p:nvCxnSpPr>
        <p:spPr>
          <a:xfrm flipH="1" rot="10800000">
            <a:off x="2095500" y="2093287"/>
            <a:ext cx="631800" cy="748200"/>
          </a:xfrm>
          <a:prstGeom prst="straightConnector1">
            <a:avLst/>
          </a:prstGeom>
          <a:noFill/>
          <a:ln cap="flat" cmpd="sng" w="76200">
            <a:solidFill>
              <a:schemeClr val="dk1"/>
            </a:solidFill>
            <a:prstDash val="solid"/>
            <a:round/>
            <a:headEnd len="sm" w="sm" type="none"/>
            <a:tailEnd len="sm" w="sm" type="none"/>
          </a:ln>
        </p:spPr>
      </p:cxnSp>
      <p:cxnSp>
        <p:nvCxnSpPr>
          <p:cNvPr id="2343" name="Google Shape;2343;p15"/>
          <p:cNvCxnSpPr/>
          <p:nvPr/>
        </p:nvCxnSpPr>
        <p:spPr>
          <a:xfrm>
            <a:off x="1524000" y="3500746"/>
            <a:ext cx="529200" cy="304200"/>
          </a:xfrm>
          <a:prstGeom prst="straightConnector1">
            <a:avLst/>
          </a:prstGeom>
          <a:noFill/>
          <a:ln cap="flat" cmpd="sng" w="76200">
            <a:solidFill>
              <a:schemeClr val="dk1"/>
            </a:solidFill>
            <a:prstDash val="solid"/>
            <a:round/>
            <a:headEnd len="sm" w="sm" type="none"/>
            <a:tailEnd len="sm" w="sm" type="none"/>
          </a:ln>
        </p:spPr>
      </p:cxnSp>
      <p:cxnSp>
        <p:nvCxnSpPr>
          <p:cNvPr id="2344" name="Google Shape;2344;p15"/>
          <p:cNvCxnSpPr/>
          <p:nvPr/>
        </p:nvCxnSpPr>
        <p:spPr>
          <a:xfrm>
            <a:off x="2243667" y="2654404"/>
            <a:ext cx="513300" cy="282300"/>
          </a:xfrm>
          <a:prstGeom prst="straightConnector1">
            <a:avLst/>
          </a:prstGeom>
          <a:noFill/>
          <a:ln cap="flat" cmpd="sng" w="76200">
            <a:solidFill>
              <a:schemeClr val="dk1"/>
            </a:solidFill>
            <a:prstDash val="solid"/>
            <a:round/>
            <a:headEnd len="sm" w="sm" type="none"/>
            <a:tailEnd len="sm" w="sm" type="none"/>
          </a:ln>
        </p:spPr>
      </p:cxnSp>
      <p:cxnSp>
        <p:nvCxnSpPr>
          <p:cNvPr id="2345" name="Google Shape;2345;p15"/>
          <p:cNvCxnSpPr/>
          <p:nvPr/>
        </p:nvCxnSpPr>
        <p:spPr>
          <a:xfrm flipH="1" rot="10800000">
            <a:off x="2772833" y="1815469"/>
            <a:ext cx="190500" cy="220500"/>
          </a:xfrm>
          <a:prstGeom prst="straightConnector1">
            <a:avLst/>
          </a:prstGeom>
          <a:noFill/>
          <a:ln cap="flat" cmpd="sng" w="76200">
            <a:solidFill>
              <a:schemeClr val="dk1"/>
            </a:solidFill>
            <a:prstDash val="solid"/>
            <a:round/>
            <a:headEnd len="sm" w="sm" type="none"/>
            <a:tailEnd len="sm" w="sm" type="none"/>
          </a:ln>
        </p:spPr>
      </p:cxnSp>
      <p:cxnSp>
        <p:nvCxnSpPr>
          <p:cNvPr id="2346" name="Google Shape;2346;p15"/>
          <p:cNvCxnSpPr/>
          <p:nvPr/>
        </p:nvCxnSpPr>
        <p:spPr>
          <a:xfrm>
            <a:off x="317500" y="3732609"/>
            <a:ext cx="317400" cy="162600"/>
          </a:xfrm>
          <a:prstGeom prst="straightConnector1">
            <a:avLst/>
          </a:prstGeom>
          <a:noFill/>
          <a:ln cap="flat" cmpd="sng" w="57150">
            <a:solidFill>
              <a:schemeClr val="dk1"/>
            </a:solidFill>
            <a:prstDash val="solid"/>
            <a:round/>
            <a:headEnd len="sm" w="sm" type="none"/>
            <a:tailEnd len="sm" w="sm" type="none"/>
          </a:ln>
        </p:spPr>
      </p:cxnSp>
      <p:cxnSp>
        <p:nvCxnSpPr>
          <p:cNvPr id="2347" name="Google Shape;2347;p15"/>
          <p:cNvCxnSpPr/>
          <p:nvPr/>
        </p:nvCxnSpPr>
        <p:spPr>
          <a:xfrm>
            <a:off x="465667" y="3554016"/>
            <a:ext cx="317400" cy="160800"/>
          </a:xfrm>
          <a:prstGeom prst="straightConnector1">
            <a:avLst/>
          </a:prstGeom>
          <a:noFill/>
          <a:ln cap="flat" cmpd="sng" w="57150">
            <a:solidFill>
              <a:schemeClr val="dk1"/>
            </a:solidFill>
            <a:prstDash val="solid"/>
            <a:round/>
            <a:headEnd len="sm" w="sm" type="none"/>
            <a:tailEnd len="sm" w="sm" type="none"/>
          </a:ln>
        </p:spPr>
      </p:cxnSp>
      <p:cxnSp>
        <p:nvCxnSpPr>
          <p:cNvPr id="2348" name="Google Shape;2348;p15"/>
          <p:cNvCxnSpPr/>
          <p:nvPr/>
        </p:nvCxnSpPr>
        <p:spPr>
          <a:xfrm>
            <a:off x="613833" y="3375422"/>
            <a:ext cx="317400" cy="178500"/>
          </a:xfrm>
          <a:prstGeom prst="straightConnector1">
            <a:avLst/>
          </a:prstGeom>
          <a:noFill/>
          <a:ln cap="flat" cmpd="sng" w="57150">
            <a:solidFill>
              <a:schemeClr val="dk1"/>
            </a:solidFill>
            <a:prstDash val="solid"/>
            <a:round/>
            <a:headEnd len="sm" w="sm" type="none"/>
            <a:tailEnd len="sm" w="sm" type="none"/>
          </a:ln>
        </p:spPr>
      </p:cxnSp>
      <p:cxnSp>
        <p:nvCxnSpPr>
          <p:cNvPr id="2349" name="Google Shape;2349;p15"/>
          <p:cNvCxnSpPr/>
          <p:nvPr/>
        </p:nvCxnSpPr>
        <p:spPr>
          <a:xfrm flipH="1" rot="10800000">
            <a:off x="624417" y="3805088"/>
            <a:ext cx="74100" cy="90000"/>
          </a:xfrm>
          <a:prstGeom prst="straightConnector1">
            <a:avLst/>
          </a:prstGeom>
          <a:noFill/>
          <a:ln cap="flat" cmpd="sng" w="57150">
            <a:solidFill>
              <a:schemeClr val="dk1"/>
            </a:solidFill>
            <a:prstDash val="solid"/>
            <a:round/>
            <a:headEnd len="sm" w="sm" type="none"/>
            <a:tailEnd len="sm" w="sm" type="none"/>
          </a:ln>
        </p:spPr>
      </p:cxnSp>
      <p:cxnSp>
        <p:nvCxnSpPr>
          <p:cNvPr id="2350" name="Google Shape;2350;p15"/>
          <p:cNvCxnSpPr/>
          <p:nvPr/>
        </p:nvCxnSpPr>
        <p:spPr>
          <a:xfrm flipH="1">
            <a:off x="846634" y="3554016"/>
            <a:ext cx="74700" cy="89400"/>
          </a:xfrm>
          <a:prstGeom prst="straightConnector1">
            <a:avLst/>
          </a:prstGeom>
          <a:noFill/>
          <a:ln cap="flat" cmpd="sng" w="57150">
            <a:solidFill>
              <a:schemeClr val="dk1"/>
            </a:solidFill>
            <a:prstDash val="solid"/>
            <a:round/>
            <a:headEnd len="sm" w="sm" type="none"/>
            <a:tailEnd len="sm" w="sm" type="none"/>
          </a:ln>
        </p:spPr>
      </p:cxnSp>
      <p:cxnSp>
        <p:nvCxnSpPr>
          <p:cNvPr id="2351" name="Google Shape;2351;p15"/>
          <p:cNvCxnSpPr/>
          <p:nvPr/>
        </p:nvCxnSpPr>
        <p:spPr>
          <a:xfrm>
            <a:off x="698500" y="3982641"/>
            <a:ext cx="158100" cy="72900"/>
          </a:xfrm>
          <a:prstGeom prst="straightConnector1">
            <a:avLst/>
          </a:prstGeom>
          <a:noFill/>
          <a:ln cap="flat" cmpd="sng" w="57150">
            <a:solidFill>
              <a:schemeClr val="dk1"/>
            </a:solidFill>
            <a:prstDash val="solid"/>
            <a:round/>
            <a:headEnd len="sm" w="sm" type="none"/>
            <a:tailEnd len="sm" w="sm" type="none"/>
          </a:ln>
        </p:spPr>
      </p:cxnSp>
      <p:cxnSp>
        <p:nvCxnSpPr>
          <p:cNvPr id="2352" name="Google Shape;2352;p15"/>
          <p:cNvCxnSpPr/>
          <p:nvPr/>
        </p:nvCxnSpPr>
        <p:spPr>
          <a:xfrm flipH="1" rot="10800000">
            <a:off x="698500" y="3852741"/>
            <a:ext cx="105900" cy="129900"/>
          </a:xfrm>
          <a:prstGeom prst="straightConnector1">
            <a:avLst/>
          </a:prstGeom>
          <a:noFill/>
          <a:ln cap="flat" cmpd="sng" w="57150">
            <a:solidFill>
              <a:schemeClr val="dk1"/>
            </a:solidFill>
            <a:prstDash val="solid"/>
            <a:round/>
            <a:headEnd len="sm" w="sm" type="none"/>
            <a:tailEnd len="sm" w="sm" type="none"/>
          </a:ln>
        </p:spPr>
      </p:cxnSp>
      <p:cxnSp>
        <p:nvCxnSpPr>
          <p:cNvPr id="2353" name="Google Shape;2353;p15"/>
          <p:cNvCxnSpPr/>
          <p:nvPr/>
        </p:nvCxnSpPr>
        <p:spPr>
          <a:xfrm rot="10800000">
            <a:off x="973800" y="3635671"/>
            <a:ext cx="169200" cy="86700"/>
          </a:xfrm>
          <a:prstGeom prst="straightConnector1">
            <a:avLst/>
          </a:prstGeom>
          <a:noFill/>
          <a:ln cap="flat" cmpd="sng" w="57150">
            <a:solidFill>
              <a:schemeClr val="dk1"/>
            </a:solidFill>
            <a:prstDash val="solid"/>
            <a:round/>
            <a:headEnd len="sm" w="sm" type="none"/>
            <a:tailEnd len="sm" w="sm" type="none"/>
          </a:ln>
        </p:spPr>
      </p:cxnSp>
      <p:cxnSp>
        <p:nvCxnSpPr>
          <p:cNvPr id="2354" name="Google Shape;2354;p15"/>
          <p:cNvCxnSpPr/>
          <p:nvPr/>
        </p:nvCxnSpPr>
        <p:spPr>
          <a:xfrm flipH="1">
            <a:off x="883934" y="3635692"/>
            <a:ext cx="105900" cy="123600"/>
          </a:xfrm>
          <a:prstGeom prst="straightConnector1">
            <a:avLst/>
          </a:prstGeom>
          <a:noFill/>
          <a:ln cap="flat" cmpd="sng" w="57150">
            <a:solidFill>
              <a:schemeClr val="dk1"/>
            </a:solidFill>
            <a:prstDash val="solid"/>
            <a:round/>
            <a:headEnd len="sm" w="sm" type="none"/>
            <a:tailEnd len="sm" w="sm" type="none"/>
          </a:ln>
        </p:spPr>
      </p:cxnSp>
      <p:cxnSp>
        <p:nvCxnSpPr>
          <p:cNvPr id="2355" name="Google Shape;2355;p15"/>
          <p:cNvCxnSpPr/>
          <p:nvPr/>
        </p:nvCxnSpPr>
        <p:spPr>
          <a:xfrm>
            <a:off x="1016000" y="2878518"/>
            <a:ext cx="317400" cy="162600"/>
          </a:xfrm>
          <a:prstGeom prst="straightConnector1">
            <a:avLst/>
          </a:prstGeom>
          <a:noFill/>
          <a:ln cap="flat" cmpd="sng" w="57150">
            <a:solidFill>
              <a:schemeClr val="dk1"/>
            </a:solidFill>
            <a:prstDash val="solid"/>
            <a:round/>
            <a:headEnd len="sm" w="sm" type="none"/>
            <a:tailEnd len="sm" w="sm" type="none"/>
          </a:ln>
        </p:spPr>
      </p:cxnSp>
      <p:cxnSp>
        <p:nvCxnSpPr>
          <p:cNvPr id="2356" name="Google Shape;2356;p15"/>
          <p:cNvCxnSpPr/>
          <p:nvPr/>
        </p:nvCxnSpPr>
        <p:spPr>
          <a:xfrm>
            <a:off x="1164167" y="2699924"/>
            <a:ext cx="317400" cy="160800"/>
          </a:xfrm>
          <a:prstGeom prst="straightConnector1">
            <a:avLst/>
          </a:prstGeom>
          <a:noFill/>
          <a:ln cap="flat" cmpd="sng" w="57150">
            <a:solidFill>
              <a:schemeClr val="dk1"/>
            </a:solidFill>
            <a:prstDash val="solid"/>
            <a:round/>
            <a:headEnd len="sm" w="sm" type="none"/>
            <a:tailEnd len="sm" w="sm" type="none"/>
          </a:ln>
        </p:spPr>
      </p:cxnSp>
      <p:cxnSp>
        <p:nvCxnSpPr>
          <p:cNvPr id="2357" name="Google Shape;2357;p15"/>
          <p:cNvCxnSpPr/>
          <p:nvPr/>
        </p:nvCxnSpPr>
        <p:spPr>
          <a:xfrm>
            <a:off x="1312333" y="2521331"/>
            <a:ext cx="317400" cy="178500"/>
          </a:xfrm>
          <a:prstGeom prst="straightConnector1">
            <a:avLst/>
          </a:prstGeom>
          <a:noFill/>
          <a:ln cap="flat" cmpd="sng" w="57150">
            <a:solidFill>
              <a:schemeClr val="dk1"/>
            </a:solidFill>
            <a:prstDash val="solid"/>
            <a:round/>
            <a:headEnd len="sm" w="sm" type="none"/>
            <a:tailEnd len="sm" w="sm" type="none"/>
          </a:ln>
        </p:spPr>
      </p:cxnSp>
      <p:cxnSp>
        <p:nvCxnSpPr>
          <p:cNvPr id="2358" name="Google Shape;2358;p15"/>
          <p:cNvCxnSpPr/>
          <p:nvPr/>
        </p:nvCxnSpPr>
        <p:spPr>
          <a:xfrm flipH="1" rot="10800000">
            <a:off x="1322917" y="2950996"/>
            <a:ext cx="74100" cy="90000"/>
          </a:xfrm>
          <a:prstGeom prst="straightConnector1">
            <a:avLst/>
          </a:prstGeom>
          <a:noFill/>
          <a:ln cap="flat" cmpd="sng" w="57150">
            <a:solidFill>
              <a:schemeClr val="dk1"/>
            </a:solidFill>
            <a:prstDash val="solid"/>
            <a:round/>
            <a:headEnd len="sm" w="sm" type="none"/>
            <a:tailEnd len="sm" w="sm" type="none"/>
          </a:ln>
        </p:spPr>
      </p:cxnSp>
      <p:cxnSp>
        <p:nvCxnSpPr>
          <p:cNvPr id="2359" name="Google Shape;2359;p15"/>
          <p:cNvCxnSpPr/>
          <p:nvPr/>
        </p:nvCxnSpPr>
        <p:spPr>
          <a:xfrm flipH="1">
            <a:off x="1545134" y="2699924"/>
            <a:ext cx="74700" cy="89400"/>
          </a:xfrm>
          <a:prstGeom prst="straightConnector1">
            <a:avLst/>
          </a:prstGeom>
          <a:noFill/>
          <a:ln cap="flat" cmpd="sng" w="57150">
            <a:solidFill>
              <a:schemeClr val="dk1"/>
            </a:solidFill>
            <a:prstDash val="solid"/>
            <a:round/>
            <a:headEnd len="sm" w="sm" type="none"/>
            <a:tailEnd len="sm" w="sm" type="none"/>
          </a:ln>
        </p:spPr>
      </p:cxnSp>
      <p:cxnSp>
        <p:nvCxnSpPr>
          <p:cNvPr id="2360" name="Google Shape;2360;p15"/>
          <p:cNvCxnSpPr/>
          <p:nvPr/>
        </p:nvCxnSpPr>
        <p:spPr>
          <a:xfrm>
            <a:off x="1387001" y="3110690"/>
            <a:ext cx="179400" cy="90600"/>
          </a:xfrm>
          <a:prstGeom prst="straightConnector1">
            <a:avLst/>
          </a:prstGeom>
          <a:noFill/>
          <a:ln cap="flat" cmpd="sng" w="57150">
            <a:solidFill>
              <a:schemeClr val="dk1"/>
            </a:solidFill>
            <a:prstDash val="solid"/>
            <a:round/>
            <a:headEnd len="sm" w="sm" type="none"/>
            <a:tailEnd len="sm" w="sm" type="none"/>
          </a:ln>
        </p:spPr>
      </p:cxnSp>
      <p:cxnSp>
        <p:nvCxnSpPr>
          <p:cNvPr id="2361" name="Google Shape;2361;p15"/>
          <p:cNvCxnSpPr/>
          <p:nvPr/>
        </p:nvCxnSpPr>
        <p:spPr>
          <a:xfrm flipH="1" rot="10800000">
            <a:off x="1397000" y="2968790"/>
            <a:ext cx="126900" cy="141900"/>
          </a:xfrm>
          <a:prstGeom prst="straightConnector1">
            <a:avLst/>
          </a:prstGeom>
          <a:noFill/>
          <a:ln cap="flat" cmpd="sng" w="57150">
            <a:solidFill>
              <a:schemeClr val="dk1"/>
            </a:solidFill>
            <a:prstDash val="solid"/>
            <a:round/>
            <a:headEnd len="sm" w="sm" type="none"/>
            <a:tailEnd len="sm" w="sm" type="none"/>
          </a:ln>
        </p:spPr>
      </p:cxnSp>
      <p:cxnSp>
        <p:nvCxnSpPr>
          <p:cNvPr id="2362" name="Google Shape;2362;p15"/>
          <p:cNvCxnSpPr/>
          <p:nvPr/>
        </p:nvCxnSpPr>
        <p:spPr>
          <a:xfrm rot="10800000">
            <a:off x="1693467" y="2781580"/>
            <a:ext cx="169200" cy="86700"/>
          </a:xfrm>
          <a:prstGeom prst="straightConnector1">
            <a:avLst/>
          </a:prstGeom>
          <a:noFill/>
          <a:ln cap="flat" cmpd="sng" w="57150">
            <a:solidFill>
              <a:schemeClr val="dk1"/>
            </a:solidFill>
            <a:prstDash val="solid"/>
            <a:round/>
            <a:headEnd len="sm" w="sm" type="none"/>
            <a:tailEnd len="sm" w="sm" type="none"/>
          </a:ln>
        </p:spPr>
      </p:cxnSp>
      <p:cxnSp>
        <p:nvCxnSpPr>
          <p:cNvPr id="2363" name="Google Shape;2363;p15"/>
          <p:cNvCxnSpPr/>
          <p:nvPr/>
        </p:nvCxnSpPr>
        <p:spPr>
          <a:xfrm flipH="1">
            <a:off x="1582434" y="2781600"/>
            <a:ext cx="105900" cy="123600"/>
          </a:xfrm>
          <a:prstGeom prst="straightConnector1">
            <a:avLst/>
          </a:prstGeom>
          <a:noFill/>
          <a:ln cap="flat" cmpd="sng" w="57150">
            <a:solidFill>
              <a:schemeClr val="dk1"/>
            </a:solidFill>
            <a:prstDash val="solid"/>
            <a:round/>
            <a:headEnd len="sm" w="sm" type="none"/>
            <a:tailEnd len="sm" w="sm" type="none"/>
          </a:ln>
        </p:spPr>
      </p:cxnSp>
      <p:cxnSp>
        <p:nvCxnSpPr>
          <p:cNvPr id="2364" name="Google Shape;2364;p15"/>
          <p:cNvCxnSpPr/>
          <p:nvPr/>
        </p:nvCxnSpPr>
        <p:spPr>
          <a:xfrm>
            <a:off x="1732127" y="2022627"/>
            <a:ext cx="317400" cy="162600"/>
          </a:xfrm>
          <a:prstGeom prst="straightConnector1">
            <a:avLst/>
          </a:prstGeom>
          <a:noFill/>
          <a:ln cap="flat" cmpd="sng" w="57150">
            <a:solidFill>
              <a:schemeClr val="dk1"/>
            </a:solidFill>
            <a:prstDash val="solid"/>
            <a:round/>
            <a:headEnd len="sm" w="sm" type="none"/>
            <a:tailEnd len="sm" w="sm" type="none"/>
          </a:ln>
        </p:spPr>
      </p:cxnSp>
      <p:cxnSp>
        <p:nvCxnSpPr>
          <p:cNvPr id="2365" name="Google Shape;2365;p15"/>
          <p:cNvCxnSpPr/>
          <p:nvPr/>
        </p:nvCxnSpPr>
        <p:spPr>
          <a:xfrm>
            <a:off x="1880293" y="1844033"/>
            <a:ext cx="317400" cy="160800"/>
          </a:xfrm>
          <a:prstGeom prst="straightConnector1">
            <a:avLst/>
          </a:prstGeom>
          <a:noFill/>
          <a:ln cap="flat" cmpd="sng" w="57150">
            <a:solidFill>
              <a:schemeClr val="dk1"/>
            </a:solidFill>
            <a:prstDash val="solid"/>
            <a:round/>
            <a:headEnd len="sm" w="sm" type="none"/>
            <a:tailEnd len="sm" w="sm" type="none"/>
          </a:ln>
        </p:spPr>
      </p:cxnSp>
      <p:cxnSp>
        <p:nvCxnSpPr>
          <p:cNvPr id="2366" name="Google Shape;2366;p15"/>
          <p:cNvCxnSpPr/>
          <p:nvPr/>
        </p:nvCxnSpPr>
        <p:spPr>
          <a:xfrm>
            <a:off x="2028460" y="1665439"/>
            <a:ext cx="317400" cy="178500"/>
          </a:xfrm>
          <a:prstGeom prst="straightConnector1">
            <a:avLst/>
          </a:prstGeom>
          <a:noFill/>
          <a:ln cap="flat" cmpd="sng" w="57150">
            <a:solidFill>
              <a:schemeClr val="dk1"/>
            </a:solidFill>
            <a:prstDash val="solid"/>
            <a:round/>
            <a:headEnd len="sm" w="sm" type="none"/>
            <a:tailEnd len="sm" w="sm" type="none"/>
          </a:ln>
        </p:spPr>
      </p:cxnSp>
      <p:cxnSp>
        <p:nvCxnSpPr>
          <p:cNvPr id="2367" name="Google Shape;2367;p15"/>
          <p:cNvCxnSpPr/>
          <p:nvPr/>
        </p:nvCxnSpPr>
        <p:spPr>
          <a:xfrm flipH="1" rot="10800000">
            <a:off x="2039043" y="2095105"/>
            <a:ext cx="74100" cy="90000"/>
          </a:xfrm>
          <a:prstGeom prst="straightConnector1">
            <a:avLst/>
          </a:prstGeom>
          <a:noFill/>
          <a:ln cap="flat" cmpd="sng" w="57150">
            <a:solidFill>
              <a:schemeClr val="dk1"/>
            </a:solidFill>
            <a:prstDash val="solid"/>
            <a:round/>
            <a:headEnd len="sm" w="sm" type="none"/>
            <a:tailEnd len="sm" w="sm" type="none"/>
          </a:ln>
        </p:spPr>
      </p:cxnSp>
      <p:cxnSp>
        <p:nvCxnSpPr>
          <p:cNvPr id="2368" name="Google Shape;2368;p15"/>
          <p:cNvCxnSpPr/>
          <p:nvPr/>
        </p:nvCxnSpPr>
        <p:spPr>
          <a:xfrm flipH="1">
            <a:off x="2261261" y="1844033"/>
            <a:ext cx="74700" cy="89400"/>
          </a:xfrm>
          <a:prstGeom prst="straightConnector1">
            <a:avLst/>
          </a:prstGeom>
          <a:noFill/>
          <a:ln cap="flat" cmpd="sng" w="57150">
            <a:solidFill>
              <a:schemeClr val="dk1"/>
            </a:solidFill>
            <a:prstDash val="solid"/>
            <a:round/>
            <a:headEnd len="sm" w="sm" type="none"/>
            <a:tailEnd len="sm" w="sm" type="none"/>
          </a:ln>
        </p:spPr>
      </p:cxnSp>
      <p:cxnSp>
        <p:nvCxnSpPr>
          <p:cNvPr id="2369" name="Google Shape;2369;p15"/>
          <p:cNvCxnSpPr/>
          <p:nvPr/>
        </p:nvCxnSpPr>
        <p:spPr>
          <a:xfrm>
            <a:off x="2091960" y="2254799"/>
            <a:ext cx="179400" cy="90600"/>
          </a:xfrm>
          <a:prstGeom prst="straightConnector1">
            <a:avLst/>
          </a:prstGeom>
          <a:noFill/>
          <a:ln cap="flat" cmpd="sng" w="57150">
            <a:solidFill>
              <a:schemeClr val="dk1"/>
            </a:solidFill>
            <a:prstDash val="solid"/>
            <a:round/>
            <a:headEnd len="sm" w="sm" type="none"/>
            <a:tailEnd len="sm" w="sm" type="none"/>
          </a:ln>
        </p:spPr>
      </p:cxnSp>
      <p:cxnSp>
        <p:nvCxnSpPr>
          <p:cNvPr id="2370" name="Google Shape;2370;p15"/>
          <p:cNvCxnSpPr/>
          <p:nvPr/>
        </p:nvCxnSpPr>
        <p:spPr>
          <a:xfrm flipH="1" rot="10800000">
            <a:off x="2091960" y="2112899"/>
            <a:ext cx="126900" cy="141900"/>
          </a:xfrm>
          <a:prstGeom prst="straightConnector1">
            <a:avLst/>
          </a:prstGeom>
          <a:noFill/>
          <a:ln cap="flat" cmpd="sng" w="57150">
            <a:solidFill>
              <a:schemeClr val="dk1"/>
            </a:solidFill>
            <a:prstDash val="solid"/>
            <a:round/>
            <a:headEnd len="sm" w="sm" type="none"/>
            <a:tailEnd len="sm" w="sm" type="none"/>
          </a:ln>
        </p:spPr>
      </p:cxnSp>
      <p:cxnSp>
        <p:nvCxnSpPr>
          <p:cNvPr id="2371" name="Google Shape;2371;p15"/>
          <p:cNvCxnSpPr/>
          <p:nvPr/>
        </p:nvCxnSpPr>
        <p:spPr>
          <a:xfrm rot="10800000">
            <a:off x="2388427" y="1925688"/>
            <a:ext cx="169200" cy="86700"/>
          </a:xfrm>
          <a:prstGeom prst="straightConnector1">
            <a:avLst/>
          </a:prstGeom>
          <a:noFill/>
          <a:ln cap="flat" cmpd="sng" w="57150">
            <a:solidFill>
              <a:schemeClr val="dk1"/>
            </a:solidFill>
            <a:prstDash val="solid"/>
            <a:round/>
            <a:headEnd len="sm" w="sm" type="none"/>
            <a:tailEnd len="sm" w="sm" type="none"/>
          </a:ln>
        </p:spPr>
      </p:cxnSp>
      <p:cxnSp>
        <p:nvCxnSpPr>
          <p:cNvPr id="2372" name="Google Shape;2372;p15"/>
          <p:cNvCxnSpPr/>
          <p:nvPr/>
        </p:nvCxnSpPr>
        <p:spPr>
          <a:xfrm flipH="1">
            <a:off x="2298560" y="1925709"/>
            <a:ext cx="105900" cy="123600"/>
          </a:xfrm>
          <a:prstGeom prst="straightConnector1">
            <a:avLst/>
          </a:prstGeom>
          <a:noFill/>
          <a:ln cap="flat" cmpd="sng" w="57150">
            <a:solidFill>
              <a:schemeClr val="dk1"/>
            </a:solidFill>
            <a:prstDash val="solid"/>
            <a:round/>
            <a:headEnd len="sm" w="sm" type="none"/>
            <a:tailEnd len="sm" w="sm" type="none"/>
          </a:ln>
        </p:spPr>
      </p:cxnSp>
      <p:cxnSp>
        <p:nvCxnSpPr>
          <p:cNvPr id="2373" name="Google Shape;2373;p15"/>
          <p:cNvCxnSpPr/>
          <p:nvPr/>
        </p:nvCxnSpPr>
        <p:spPr>
          <a:xfrm>
            <a:off x="1270000" y="4274470"/>
            <a:ext cx="285300" cy="136800"/>
          </a:xfrm>
          <a:prstGeom prst="straightConnector1">
            <a:avLst/>
          </a:prstGeom>
          <a:noFill/>
          <a:ln cap="flat" cmpd="sng" w="57150">
            <a:solidFill>
              <a:schemeClr val="dk1"/>
            </a:solidFill>
            <a:prstDash val="solid"/>
            <a:round/>
            <a:headEnd len="sm" w="sm" type="none"/>
            <a:tailEnd len="sm" w="sm" type="none"/>
          </a:ln>
        </p:spPr>
      </p:cxnSp>
      <p:cxnSp>
        <p:nvCxnSpPr>
          <p:cNvPr id="2374" name="Google Shape;2374;p15"/>
          <p:cNvCxnSpPr/>
          <p:nvPr/>
        </p:nvCxnSpPr>
        <p:spPr>
          <a:xfrm flipH="1" rot="10800000">
            <a:off x="1270000" y="4163470"/>
            <a:ext cx="90000" cy="111000"/>
          </a:xfrm>
          <a:prstGeom prst="straightConnector1">
            <a:avLst/>
          </a:prstGeom>
          <a:noFill/>
          <a:ln cap="flat" cmpd="sng" w="57150">
            <a:solidFill>
              <a:schemeClr val="dk1"/>
            </a:solidFill>
            <a:prstDash val="solid"/>
            <a:round/>
            <a:headEnd len="sm" w="sm" type="none"/>
            <a:tailEnd len="sm" w="sm" type="none"/>
          </a:ln>
        </p:spPr>
      </p:cxnSp>
      <p:cxnSp>
        <p:nvCxnSpPr>
          <p:cNvPr id="2375" name="Google Shape;2375;p15"/>
          <p:cNvCxnSpPr/>
          <p:nvPr/>
        </p:nvCxnSpPr>
        <p:spPr>
          <a:xfrm>
            <a:off x="989834" y="4143375"/>
            <a:ext cx="174300" cy="96300"/>
          </a:xfrm>
          <a:prstGeom prst="straightConnector1">
            <a:avLst/>
          </a:prstGeom>
          <a:noFill/>
          <a:ln cap="flat" cmpd="sng" w="57150">
            <a:solidFill>
              <a:schemeClr val="dk1"/>
            </a:solidFill>
            <a:prstDash val="solid"/>
            <a:round/>
            <a:headEnd len="sm" w="sm" type="none"/>
            <a:tailEnd len="sm" w="sm" type="none"/>
          </a:ln>
        </p:spPr>
      </p:cxnSp>
      <p:cxnSp>
        <p:nvCxnSpPr>
          <p:cNvPr id="2376" name="Google Shape;2376;p15"/>
          <p:cNvCxnSpPr/>
          <p:nvPr/>
        </p:nvCxnSpPr>
        <p:spPr>
          <a:xfrm flipH="1" rot="10800000">
            <a:off x="1164167" y="4089956"/>
            <a:ext cx="125700" cy="149700"/>
          </a:xfrm>
          <a:prstGeom prst="straightConnector1">
            <a:avLst/>
          </a:prstGeom>
          <a:noFill/>
          <a:ln cap="flat" cmpd="sng" w="57150">
            <a:solidFill>
              <a:schemeClr val="dk1"/>
            </a:solidFill>
            <a:prstDash val="solid"/>
            <a:round/>
            <a:headEnd len="sm" w="sm" type="none"/>
            <a:tailEnd len="sm" w="sm" type="none"/>
          </a:ln>
        </p:spPr>
      </p:cxnSp>
      <p:cxnSp>
        <p:nvCxnSpPr>
          <p:cNvPr id="2377" name="Google Shape;2377;p15"/>
          <p:cNvCxnSpPr/>
          <p:nvPr/>
        </p:nvCxnSpPr>
        <p:spPr>
          <a:xfrm>
            <a:off x="1289999" y="3791785"/>
            <a:ext cx="149400" cy="90000"/>
          </a:xfrm>
          <a:prstGeom prst="straightConnector1">
            <a:avLst/>
          </a:prstGeom>
          <a:noFill/>
          <a:ln cap="flat" cmpd="sng" w="57150">
            <a:solidFill>
              <a:schemeClr val="dk1"/>
            </a:solidFill>
            <a:prstDash val="solid"/>
            <a:round/>
            <a:headEnd len="sm" w="sm" type="none"/>
            <a:tailEnd len="sm" w="sm" type="none"/>
          </a:ln>
        </p:spPr>
      </p:cxnSp>
      <p:cxnSp>
        <p:nvCxnSpPr>
          <p:cNvPr id="2378" name="Google Shape;2378;p15"/>
          <p:cNvCxnSpPr/>
          <p:nvPr/>
        </p:nvCxnSpPr>
        <p:spPr>
          <a:xfrm flipH="1">
            <a:off x="1354733" y="3881955"/>
            <a:ext cx="84600" cy="101100"/>
          </a:xfrm>
          <a:prstGeom prst="straightConnector1">
            <a:avLst/>
          </a:prstGeom>
          <a:noFill/>
          <a:ln cap="flat" cmpd="sng" w="57150">
            <a:solidFill>
              <a:schemeClr val="dk1"/>
            </a:solidFill>
            <a:prstDash val="solid"/>
            <a:round/>
            <a:headEnd len="sm" w="sm" type="none"/>
            <a:tailEnd len="sm" w="sm" type="none"/>
          </a:ln>
        </p:spPr>
      </p:cxnSp>
      <p:cxnSp>
        <p:nvCxnSpPr>
          <p:cNvPr id="2379" name="Google Shape;2379;p15"/>
          <p:cNvCxnSpPr/>
          <p:nvPr/>
        </p:nvCxnSpPr>
        <p:spPr>
          <a:xfrm>
            <a:off x="1417583" y="4073271"/>
            <a:ext cx="275700" cy="145800"/>
          </a:xfrm>
          <a:prstGeom prst="straightConnector1">
            <a:avLst/>
          </a:prstGeom>
          <a:noFill/>
          <a:ln cap="flat" cmpd="sng" w="57150">
            <a:solidFill>
              <a:schemeClr val="dk1"/>
            </a:solidFill>
            <a:prstDash val="solid"/>
            <a:round/>
            <a:headEnd len="sm" w="sm" type="none"/>
            <a:tailEnd len="sm" w="sm" type="none"/>
          </a:ln>
        </p:spPr>
      </p:cxnSp>
      <p:cxnSp>
        <p:nvCxnSpPr>
          <p:cNvPr id="2380" name="Google Shape;2380;p15"/>
          <p:cNvCxnSpPr/>
          <p:nvPr/>
        </p:nvCxnSpPr>
        <p:spPr>
          <a:xfrm flipH="1" rot="10800000">
            <a:off x="1481667" y="3895196"/>
            <a:ext cx="100800" cy="114900"/>
          </a:xfrm>
          <a:prstGeom prst="straightConnector1">
            <a:avLst/>
          </a:prstGeom>
          <a:noFill/>
          <a:ln cap="flat" cmpd="sng" w="57150">
            <a:solidFill>
              <a:schemeClr val="dk1"/>
            </a:solidFill>
            <a:prstDash val="solid"/>
            <a:round/>
            <a:headEnd len="sm" w="sm" type="none"/>
            <a:tailEnd len="sm" w="sm" type="none"/>
          </a:ln>
        </p:spPr>
      </p:cxnSp>
      <p:cxnSp>
        <p:nvCxnSpPr>
          <p:cNvPr id="2381" name="Google Shape;2381;p15"/>
          <p:cNvCxnSpPr/>
          <p:nvPr/>
        </p:nvCxnSpPr>
        <p:spPr>
          <a:xfrm>
            <a:off x="1582500" y="3893780"/>
            <a:ext cx="258900" cy="142500"/>
          </a:xfrm>
          <a:prstGeom prst="straightConnector1">
            <a:avLst/>
          </a:prstGeom>
          <a:noFill/>
          <a:ln cap="flat" cmpd="sng" w="57150">
            <a:solidFill>
              <a:schemeClr val="dk1"/>
            </a:solidFill>
            <a:prstDash val="solid"/>
            <a:round/>
            <a:headEnd len="sm" w="sm" type="none"/>
            <a:tailEnd len="sm" w="sm" type="none"/>
          </a:ln>
        </p:spPr>
      </p:cxnSp>
      <p:cxnSp>
        <p:nvCxnSpPr>
          <p:cNvPr id="2382" name="Google Shape;2382;p15"/>
          <p:cNvCxnSpPr/>
          <p:nvPr/>
        </p:nvCxnSpPr>
        <p:spPr>
          <a:xfrm>
            <a:off x="1986127" y="3427479"/>
            <a:ext cx="285300" cy="136800"/>
          </a:xfrm>
          <a:prstGeom prst="straightConnector1">
            <a:avLst/>
          </a:prstGeom>
          <a:noFill/>
          <a:ln cap="flat" cmpd="sng" w="57150">
            <a:solidFill>
              <a:schemeClr val="dk1"/>
            </a:solidFill>
            <a:prstDash val="solid"/>
            <a:round/>
            <a:headEnd len="sm" w="sm" type="none"/>
            <a:tailEnd len="sm" w="sm" type="none"/>
          </a:ln>
        </p:spPr>
      </p:cxnSp>
      <p:cxnSp>
        <p:nvCxnSpPr>
          <p:cNvPr id="2383" name="Google Shape;2383;p15"/>
          <p:cNvCxnSpPr/>
          <p:nvPr/>
        </p:nvCxnSpPr>
        <p:spPr>
          <a:xfrm flipH="1" rot="10800000">
            <a:off x="1986127" y="3316479"/>
            <a:ext cx="90000" cy="111000"/>
          </a:xfrm>
          <a:prstGeom prst="straightConnector1">
            <a:avLst/>
          </a:prstGeom>
          <a:noFill/>
          <a:ln cap="flat" cmpd="sng" w="57150">
            <a:solidFill>
              <a:schemeClr val="dk1"/>
            </a:solidFill>
            <a:prstDash val="solid"/>
            <a:round/>
            <a:headEnd len="sm" w="sm" type="none"/>
            <a:tailEnd len="sm" w="sm" type="none"/>
          </a:ln>
        </p:spPr>
      </p:cxnSp>
      <p:cxnSp>
        <p:nvCxnSpPr>
          <p:cNvPr id="2384" name="Google Shape;2384;p15"/>
          <p:cNvCxnSpPr/>
          <p:nvPr/>
        </p:nvCxnSpPr>
        <p:spPr>
          <a:xfrm>
            <a:off x="1705960" y="3296384"/>
            <a:ext cx="174300" cy="96300"/>
          </a:xfrm>
          <a:prstGeom prst="straightConnector1">
            <a:avLst/>
          </a:prstGeom>
          <a:noFill/>
          <a:ln cap="flat" cmpd="sng" w="57150">
            <a:solidFill>
              <a:schemeClr val="dk1"/>
            </a:solidFill>
            <a:prstDash val="solid"/>
            <a:round/>
            <a:headEnd len="sm" w="sm" type="none"/>
            <a:tailEnd len="sm" w="sm" type="none"/>
          </a:ln>
        </p:spPr>
      </p:cxnSp>
      <p:cxnSp>
        <p:nvCxnSpPr>
          <p:cNvPr id="2385" name="Google Shape;2385;p15"/>
          <p:cNvCxnSpPr/>
          <p:nvPr/>
        </p:nvCxnSpPr>
        <p:spPr>
          <a:xfrm flipH="1" rot="10800000">
            <a:off x="1880293" y="3242965"/>
            <a:ext cx="125700" cy="149700"/>
          </a:xfrm>
          <a:prstGeom prst="straightConnector1">
            <a:avLst/>
          </a:prstGeom>
          <a:noFill/>
          <a:ln cap="flat" cmpd="sng" w="57150">
            <a:solidFill>
              <a:schemeClr val="dk1"/>
            </a:solidFill>
            <a:prstDash val="solid"/>
            <a:round/>
            <a:headEnd len="sm" w="sm" type="none"/>
            <a:tailEnd len="sm" w="sm" type="none"/>
          </a:ln>
        </p:spPr>
      </p:cxnSp>
      <p:cxnSp>
        <p:nvCxnSpPr>
          <p:cNvPr id="2386" name="Google Shape;2386;p15"/>
          <p:cNvCxnSpPr/>
          <p:nvPr/>
        </p:nvCxnSpPr>
        <p:spPr>
          <a:xfrm>
            <a:off x="2006126" y="2944795"/>
            <a:ext cx="149400" cy="90000"/>
          </a:xfrm>
          <a:prstGeom prst="straightConnector1">
            <a:avLst/>
          </a:prstGeom>
          <a:noFill/>
          <a:ln cap="flat" cmpd="sng" w="57150">
            <a:solidFill>
              <a:schemeClr val="dk1"/>
            </a:solidFill>
            <a:prstDash val="solid"/>
            <a:round/>
            <a:headEnd len="sm" w="sm" type="none"/>
            <a:tailEnd len="sm" w="sm" type="none"/>
          </a:ln>
        </p:spPr>
      </p:cxnSp>
      <p:cxnSp>
        <p:nvCxnSpPr>
          <p:cNvPr id="2387" name="Google Shape;2387;p15"/>
          <p:cNvCxnSpPr/>
          <p:nvPr/>
        </p:nvCxnSpPr>
        <p:spPr>
          <a:xfrm flipH="1">
            <a:off x="2070860" y="3034964"/>
            <a:ext cx="84600" cy="101100"/>
          </a:xfrm>
          <a:prstGeom prst="straightConnector1">
            <a:avLst/>
          </a:prstGeom>
          <a:noFill/>
          <a:ln cap="flat" cmpd="sng" w="57150">
            <a:solidFill>
              <a:schemeClr val="dk1"/>
            </a:solidFill>
            <a:prstDash val="solid"/>
            <a:round/>
            <a:headEnd len="sm" w="sm" type="none"/>
            <a:tailEnd len="sm" w="sm" type="none"/>
          </a:ln>
        </p:spPr>
      </p:cxnSp>
      <p:cxnSp>
        <p:nvCxnSpPr>
          <p:cNvPr id="2388" name="Google Shape;2388;p15"/>
          <p:cNvCxnSpPr/>
          <p:nvPr/>
        </p:nvCxnSpPr>
        <p:spPr>
          <a:xfrm>
            <a:off x="2133709" y="3226280"/>
            <a:ext cx="275700" cy="145800"/>
          </a:xfrm>
          <a:prstGeom prst="straightConnector1">
            <a:avLst/>
          </a:prstGeom>
          <a:noFill/>
          <a:ln cap="flat" cmpd="sng" w="57150">
            <a:solidFill>
              <a:schemeClr val="dk1"/>
            </a:solidFill>
            <a:prstDash val="solid"/>
            <a:round/>
            <a:headEnd len="sm" w="sm" type="none"/>
            <a:tailEnd len="sm" w="sm" type="none"/>
          </a:ln>
        </p:spPr>
      </p:cxnSp>
      <p:cxnSp>
        <p:nvCxnSpPr>
          <p:cNvPr id="2389" name="Google Shape;2389;p15"/>
          <p:cNvCxnSpPr/>
          <p:nvPr/>
        </p:nvCxnSpPr>
        <p:spPr>
          <a:xfrm flipH="1" rot="10800000">
            <a:off x="2197793" y="3048206"/>
            <a:ext cx="100800" cy="114900"/>
          </a:xfrm>
          <a:prstGeom prst="straightConnector1">
            <a:avLst/>
          </a:prstGeom>
          <a:noFill/>
          <a:ln cap="flat" cmpd="sng" w="57150">
            <a:solidFill>
              <a:schemeClr val="dk1"/>
            </a:solidFill>
            <a:prstDash val="solid"/>
            <a:round/>
            <a:headEnd len="sm" w="sm" type="none"/>
            <a:tailEnd len="sm" w="sm" type="none"/>
          </a:ln>
        </p:spPr>
      </p:cxnSp>
      <p:cxnSp>
        <p:nvCxnSpPr>
          <p:cNvPr id="2390" name="Google Shape;2390;p15"/>
          <p:cNvCxnSpPr/>
          <p:nvPr/>
        </p:nvCxnSpPr>
        <p:spPr>
          <a:xfrm>
            <a:off x="2298627" y="3046789"/>
            <a:ext cx="258900" cy="142500"/>
          </a:xfrm>
          <a:prstGeom prst="straightConnector1">
            <a:avLst/>
          </a:prstGeom>
          <a:noFill/>
          <a:ln cap="flat" cmpd="sng" w="57150">
            <a:solidFill>
              <a:schemeClr val="dk1"/>
            </a:solidFill>
            <a:prstDash val="solid"/>
            <a:round/>
            <a:headEnd len="sm" w="sm" type="none"/>
            <a:tailEnd len="sm" w="sm" type="none"/>
          </a:ln>
        </p:spPr>
      </p:cxnSp>
      <p:cxnSp>
        <p:nvCxnSpPr>
          <p:cNvPr id="2391" name="Google Shape;2391;p15"/>
          <p:cNvCxnSpPr/>
          <p:nvPr/>
        </p:nvCxnSpPr>
        <p:spPr>
          <a:xfrm>
            <a:off x="2707253" y="2580108"/>
            <a:ext cx="285300" cy="136800"/>
          </a:xfrm>
          <a:prstGeom prst="straightConnector1">
            <a:avLst/>
          </a:prstGeom>
          <a:noFill/>
          <a:ln cap="flat" cmpd="sng" w="57150">
            <a:solidFill>
              <a:schemeClr val="dk1"/>
            </a:solidFill>
            <a:prstDash val="solid"/>
            <a:round/>
            <a:headEnd len="sm" w="sm" type="none"/>
            <a:tailEnd len="sm" w="sm" type="none"/>
          </a:ln>
        </p:spPr>
      </p:cxnSp>
      <p:cxnSp>
        <p:nvCxnSpPr>
          <p:cNvPr id="2392" name="Google Shape;2392;p15"/>
          <p:cNvCxnSpPr/>
          <p:nvPr/>
        </p:nvCxnSpPr>
        <p:spPr>
          <a:xfrm flipH="1" rot="10800000">
            <a:off x="2707253" y="2469108"/>
            <a:ext cx="90000" cy="111000"/>
          </a:xfrm>
          <a:prstGeom prst="straightConnector1">
            <a:avLst/>
          </a:prstGeom>
          <a:noFill/>
          <a:ln cap="flat" cmpd="sng" w="57150">
            <a:solidFill>
              <a:schemeClr val="dk1"/>
            </a:solidFill>
            <a:prstDash val="solid"/>
            <a:round/>
            <a:headEnd len="sm" w="sm" type="none"/>
            <a:tailEnd len="sm" w="sm" type="none"/>
          </a:ln>
        </p:spPr>
      </p:cxnSp>
      <p:cxnSp>
        <p:nvCxnSpPr>
          <p:cNvPr id="2393" name="Google Shape;2393;p15"/>
          <p:cNvCxnSpPr/>
          <p:nvPr/>
        </p:nvCxnSpPr>
        <p:spPr>
          <a:xfrm>
            <a:off x="2427087" y="2449013"/>
            <a:ext cx="174300" cy="96300"/>
          </a:xfrm>
          <a:prstGeom prst="straightConnector1">
            <a:avLst/>
          </a:prstGeom>
          <a:noFill/>
          <a:ln cap="flat" cmpd="sng" w="57150">
            <a:solidFill>
              <a:schemeClr val="dk1"/>
            </a:solidFill>
            <a:prstDash val="solid"/>
            <a:round/>
            <a:headEnd len="sm" w="sm" type="none"/>
            <a:tailEnd len="sm" w="sm" type="none"/>
          </a:ln>
        </p:spPr>
      </p:cxnSp>
      <p:cxnSp>
        <p:nvCxnSpPr>
          <p:cNvPr id="2394" name="Google Shape;2394;p15"/>
          <p:cNvCxnSpPr/>
          <p:nvPr/>
        </p:nvCxnSpPr>
        <p:spPr>
          <a:xfrm flipH="1" rot="10800000">
            <a:off x="2601420" y="2395593"/>
            <a:ext cx="125700" cy="149700"/>
          </a:xfrm>
          <a:prstGeom prst="straightConnector1">
            <a:avLst/>
          </a:prstGeom>
          <a:noFill/>
          <a:ln cap="flat" cmpd="sng" w="57150">
            <a:solidFill>
              <a:schemeClr val="dk1"/>
            </a:solidFill>
            <a:prstDash val="solid"/>
            <a:round/>
            <a:headEnd len="sm" w="sm" type="none"/>
            <a:tailEnd len="sm" w="sm" type="none"/>
          </a:ln>
        </p:spPr>
      </p:cxnSp>
      <p:cxnSp>
        <p:nvCxnSpPr>
          <p:cNvPr id="2395" name="Google Shape;2395;p15"/>
          <p:cNvCxnSpPr/>
          <p:nvPr/>
        </p:nvCxnSpPr>
        <p:spPr>
          <a:xfrm>
            <a:off x="2727253" y="2097423"/>
            <a:ext cx="149400" cy="90000"/>
          </a:xfrm>
          <a:prstGeom prst="straightConnector1">
            <a:avLst/>
          </a:prstGeom>
          <a:noFill/>
          <a:ln cap="flat" cmpd="sng" w="57150">
            <a:solidFill>
              <a:schemeClr val="dk1"/>
            </a:solidFill>
            <a:prstDash val="solid"/>
            <a:round/>
            <a:headEnd len="sm" w="sm" type="none"/>
            <a:tailEnd len="sm" w="sm" type="none"/>
          </a:ln>
        </p:spPr>
      </p:cxnSp>
      <p:cxnSp>
        <p:nvCxnSpPr>
          <p:cNvPr id="2396" name="Google Shape;2396;p15"/>
          <p:cNvCxnSpPr/>
          <p:nvPr/>
        </p:nvCxnSpPr>
        <p:spPr>
          <a:xfrm flipH="1">
            <a:off x="2791986" y="2187592"/>
            <a:ext cx="84600" cy="101100"/>
          </a:xfrm>
          <a:prstGeom prst="straightConnector1">
            <a:avLst/>
          </a:prstGeom>
          <a:noFill/>
          <a:ln cap="flat" cmpd="sng" w="57150">
            <a:solidFill>
              <a:schemeClr val="dk1"/>
            </a:solidFill>
            <a:prstDash val="solid"/>
            <a:round/>
            <a:headEnd len="sm" w="sm" type="none"/>
            <a:tailEnd len="sm" w="sm" type="none"/>
          </a:ln>
        </p:spPr>
      </p:cxnSp>
      <p:cxnSp>
        <p:nvCxnSpPr>
          <p:cNvPr id="2397" name="Google Shape;2397;p15"/>
          <p:cNvCxnSpPr/>
          <p:nvPr/>
        </p:nvCxnSpPr>
        <p:spPr>
          <a:xfrm>
            <a:off x="2854836" y="2378908"/>
            <a:ext cx="275700" cy="145800"/>
          </a:xfrm>
          <a:prstGeom prst="straightConnector1">
            <a:avLst/>
          </a:prstGeom>
          <a:noFill/>
          <a:ln cap="flat" cmpd="sng" w="57150">
            <a:solidFill>
              <a:schemeClr val="dk1"/>
            </a:solidFill>
            <a:prstDash val="solid"/>
            <a:round/>
            <a:headEnd len="sm" w="sm" type="none"/>
            <a:tailEnd len="sm" w="sm" type="none"/>
          </a:ln>
        </p:spPr>
      </p:cxnSp>
      <p:cxnSp>
        <p:nvCxnSpPr>
          <p:cNvPr id="2398" name="Google Shape;2398;p15"/>
          <p:cNvCxnSpPr/>
          <p:nvPr/>
        </p:nvCxnSpPr>
        <p:spPr>
          <a:xfrm flipH="1" rot="10800000">
            <a:off x="2918920" y="2200834"/>
            <a:ext cx="100800" cy="114900"/>
          </a:xfrm>
          <a:prstGeom prst="straightConnector1">
            <a:avLst/>
          </a:prstGeom>
          <a:noFill/>
          <a:ln cap="flat" cmpd="sng" w="57150">
            <a:solidFill>
              <a:schemeClr val="dk1"/>
            </a:solidFill>
            <a:prstDash val="solid"/>
            <a:round/>
            <a:headEnd len="sm" w="sm" type="none"/>
            <a:tailEnd len="sm" w="sm" type="none"/>
          </a:ln>
        </p:spPr>
      </p:cxnSp>
      <p:cxnSp>
        <p:nvCxnSpPr>
          <p:cNvPr id="2399" name="Google Shape;2399;p15"/>
          <p:cNvCxnSpPr/>
          <p:nvPr/>
        </p:nvCxnSpPr>
        <p:spPr>
          <a:xfrm>
            <a:off x="3019753" y="2199417"/>
            <a:ext cx="258900" cy="142500"/>
          </a:xfrm>
          <a:prstGeom prst="straightConnector1">
            <a:avLst/>
          </a:prstGeom>
          <a:noFill/>
          <a:ln cap="flat" cmpd="sng" w="57150">
            <a:solidFill>
              <a:schemeClr val="dk1"/>
            </a:solidFill>
            <a:prstDash val="solid"/>
            <a:round/>
            <a:headEnd len="sm" w="sm" type="none"/>
            <a:tailEnd len="sm" w="sm" type="none"/>
          </a:ln>
        </p:spPr>
      </p:cxnSp>
      <p:cxnSp>
        <p:nvCxnSpPr>
          <p:cNvPr id="2400" name="Google Shape;2400;p15"/>
          <p:cNvCxnSpPr/>
          <p:nvPr/>
        </p:nvCxnSpPr>
        <p:spPr>
          <a:xfrm rot="10800000">
            <a:off x="7556417" y="4122866"/>
            <a:ext cx="180000" cy="0"/>
          </a:xfrm>
          <a:prstGeom prst="straightConnector1">
            <a:avLst/>
          </a:prstGeom>
          <a:noFill/>
          <a:ln cap="flat" cmpd="sng" w="57150">
            <a:solidFill>
              <a:schemeClr val="dk1"/>
            </a:solidFill>
            <a:prstDash val="solid"/>
            <a:round/>
            <a:headEnd len="sm" w="sm" type="none"/>
            <a:tailEnd len="sm" w="sm" type="none"/>
          </a:ln>
        </p:spPr>
      </p:cxnSp>
      <p:cxnSp>
        <p:nvCxnSpPr>
          <p:cNvPr id="2401" name="Google Shape;2401;p15"/>
          <p:cNvCxnSpPr/>
          <p:nvPr/>
        </p:nvCxnSpPr>
        <p:spPr>
          <a:xfrm>
            <a:off x="7725833" y="4122866"/>
            <a:ext cx="5100" cy="288300"/>
          </a:xfrm>
          <a:prstGeom prst="straightConnector1">
            <a:avLst/>
          </a:prstGeom>
          <a:noFill/>
          <a:ln cap="flat" cmpd="sng" w="57150">
            <a:solidFill>
              <a:schemeClr val="dk1"/>
            </a:solidFill>
            <a:prstDash val="solid"/>
            <a:round/>
            <a:headEnd len="sm" w="sm" type="none"/>
            <a:tailEnd len="sm" w="sm" type="none"/>
          </a:ln>
        </p:spPr>
      </p:cxnSp>
      <p:sp>
        <p:nvSpPr>
          <p:cNvPr id="2402" name="Google Shape;2402;p15"/>
          <p:cNvSpPr txBox="1"/>
          <p:nvPr/>
        </p:nvSpPr>
        <p:spPr>
          <a:xfrm rot="5608765">
            <a:off x="7481352" y="4226451"/>
            <a:ext cx="232328" cy="12822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2403" name="Google Shape;2403;p15"/>
          <p:cNvSpPr txBox="1"/>
          <p:nvPr/>
        </p:nvSpPr>
        <p:spPr>
          <a:xfrm rot="5400000">
            <a:off x="7006332" y="4101800"/>
            <a:ext cx="4152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cxnSp>
        <p:nvCxnSpPr>
          <p:cNvPr id="2404" name="Google Shape;2404;p15"/>
          <p:cNvCxnSpPr/>
          <p:nvPr/>
        </p:nvCxnSpPr>
        <p:spPr>
          <a:xfrm rot="10800000">
            <a:off x="7429500" y="4122830"/>
            <a:ext cx="0" cy="276300"/>
          </a:xfrm>
          <a:prstGeom prst="straightConnector1">
            <a:avLst/>
          </a:prstGeom>
          <a:noFill/>
          <a:ln cap="flat" cmpd="sng" w="57150">
            <a:solidFill>
              <a:schemeClr val="dk1"/>
            </a:solidFill>
            <a:prstDash val="solid"/>
            <a:round/>
            <a:headEnd len="sm" w="sm" type="none"/>
            <a:tailEnd len="sm" w="sm" type="none"/>
          </a:ln>
        </p:spPr>
      </p:cxnSp>
      <p:cxnSp>
        <p:nvCxnSpPr>
          <p:cNvPr id="2405" name="Google Shape;2405;p15"/>
          <p:cNvCxnSpPr/>
          <p:nvPr/>
        </p:nvCxnSpPr>
        <p:spPr>
          <a:xfrm>
            <a:off x="7429500" y="4125516"/>
            <a:ext cx="63600" cy="0"/>
          </a:xfrm>
          <a:prstGeom prst="straightConnector1">
            <a:avLst/>
          </a:prstGeom>
          <a:noFill/>
          <a:ln cap="flat" cmpd="sng" w="57150">
            <a:solidFill>
              <a:schemeClr val="dk1"/>
            </a:solidFill>
            <a:prstDash val="solid"/>
            <a:round/>
            <a:headEnd len="sm" w="sm" type="none"/>
            <a:tailEnd len="sm" w="sm" type="none"/>
          </a:ln>
        </p:spPr>
      </p:cxnSp>
      <p:cxnSp>
        <p:nvCxnSpPr>
          <p:cNvPr id="2406" name="Google Shape;2406;p15"/>
          <p:cNvCxnSpPr/>
          <p:nvPr/>
        </p:nvCxnSpPr>
        <p:spPr>
          <a:xfrm>
            <a:off x="7900458" y="1747767"/>
            <a:ext cx="672000" cy="2400"/>
          </a:xfrm>
          <a:prstGeom prst="straightConnector1">
            <a:avLst/>
          </a:prstGeom>
          <a:noFill/>
          <a:ln cap="flat" cmpd="sng" w="76200">
            <a:solidFill>
              <a:schemeClr val="dk1"/>
            </a:solidFill>
            <a:prstDash val="solid"/>
            <a:round/>
            <a:headEnd len="sm" w="sm" type="none"/>
            <a:tailEnd len="sm" w="sm" type="none"/>
          </a:ln>
        </p:spPr>
      </p:cxnSp>
      <p:cxnSp>
        <p:nvCxnSpPr>
          <p:cNvPr id="2407" name="Google Shape;2407;p15"/>
          <p:cNvCxnSpPr/>
          <p:nvPr/>
        </p:nvCxnSpPr>
        <p:spPr>
          <a:xfrm>
            <a:off x="7887115" y="1296879"/>
            <a:ext cx="685500" cy="0"/>
          </a:xfrm>
          <a:prstGeom prst="straightConnector1">
            <a:avLst/>
          </a:prstGeom>
          <a:noFill/>
          <a:ln cap="flat" cmpd="sng" w="76200">
            <a:solidFill>
              <a:schemeClr val="dk1"/>
            </a:solidFill>
            <a:prstDash val="solid"/>
            <a:round/>
            <a:headEnd len="sm" w="sm" type="none"/>
            <a:tailEnd len="sm" w="sm" type="none"/>
          </a:ln>
        </p:spPr>
      </p:cxnSp>
      <p:cxnSp>
        <p:nvCxnSpPr>
          <p:cNvPr id="2408" name="Google Shape;2408;p15"/>
          <p:cNvCxnSpPr/>
          <p:nvPr/>
        </p:nvCxnSpPr>
        <p:spPr>
          <a:xfrm>
            <a:off x="7895167" y="1285875"/>
            <a:ext cx="5400" cy="356100"/>
          </a:xfrm>
          <a:prstGeom prst="straightConnector1">
            <a:avLst/>
          </a:prstGeom>
          <a:noFill/>
          <a:ln cap="flat" cmpd="sng" w="76200">
            <a:solidFill>
              <a:schemeClr val="dk1"/>
            </a:solidFill>
            <a:prstDash val="solid"/>
            <a:round/>
            <a:headEnd len="sm" w="sm" type="none"/>
            <a:tailEnd len="sm" w="sm" type="none"/>
          </a:ln>
        </p:spPr>
      </p:cxnSp>
      <p:sp>
        <p:nvSpPr>
          <p:cNvPr id="2409" name="Google Shape;2409;p15"/>
          <p:cNvSpPr txBox="1"/>
          <p:nvPr/>
        </p:nvSpPr>
        <p:spPr>
          <a:xfrm>
            <a:off x="7995847" y="1569881"/>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cxnSp>
        <p:nvCxnSpPr>
          <p:cNvPr id="2410" name="Google Shape;2410;p15"/>
          <p:cNvCxnSpPr/>
          <p:nvPr/>
        </p:nvCxnSpPr>
        <p:spPr>
          <a:xfrm>
            <a:off x="7916333" y="1553766"/>
            <a:ext cx="132300" cy="0"/>
          </a:xfrm>
          <a:prstGeom prst="straightConnector1">
            <a:avLst/>
          </a:prstGeom>
          <a:noFill/>
          <a:ln cap="flat" cmpd="sng" w="57150">
            <a:solidFill>
              <a:schemeClr val="dk1"/>
            </a:solidFill>
            <a:prstDash val="solid"/>
            <a:round/>
            <a:headEnd len="sm" w="sm" type="none"/>
            <a:tailEnd len="sm" w="sm" type="none"/>
          </a:ln>
        </p:spPr>
      </p:cxnSp>
      <p:cxnSp>
        <p:nvCxnSpPr>
          <p:cNvPr id="2411" name="Google Shape;2411;p15"/>
          <p:cNvCxnSpPr/>
          <p:nvPr/>
        </p:nvCxnSpPr>
        <p:spPr>
          <a:xfrm flipH="1">
            <a:off x="8193015" y="1307881"/>
            <a:ext cx="5100" cy="253800"/>
          </a:xfrm>
          <a:prstGeom prst="straightConnector1">
            <a:avLst/>
          </a:prstGeom>
          <a:noFill/>
          <a:ln cap="flat" cmpd="sng" w="57150">
            <a:solidFill>
              <a:schemeClr val="dk1"/>
            </a:solidFill>
            <a:prstDash val="solid"/>
            <a:round/>
            <a:headEnd len="sm" w="sm" type="none"/>
            <a:tailEnd len="sm" w="sm" type="none"/>
          </a:ln>
        </p:spPr>
      </p:cxnSp>
      <p:cxnSp>
        <p:nvCxnSpPr>
          <p:cNvPr id="2412" name="Google Shape;2412;p15"/>
          <p:cNvCxnSpPr/>
          <p:nvPr/>
        </p:nvCxnSpPr>
        <p:spPr>
          <a:xfrm flipH="1" rot="10800000">
            <a:off x="8128000" y="1553730"/>
            <a:ext cx="63600" cy="4500"/>
          </a:xfrm>
          <a:prstGeom prst="straightConnector1">
            <a:avLst/>
          </a:prstGeom>
          <a:noFill/>
          <a:ln cap="flat" cmpd="sng" w="57150">
            <a:solidFill>
              <a:schemeClr val="dk1"/>
            </a:solidFill>
            <a:prstDash val="solid"/>
            <a:round/>
            <a:headEnd len="sm" w="sm" type="none"/>
            <a:tailEnd len="sm" w="sm" type="none"/>
          </a:ln>
        </p:spPr>
      </p:cxnSp>
      <p:sp>
        <p:nvSpPr>
          <p:cNvPr id="2413" name="Google Shape;2413;p15"/>
          <p:cNvSpPr txBox="1"/>
          <p:nvPr/>
        </p:nvSpPr>
        <p:spPr>
          <a:xfrm>
            <a:off x="7927647" y="1360924"/>
            <a:ext cx="275100" cy="108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150"/>
              <a:buFont typeface="Calibri"/>
              <a:buNone/>
            </a:pPr>
            <a:r>
              <a:rPr b="0" i="0" lang="en" sz="600" u="none" cap="none" strike="noStrike">
                <a:solidFill>
                  <a:schemeClr val="dk1"/>
                </a:solidFill>
                <a:latin typeface="Calibri"/>
                <a:ea typeface="Calibri"/>
                <a:cs typeface="Calibri"/>
                <a:sym typeface="Calibri"/>
              </a:rPr>
              <a:t>Bath</a:t>
            </a:r>
            <a:endParaRPr/>
          </a:p>
        </p:txBody>
      </p:sp>
      <p:sp>
        <p:nvSpPr>
          <p:cNvPr id="2414" name="Google Shape;2414;p15"/>
          <p:cNvSpPr txBox="1"/>
          <p:nvPr/>
        </p:nvSpPr>
        <p:spPr>
          <a:xfrm rot="5400000">
            <a:off x="8211783" y="1442117"/>
            <a:ext cx="415200" cy="179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0" i="0" lang="en" sz="900" u="none" cap="none" strike="noStrike">
                <a:solidFill>
                  <a:schemeClr val="dk1"/>
                </a:solidFill>
                <a:latin typeface="Calibri"/>
                <a:ea typeface="Calibri"/>
                <a:cs typeface="Calibri"/>
                <a:sym typeface="Calibri"/>
              </a:rPr>
              <a:t>Studio</a:t>
            </a:r>
            <a:endParaRPr/>
          </a:p>
        </p:txBody>
      </p:sp>
      <p:sp>
        <p:nvSpPr>
          <p:cNvPr id="2415" name="Google Shape;2415;p15"/>
          <p:cNvSpPr txBox="1"/>
          <p:nvPr/>
        </p:nvSpPr>
        <p:spPr>
          <a:xfrm>
            <a:off x="7436432" y="3958110"/>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416" name="Google Shape;2416;p15"/>
          <p:cNvSpPr txBox="1"/>
          <p:nvPr/>
        </p:nvSpPr>
        <p:spPr>
          <a:xfrm>
            <a:off x="3360208" y="645267"/>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417" name="Google Shape;2417;p15"/>
          <p:cNvSpPr txBox="1"/>
          <p:nvPr/>
        </p:nvSpPr>
        <p:spPr>
          <a:xfrm>
            <a:off x="3354459" y="861375"/>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418" name="Google Shape;2418;p15"/>
          <p:cNvSpPr txBox="1"/>
          <p:nvPr/>
        </p:nvSpPr>
        <p:spPr>
          <a:xfrm>
            <a:off x="3974042" y="645242"/>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419" name="Google Shape;2419;p15"/>
          <p:cNvSpPr txBox="1"/>
          <p:nvPr/>
        </p:nvSpPr>
        <p:spPr>
          <a:xfrm>
            <a:off x="3698875" y="643523"/>
            <a:ext cx="1800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420" name="Google Shape;2420;p15"/>
          <p:cNvSpPr txBox="1"/>
          <p:nvPr/>
        </p:nvSpPr>
        <p:spPr>
          <a:xfrm>
            <a:off x="4243917" y="681037"/>
            <a:ext cx="195900" cy="1803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421" name="Google Shape;2421;p15"/>
          <p:cNvSpPr txBox="1"/>
          <p:nvPr/>
        </p:nvSpPr>
        <p:spPr>
          <a:xfrm>
            <a:off x="3709458" y="1005190"/>
            <a:ext cx="418500" cy="86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nvGrpSpPr>
          <p:cNvPr id="2422" name="Google Shape;2422;p15"/>
          <p:cNvGrpSpPr/>
          <p:nvPr/>
        </p:nvGrpSpPr>
        <p:grpSpPr>
          <a:xfrm>
            <a:off x="307811" y="3210234"/>
            <a:ext cx="979394" cy="928766"/>
            <a:chOff x="1946164" y="13009811"/>
            <a:chExt cx="3525537" cy="3962311"/>
          </a:xfrm>
        </p:grpSpPr>
        <p:sp>
          <p:nvSpPr>
            <p:cNvPr id="2423" name="Google Shape;2423;p15"/>
            <p:cNvSpPr txBox="1"/>
            <p:nvPr/>
          </p:nvSpPr>
          <p:spPr>
            <a:xfrm rot="-3383454">
              <a:off x="4648192" y="13760896"/>
              <a:ext cx="647669" cy="769481"/>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424" name="Google Shape;2424;p15"/>
            <p:cNvSpPr txBox="1"/>
            <p:nvPr/>
          </p:nvSpPr>
          <p:spPr>
            <a:xfrm rot="-3312349">
              <a:off x="3724788" y="13110570"/>
              <a:ext cx="647705" cy="76945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425" name="Google Shape;2425;p15"/>
            <p:cNvSpPr txBox="1"/>
            <p:nvPr/>
          </p:nvSpPr>
          <p:spPr>
            <a:xfrm rot="-3249597">
              <a:off x="2514587" y="14748491"/>
              <a:ext cx="647625" cy="769443"/>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426" name="Google Shape;2426;p15"/>
            <p:cNvSpPr txBox="1"/>
            <p:nvPr/>
          </p:nvSpPr>
          <p:spPr>
            <a:xfrm rot="-3154041">
              <a:off x="2983892" y="13974681"/>
              <a:ext cx="647551" cy="76953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427" name="Google Shape;2427;p15"/>
            <p:cNvSpPr txBox="1"/>
            <p:nvPr/>
          </p:nvSpPr>
          <p:spPr>
            <a:xfrm rot="-3275904">
              <a:off x="2111453" y="16077370"/>
              <a:ext cx="704811" cy="76932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428" name="Google Shape;2428;p15"/>
            <p:cNvSpPr txBox="1"/>
            <p:nvPr/>
          </p:nvSpPr>
          <p:spPr>
            <a:xfrm rot="-3134825">
              <a:off x="3359041" y="15535458"/>
              <a:ext cx="1506719" cy="369286"/>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429" name="Google Shape;2429;p15"/>
          <p:cNvGrpSpPr/>
          <p:nvPr/>
        </p:nvGrpSpPr>
        <p:grpSpPr>
          <a:xfrm>
            <a:off x="1021410" y="2360472"/>
            <a:ext cx="979394" cy="928766"/>
            <a:chOff x="1946164" y="13009811"/>
            <a:chExt cx="3525537" cy="3962311"/>
          </a:xfrm>
        </p:grpSpPr>
        <p:sp>
          <p:nvSpPr>
            <p:cNvPr id="2430" name="Google Shape;2430;p15"/>
            <p:cNvSpPr txBox="1"/>
            <p:nvPr/>
          </p:nvSpPr>
          <p:spPr>
            <a:xfrm rot="-3383454">
              <a:off x="4648192" y="13760896"/>
              <a:ext cx="647669" cy="769481"/>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431" name="Google Shape;2431;p15"/>
            <p:cNvSpPr txBox="1"/>
            <p:nvPr/>
          </p:nvSpPr>
          <p:spPr>
            <a:xfrm rot="-3312349">
              <a:off x="3724788" y="13110570"/>
              <a:ext cx="647705" cy="76945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432" name="Google Shape;2432;p15"/>
            <p:cNvSpPr txBox="1"/>
            <p:nvPr/>
          </p:nvSpPr>
          <p:spPr>
            <a:xfrm rot="-3249597">
              <a:off x="2514587" y="14748491"/>
              <a:ext cx="647625" cy="769443"/>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433" name="Google Shape;2433;p15"/>
            <p:cNvSpPr txBox="1"/>
            <p:nvPr/>
          </p:nvSpPr>
          <p:spPr>
            <a:xfrm rot="-3154041">
              <a:off x="2983892" y="13974681"/>
              <a:ext cx="647551" cy="76953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434" name="Google Shape;2434;p15"/>
            <p:cNvSpPr txBox="1"/>
            <p:nvPr/>
          </p:nvSpPr>
          <p:spPr>
            <a:xfrm rot="-3275904">
              <a:off x="2111453" y="16077370"/>
              <a:ext cx="704811" cy="76932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435" name="Google Shape;2435;p15"/>
            <p:cNvSpPr txBox="1"/>
            <p:nvPr/>
          </p:nvSpPr>
          <p:spPr>
            <a:xfrm rot="-3134825">
              <a:off x="3359041" y="15535458"/>
              <a:ext cx="1506719" cy="369286"/>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436" name="Google Shape;2436;p15"/>
          <p:cNvGrpSpPr/>
          <p:nvPr/>
        </p:nvGrpSpPr>
        <p:grpSpPr>
          <a:xfrm>
            <a:off x="1769160" y="1531085"/>
            <a:ext cx="937057" cy="893043"/>
            <a:chOff x="2098564" y="13009811"/>
            <a:chExt cx="3373137" cy="3809911"/>
          </a:xfrm>
        </p:grpSpPr>
        <p:sp>
          <p:nvSpPr>
            <p:cNvPr id="2437" name="Google Shape;2437;p15"/>
            <p:cNvSpPr txBox="1"/>
            <p:nvPr/>
          </p:nvSpPr>
          <p:spPr>
            <a:xfrm rot="-3383454">
              <a:off x="4648192" y="13760896"/>
              <a:ext cx="647669" cy="769481"/>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438" name="Google Shape;2438;p15"/>
            <p:cNvSpPr txBox="1"/>
            <p:nvPr/>
          </p:nvSpPr>
          <p:spPr>
            <a:xfrm rot="-3312349">
              <a:off x="3724788" y="13110570"/>
              <a:ext cx="647705" cy="76945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439" name="Google Shape;2439;p15"/>
            <p:cNvSpPr txBox="1"/>
            <p:nvPr/>
          </p:nvSpPr>
          <p:spPr>
            <a:xfrm rot="-3249597">
              <a:off x="2560212" y="14695552"/>
              <a:ext cx="647625" cy="769443"/>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440" name="Google Shape;2440;p15"/>
            <p:cNvSpPr txBox="1"/>
            <p:nvPr/>
          </p:nvSpPr>
          <p:spPr>
            <a:xfrm rot="-3154041">
              <a:off x="2983892" y="13974681"/>
              <a:ext cx="647551" cy="76953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441" name="Google Shape;2441;p15"/>
            <p:cNvSpPr txBox="1"/>
            <p:nvPr/>
          </p:nvSpPr>
          <p:spPr>
            <a:xfrm rot="-3275904">
              <a:off x="2263853" y="15924970"/>
              <a:ext cx="704811" cy="76932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442" name="Google Shape;2442;p15"/>
            <p:cNvSpPr txBox="1"/>
            <p:nvPr/>
          </p:nvSpPr>
          <p:spPr>
            <a:xfrm rot="-3134825">
              <a:off x="3359041" y="15535458"/>
              <a:ext cx="1506719" cy="369286"/>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443" name="Google Shape;2443;p15"/>
          <p:cNvGrpSpPr/>
          <p:nvPr/>
        </p:nvGrpSpPr>
        <p:grpSpPr>
          <a:xfrm>
            <a:off x="2476000" y="1914553"/>
            <a:ext cx="892708" cy="928516"/>
            <a:chOff x="9751021" y="7482161"/>
            <a:chExt cx="3213494" cy="3961245"/>
          </a:xfrm>
        </p:grpSpPr>
        <p:sp>
          <p:nvSpPr>
            <p:cNvPr id="2444" name="Google Shape;2444;p15"/>
            <p:cNvSpPr txBox="1"/>
            <p:nvPr/>
          </p:nvSpPr>
          <p:spPr>
            <a:xfrm rot="-3281435">
              <a:off x="11385456" y="7584121"/>
              <a:ext cx="647760" cy="769368"/>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445" name="Google Shape;2445;p15"/>
            <p:cNvSpPr txBox="1"/>
            <p:nvPr/>
          </p:nvSpPr>
          <p:spPr>
            <a:xfrm rot="-3328259">
              <a:off x="12140040" y="8073690"/>
              <a:ext cx="647821" cy="76948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446" name="Google Shape;2446;p15"/>
            <p:cNvSpPr txBox="1"/>
            <p:nvPr/>
          </p:nvSpPr>
          <p:spPr>
            <a:xfrm rot="-3399348">
              <a:off x="11500739" y="8949182"/>
              <a:ext cx="647846" cy="76957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447" name="Google Shape;2447;p15"/>
            <p:cNvSpPr txBox="1"/>
            <p:nvPr/>
          </p:nvSpPr>
          <p:spPr>
            <a:xfrm rot="-3292913">
              <a:off x="11073749" y="9778885"/>
              <a:ext cx="647703" cy="769556"/>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448" name="Google Shape;2448;p15"/>
            <p:cNvSpPr txBox="1"/>
            <p:nvPr/>
          </p:nvSpPr>
          <p:spPr>
            <a:xfrm rot="-3386306">
              <a:off x="9985138" y="10552332"/>
              <a:ext cx="704915" cy="76939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449" name="Google Shape;2449;p15"/>
            <p:cNvSpPr txBox="1"/>
            <p:nvPr/>
          </p:nvSpPr>
          <p:spPr>
            <a:xfrm rot="-3232167">
              <a:off x="9591024" y="9019372"/>
              <a:ext cx="1506545" cy="36927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450" name="Google Shape;2450;p15"/>
          <p:cNvGrpSpPr/>
          <p:nvPr/>
        </p:nvGrpSpPr>
        <p:grpSpPr>
          <a:xfrm>
            <a:off x="1741189" y="2777750"/>
            <a:ext cx="892708" cy="928516"/>
            <a:chOff x="9751021" y="7482161"/>
            <a:chExt cx="3213494" cy="3961245"/>
          </a:xfrm>
        </p:grpSpPr>
        <p:sp>
          <p:nvSpPr>
            <p:cNvPr id="2451" name="Google Shape;2451;p15"/>
            <p:cNvSpPr txBox="1"/>
            <p:nvPr/>
          </p:nvSpPr>
          <p:spPr>
            <a:xfrm rot="-3281435">
              <a:off x="11385456" y="7584121"/>
              <a:ext cx="647760" cy="769368"/>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452" name="Google Shape;2452;p15"/>
            <p:cNvSpPr txBox="1"/>
            <p:nvPr/>
          </p:nvSpPr>
          <p:spPr>
            <a:xfrm rot="-3328259">
              <a:off x="12140040" y="8073690"/>
              <a:ext cx="647821" cy="76948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453" name="Google Shape;2453;p15"/>
            <p:cNvSpPr txBox="1"/>
            <p:nvPr/>
          </p:nvSpPr>
          <p:spPr>
            <a:xfrm rot="-3399348">
              <a:off x="11500739" y="8949182"/>
              <a:ext cx="647846" cy="76957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454" name="Google Shape;2454;p15"/>
            <p:cNvSpPr txBox="1"/>
            <p:nvPr/>
          </p:nvSpPr>
          <p:spPr>
            <a:xfrm rot="-3292913">
              <a:off x="11073749" y="9778885"/>
              <a:ext cx="647703" cy="769556"/>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455" name="Google Shape;2455;p15"/>
            <p:cNvSpPr txBox="1"/>
            <p:nvPr/>
          </p:nvSpPr>
          <p:spPr>
            <a:xfrm rot="-3386306">
              <a:off x="9985138" y="10552332"/>
              <a:ext cx="704915" cy="76939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456" name="Google Shape;2456;p15"/>
            <p:cNvSpPr txBox="1"/>
            <p:nvPr/>
          </p:nvSpPr>
          <p:spPr>
            <a:xfrm rot="-3232167">
              <a:off x="9591024" y="9019372"/>
              <a:ext cx="1506545" cy="36927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grpSp>
        <p:nvGrpSpPr>
          <p:cNvPr id="2457" name="Google Shape;2457;p15"/>
          <p:cNvGrpSpPr/>
          <p:nvPr/>
        </p:nvGrpSpPr>
        <p:grpSpPr>
          <a:xfrm>
            <a:off x="1034227" y="3618489"/>
            <a:ext cx="892708" cy="928516"/>
            <a:chOff x="9751021" y="7482161"/>
            <a:chExt cx="3213494" cy="3961245"/>
          </a:xfrm>
        </p:grpSpPr>
        <p:sp>
          <p:nvSpPr>
            <p:cNvPr id="2458" name="Google Shape;2458;p15"/>
            <p:cNvSpPr txBox="1"/>
            <p:nvPr/>
          </p:nvSpPr>
          <p:spPr>
            <a:xfrm rot="-3281435">
              <a:off x="11385456" y="7584121"/>
              <a:ext cx="647760" cy="769368"/>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K</a:t>
              </a:r>
              <a:endParaRPr/>
            </a:p>
          </p:txBody>
        </p:sp>
        <p:sp>
          <p:nvSpPr>
            <p:cNvPr id="2459" name="Google Shape;2459;p15"/>
            <p:cNvSpPr txBox="1"/>
            <p:nvPr/>
          </p:nvSpPr>
          <p:spPr>
            <a:xfrm rot="-3328259">
              <a:off x="12140040" y="8073690"/>
              <a:ext cx="647821" cy="76948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L</a:t>
              </a:r>
              <a:endParaRPr/>
            </a:p>
          </p:txBody>
        </p:sp>
        <p:sp>
          <p:nvSpPr>
            <p:cNvPr id="2460" name="Google Shape;2460;p15"/>
            <p:cNvSpPr txBox="1"/>
            <p:nvPr/>
          </p:nvSpPr>
          <p:spPr>
            <a:xfrm rot="-3399348">
              <a:off x="11500739" y="8949182"/>
              <a:ext cx="647846" cy="769577"/>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A</a:t>
              </a:r>
              <a:endParaRPr/>
            </a:p>
          </p:txBody>
        </p:sp>
        <p:sp>
          <p:nvSpPr>
            <p:cNvPr id="2461" name="Google Shape;2461;p15"/>
            <p:cNvSpPr txBox="1"/>
            <p:nvPr/>
          </p:nvSpPr>
          <p:spPr>
            <a:xfrm rot="-3292913">
              <a:off x="11073749" y="9778885"/>
              <a:ext cx="647703" cy="769556"/>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B</a:t>
              </a:r>
              <a:endParaRPr/>
            </a:p>
          </p:txBody>
        </p:sp>
        <p:sp>
          <p:nvSpPr>
            <p:cNvPr id="2462" name="Google Shape;2462;p15"/>
            <p:cNvSpPr txBox="1"/>
            <p:nvPr/>
          </p:nvSpPr>
          <p:spPr>
            <a:xfrm rot="-3386306">
              <a:off x="9985138" y="10552332"/>
              <a:ext cx="704915" cy="76939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00"/>
                <a:buFont typeface="Calibri"/>
                <a:buNone/>
              </a:pPr>
              <a:r>
                <a:rPr b="0" i="0" lang="en" sz="1200" u="none" cap="none" strike="noStrike">
                  <a:solidFill>
                    <a:schemeClr val="dk1"/>
                  </a:solidFill>
                  <a:latin typeface="Calibri"/>
                  <a:ea typeface="Calibri"/>
                  <a:cs typeface="Calibri"/>
                  <a:sym typeface="Calibri"/>
                </a:rPr>
                <a:t>C</a:t>
              </a:r>
              <a:endParaRPr/>
            </a:p>
          </p:txBody>
        </p:sp>
        <p:sp>
          <p:nvSpPr>
            <p:cNvPr id="2463" name="Google Shape;2463;p15"/>
            <p:cNvSpPr txBox="1"/>
            <p:nvPr/>
          </p:nvSpPr>
          <p:spPr>
            <a:xfrm rot="-3232167">
              <a:off x="9591024" y="9019372"/>
              <a:ext cx="1506545" cy="36927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1" i="0" lang="en" sz="500" u="none" cap="none" strike="noStrike">
                  <a:solidFill>
                    <a:schemeClr val="dk1"/>
                  </a:solidFill>
                  <a:latin typeface="Calibri"/>
                  <a:ea typeface="Calibri"/>
                  <a:cs typeface="Calibri"/>
                  <a:sym typeface="Calibri"/>
                </a:rPr>
                <a:t>Bathroom</a:t>
              </a:r>
              <a:endParaRPr/>
            </a:p>
          </p:txBody>
        </p:sp>
      </p:grpSp>
      <p:sp>
        <p:nvSpPr>
          <p:cNvPr id="2464" name="Google Shape;2464;p15"/>
          <p:cNvSpPr txBox="1"/>
          <p:nvPr/>
        </p:nvSpPr>
        <p:spPr>
          <a:xfrm>
            <a:off x="2424143" y="1348780"/>
            <a:ext cx="3327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0" i="0" lang="en" sz="500" u="none" cap="none" strike="noStrike">
                <a:solidFill>
                  <a:schemeClr val="dk1"/>
                </a:solidFill>
                <a:latin typeface="Calibri"/>
                <a:ea typeface="Calibri"/>
                <a:cs typeface="Calibri"/>
                <a:sym typeface="Calibri"/>
              </a:rPr>
              <a:t>Tech Suite</a:t>
            </a:r>
            <a:endParaRPr/>
          </a:p>
        </p:txBody>
      </p:sp>
      <p:sp>
        <p:nvSpPr>
          <p:cNvPr id="2465" name="Google Shape;2465;p15"/>
          <p:cNvSpPr txBox="1"/>
          <p:nvPr/>
        </p:nvSpPr>
        <p:spPr>
          <a:xfrm>
            <a:off x="2667845" y="1045209"/>
            <a:ext cx="3327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125"/>
              <a:buFont typeface="Calibri"/>
              <a:buNone/>
            </a:pPr>
            <a:r>
              <a:rPr b="0" i="0" lang="en" sz="500" u="none" cap="none" strike="noStrike">
                <a:solidFill>
                  <a:schemeClr val="dk1"/>
                </a:solidFill>
                <a:latin typeface="Calibri"/>
                <a:ea typeface="Calibri"/>
                <a:cs typeface="Calibri"/>
                <a:sym typeface="Calibri"/>
              </a:rPr>
              <a:t>Tech Suite</a:t>
            </a:r>
            <a:endParaRPr/>
          </a:p>
        </p:txBody>
      </p:sp>
      <p:sp>
        <p:nvSpPr>
          <p:cNvPr id="2466" name="Google Shape;2466;p15"/>
          <p:cNvSpPr txBox="1"/>
          <p:nvPr/>
        </p:nvSpPr>
        <p:spPr>
          <a:xfrm rot="-2955086">
            <a:off x="219484" y="3318298"/>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401</a:t>
            </a:r>
            <a:endParaRPr/>
          </a:p>
        </p:txBody>
      </p:sp>
      <p:sp>
        <p:nvSpPr>
          <p:cNvPr id="2467" name="Google Shape;2467;p15"/>
          <p:cNvSpPr txBox="1"/>
          <p:nvPr/>
        </p:nvSpPr>
        <p:spPr>
          <a:xfrm rot="-2955086">
            <a:off x="916816" y="2460736"/>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403</a:t>
            </a:r>
            <a:endParaRPr/>
          </a:p>
        </p:txBody>
      </p:sp>
      <p:sp>
        <p:nvSpPr>
          <p:cNvPr id="2468" name="Google Shape;2468;p15"/>
          <p:cNvSpPr txBox="1"/>
          <p:nvPr/>
        </p:nvSpPr>
        <p:spPr>
          <a:xfrm rot="-2955086">
            <a:off x="1625927" y="1593871"/>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405</a:t>
            </a:r>
            <a:endParaRPr/>
          </a:p>
        </p:txBody>
      </p:sp>
      <p:sp>
        <p:nvSpPr>
          <p:cNvPr id="2469" name="Google Shape;2469;p15"/>
          <p:cNvSpPr txBox="1"/>
          <p:nvPr/>
        </p:nvSpPr>
        <p:spPr>
          <a:xfrm rot="-2955086">
            <a:off x="1608262" y="4193407"/>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402</a:t>
            </a:r>
            <a:endParaRPr/>
          </a:p>
        </p:txBody>
      </p:sp>
      <p:sp>
        <p:nvSpPr>
          <p:cNvPr id="2470" name="Google Shape;2470;p15"/>
          <p:cNvSpPr txBox="1"/>
          <p:nvPr/>
        </p:nvSpPr>
        <p:spPr>
          <a:xfrm rot="-2955086">
            <a:off x="2305594" y="3335845"/>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404</a:t>
            </a:r>
            <a:endParaRPr/>
          </a:p>
        </p:txBody>
      </p:sp>
      <p:sp>
        <p:nvSpPr>
          <p:cNvPr id="2471" name="Google Shape;2471;p15"/>
          <p:cNvSpPr txBox="1"/>
          <p:nvPr/>
        </p:nvSpPr>
        <p:spPr>
          <a:xfrm rot="-2955086">
            <a:off x="3014705" y="2468980"/>
            <a:ext cx="417777" cy="2189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406</a:t>
            </a:r>
            <a:endParaRPr/>
          </a:p>
        </p:txBody>
      </p:sp>
      <p:sp>
        <p:nvSpPr>
          <p:cNvPr id="2472" name="Google Shape;2472;p15"/>
          <p:cNvSpPr txBox="1"/>
          <p:nvPr/>
        </p:nvSpPr>
        <p:spPr>
          <a:xfrm>
            <a:off x="3704167" y="420540"/>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411</a:t>
            </a:r>
            <a:endParaRPr/>
          </a:p>
        </p:txBody>
      </p:sp>
      <p:sp>
        <p:nvSpPr>
          <p:cNvPr id="2473" name="Google Shape;2473;p15"/>
          <p:cNvSpPr txBox="1"/>
          <p:nvPr/>
        </p:nvSpPr>
        <p:spPr>
          <a:xfrm>
            <a:off x="4990224" y="420540"/>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413</a:t>
            </a:r>
            <a:endParaRPr/>
          </a:p>
        </p:txBody>
      </p:sp>
      <p:sp>
        <p:nvSpPr>
          <p:cNvPr id="2474" name="Google Shape;2474;p15"/>
          <p:cNvSpPr txBox="1"/>
          <p:nvPr/>
        </p:nvSpPr>
        <p:spPr>
          <a:xfrm>
            <a:off x="6257396" y="410766"/>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415</a:t>
            </a:r>
            <a:endParaRPr/>
          </a:p>
        </p:txBody>
      </p:sp>
      <p:sp>
        <p:nvSpPr>
          <p:cNvPr id="2475" name="Google Shape;2475;p15"/>
          <p:cNvSpPr txBox="1"/>
          <p:nvPr/>
        </p:nvSpPr>
        <p:spPr>
          <a:xfrm>
            <a:off x="7471833" y="410766"/>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417</a:t>
            </a:r>
            <a:endParaRPr/>
          </a:p>
        </p:txBody>
      </p:sp>
      <p:sp>
        <p:nvSpPr>
          <p:cNvPr id="2476" name="Google Shape;2476;p15"/>
          <p:cNvSpPr txBox="1"/>
          <p:nvPr/>
        </p:nvSpPr>
        <p:spPr>
          <a:xfrm>
            <a:off x="4037542" y="1871286"/>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412</a:t>
            </a:r>
            <a:endParaRPr/>
          </a:p>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RA</a:t>
            </a:r>
            <a:endParaRPr/>
          </a:p>
        </p:txBody>
      </p:sp>
      <p:sp>
        <p:nvSpPr>
          <p:cNvPr id="2477" name="Google Shape;2477;p15"/>
          <p:cNvSpPr txBox="1"/>
          <p:nvPr/>
        </p:nvSpPr>
        <p:spPr>
          <a:xfrm>
            <a:off x="5011437" y="1874260"/>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414</a:t>
            </a:r>
            <a:endParaRPr/>
          </a:p>
        </p:txBody>
      </p:sp>
      <p:sp>
        <p:nvSpPr>
          <p:cNvPr id="2478" name="Google Shape;2478;p15"/>
          <p:cNvSpPr txBox="1"/>
          <p:nvPr/>
        </p:nvSpPr>
        <p:spPr>
          <a:xfrm>
            <a:off x="6278609" y="1864486"/>
            <a:ext cx="3651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416</a:t>
            </a:r>
            <a:endParaRPr/>
          </a:p>
        </p:txBody>
      </p:sp>
      <p:sp>
        <p:nvSpPr>
          <p:cNvPr id="2479" name="Google Shape;2479;p15"/>
          <p:cNvSpPr txBox="1"/>
          <p:nvPr/>
        </p:nvSpPr>
        <p:spPr>
          <a:xfrm>
            <a:off x="6678084" y="2164752"/>
            <a:ext cx="391500" cy="3390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424</a:t>
            </a:r>
            <a:br>
              <a:rPr b="0" i="0" lang="en" sz="1300" u="none" cap="none" strike="noStrike">
                <a:solidFill>
                  <a:srgbClr val="C00000"/>
                </a:solidFill>
                <a:latin typeface="Calibri"/>
                <a:ea typeface="Calibri"/>
                <a:cs typeface="Calibri"/>
                <a:sym typeface="Calibri"/>
              </a:rPr>
            </a:br>
            <a:r>
              <a:rPr b="0" i="0" lang="en" sz="1100" u="none" cap="none" strike="noStrike">
                <a:solidFill>
                  <a:srgbClr val="C00000"/>
                </a:solidFill>
                <a:latin typeface="Calibri"/>
                <a:ea typeface="Calibri"/>
                <a:cs typeface="Calibri"/>
                <a:sym typeface="Calibri"/>
              </a:rPr>
              <a:t>(ADA)</a:t>
            </a:r>
            <a:endParaRPr/>
          </a:p>
        </p:txBody>
      </p:sp>
      <p:sp>
        <p:nvSpPr>
          <p:cNvPr id="2480" name="Google Shape;2480;p15"/>
          <p:cNvSpPr txBox="1"/>
          <p:nvPr/>
        </p:nvSpPr>
        <p:spPr>
          <a:xfrm>
            <a:off x="8581003" y="2061914"/>
            <a:ext cx="391500" cy="3390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423</a:t>
            </a:r>
            <a:br>
              <a:rPr b="0" i="0" lang="en" sz="1300" u="none" cap="none" strike="noStrike">
                <a:solidFill>
                  <a:schemeClr val="dk1"/>
                </a:solidFill>
                <a:latin typeface="Calibri"/>
                <a:ea typeface="Calibri"/>
                <a:cs typeface="Calibri"/>
                <a:sym typeface="Calibri"/>
              </a:rPr>
            </a:br>
            <a:r>
              <a:rPr b="0" i="0" lang="en" sz="1100" u="none" cap="none" strike="noStrike">
                <a:solidFill>
                  <a:srgbClr val="C00000"/>
                </a:solidFill>
                <a:latin typeface="Calibri"/>
                <a:ea typeface="Calibri"/>
                <a:cs typeface="Calibri"/>
                <a:sym typeface="Calibri"/>
              </a:rPr>
              <a:t>(ADA)</a:t>
            </a:r>
            <a:endParaRPr/>
          </a:p>
        </p:txBody>
      </p:sp>
      <p:sp>
        <p:nvSpPr>
          <p:cNvPr id="2481" name="Google Shape;2481;p15"/>
          <p:cNvSpPr txBox="1"/>
          <p:nvPr/>
        </p:nvSpPr>
        <p:spPr>
          <a:xfrm>
            <a:off x="8591587" y="1365398"/>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421</a:t>
            </a:r>
            <a:endParaRPr/>
          </a:p>
        </p:txBody>
      </p:sp>
      <p:sp>
        <p:nvSpPr>
          <p:cNvPr id="2482" name="Google Shape;2482;p15"/>
          <p:cNvSpPr txBox="1"/>
          <p:nvPr/>
        </p:nvSpPr>
        <p:spPr>
          <a:xfrm>
            <a:off x="6699250" y="4002587"/>
            <a:ext cx="3549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428</a:t>
            </a:r>
            <a:endParaRPr/>
          </a:p>
        </p:txBody>
      </p:sp>
      <p:sp>
        <p:nvSpPr>
          <p:cNvPr id="2483" name="Google Shape;2483;p15"/>
          <p:cNvSpPr txBox="1"/>
          <p:nvPr/>
        </p:nvSpPr>
        <p:spPr>
          <a:xfrm>
            <a:off x="8591587" y="4345935"/>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427</a:t>
            </a:r>
            <a:endParaRPr/>
          </a:p>
        </p:txBody>
      </p:sp>
      <p:sp>
        <p:nvSpPr>
          <p:cNvPr id="2484" name="Google Shape;2484;p15"/>
          <p:cNvSpPr txBox="1"/>
          <p:nvPr/>
        </p:nvSpPr>
        <p:spPr>
          <a:xfrm>
            <a:off x="8608739" y="3304988"/>
            <a:ext cx="354900" cy="1947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425</a:t>
            </a:r>
            <a:endParaRPr/>
          </a:p>
        </p:txBody>
      </p:sp>
      <p:sp>
        <p:nvSpPr>
          <p:cNvPr id="2485" name="Google Shape;2485;p15"/>
          <p:cNvSpPr txBox="1"/>
          <p:nvPr/>
        </p:nvSpPr>
        <p:spPr>
          <a:xfrm>
            <a:off x="6689124" y="3289185"/>
            <a:ext cx="3549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426</a:t>
            </a:r>
            <a:endParaRPr/>
          </a:p>
        </p:txBody>
      </p:sp>
      <p:sp>
        <p:nvSpPr>
          <p:cNvPr id="2486" name="Google Shape;2486;p15"/>
          <p:cNvSpPr/>
          <p:nvPr/>
        </p:nvSpPr>
        <p:spPr>
          <a:xfrm rot="1732030">
            <a:off x="752046" y="4547792"/>
            <a:ext cx="400803" cy="171921"/>
          </a:xfrm>
          <a:prstGeom prst="stripedRightArrow">
            <a:avLst>
              <a:gd fmla="val 50000" name="adj1"/>
              <a:gd fmla="val 50000" name="adj2"/>
            </a:avLst>
          </a:prstGeom>
          <a:solidFill>
            <a:srgbClr val="A5A5A5"/>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487" name="Google Shape;2487;p15"/>
          <p:cNvSpPr txBox="1"/>
          <p:nvPr/>
        </p:nvSpPr>
        <p:spPr>
          <a:xfrm>
            <a:off x="2796417" y="2600826"/>
            <a:ext cx="4421400" cy="807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Faraday Hall</a:t>
            </a:r>
            <a:endParaRPr/>
          </a:p>
          <a:p>
            <a:pPr indent="0" lvl="0" marL="0" marR="0" rtl="0" algn="ctr">
              <a:lnSpc>
                <a:spcPct val="100000"/>
              </a:lnSpc>
              <a:spcBef>
                <a:spcPts val="0"/>
              </a:spcBef>
              <a:spcAft>
                <a:spcPts val="0"/>
              </a:spcAft>
              <a:buClr>
                <a:schemeClr val="dk1"/>
              </a:buClr>
              <a:buSzPts val="475"/>
              <a:buFont typeface="Calibri"/>
              <a:buNone/>
            </a:pPr>
            <a:r>
              <a:rPr b="1" i="0" lang="en" sz="1900" u="none" cap="none" strike="noStrike">
                <a:solidFill>
                  <a:schemeClr val="dk1"/>
                </a:solidFill>
                <a:latin typeface="Calibri"/>
                <a:ea typeface="Calibri"/>
                <a:cs typeface="Calibri"/>
                <a:sym typeface="Calibri"/>
              </a:rPr>
              <a:t>4</a:t>
            </a:r>
            <a:r>
              <a:rPr b="1" baseline="30000" i="0" lang="en" sz="1900" u="none" cap="none" strike="noStrike">
                <a:solidFill>
                  <a:schemeClr val="dk1"/>
                </a:solidFill>
                <a:latin typeface="Calibri"/>
                <a:ea typeface="Calibri"/>
                <a:cs typeface="Calibri"/>
                <a:sym typeface="Calibri"/>
              </a:rPr>
              <a:t>th</a:t>
            </a:r>
            <a:r>
              <a:rPr b="1" i="0" lang="en" sz="1900" u="none" cap="none" strike="noStrike">
                <a:solidFill>
                  <a:schemeClr val="dk1"/>
                </a:solidFill>
                <a:latin typeface="Calibri"/>
                <a:ea typeface="Calibri"/>
                <a:cs typeface="Calibri"/>
                <a:sym typeface="Calibri"/>
              </a:rPr>
              <a:t> floor</a:t>
            </a:r>
            <a:endParaRPr/>
          </a:p>
        </p:txBody>
      </p:sp>
      <p:pic>
        <p:nvPicPr>
          <p:cNvPr id="2488" name="Google Shape;2488;p15"/>
          <p:cNvPicPr preferRelativeResize="0"/>
          <p:nvPr/>
        </p:nvPicPr>
        <p:blipFill rotWithShape="1">
          <a:blip r:embed="rId3">
            <a:alphaModFix/>
          </a:blip>
          <a:srcRect b="0" l="0" r="0" t="0"/>
          <a:stretch/>
        </p:blipFill>
        <p:spPr>
          <a:xfrm>
            <a:off x="146174" y="210832"/>
            <a:ext cx="1419900" cy="330000"/>
          </a:xfrm>
          <a:prstGeom prst="rect">
            <a:avLst/>
          </a:prstGeom>
          <a:noFill/>
          <a:ln>
            <a:noFill/>
          </a:ln>
        </p:spPr>
      </p:pic>
      <p:sp>
        <p:nvSpPr>
          <p:cNvPr id="2489" name="Google Shape;2489;p15"/>
          <p:cNvSpPr txBox="1"/>
          <p:nvPr/>
        </p:nvSpPr>
        <p:spPr>
          <a:xfrm>
            <a:off x="2456072" y="3907790"/>
            <a:ext cx="2496300" cy="1019100"/>
          </a:xfrm>
          <a:prstGeom prst="rect">
            <a:avLst/>
          </a:prstGeom>
          <a:noFill/>
          <a:ln>
            <a:noFill/>
          </a:ln>
          <a:effectLst>
            <a:outerShdw blurRad="50800" rotWithShape="0" algn="t" dir="5400000" dist="38100">
              <a:srgbClr val="000000">
                <a:alpha val="40000"/>
              </a:srgbClr>
            </a:outerShdw>
          </a:effectLst>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00"/>
              <a:buFont typeface="PT Sans"/>
              <a:buNone/>
            </a:pPr>
            <a:r>
              <a:rPr b="1" i="0" lang="en" sz="1600" u="none" cap="none" strike="noStrike">
                <a:solidFill>
                  <a:schemeClr val="dk1"/>
                </a:solidFill>
                <a:latin typeface="PT Sans"/>
                <a:ea typeface="PT Sans"/>
                <a:cs typeface="PT Sans"/>
                <a:sym typeface="PT Sans"/>
              </a:rPr>
              <a:t>S</a:t>
            </a:r>
            <a:r>
              <a:rPr b="0" i="0" lang="en" sz="1600" u="none" cap="none" strike="noStrike">
                <a:solidFill>
                  <a:schemeClr val="dk1"/>
                </a:solidFill>
                <a:latin typeface="PT Sans"/>
                <a:ea typeface="PT Sans"/>
                <a:cs typeface="PT Sans"/>
                <a:sym typeface="PT Sans"/>
              </a:rPr>
              <a:t> = Single </a:t>
            </a:r>
            <a:endParaRPr/>
          </a:p>
          <a:p>
            <a:pPr indent="0" lvl="0" marL="0" marR="0" rtl="0" algn="l">
              <a:lnSpc>
                <a:spcPct val="100000"/>
              </a:lnSpc>
              <a:spcBef>
                <a:spcPts val="0"/>
              </a:spcBef>
              <a:spcAft>
                <a:spcPts val="0"/>
              </a:spcAft>
              <a:buClr>
                <a:schemeClr val="dk1"/>
              </a:buClr>
              <a:buSzPts val="400"/>
              <a:buFont typeface="PT Sans"/>
              <a:buNone/>
            </a:pPr>
            <a:r>
              <a:rPr b="1" i="0" lang="en" sz="1600" u="none" cap="none" strike="noStrike">
                <a:solidFill>
                  <a:schemeClr val="dk1"/>
                </a:solidFill>
                <a:latin typeface="PT Sans"/>
                <a:ea typeface="PT Sans"/>
                <a:cs typeface="PT Sans"/>
                <a:sym typeface="PT Sans"/>
              </a:rPr>
              <a:t>D</a:t>
            </a:r>
            <a:r>
              <a:rPr b="0" i="0" lang="en" sz="1600" u="none" cap="none" strike="noStrike">
                <a:solidFill>
                  <a:schemeClr val="dk1"/>
                </a:solidFill>
                <a:latin typeface="PT Sans"/>
                <a:ea typeface="PT Sans"/>
                <a:cs typeface="PT Sans"/>
                <a:sym typeface="PT Sans"/>
              </a:rPr>
              <a:t> = Double</a:t>
            </a:r>
            <a:endParaRPr/>
          </a:p>
          <a:p>
            <a:pPr indent="0" lvl="0" marL="0" marR="0" rtl="0" algn="l">
              <a:lnSpc>
                <a:spcPct val="100000"/>
              </a:lnSpc>
              <a:spcBef>
                <a:spcPts val="0"/>
              </a:spcBef>
              <a:spcAft>
                <a:spcPts val="0"/>
              </a:spcAft>
              <a:buClr>
                <a:schemeClr val="dk1"/>
              </a:buClr>
              <a:buSzPts val="400"/>
              <a:buFont typeface="PT Sans"/>
              <a:buNone/>
            </a:pPr>
            <a:r>
              <a:rPr b="1" i="0" lang="en" sz="1600" u="none" cap="none" strike="noStrike">
                <a:solidFill>
                  <a:schemeClr val="dk1"/>
                </a:solidFill>
                <a:latin typeface="PT Sans"/>
                <a:ea typeface="PT Sans"/>
                <a:cs typeface="PT Sans"/>
                <a:sym typeface="PT Sans"/>
              </a:rPr>
              <a:t>L</a:t>
            </a:r>
            <a:r>
              <a:rPr b="0" i="0" lang="en" sz="1600" u="none" cap="none" strike="noStrike">
                <a:solidFill>
                  <a:schemeClr val="dk1"/>
                </a:solidFill>
                <a:latin typeface="PT Sans"/>
                <a:ea typeface="PT Sans"/>
                <a:cs typeface="PT Sans"/>
                <a:sym typeface="PT Sans"/>
              </a:rPr>
              <a:t> = Living Area</a:t>
            </a:r>
            <a:endParaRPr/>
          </a:p>
          <a:p>
            <a:pPr indent="0" lvl="0" marL="0" marR="0" rtl="0" algn="l">
              <a:lnSpc>
                <a:spcPct val="100000"/>
              </a:lnSpc>
              <a:spcBef>
                <a:spcPts val="0"/>
              </a:spcBef>
              <a:spcAft>
                <a:spcPts val="0"/>
              </a:spcAft>
              <a:buClr>
                <a:schemeClr val="dk1"/>
              </a:buClr>
              <a:buSzPts val="400"/>
              <a:buFont typeface="PT Sans"/>
              <a:buNone/>
            </a:pPr>
            <a:r>
              <a:rPr b="1" i="0" lang="en" sz="1600" u="none" cap="none" strike="noStrike">
                <a:solidFill>
                  <a:schemeClr val="dk1"/>
                </a:solidFill>
                <a:latin typeface="PT Sans"/>
                <a:ea typeface="PT Sans"/>
                <a:cs typeface="PT Sans"/>
                <a:sym typeface="PT Sans"/>
              </a:rPr>
              <a:t>K</a:t>
            </a:r>
            <a:r>
              <a:rPr b="0" i="0" lang="en" sz="1600" u="none" cap="none" strike="noStrike">
                <a:solidFill>
                  <a:schemeClr val="dk1"/>
                </a:solidFill>
                <a:latin typeface="PT Sans"/>
                <a:ea typeface="PT Sans"/>
                <a:cs typeface="PT Sans"/>
                <a:sym typeface="PT Sans"/>
              </a:rPr>
              <a:t> = Kitchen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3" name="Shape 2493"/>
        <p:cNvGrpSpPr/>
        <p:nvPr/>
      </p:nvGrpSpPr>
      <p:grpSpPr>
        <a:xfrm>
          <a:off x="0" y="0"/>
          <a:ext cx="0" cy="0"/>
          <a:chOff x="0" y="0"/>
          <a:chExt cx="0" cy="0"/>
        </a:xfrm>
      </p:grpSpPr>
      <p:pic>
        <p:nvPicPr>
          <p:cNvPr id="2494" name="Google Shape;2494;g7ddd14dce6_0_0"/>
          <p:cNvPicPr preferRelativeResize="0"/>
          <p:nvPr/>
        </p:nvPicPr>
        <p:blipFill rotWithShape="1">
          <a:blip r:embed="rId3">
            <a:alphaModFix/>
          </a:blip>
          <a:srcRect b="0" l="0" r="0" t="0"/>
          <a:stretch/>
        </p:blipFill>
        <p:spPr>
          <a:xfrm>
            <a:off x="146174" y="210832"/>
            <a:ext cx="1419900" cy="330000"/>
          </a:xfrm>
          <a:prstGeom prst="rect">
            <a:avLst/>
          </a:prstGeom>
          <a:noFill/>
          <a:ln>
            <a:noFill/>
          </a:ln>
        </p:spPr>
      </p:pic>
      <p:sp>
        <p:nvSpPr>
          <p:cNvPr id="2495" name="Google Shape;2495;g7ddd14dce6_0_0"/>
          <p:cNvSpPr txBox="1"/>
          <p:nvPr/>
        </p:nvSpPr>
        <p:spPr>
          <a:xfrm>
            <a:off x="4556869" y="116141"/>
            <a:ext cx="4421400" cy="519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lang="en" sz="3600">
                <a:solidFill>
                  <a:srgbClr val="C00000"/>
                </a:solidFill>
                <a:latin typeface="PT Sans"/>
                <a:ea typeface="PT Sans"/>
                <a:cs typeface="PT Sans"/>
                <a:sym typeface="PT Sans"/>
              </a:rPr>
              <a:t>Salisbury Estates</a:t>
            </a:r>
            <a:endParaRPr b="1" i="0" sz="3600" u="none" cap="none" strike="noStrike">
              <a:solidFill>
                <a:srgbClr val="C00000"/>
              </a:solidFill>
              <a:latin typeface="PT Sans"/>
              <a:ea typeface="PT Sans"/>
              <a:cs typeface="PT Sans"/>
              <a:sym typeface="PT Sans"/>
            </a:endParaRPr>
          </a:p>
        </p:txBody>
      </p:sp>
      <p:sp>
        <p:nvSpPr>
          <p:cNvPr id="2496" name="Google Shape;2496;g7ddd14dce6_0_0"/>
          <p:cNvSpPr txBox="1"/>
          <p:nvPr/>
        </p:nvSpPr>
        <p:spPr>
          <a:xfrm>
            <a:off x="1253000" y="878375"/>
            <a:ext cx="6566700" cy="28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alibri"/>
                <a:ea typeface="Calibri"/>
                <a:cs typeface="Calibri"/>
                <a:sym typeface="Calibri"/>
              </a:rPr>
              <a:t>Please note:</a:t>
            </a:r>
            <a:r>
              <a:rPr lang="en"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Due to renovations and upgrades to student apartments at Salisbury Estates planned for summer 2020, the exact apartment addresses are not yet available for housing selection. The apartments available will be in the units closest to Institute Park and have been assigned generic numbers 1-15. Students who select into Salisbury Estates will receive more specific information about their housing assignments from Residential Services this summer.</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All Salisbury Estates apartments have the same setup. Floor plans are available on the next slide.</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0" name="Shape 2500"/>
        <p:cNvGrpSpPr/>
        <p:nvPr/>
      </p:nvGrpSpPr>
      <p:grpSpPr>
        <a:xfrm>
          <a:off x="0" y="0"/>
          <a:ext cx="0" cy="0"/>
          <a:chOff x="0" y="0"/>
          <a:chExt cx="0" cy="0"/>
        </a:xfrm>
      </p:grpSpPr>
      <p:pic>
        <p:nvPicPr>
          <p:cNvPr id="2501" name="Google Shape;2501;g7ddd14dce6_0_7"/>
          <p:cNvPicPr preferRelativeResize="0"/>
          <p:nvPr/>
        </p:nvPicPr>
        <p:blipFill rotWithShape="1">
          <a:blip r:embed="rId3">
            <a:alphaModFix/>
          </a:blip>
          <a:srcRect b="0" l="0" r="0" t="0"/>
          <a:stretch/>
        </p:blipFill>
        <p:spPr>
          <a:xfrm>
            <a:off x="146174" y="210832"/>
            <a:ext cx="1419900" cy="330000"/>
          </a:xfrm>
          <a:prstGeom prst="rect">
            <a:avLst/>
          </a:prstGeom>
          <a:noFill/>
          <a:ln>
            <a:noFill/>
          </a:ln>
        </p:spPr>
      </p:pic>
      <p:sp>
        <p:nvSpPr>
          <p:cNvPr id="2502" name="Google Shape;2502;g7ddd14dce6_0_7"/>
          <p:cNvSpPr txBox="1"/>
          <p:nvPr/>
        </p:nvSpPr>
        <p:spPr>
          <a:xfrm>
            <a:off x="4556869" y="116141"/>
            <a:ext cx="4421400" cy="519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lang="en" sz="3600">
                <a:solidFill>
                  <a:srgbClr val="C00000"/>
                </a:solidFill>
                <a:latin typeface="PT Sans"/>
                <a:ea typeface="PT Sans"/>
                <a:cs typeface="PT Sans"/>
                <a:sym typeface="PT Sans"/>
              </a:rPr>
              <a:t>Salisbury Estates</a:t>
            </a:r>
            <a:endParaRPr b="1" i="0" sz="3600" u="none" cap="none" strike="noStrike">
              <a:solidFill>
                <a:srgbClr val="C00000"/>
              </a:solidFill>
              <a:latin typeface="PT Sans"/>
              <a:ea typeface="PT Sans"/>
              <a:cs typeface="PT Sans"/>
              <a:sym typeface="PT Sans"/>
            </a:endParaRPr>
          </a:p>
        </p:txBody>
      </p:sp>
      <p:pic>
        <p:nvPicPr>
          <p:cNvPr id="2503" name="Google Shape;2503;g7ddd14dce6_0_7"/>
          <p:cNvPicPr preferRelativeResize="0"/>
          <p:nvPr/>
        </p:nvPicPr>
        <p:blipFill>
          <a:blip r:embed="rId4">
            <a:alphaModFix/>
          </a:blip>
          <a:stretch>
            <a:fillRect/>
          </a:stretch>
        </p:blipFill>
        <p:spPr>
          <a:xfrm rot="-5400000">
            <a:off x="486476" y="1567575"/>
            <a:ext cx="4061449" cy="2332075"/>
          </a:xfrm>
          <a:prstGeom prst="rect">
            <a:avLst/>
          </a:prstGeom>
          <a:noFill/>
          <a:ln>
            <a:noFill/>
          </a:ln>
        </p:spPr>
      </p:pic>
      <p:pic>
        <p:nvPicPr>
          <p:cNvPr id="2504" name="Google Shape;2504;g7ddd14dce6_0_7"/>
          <p:cNvPicPr preferRelativeResize="0"/>
          <p:nvPr/>
        </p:nvPicPr>
        <p:blipFill>
          <a:blip r:embed="rId5">
            <a:alphaModFix/>
          </a:blip>
          <a:stretch>
            <a:fillRect/>
          </a:stretch>
        </p:blipFill>
        <p:spPr>
          <a:xfrm rot="-5400000">
            <a:off x="4108088" y="1552624"/>
            <a:ext cx="3980450" cy="2361976"/>
          </a:xfrm>
          <a:prstGeom prst="rect">
            <a:avLst/>
          </a:prstGeom>
          <a:noFill/>
          <a:ln>
            <a:noFill/>
          </a:ln>
        </p:spPr>
      </p:pic>
      <p:sp>
        <p:nvSpPr>
          <p:cNvPr id="2505" name="Google Shape;2505;g7ddd14dce6_0_7"/>
          <p:cNvSpPr txBox="1"/>
          <p:nvPr/>
        </p:nvSpPr>
        <p:spPr>
          <a:xfrm>
            <a:off x="1644057" y="4764322"/>
            <a:ext cx="1746300" cy="245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First Floor</a:t>
            </a:r>
            <a:endParaRPr/>
          </a:p>
        </p:txBody>
      </p:sp>
      <p:sp>
        <p:nvSpPr>
          <p:cNvPr id="2506" name="Google Shape;2506;g7ddd14dce6_0_7"/>
          <p:cNvSpPr txBox="1"/>
          <p:nvPr/>
        </p:nvSpPr>
        <p:spPr>
          <a:xfrm>
            <a:off x="5287045" y="4723822"/>
            <a:ext cx="1746300" cy="245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400"/>
              <a:buFont typeface="PT Sans"/>
              <a:buNone/>
            </a:pPr>
            <a:r>
              <a:rPr b="1" lang="en" sz="1600">
                <a:solidFill>
                  <a:srgbClr val="C00000"/>
                </a:solidFill>
                <a:latin typeface="PT Sans"/>
                <a:ea typeface="PT Sans"/>
                <a:cs typeface="PT Sans"/>
                <a:sym typeface="PT Sans"/>
              </a:rPr>
              <a:t>Second</a:t>
            </a:r>
            <a:r>
              <a:rPr b="1" i="0" lang="en" sz="1600" u="none" cap="none" strike="noStrike">
                <a:solidFill>
                  <a:srgbClr val="C00000"/>
                </a:solidFill>
                <a:latin typeface="PT Sans"/>
                <a:ea typeface="PT Sans"/>
                <a:cs typeface="PT Sans"/>
                <a:sym typeface="PT Sans"/>
              </a:rPr>
              <a:t> Floor</a:t>
            </a:r>
            <a:endParaRPr/>
          </a:p>
        </p:txBody>
      </p:sp>
      <p:sp>
        <p:nvSpPr>
          <p:cNvPr id="2507" name="Google Shape;2507;g7ddd14dce6_0_7"/>
          <p:cNvSpPr txBox="1"/>
          <p:nvPr/>
        </p:nvSpPr>
        <p:spPr>
          <a:xfrm>
            <a:off x="7471600" y="823500"/>
            <a:ext cx="1317000" cy="573000"/>
          </a:xfrm>
          <a:prstGeom prst="rect">
            <a:avLst/>
          </a:prstGeom>
          <a:solidFill>
            <a:schemeClr val="lt1"/>
          </a:solid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5"/>
              <a:buFont typeface="PT Sans"/>
              <a:buNone/>
            </a:pPr>
            <a:r>
              <a:rPr b="1" lang="en" sz="1300">
                <a:solidFill>
                  <a:schemeClr val="dk1"/>
                </a:solidFill>
                <a:latin typeface="PT Sans"/>
                <a:ea typeface="PT Sans"/>
                <a:cs typeface="PT Sans"/>
                <a:sym typeface="PT Sans"/>
              </a:rPr>
              <a:t>*Please zoom in to see details.*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1" name="Shape 2511"/>
        <p:cNvGrpSpPr/>
        <p:nvPr/>
      </p:nvGrpSpPr>
      <p:grpSpPr>
        <a:xfrm>
          <a:off x="0" y="0"/>
          <a:ext cx="0" cy="0"/>
          <a:chOff x="0" y="0"/>
          <a:chExt cx="0" cy="0"/>
        </a:xfrm>
      </p:grpSpPr>
      <p:sp>
        <p:nvSpPr>
          <p:cNvPr id="2512" name="Google Shape;2512;p16"/>
          <p:cNvSpPr/>
          <p:nvPr/>
        </p:nvSpPr>
        <p:spPr>
          <a:xfrm>
            <a:off x="254000" y="3861936"/>
            <a:ext cx="2709300" cy="352800"/>
          </a:xfrm>
          <a:prstGeom prst="rect">
            <a:avLst/>
          </a:prstGeom>
          <a:blipFill rotWithShape="1">
            <a:blip r:embed="rId3">
              <a:alphaModFix/>
            </a:blip>
            <a:tile algn="tl" flip="none" tx="0" sx="100000" ty="0" sy="100000"/>
          </a:blipFill>
          <a:ln cap="flat" cmpd="sng" w="762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513" name="Google Shape;2513;p16"/>
          <p:cNvCxnSpPr/>
          <p:nvPr/>
        </p:nvCxnSpPr>
        <p:spPr>
          <a:xfrm>
            <a:off x="405925" y="839391"/>
            <a:ext cx="0" cy="1101300"/>
          </a:xfrm>
          <a:prstGeom prst="straightConnector1">
            <a:avLst/>
          </a:prstGeom>
          <a:noFill/>
          <a:ln cap="flat" cmpd="sng" w="76200">
            <a:solidFill>
              <a:schemeClr val="dk1"/>
            </a:solidFill>
            <a:prstDash val="solid"/>
            <a:round/>
            <a:headEnd len="sm" w="sm" type="none"/>
            <a:tailEnd len="sm" w="sm" type="none"/>
          </a:ln>
        </p:spPr>
      </p:cxnSp>
      <p:cxnSp>
        <p:nvCxnSpPr>
          <p:cNvPr id="2514" name="Google Shape;2514;p16"/>
          <p:cNvCxnSpPr/>
          <p:nvPr/>
        </p:nvCxnSpPr>
        <p:spPr>
          <a:xfrm>
            <a:off x="254000" y="1940628"/>
            <a:ext cx="0" cy="2274300"/>
          </a:xfrm>
          <a:prstGeom prst="straightConnector1">
            <a:avLst/>
          </a:prstGeom>
          <a:noFill/>
          <a:ln cap="flat" cmpd="sng" w="76200">
            <a:solidFill>
              <a:schemeClr val="dk1"/>
            </a:solidFill>
            <a:prstDash val="solid"/>
            <a:round/>
            <a:headEnd len="sm" w="sm" type="none"/>
            <a:tailEnd len="sm" w="sm" type="none"/>
          </a:ln>
        </p:spPr>
      </p:cxnSp>
      <p:cxnSp>
        <p:nvCxnSpPr>
          <p:cNvPr id="2515" name="Google Shape;2515;p16"/>
          <p:cNvCxnSpPr/>
          <p:nvPr/>
        </p:nvCxnSpPr>
        <p:spPr>
          <a:xfrm>
            <a:off x="254000" y="1940628"/>
            <a:ext cx="2709300" cy="0"/>
          </a:xfrm>
          <a:prstGeom prst="straightConnector1">
            <a:avLst/>
          </a:prstGeom>
          <a:noFill/>
          <a:ln cap="flat" cmpd="sng" w="76200">
            <a:solidFill>
              <a:schemeClr val="dk1"/>
            </a:solidFill>
            <a:prstDash val="solid"/>
            <a:round/>
            <a:headEnd len="sm" w="sm" type="none"/>
            <a:tailEnd len="sm" w="sm" type="none"/>
          </a:ln>
        </p:spPr>
      </p:cxnSp>
      <p:cxnSp>
        <p:nvCxnSpPr>
          <p:cNvPr id="2516" name="Google Shape;2516;p16"/>
          <p:cNvCxnSpPr/>
          <p:nvPr/>
        </p:nvCxnSpPr>
        <p:spPr>
          <a:xfrm>
            <a:off x="405925" y="839391"/>
            <a:ext cx="2557500" cy="0"/>
          </a:xfrm>
          <a:prstGeom prst="straightConnector1">
            <a:avLst/>
          </a:prstGeom>
          <a:noFill/>
          <a:ln cap="flat" cmpd="sng" w="76200">
            <a:solidFill>
              <a:schemeClr val="dk1"/>
            </a:solidFill>
            <a:prstDash val="solid"/>
            <a:round/>
            <a:headEnd len="sm" w="sm" type="none"/>
            <a:tailEnd len="sm" w="sm" type="none"/>
          </a:ln>
        </p:spPr>
      </p:cxnSp>
      <p:cxnSp>
        <p:nvCxnSpPr>
          <p:cNvPr id="2517" name="Google Shape;2517;p16"/>
          <p:cNvCxnSpPr/>
          <p:nvPr/>
        </p:nvCxnSpPr>
        <p:spPr>
          <a:xfrm>
            <a:off x="1368118" y="839391"/>
            <a:ext cx="0" cy="1101300"/>
          </a:xfrm>
          <a:prstGeom prst="straightConnector1">
            <a:avLst/>
          </a:prstGeom>
          <a:noFill/>
          <a:ln cap="flat" cmpd="sng" w="76200">
            <a:solidFill>
              <a:schemeClr val="dk1"/>
            </a:solidFill>
            <a:prstDash val="solid"/>
            <a:round/>
            <a:headEnd len="sm" w="sm" type="none"/>
            <a:tailEnd len="sm" w="sm" type="none"/>
          </a:ln>
        </p:spPr>
      </p:cxnSp>
      <p:cxnSp>
        <p:nvCxnSpPr>
          <p:cNvPr id="2518" name="Google Shape;2518;p16"/>
          <p:cNvCxnSpPr/>
          <p:nvPr/>
        </p:nvCxnSpPr>
        <p:spPr>
          <a:xfrm>
            <a:off x="2963333" y="839391"/>
            <a:ext cx="0" cy="3375300"/>
          </a:xfrm>
          <a:prstGeom prst="straightConnector1">
            <a:avLst/>
          </a:prstGeom>
          <a:noFill/>
          <a:ln cap="flat" cmpd="sng" w="76200">
            <a:solidFill>
              <a:schemeClr val="dk1"/>
            </a:solidFill>
            <a:prstDash val="solid"/>
            <a:round/>
            <a:headEnd len="sm" w="sm" type="none"/>
            <a:tailEnd len="sm" w="sm" type="none"/>
          </a:ln>
        </p:spPr>
      </p:cxnSp>
      <p:cxnSp>
        <p:nvCxnSpPr>
          <p:cNvPr id="2519" name="Google Shape;2519;p16"/>
          <p:cNvCxnSpPr/>
          <p:nvPr/>
        </p:nvCxnSpPr>
        <p:spPr>
          <a:xfrm>
            <a:off x="254000" y="4214813"/>
            <a:ext cx="2709300" cy="0"/>
          </a:xfrm>
          <a:prstGeom prst="straightConnector1">
            <a:avLst/>
          </a:prstGeom>
          <a:noFill/>
          <a:ln cap="flat" cmpd="sng" w="76200">
            <a:solidFill>
              <a:schemeClr val="dk1"/>
            </a:solidFill>
            <a:prstDash val="solid"/>
            <a:round/>
            <a:headEnd len="sm" w="sm" type="none"/>
            <a:tailEnd len="sm" w="sm" type="none"/>
          </a:ln>
        </p:spPr>
      </p:cxnSp>
      <p:cxnSp>
        <p:nvCxnSpPr>
          <p:cNvPr id="2520" name="Google Shape;2520;p16"/>
          <p:cNvCxnSpPr/>
          <p:nvPr/>
        </p:nvCxnSpPr>
        <p:spPr>
          <a:xfrm>
            <a:off x="1760592" y="1143988"/>
            <a:ext cx="1202700" cy="0"/>
          </a:xfrm>
          <a:prstGeom prst="straightConnector1">
            <a:avLst/>
          </a:prstGeom>
          <a:noFill/>
          <a:ln cap="flat" cmpd="sng" w="76200">
            <a:solidFill>
              <a:schemeClr val="dk1"/>
            </a:solidFill>
            <a:prstDash val="solid"/>
            <a:round/>
            <a:headEnd len="sm" w="sm" type="none"/>
            <a:tailEnd len="sm" w="sm" type="none"/>
          </a:ln>
        </p:spPr>
      </p:cxnSp>
      <p:sp>
        <p:nvSpPr>
          <p:cNvPr id="2521" name="Google Shape;2521;p16"/>
          <p:cNvSpPr/>
          <p:nvPr/>
        </p:nvSpPr>
        <p:spPr>
          <a:xfrm>
            <a:off x="1899857" y="909683"/>
            <a:ext cx="936900" cy="1641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22" name="Google Shape;2522;p16"/>
          <p:cNvSpPr/>
          <p:nvPr/>
        </p:nvSpPr>
        <p:spPr>
          <a:xfrm>
            <a:off x="1241514" y="1420715"/>
            <a:ext cx="151800" cy="238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523" name="Google Shape;2523;p16"/>
          <p:cNvCxnSpPr/>
          <p:nvPr/>
        </p:nvCxnSpPr>
        <p:spPr>
          <a:xfrm>
            <a:off x="254000" y="3077720"/>
            <a:ext cx="2709300" cy="0"/>
          </a:xfrm>
          <a:prstGeom prst="straightConnector1">
            <a:avLst/>
          </a:prstGeom>
          <a:noFill/>
          <a:ln cap="flat" cmpd="sng" w="76200">
            <a:solidFill>
              <a:schemeClr val="dk1"/>
            </a:solidFill>
            <a:prstDash val="solid"/>
            <a:round/>
            <a:headEnd len="sm" w="sm" type="none"/>
            <a:tailEnd len="sm" w="sm" type="none"/>
          </a:ln>
        </p:spPr>
      </p:cxnSp>
      <p:cxnSp>
        <p:nvCxnSpPr>
          <p:cNvPr id="2524" name="Google Shape;2524;p16"/>
          <p:cNvCxnSpPr/>
          <p:nvPr/>
        </p:nvCxnSpPr>
        <p:spPr>
          <a:xfrm flipH="1">
            <a:off x="1589706" y="1940628"/>
            <a:ext cx="6300" cy="1921200"/>
          </a:xfrm>
          <a:prstGeom prst="straightConnector1">
            <a:avLst/>
          </a:prstGeom>
          <a:noFill/>
          <a:ln cap="flat" cmpd="sng" w="76200">
            <a:solidFill>
              <a:schemeClr val="dk1"/>
            </a:solidFill>
            <a:prstDash val="solid"/>
            <a:round/>
            <a:headEnd len="sm" w="sm" type="none"/>
            <a:tailEnd len="sm" w="sm" type="none"/>
          </a:ln>
        </p:spPr>
      </p:cxnSp>
      <p:cxnSp>
        <p:nvCxnSpPr>
          <p:cNvPr id="2525" name="Google Shape;2525;p16"/>
          <p:cNvCxnSpPr/>
          <p:nvPr/>
        </p:nvCxnSpPr>
        <p:spPr>
          <a:xfrm>
            <a:off x="254000" y="3388885"/>
            <a:ext cx="911700" cy="0"/>
          </a:xfrm>
          <a:prstGeom prst="straightConnector1">
            <a:avLst/>
          </a:prstGeom>
          <a:noFill/>
          <a:ln cap="flat" cmpd="sng" w="76200">
            <a:solidFill>
              <a:schemeClr val="dk1"/>
            </a:solidFill>
            <a:prstDash val="solid"/>
            <a:round/>
            <a:headEnd len="sm" w="sm" type="none"/>
            <a:tailEnd len="sm" w="sm" type="none"/>
          </a:ln>
        </p:spPr>
      </p:cxnSp>
      <p:sp>
        <p:nvSpPr>
          <p:cNvPr id="2526" name="Google Shape;2526;p16"/>
          <p:cNvSpPr/>
          <p:nvPr/>
        </p:nvSpPr>
        <p:spPr>
          <a:xfrm flipH="1">
            <a:off x="431387" y="3142863"/>
            <a:ext cx="594900" cy="1407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27" name="Google Shape;2527;p16"/>
          <p:cNvSpPr/>
          <p:nvPr/>
        </p:nvSpPr>
        <p:spPr>
          <a:xfrm>
            <a:off x="1418760" y="1908317"/>
            <a:ext cx="151800" cy="238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28" name="Google Shape;2528;p16"/>
          <p:cNvSpPr/>
          <p:nvPr/>
        </p:nvSpPr>
        <p:spPr>
          <a:xfrm>
            <a:off x="1349128" y="2926130"/>
            <a:ext cx="196200" cy="238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29" name="Google Shape;2529;p16"/>
          <p:cNvSpPr/>
          <p:nvPr/>
        </p:nvSpPr>
        <p:spPr>
          <a:xfrm>
            <a:off x="2051782" y="1799242"/>
            <a:ext cx="481200" cy="238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30" name="Google Shape;2530;p16"/>
          <p:cNvSpPr/>
          <p:nvPr/>
        </p:nvSpPr>
        <p:spPr>
          <a:xfrm>
            <a:off x="2051782" y="2896039"/>
            <a:ext cx="481200" cy="238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31" name="Google Shape;2531;p16"/>
          <p:cNvSpPr/>
          <p:nvPr/>
        </p:nvSpPr>
        <p:spPr>
          <a:xfrm>
            <a:off x="1127570" y="3791645"/>
            <a:ext cx="392400" cy="1194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32" name="Google Shape;2532;p16"/>
          <p:cNvSpPr/>
          <p:nvPr/>
        </p:nvSpPr>
        <p:spPr>
          <a:xfrm>
            <a:off x="1520044" y="3451098"/>
            <a:ext cx="481200" cy="238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33" name="Google Shape;2533;p16"/>
          <p:cNvSpPr txBox="1"/>
          <p:nvPr/>
        </p:nvSpPr>
        <p:spPr>
          <a:xfrm>
            <a:off x="557851" y="1308002"/>
            <a:ext cx="6837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Kitchen</a:t>
            </a:r>
            <a:endParaRPr/>
          </a:p>
        </p:txBody>
      </p:sp>
      <p:cxnSp>
        <p:nvCxnSpPr>
          <p:cNvPr id="2534" name="Google Shape;2534;p16"/>
          <p:cNvCxnSpPr/>
          <p:nvPr/>
        </p:nvCxnSpPr>
        <p:spPr>
          <a:xfrm rot="10800000">
            <a:off x="8170333" y="3396713"/>
            <a:ext cx="0" cy="818100"/>
          </a:xfrm>
          <a:prstGeom prst="straightConnector1">
            <a:avLst/>
          </a:prstGeom>
          <a:noFill/>
          <a:ln cap="flat" cmpd="sng" w="76200">
            <a:solidFill>
              <a:schemeClr val="dk1"/>
            </a:solidFill>
            <a:prstDash val="solid"/>
            <a:round/>
            <a:headEnd len="sm" w="sm" type="none"/>
            <a:tailEnd len="sm" w="sm" type="none"/>
          </a:ln>
        </p:spPr>
      </p:cxnSp>
      <p:cxnSp>
        <p:nvCxnSpPr>
          <p:cNvPr id="2535" name="Google Shape;2535;p16"/>
          <p:cNvCxnSpPr/>
          <p:nvPr/>
        </p:nvCxnSpPr>
        <p:spPr>
          <a:xfrm rot="10800000">
            <a:off x="8953500" y="886692"/>
            <a:ext cx="0" cy="2510100"/>
          </a:xfrm>
          <a:prstGeom prst="straightConnector1">
            <a:avLst/>
          </a:prstGeom>
          <a:noFill/>
          <a:ln cap="flat" cmpd="sng" w="76200">
            <a:solidFill>
              <a:schemeClr val="dk1"/>
            </a:solidFill>
            <a:prstDash val="solid"/>
            <a:round/>
            <a:headEnd len="sm" w="sm" type="none"/>
            <a:tailEnd len="sm" w="sm" type="none"/>
          </a:ln>
        </p:spPr>
      </p:cxnSp>
      <p:cxnSp>
        <p:nvCxnSpPr>
          <p:cNvPr id="2536" name="Google Shape;2536;p16"/>
          <p:cNvCxnSpPr/>
          <p:nvPr/>
        </p:nvCxnSpPr>
        <p:spPr>
          <a:xfrm rot="10800000">
            <a:off x="6415500" y="886574"/>
            <a:ext cx="2538000" cy="0"/>
          </a:xfrm>
          <a:prstGeom prst="straightConnector1">
            <a:avLst/>
          </a:prstGeom>
          <a:noFill/>
          <a:ln cap="flat" cmpd="sng" w="76200">
            <a:solidFill>
              <a:schemeClr val="dk1"/>
            </a:solidFill>
            <a:prstDash val="solid"/>
            <a:round/>
            <a:headEnd len="sm" w="sm" type="none"/>
            <a:tailEnd len="sm" w="sm" type="none"/>
          </a:ln>
        </p:spPr>
      </p:cxnSp>
      <p:cxnSp>
        <p:nvCxnSpPr>
          <p:cNvPr id="2537" name="Google Shape;2537;p16"/>
          <p:cNvCxnSpPr/>
          <p:nvPr/>
        </p:nvCxnSpPr>
        <p:spPr>
          <a:xfrm rot="10800000">
            <a:off x="6768733" y="4208513"/>
            <a:ext cx="1401600" cy="6300"/>
          </a:xfrm>
          <a:prstGeom prst="straightConnector1">
            <a:avLst/>
          </a:prstGeom>
          <a:noFill/>
          <a:ln cap="flat" cmpd="sng" w="76200">
            <a:solidFill>
              <a:schemeClr val="dk1"/>
            </a:solidFill>
            <a:prstDash val="solid"/>
            <a:round/>
            <a:headEnd len="sm" w="sm" type="none"/>
            <a:tailEnd len="sm" w="sm" type="none"/>
          </a:ln>
        </p:spPr>
      </p:cxnSp>
      <p:cxnSp>
        <p:nvCxnSpPr>
          <p:cNvPr id="2538" name="Google Shape;2538;p16"/>
          <p:cNvCxnSpPr/>
          <p:nvPr/>
        </p:nvCxnSpPr>
        <p:spPr>
          <a:xfrm rot="10800000">
            <a:off x="6752167" y="3396713"/>
            <a:ext cx="0" cy="818100"/>
          </a:xfrm>
          <a:prstGeom prst="straightConnector1">
            <a:avLst/>
          </a:prstGeom>
          <a:noFill/>
          <a:ln cap="flat" cmpd="sng" w="76200">
            <a:solidFill>
              <a:schemeClr val="dk1"/>
            </a:solidFill>
            <a:prstDash val="solid"/>
            <a:round/>
            <a:headEnd len="sm" w="sm" type="none"/>
            <a:tailEnd len="sm" w="sm" type="none"/>
          </a:ln>
        </p:spPr>
      </p:cxnSp>
      <p:cxnSp>
        <p:nvCxnSpPr>
          <p:cNvPr id="2539" name="Google Shape;2539;p16"/>
          <p:cNvCxnSpPr/>
          <p:nvPr/>
        </p:nvCxnSpPr>
        <p:spPr>
          <a:xfrm rot="10800000">
            <a:off x="6286500" y="2003286"/>
            <a:ext cx="0" cy="1406700"/>
          </a:xfrm>
          <a:prstGeom prst="straightConnector1">
            <a:avLst/>
          </a:prstGeom>
          <a:noFill/>
          <a:ln cap="flat" cmpd="sng" w="76200">
            <a:solidFill>
              <a:schemeClr val="dk1"/>
            </a:solidFill>
            <a:prstDash val="solid"/>
            <a:round/>
            <a:headEnd len="sm" w="sm" type="none"/>
            <a:tailEnd len="sm" w="sm" type="none"/>
          </a:ln>
        </p:spPr>
      </p:cxnSp>
      <p:cxnSp>
        <p:nvCxnSpPr>
          <p:cNvPr id="2540" name="Google Shape;2540;p16"/>
          <p:cNvCxnSpPr/>
          <p:nvPr/>
        </p:nvCxnSpPr>
        <p:spPr>
          <a:xfrm rot="10800000">
            <a:off x="6286389" y="2003242"/>
            <a:ext cx="964800" cy="0"/>
          </a:xfrm>
          <a:prstGeom prst="straightConnector1">
            <a:avLst/>
          </a:prstGeom>
          <a:noFill/>
          <a:ln cap="flat" cmpd="sng" w="76200">
            <a:solidFill>
              <a:schemeClr val="dk1"/>
            </a:solidFill>
            <a:prstDash val="solid"/>
            <a:round/>
            <a:headEnd len="sm" w="sm" type="none"/>
            <a:tailEnd len="sm" w="sm" type="none"/>
          </a:ln>
        </p:spPr>
      </p:cxnSp>
      <p:cxnSp>
        <p:nvCxnSpPr>
          <p:cNvPr id="2541" name="Google Shape;2541;p16"/>
          <p:cNvCxnSpPr/>
          <p:nvPr/>
        </p:nvCxnSpPr>
        <p:spPr>
          <a:xfrm rot="10800000">
            <a:off x="6415509" y="886741"/>
            <a:ext cx="0" cy="1111500"/>
          </a:xfrm>
          <a:prstGeom prst="straightConnector1">
            <a:avLst/>
          </a:prstGeom>
          <a:noFill/>
          <a:ln cap="flat" cmpd="sng" w="76200">
            <a:solidFill>
              <a:schemeClr val="dk1"/>
            </a:solidFill>
            <a:prstDash val="solid"/>
            <a:round/>
            <a:headEnd len="sm" w="sm" type="none"/>
            <a:tailEnd len="sm" w="sm" type="none"/>
          </a:ln>
        </p:spPr>
      </p:cxnSp>
      <p:cxnSp>
        <p:nvCxnSpPr>
          <p:cNvPr id="2542" name="Google Shape;2542;p16"/>
          <p:cNvCxnSpPr/>
          <p:nvPr/>
        </p:nvCxnSpPr>
        <p:spPr>
          <a:xfrm rot="10800000">
            <a:off x="6311400" y="3396792"/>
            <a:ext cx="2642100" cy="0"/>
          </a:xfrm>
          <a:prstGeom prst="straightConnector1">
            <a:avLst/>
          </a:prstGeom>
          <a:noFill/>
          <a:ln cap="flat" cmpd="sng" w="76200">
            <a:solidFill>
              <a:schemeClr val="dk1"/>
            </a:solidFill>
            <a:prstDash val="solid"/>
            <a:round/>
            <a:headEnd len="sm" w="sm" type="none"/>
            <a:tailEnd len="sm" w="sm" type="none"/>
          </a:ln>
        </p:spPr>
      </p:cxnSp>
      <p:cxnSp>
        <p:nvCxnSpPr>
          <p:cNvPr id="2543" name="Google Shape;2543;p16"/>
          <p:cNvCxnSpPr/>
          <p:nvPr/>
        </p:nvCxnSpPr>
        <p:spPr>
          <a:xfrm rot="10800000">
            <a:off x="7668900" y="2394057"/>
            <a:ext cx="1284600" cy="0"/>
          </a:xfrm>
          <a:prstGeom prst="straightConnector1">
            <a:avLst/>
          </a:prstGeom>
          <a:noFill/>
          <a:ln cap="flat" cmpd="sng" w="76200">
            <a:solidFill>
              <a:schemeClr val="dk1"/>
            </a:solidFill>
            <a:prstDash val="solid"/>
            <a:round/>
            <a:headEnd len="sm" w="sm" type="none"/>
            <a:tailEnd len="sm" w="sm" type="none"/>
          </a:ln>
        </p:spPr>
      </p:cxnSp>
      <p:cxnSp>
        <p:nvCxnSpPr>
          <p:cNvPr id="2544" name="Google Shape;2544;p16"/>
          <p:cNvCxnSpPr/>
          <p:nvPr/>
        </p:nvCxnSpPr>
        <p:spPr>
          <a:xfrm rot="10800000">
            <a:off x="7668900" y="1210153"/>
            <a:ext cx="1284600" cy="0"/>
          </a:xfrm>
          <a:prstGeom prst="straightConnector1">
            <a:avLst/>
          </a:prstGeom>
          <a:noFill/>
          <a:ln cap="flat" cmpd="sng" w="57150">
            <a:solidFill>
              <a:schemeClr val="dk1"/>
            </a:solidFill>
            <a:prstDash val="solid"/>
            <a:round/>
            <a:headEnd len="sm" w="sm" type="none"/>
            <a:tailEnd len="sm" w="sm" type="none"/>
          </a:ln>
        </p:spPr>
      </p:cxnSp>
      <p:cxnSp>
        <p:nvCxnSpPr>
          <p:cNvPr id="2545" name="Google Shape;2545;p16"/>
          <p:cNvCxnSpPr/>
          <p:nvPr/>
        </p:nvCxnSpPr>
        <p:spPr>
          <a:xfrm rot="10800000">
            <a:off x="7653553" y="1210092"/>
            <a:ext cx="0" cy="2186700"/>
          </a:xfrm>
          <a:prstGeom prst="straightConnector1">
            <a:avLst/>
          </a:prstGeom>
          <a:noFill/>
          <a:ln cap="flat" cmpd="sng" w="76200">
            <a:solidFill>
              <a:schemeClr val="dk1"/>
            </a:solidFill>
            <a:prstDash val="solid"/>
            <a:round/>
            <a:headEnd len="sm" w="sm" type="none"/>
            <a:tailEnd len="sm" w="sm" type="none"/>
          </a:ln>
        </p:spPr>
      </p:cxnSp>
      <p:cxnSp>
        <p:nvCxnSpPr>
          <p:cNvPr id="2546" name="Google Shape;2546;p16"/>
          <p:cNvCxnSpPr/>
          <p:nvPr/>
        </p:nvCxnSpPr>
        <p:spPr>
          <a:xfrm rot="10800000">
            <a:off x="6311589" y="3000975"/>
            <a:ext cx="939600" cy="0"/>
          </a:xfrm>
          <a:prstGeom prst="straightConnector1">
            <a:avLst/>
          </a:prstGeom>
          <a:noFill/>
          <a:ln cap="flat" cmpd="sng" w="76200">
            <a:solidFill>
              <a:schemeClr val="dk1"/>
            </a:solidFill>
            <a:prstDash val="solid"/>
            <a:round/>
            <a:headEnd len="sm" w="sm" type="none"/>
            <a:tailEnd len="sm" w="sm" type="none"/>
          </a:ln>
        </p:spPr>
      </p:cxnSp>
      <p:cxnSp>
        <p:nvCxnSpPr>
          <p:cNvPr id="2547" name="Google Shape;2547;p16"/>
          <p:cNvCxnSpPr/>
          <p:nvPr/>
        </p:nvCxnSpPr>
        <p:spPr>
          <a:xfrm rot="10800000">
            <a:off x="7251189" y="886576"/>
            <a:ext cx="0" cy="2114400"/>
          </a:xfrm>
          <a:prstGeom prst="straightConnector1">
            <a:avLst/>
          </a:prstGeom>
          <a:noFill/>
          <a:ln cap="flat" cmpd="sng" w="76200">
            <a:solidFill>
              <a:schemeClr val="dk1"/>
            </a:solidFill>
            <a:prstDash val="solid"/>
            <a:round/>
            <a:headEnd len="sm" w="sm" type="none"/>
            <a:tailEnd len="sm" w="sm" type="none"/>
          </a:ln>
        </p:spPr>
      </p:cxnSp>
      <p:sp>
        <p:nvSpPr>
          <p:cNvPr id="2548" name="Google Shape;2548;p16"/>
          <p:cNvSpPr/>
          <p:nvPr/>
        </p:nvSpPr>
        <p:spPr>
          <a:xfrm rot="10800000">
            <a:off x="7189293" y="1694689"/>
            <a:ext cx="185700" cy="198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49" name="Google Shape;2549;p16"/>
          <p:cNvSpPr/>
          <p:nvPr/>
        </p:nvSpPr>
        <p:spPr>
          <a:xfrm rot="10800000">
            <a:off x="7268600" y="3343956"/>
            <a:ext cx="224400" cy="132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50" name="Google Shape;2550;p16"/>
          <p:cNvSpPr/>
          <p:nvPr/>
        </p:nvSpPr>
        <p:spPr>
          <a:xfrm rot="10800000">
            <a:off x="7158342" y="2512710"/>
            <a:ext cx="185700" cy="198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51" name="Google Shape;2551;p16"/>
          <p:cNvSpPr/>
          <p:nvPr/>
        </p:nvSpPr>
        <p:spPr>
          <a:xfrm rot="10800000">
            <a:off x="7560706" y="1740868"/>
            <a:ext cx="185700" cy="198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52" name="Google Shape;2552;p16"/>
          <p:cNvSpPr/>
          <p:nvPr/>
        </p:nvSpPr>
        <p:spPr>
          <a:xfrm rot="10800000">
            <a:off x="7591658" y="2583680"/>
            <a:ext cx="185700" cy="198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53" name="Google Shape;2553;p16"/>
          <p:cNvSpPr/>
          <p:nvPr/>
        </p:nvSpPr>
        <p:spPr>
          <a:xfrm rot="10800000">
            <a:off x="6376290" y="3053116"/>
            <a:ext cx="645900" cy="2415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54" name="Google Shape;2554;p16"/>
          <p:cNvSpPr/>
          <p:nvPr/>
        </p:nvSpPr>
        <p:spPr>
          <a:xfrm>
            <a:off x="7916638" y="932800"/>
            <a:ext cx="789300" cy="1848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555" name="Google Shape;2555;p16"/>
          <p:cNvCxnSpPr/>
          <p:nvPr/>
        </p:nvCxnSpPr>
        <p:spPr>
          <a:xfrm>
            <a:off x="7251189" y="3000975"/>
            <a:ext cx="417900" cy="0"/>
          </a:xfrm>
          <a:prstGeom prst="straightConnector1">
            <a:avLst/>
          </a:prstGeom>
          <a:noFill/>
          <a:ln cap="flat" cmpd="sng" w="38100">
            <a:solidFill>
              <a:schemeClr val="dk1"/>
            </a:solidFill>
            <a:prstDash val="dash"/>
            <a:round/>
            <a:headEnd len="sm" w="sm" type="none"/>
            <a:tailEnd len="sm" w="sm" type="none"/>
          </a:ln>
        </p:spPr>
      </p:cxnSp>
      <p:cxnSp>
        <p:nvCxnSpPr>
          <p:cNvPr id="2556" name="Google Shape;2556;p16"/>
          <p:cNvCxnSpPr/>
          <p:nvPr/>
        </p:nvCxnSpPr>
        <p:spPr>
          <a:xfrm rot="10800000">
            <a:off x="4710923" y="3382788"/>
            <a:ext cx="0" cy="829200"/>
          </a:xfrm>
          <a:prstGeom prst="straightConnector1">
            <a:avLst/>
          </a:prstGeom>
          <a:noFill/>
          <a:ln cap="flat" cmpd="sng" w="76200">
            <a:solidFill>
              <a:schemeClr val="dk1"/>
            </a:solidFill>
            <a:prstDash val="solid"/>
            <a:round/>
            <a:headEnd len="sm" w="sm" type="none"/>
            <a:tailEnd len="sm" w="sm" type="none"/>
          </a:ln>
        </p:spPr>
      </p:cxnSp>
      <p:cxnSp>
        <p:nvCxnSpPr>
          <p:cNvPr id="2557" name="Google Shape;2557;p16"/>
          <p:cNvCxnSpPr/>
          <p:nvPr/>
        </p:nvCxnSpPr>
        <p:spPr>
          <a:xfrm rot="10800000">
            <a:off x="6053667" y="838313"/>
            <a:ext cx="0" cy="3376500"/>
          </a:xfrm>
          <a:prstGeom prst="straightConnector1">
            <a:avLst/>
          </a:prstGeom>
          <a:noFill/>
          <a:ln cap="flat" cmpd="sng" w="76200">
            <a:solidFill>
              <a:schemeClr val="dk1"/>
            </a:solidFill>
            <a:prstDash val="solid"/>
            <a:round/>
            <a:headEnd len="sm" w="sm" type="none"/>
            <a:tailEnd len="sm" w="sm" type="none"/>
          </a:ln>
        </p:spPr>
      </p:cxnSp>
      <p:cxnSp>
        <p:nvCxnSpPr>
          <p:cNvPr id="2558" name="Google Shape;2558;p16"/>
          <p:cNvCxnSpPr/>
          <p:nvPr/>
        </p:nvCxnSpPr>
        <p:spPr>
          <a:xfrm rot="10800000">
            <a:off x="3442466" y="838318"/>
            <a:ext cx="2611200" cy="0"/>
          </a:xfrm>
          <a:prstGeom prst="straightConnector1">
            <a:avLst/>
          </a:prstGeom>
          <a:noFill/>
          <a:ln cap="flat" cmpd="sng" w="76200">
            <a:solidFill>
              <a:schemeClr val="dk1"/>
            </a:solidFill>
            <a:prstDash val="solid"/>
            <a:round/>
            <a:headEnd len="sm" w="sm" type="none"/>
            <a:tailEnd len="sm" w="sm" type="none"/>
          </a:ln>
        </p:spPr>
      </p:cxnSp>
      <p:cxnSp>
        <p:nvCxnSpPr>
          <p:cNvPr id="2559" name="Google Shape;2559;p16"/>
          <p:cNvCxnSpPr/>
          <p:nvPr/>
        </p:nvCxnSpPr>
        <p:spPr>
          <a:xfrm rot="10800000">
            <a:off x="3894567" y="4208513"/>
            <a:ext cx="2159100" cy="6300"/>
          </a:xfrm>
          <a:prstGeom prst="straightConnector1">
            <a:avLst/>
          </a:prstGeom>
          <a:noFill/>
          <a:ln cap="flat" cmpd="sng" w="76200">
            <a:solidFill>
              <a:schemeClr val="dk1"/>
            </a:solidFill>
            <a:prstDash val="solid"/>
            <a:round/>
            <a:headEnd len="sm" w="sm" type="none"/>
            <a:tailEnd len="sm" w="sm" type="none"/>
          </a:ln>
        </p:spPr>
      </p:cxnSp>
      <p:cxnSp>
        <p:nvCxnSpPr>
          <p:cNvPr id="2560" name="Google Shape;2560;p16"/>
          <p:cNvCxnSpPr/>
          <p:nvPr/>
        </p:nvCxnSpPr>
        <p:spPr>
          <a:xfrm rot="10800000">
            <a:off x="3894667" y="3410088"/>
            <a:ext cx="0" cy="801900"/>
          </a:xfrm>
          <a:prstGeom prst="straightConnector1">
            <a:avLst/>
          </a:prstGeom>
          <a:noFill/>
          <a:ln cap="flat" cmpd="sng" w="76200">
            <a:solidFill>
              <a:schemeClr val="dk1"/>
            </a:solidFill>
            <a:prstDash val="solid"/>
            <a:round/>
            <a:headEnd len="sm" w="sm" type="none"/>
            <a:tailEnd len="sm" w="sm" type="none"/>
          </a:ln>
        </p:spPr>
      </p:cxnSp>
      <p:cxnSp>
        <p:nvCxnSpPr>
          <p:cNvPr id="2561" name="Google Shape;2561;p16"/>
          <p:cNvCxnSpPr/>
          <p:nvPr/>
        </p:nvCxnSpPr>
        <p:spPr>
          <a:xfrm rot="10800000">
            <a:off x="3309560" y="1970185"/>
            <a:ext cx="0" cy="1418700"/>
          </a:xfrm>
          <a:prstGeom prst="straightConnector1">
            <a:avLst/>
          </a:prstGeom>
          <a:noFill/>
          <a:ln cap="flat" cmpd="sng" w="76200">
            <a:solidFill>
              <a:schemeClr val="dk1"/>
            </a:solidFill>
            <a:prstDash val="solid"/>
            <a:round/>
            <a:headEnd len="sm" w="sm" type="none"/>
            <a:tailEnd len="sm" w="sm" type="none"/>
          </a:ln>
        </p:spPr>
      </p:cxnSp>
      <p:cxnSp>
        <p:nvCxnSpPr>
          <p:cNvPr id="2562" name="Google Shape;2562;p16"/>
          <p:cNvCxnSpPr/>
          <p:nvPr/>
        </p:nvCxnSpPr>
        <p:spPr>
          <a:xfrm rot="10800000">
            <a:off x="3309439" y="1970228"/>
            <a:ext cx="992700" cy="0"/>
          </a:xfrm>
          <a:prstGeom prst="straightConnector1">
            <a:avLst/>
          </a:prstGeom>
          <a:noFill/>
          <a:ln cap="flat" cmpd="sng" w="76200">
            <a:solidFill>
              <a:schemeClr val="dk1"/>
            </a:solidFill>
            <a:prstDash val="solid"/>
            <a:round/>
            <a:headEnd len="sm" w="sm" type="none"/>
            <a:tailEnd len="sm" w="sm" type="none"/>
          </a:ln>
        </p:spPr>
      </p:cxnSp>
      <p:cxnSp>
        <p:nvCxnSpPr>
          <p:cNvPr id="2563" name="Google Shape;2563;p16"/>
          <p:cNvCxnSpPr/>
          <p:nvPr/>
        </p:nvCxnSpPr>
        <p:spPr>
          <a:xfrm rot="10800000">
            <a:off x="3442298" y="838359"/>
            <a:ext cx="0" cy="1126800"/>
          </a:xfrm>
          <a:prstGeom prst="straightConnector1">
            <a:avLst/>
          </a:prstGeom>
          <a:noFill/>
          <a:ln cap="flat" cmpd="sng" w="76200">
            <a:solidFill>
              <a:schemeClr val="dk1"/>
            </a:solidFill>
            <a:prstDash val="solid"/>
            <a:round/>
            <a:headEnd len="sm" w="sm" type="none"/>
            <a:tailEnd len="sm" w="sm" type="none"/>
          </a:ln>
        </p:spPr>
      </p:cxnSp>
      <p:cxnSp>
        <p:nvCxnSpPr>
          <p:cNvPr id="2564" name="Google Shape;2564;p16"/>
          <p:cNvCxnSpPr/>
          <p:nvPr/>
        </p:nvCxnSpPr>
        <p:spPr>
          <a:xfrm rot="10800000">
            <a:off x="4732167" y="3041982"/>
            <a:ext cx="1321500" cy="0"/>
          </a:xfrm>
          <a:prstGeom prst="straightConnector1">
            <a:avLst/>
          </a:prstGeom>
          <a:noFill/>
          <a:ln cap="flat" cmpd="sng" w="76200">
            <a:solidFill>
              <a:schemeClr val="dk1"/>
            </a:solidFill>
            <a:prstDash val="solid"/>
            <a:round/>
            <a:headEnd len="sm" w="sm" type="none"/>
            <a:tailEnd len="sm" w="sm" type="none"/>
          </a:ln>
        </p:spPr>
      </p:cxnSp>
      <p:cxnSp>
        <p:nvCxnSpPr>
          <p:cNvPr id="2565" name="Google Shape;2565;p16"/>
          <p:cNvCxnSpPr/>
          <p:nvPr/>
        </p:nvCxnSpPr>
        <p:spPr>
          <a:xfrm rot="10800000">
            <a:off x="4732166" y="1847141"/>
            <a:ext cx="1321500" cy="0"/>
          </a:xfrm>
          <a:prstGeom prst="straightConnector1">
            <a:avLst/>
          </a:prstGeom>
          <a:noFill/>
          <a:ln cap="flat" cmpd="sng" w="76200">
            <a:solidFill>
              <a:schemeClr val="dk1"/>
            </a:solidFill>
            <a:prstDash val="solid"/>
            <a:round/>
            <a:headEnd len="sm" w="sm" type="none"/>
            <a:tailEnd len="sm" w="sm" type="none"/>
          </a:ln>
        </p:spPr>
      </p:cxnSp>
      <p:cxnSp>
        <p:nvCxnSpPr>
          <p:cNvPr id="2566" name="Google Shape;2566;p16"/>
          <p:cNvCxnSpPr/>
          <p:nvPr/>
        </p:nvCxnSpPr>
        <p:spPr>
          <a:xfrm rot="10800000">
            <a:off x="4732166" y="1214438"/>
            <a:ext cx="1321500" cy="0"/>
          </a:xfrm>
          <a:prstGeom prst="straightConnector1">
            <a:avLst/>
          </a:prstGeom>
          <a:noFill/>
          <a:ln cap="flat" cmpd="sng" w="57150">
            <a:solidFill>
              <a:schemeClr val="dk1"/>
            </a:solidFill>
            <a:prstDash val="solid"/>
            <a:round/>
            <a:headEnd len="sm" w="sm" type="none"/>
            <a:tailEnd len="sm" w="sm" type="none"/>
          </a:ln>
        </p:spPr>
      </p:cxnSp>
      <p:cxnSp>
        <p:nvCxnSpPr>
          <p:cNvPr id="2567" name="Google Shape;2567;p16"/>
          <p:cNvCxnSpPr/>
          <p:nvPr/>
        </p:nvCxnSpPr>
        <p:spPr>
          <a:xfrm rot="10800000">
            <a:off x="4710737" y="1210202"/>
            <a:ext cx="5400" cy="2172600"/>
          </a:xfrm>
          <a:prstGeom prst="straightConnector1">
            <a:avLst/>
          </a:prstGeom>
          <a:noFill/>
          <a:ln cap="flat" cmpd="sng" w="76200">
            <a:solidFill>
              <a:schemeClr val="dk1"/>
            </a:solidFill>
            <a:prstDash val="solid"/>
            <a:round/>
            <a:headEnd len="sm" w="sm" type="none"/>
            <a:tailEnd len="sm" w="sm" type="none"/>
          </a:ln>
        </p:spPr>
      </p:cxnSp>
      <p:cxnSp>
        <p:nvCxnSpPr>
          <p:cNvPr id="2568" name="Google Shape;2568;p16"/>
          <p:cNvCxnSpPr/>
          <p:nvPr/>
        </p:nvCxnSpPr>
        <p:spPr>
          <a:xfrm rot="10800000">
            <a:off x="3335239" y="2981581"/>
            <a:ext cx="966900" cy="0"/>
          </a:xfrm>
          <a:prstGeom prst="straightConnector1">
            <a:avLst/>
          </a:prstGeom>
          <a:noFill/>
          <a:ln cap="flat" cmpd="sng" w="76200">
            <a:solidFill>
              <a:schemeClr val="dk1"/>
            </a:solidFill>
            <a:prstDash val="solid"/>
            <a:round/>
            <a:headEnd len="sm" w="sm" type="none"/>
            <a:tailEnd len="sm" w="sm" type="none"/>
          </a:ln>
        </p:spPr>
      </p:cxnSp>
      <p:cxnSp>
        <p:nvCxnSpPr>
          <p:cNvPr id="2569" name="Google Shape;2569;p16"/>
          <p:cNvCxnSpPr/>
          <p:nvPr/>
        </p:nvCxnSpPr>
        <p:spPr>
          <a:xfrm rot="10800000">
            <a:off x="4302139" y="838382"/>
            <a:ext cx="0" cy="2143200"/>
          </a:xfrm>
          <a:prstGeom prst="straightConnector1">
            <a:avLst/>
          </a:prstGeom>
          <a:noFill/>
          <a:ln cap="flat" cmpd="sng" w="76200">
            <a:solidFill>
              <a:schemeClr val="dk1"/>
            </a:solidFill>
            <a:prstDash val="solid"/>
            <a:round/>
            <a:headEnd len="sm" w="sm" type="none"/>
            <a:tailEnd len="sm" w="sm" type="none"/>
          </a:ln>
        </p:spPr>
      </p:cxnSp>
      <p:sp>
        <p:nvSpPr>
          <p:cNvPr id="2570" name="Google Shape;2570;p16"/>
          <p:cNvSpPr/>
          <p:nvPr/>
        </p:nvSpPr>
        <p:spPr>
          <a:xfrm rot="10800000">
            <a:off x="4238423" y="1657467"/>
            <a:ext cx="191100" cy="200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71" name="Google Shape;2571;p16"/>
          <p:cNvSpPr/>
          <p:nvPr/>
        </p:nvSpPr>
        <p:spPr>
          <a:xfrm rot="10800000">
            <a:off x="4302022" y="3329245"/>
            <a:ext cx="231000" cy="133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72" name="Google Shape;2572;p16"/>
          <p:cNvSpPr/>
          <p:nvPr/>
        </p:nvSpPr>
        <p:spPr>
          <a:xfrm rot="10800000">
            <a:off x="4206577" y="2486654"/>
            <a:ext cx="191100" cy="200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73" name="Google Shape;2573;p16"/>
          <p:cNvSpPr/>
          <p:nvPr/>
        </p:nvSpPr>
        <p:spPr>
          <a:xfrm rot="10800000">
            <a:off x="4620574" y="1448770"/>
            <a:ext cx="191100" cy="200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74" name="Google Shape;2574;p16"/>
          <p:cNvSpPr/>
          <p:nvPr/>
        </p:nvSpPr>
        <p:spPr>
          <a:xfrm rot="10800000">
            <a:off x="4652420" y="2245331"/>
            <a:ext cx="191100" cy="200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75" name="Google Shape;2575;p16"/>
          <p:cNvSpPr/>
          <p:nvPr/>
        </p:nvSpPr>
        <p:spPr>
          <a:xfrm>
            <a:off x="3453428" y="3023394"/>
            <a:ext cx="568200" cy="2532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76" name="Google Shape;2576;p16"/>
          <p:cNvSpPr/>
          <p:nvPr/>
        </p:nvSpPr>
        <p:spPr>
          <a:xfrm>
            <a:off x="4986827" y="885175"/>
            <a:ext cx="812100" cy="1875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577" name="Google Shape;2577;p16"/>
          <p:cNvCxnSpPr/>
          <p:nvPr/>
        </p:nvCxnSpPr>
        <p:spPr>
          <a:xfrm>
            <a:off x="3309560" y="3382801"/>
            <a:ext cx="1406700" cy="0"/>
          </a:xfrm>
          <a:prstGeom prst="straightConnector1">
            <a:avLst/>
          </a:prstGeom>
          <a:noFill/>
          <a:ln cap="flat" cmpd="sng" w="76200">
            <a:solidFill>
              <a:schemeClr val="dk1"/>
            </a:solidFill>
            <a:prstDash val="solid"/>
            <a:round/>
            <a:headEnd len="sm" w="sm" type="none"/>
            <a:tailEnd len="sm" w="sm" type="none"/>
          </a:ln>
        </p:spPr>
      </p:cxnSp>
      <p:cxnSp>
        <p:nvCxnSpPr>
          <p:cNvPr id="2578" name="Google Shape;2578;p16"/>
          <p:cNvCxnSpPr/>
          <p:nvPr/>
        </p:nvCxnSpPr>
        <p:spPr>
          <a:xfrm>
            <a:off x="0" y="4822031"/>
            <a:ext cx="9144000" cy="0"/>
          </a:xfrm>
          <a:prstGeom prst="straightConnector1">
            <a:avLst/>
          </a:prstGeom>
          <a:noFill/>
          <a:ln cap="flat" cmpd="sng" w="9525">
            <a:solidFill>
              <a:srgbClr val="4A7DBA"/>
            </a:solidFill>
            <a:prstDash val="solid"/>
            <a:round/>
            <a:headEnd len="sm" w="sm" type="none"/>
            <a:tailEnd len="sm" w="sm" type="none"/>
          </a:ln>
        </p:spPr>
      </p:cxnSp>
      <p:sp>
        <p:nvSpPr>
          <p:cNvPr id="2579" name="Google Shape;2579;p16"/>
          <p:cNvSpPr txBox="1"/>
          <p:nvPr/>
        </p:nvSpPr>
        <p:spPr>
          <a:xfrm>
            <a:off x="2368293" y="4929188"/>
            <a:ext cx="3685200" cy="216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Elbridge Rd</a:t>
            </a:r>
            <a:endParaRPr/>
          </a:p>
        </p:txBody>
      </p:sp>
      <p:sp>
        <p:nvSpPr>
          <p:cNvPr id="2580" name="Google Shape;2580;p16"/>
          <p:cNvSpPr txBox="1"/>
          <p:nvPr/>
        </p:nvSpPr>
        <p:spPr>
          <a:xfrm>
            <a:off x="885637" y="3964781"/>
            <a:ext cx="163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Front Porch</a:t>
            </a:r>
            <a:endParaRPr/>
          </a:p>
        </p:txBody>
      </p:sp>
      <p:sp>
        <p:nvSpPr>
          <p:cNvPr id="2581" name="Google Shape;2581;p16"/>
          <p:cNvSpPr txBox="1"/>
          <p:nvPr/>
        </p:nvSpPr>
        <p:spPr>
          <a:xfrm>
            <a:off x="1899857" y="3382802"/>
            <a:ext cx="7461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Lounge I</a:t>
            </a:r>
            <a:endParaRPr/>
          </a:p>
        </p:txBody>
      </p:sp>
      <p:sp>
        <p:nvSpPr>
          <p:cNvPr id="2582" name="Google Shape;2582;p16"/>
          <p:cNvSpPr txBox="1"/>
          <p:nvPr/>
        </p:nvSpPr>
        <p:spPr>
          <a:xfrm>
            <a:off x="1899857" y="2337828"/>
            <a:ext cx="8517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Lounge II</a:t>
            </a:r>
            <a:endParaRPr/>
          </a:p>
        </p:txBody>
      </p:sp>
      <p:sp>
        <p:nvSpPr>
          <p:cNvPr id="2583" name="Google Shape;2583;p16"/>
          <p:cNvSpPr txBox="1"/>
          <p:nvPr/>
        </p:nvSpPr>
        <p:spPr>
          <a:xfrm>
            <a:off x="526694" y="2383577"/>
            <a:ext cx="8667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RA Room</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#00</a:t>
            </a:r>
            <a:endParaRPr/>
          </a:p>
        </p:txBody>
      </p:sp>
      <p:sp>
        <p:nvSpPr>
          <p:cNvPr id="2584" name="Google Shape;2584;p16"/>
          <p:cNvSpPr txBox="1"/>
          <p:nvPr/>
        </p:nvSpPr>
        <p:spPr>
          <a:xfrm>
            <a:off x="1899857" y="1390009"/>
            <a:ext cx="746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Dining Room</a:t>
            </a:r>
            <a:endParaRPr/>
          </a:p>
        </p:txBody>
      </p:sp>
      <p:sp>
        <p:nvSpPr>
          <p:cNvPr id="2585" name="Google Shape;2585;p16"/>
          <p:cNvSpPr txBox="1"/>
          <p:nvPr/>
        </p:nvSpPr>
        <p:spPr>
          <a:xfrm>
            <a:off x="582209" y="3512178"/>
            <a:ext cx="7461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Alcove</a:t>
            </a:r>
            <a:endParaRPr/>
          </a:p>
        </p:txBody>
      </p:sp>
      <p:sp>
        <p:nvSpPr>
          <p:cNvPr id="2586" name="Google Shape;2586;p16"/>
          <p:cNvSpPr txBox="1"/>
          <p:nvPr/>
        </p:nvSpPr>
        <p:spPr>
          <a:xfrm>
            <a:off x="4991936" y="3491004"/>
            <a:ext cx="746100" cy="3678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#2</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Double</a:t>
            </a:r>
            <a:endParaRPr/>
          </a:p>
        </p:txBody>
      </p:sp>
      <p:sp>
        <p:nvSpPr>
          <p:cNvPr id="2587" name="Google Shape;2587;p16"/>
          <p:cNvSpPr txBox="1"/>
          <p:nvPr/>
        </p:nvSpPr>
        <p:spPr>
          <a:xfrm>
            <a:off x="3915833" y="3570471"/>
            <a:ext cx="7590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#1</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Single</a:t>
            </a:r>
            <a:endParaRPr/>
          </a:p>
        </p:txBody>
      </p:sp>
      <p:sp>
        <p:nvSpPr>
          <p:cNvPr id="2588" name="Google Shape;2588;p16"/>
          <p:cNvSpPr txBox="1"/>
          <p:nvPr/>
        </p:nvSpPr>
        <p:spPr>
          <a:xfrm>
            <a:off x="5019875" y="2238597"/>
            <a:ext cx="746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#3</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Double</a:t>
            </a:r>
            <a:endParaRPr/>
          </a:p>
        </p:txBody>
      </p:sp>
      <p:sp>
        <p:nvSpPr>
          <p:cNvPr id="2589" name="Google Shape;2589;p16"/>
          <p:cNvSpPr/>
          <p:nvPr/>
        </p:nvSpPr>
        <p:spPr>
          <a:xfrm>
            <a:off x="4210980" y="3329305"/>
            <a:ext cx="218700" cy="80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90" name="Google Shape;2590;p16"/>
          <p:cNvSpPr/>
          <p:nvPr/>
        </p:nvSpPr>
        <p:spPr>
          <a:xfrm rot="10800000">
            <a:off x="4626094" y="3142803"/>
            <a:ext cx="231000" cy="133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91" name="Google Shape;2591;p16"/>
          <p:cNvSpPr txBox="1"/>
          <p:nvPr/>
        </p:nvSpPr>
        <p:spPr>
          <a:xfrm>
            <a:off x="4991936" y="1334503"/>
            <a:ext cx="7590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#5</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Single</a:t>
            </a:r>
            <a:endParaRPr/>
          </a:p>
        </p:txBody>
      </p:sp>
      <p:sp>
        <p:nvSpPr>
          <p:cNvPr id="2592" name="Google Shape;2592;p16"/>
          <p:cNvSpPr txBox="1"/>
          <p:nvPr/>
        </p:nvSpPr>
        <p:spPr>
          <a:xfrm>
            <a:off x="3442298" y="2200586"/>
            <a:ext cx="746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#4</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Double</a:t>
            </a:r>
            <a:endParaRPr/>
          </a:p>
        </p:txBody>
      </p:sp>
      <p:sp>
        <p:nvSpPr>
          <p:cNvPr id="2593" name="Google Shape;2593;p16"/>
          <p:cNvSpPr txBox="1"/>
          <p:nvPr/>
        </p:nvSpPr>
        <p:spPr>
          <a:xfrm>
            <a:off x="3367377" y="1308002"/>
            <a:ext cx="9687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Bathroom</a:t>
            </a:r>
            <a:endParaRPr/>
          </a:p>
        </p:txBody>
      </p:sp>
      <p:sp>
        <p:nvSpPr>
          <p:cNvPr id="2594" name="Google Shape;2594;p16"/>
          <p:cNvSpPr txBox="1"/>
          <p:nvPr/>
        </p:nvSpPr>
        <p:spPr>
          <a:xfrm>
            <a:off x="6328833" y="1376436"/>
            <a:ext cx="968700" cy="1947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Bathroom</a:t>
            </a:r>
            <a:endParaRPr/>
          </a:p>
        </p:txBody>
      </p:sp>
      <p:sp>
        <p:nvSpPr>
          <p:cNvPr id="2595" name="Google Shape;2595;p16"/>
          <p:cNvSpPr txBox="1"/>
          <p:nvPr/>
        </p:nvSpPr>
        <p:spPr>
          <a:xfrm>
            <a:off x="6394589" y="2200586"/>
            <a:ext cx="746100" cy="3678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#8</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Double</a:t>
            </a:r>
            <a:endParaRPr/>
          </a:p>
        </p:txBody>
      </p:sp>
      <p:sp>
        <p:nvSpPr>
          <p:cNvPr id="2596" name="Google Shape;2596;p16"/>
          <p:cNvSpPr txBox="1"/>
          <p:nvPr/>
        </p:nvSpPr>
        <p:spPr>
          <a:xfrm>
            <a:off x="7963064" y="1562753"/>
            <a:ext cx="746100" cy="3678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#9</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Double</a:t>
            </a:r>
            <a:endParaRPr/>
          </a:p>
        </p:txBody>
      </p:sp>
      <p:sp>
        <p:nvSpPr>
          <p:cNvPr id="2597" name="Google Shape;2597;p16"/>
          <p:cNvSpPr txBox="1"/>
          <p:nvPr/>
        </p:nvSpPr>
        <p:spPr>
          <a:xfrm>
            <a:off x="7932357" y="2603132"/>
            <a:ext cx="746100" cy="3678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#7</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Double</a:t>
            </a:r>
            <a:endParaRPr/>
          </a:p>
        </p:txBody>
      </p:sp>
      <p:sp>
        <p:nvSpPr>
          <p:cNvPr id="2598" name="Google Shape;2598;p16"/>
          <p:cNvSpPr txBox="1"/>
          <p:nvPr/>
        </p:nvSpPr>
        <p:spPr>
          <a:xfrm>
            <a:off x="7022190" y="3573829"/>
            <a:ext cx="746100" cy="3678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#6</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Double</a:t>
            </a:r>
            <a:endParaRPr/>
          </a:p>
        </p:txBody>
      </p:sp>
      <p:sp>
        <p:nvSpPr>
          <p:cNvPr id="2599" name="Google Shape;2599;p16"/>
          <p:cNvSpPr txBox="1"/>
          <p:nvPr/>
        </p:nvSpPr>
        <p:spPr>
          <a:xfrm>
            <a:off x="899682" y="4375547"/>
            <a:ext cx="17463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First Floor</a:t>
            </a:r>
            <a:endParaRPr/>
          </a:p>
        </p:txBody>
      </p:sp>
      <p:sp>
        <p:nvSpPr>
          <p:cNvPr id="2600" name="Google Shape;2600;p16"/>
          <p:cNvSpPr txBox="1"/>
          <p:nvPr/>
        </p:nvSpPr>
        <p:spPr>
          <a:xfrm>
            <a:off x="4180516" y="4375547"/>
            <a:ext cx="17463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Second Floor</a:t>
            </a:r>
            <a:endParaRPr/>
          </a:p>
        </p:txBody>
      </p:sp>
      <p:sp>
        <p:nvSpPr>
          <p:cNvPr id="2601" name="Google Shape;2601;p16"/>
          <p:cNvSpPr txBox="1"/>
          <p:nvPr/>
        </p:nvSpPr>
        <p:spPr>
          <a:xfrm>
            <a:off x="7038016" y="4382476"/>
            <a:ext cx="17463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Third Floor</a:t>
            </a:r>
            <a:endParaRPr/>
          </a:p>
        </p:txBody>
      </p:sp>
      <p:sp>
        <p:nvSpPr>
          <p:cNvPr id="2602" name="Google Shape;2602;p16"/>
          <p:cNvSpPr txBox="1"/>
          <p:nvPr/>
        </p:nvSpPr>
        <p:spPr>
          <a:xfrm>
            <a:off x="4556869" y="116141"/>
            <a:ext cx="4421400" cy="519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Elbridge House</a:t>
            </a:r>
            <a:endParaRPr b="1" i="0" sz="3600" u="none" cap="none" strike="noStrike">
              <a:solidFill>
                <a:srgbClr val="C00000"/>
              </a:solidFill>
              <a:latin typeface="PT Sans"/>
              <a:ea typeface="PT Sans"/>
              <a:cs typeface="PT Sans"/>
              <a:sym typeface="PT Sans"/>
            </a:endParaRPr>
          </a:p>
        </p:txBody>
      </p:sp>
      <p:pic>
        <p:nvPicPr>
          <p:cNvPr id="2603" name="Google Shape;2603;p16"/>
          <p:cNvPicPr preferRelativeResize="0"/>
          <p:nvPr/>
        </p:nvPicPr>
        <p:blipFill rotWithShape="1">
          <a:blip r:embed="rId4">
            <a:alphaModFix/>
          </a:blip>
          <a:srcRect b="0" l="0" r="0" t="0"/>
          <a:stretch/>
        </p:blipFill>
        <p:spPr>
          <a:xfrm>
            <a:off x="146174" y="210832"/>
            <a:ext cx="1419900" cy="33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7" name="Shape 2607"/>
        <p:cNvGrpSpPr/>
        <p:nvPr/>
      </p:nvGrpSpPr>
      <p:grpSpPr>
        <a:xfrm>
          <a:off x="0" y="0"/>
          <a:ext cx="0" cy="0"/>
          <a:chOff x="0" y="0"/>
          <a:chExt cx="0" cy="0"/>
        </a:xfrm>
      </p:grpSpPr>
      <p:grpSp>
        <p:nvGrpSpPr>
          <p:cNvPr id="2608" name="Google Shape;2608;p17"/>
          <p:cNvGrpSpPr/>
          <p:nvPr/>
        </p:nvGrpSpPr>
        <p:grpSpPr>
          <a:xfrm>
            <a:off x="5633055" y="1152117"/>
            <a:ext cx="3111749" cy="2768498"/>
            <a:chOff x="3429000" y="1905000"/>
            <a:chExt cx="11201400" cy="11811000"/>
          </a:xfrm>
        </p:grpSpPr>
        <p:cxnSp>
          <p:nvCxnSpPr>
            <p:cNvPr id="2609" name="Google Shape;2609;p17"/>
            <p:cNvCxnSpPr/>
            <p:nvPr/>
          </p:nvCxnSpPr>
          <p:spPr>
            <a:xfrm>
              <a:off x="3429000" y="1905000"/>
              <a:ext cx="6553200" cy="0"/>
            </a:xfrm>
            <a:prstGeom prst="straightConnector1">
              <a:avLst/>
            </a:prstGeom>
            <a:noFill/>
            <a:ln cap="flat" cmpd="sng" w="76200">
              <a:solidFill>
                <a:schemeClr val="dk1"/>
              </a:solidFill>
              <a:prstDash val="solid"/>
              <a:round/>
              <a:headEnd len="sm" w="sm" type="none"/>
              <a:tailEnd len="sm" w="sm" type="none"/>
            </a:ln>
          </p:spPr>
        </p:cxnSp>
        <p:cxnSp>
          <p:nvCxnSpPr>
            <p:cNvPr id="2610" name="Google Shape;2610;p17"/>
            <p:cNvCxnSpPr/>
            <p:nvPr/>
          </p:nvCxnSpPr>
          <p:spPr>
            <a:xfrm>
              <a:off x="3429000" y="1905000"/>
              <a:ext cx="0" cy="11811000"/>
            </a:xfrm>
            <a:prstGeom prst="straightConnector1">
              <a:avLst/>
            </a:prstGeom>
            <a:noFill/>
            <a:ln cap="flat" cmpd="sng" w="76200">
              <a:solidFill>
                <a:schemeClr val="dk1"/>
              </a:solidFill>
              <a:prstDash val="solid"/>
              <a:round/>
              <a:headEnd len="sm" w="sm" type="none"/>
              <a:tailEnd len="sm" w="sm" type="none"/>
            </a:ln>
          </p:spPr>
        </p:cxnSp>
        <p:cxnSp>
          <p:nvCxnSpPr>
            <p:cNvPr id="2611" name="Google Shape;2611;p17"/>
            <p:cNvCxnSpPr/>
            <p:nvPr/>
          </p:nvCxnSpPr>
          <p:spPr>
            <a:xfrm>
              <a:off x="3429000" y="13716000"/>
              <a:ext cx="11201400" cy="0"/>
            </a:xfrm>
            <a:prstGeom prst="straightConnector1">
              <a:avLst/>
            </a:prstGeom>
            <a:noFill/>
            <a:ln cap="flat" cmpd="sng" w="76200">
              <a:solidFill>
                <a:schemeClr val="dk1"/>
              </a:solidFill>
              <a:prstDash val="solid"/>
              <a:round/>
              <a:headEnd len="sm" w="sm" type="none"/>
              <a:tailEnd len="sm" w="sm" type="none"/>
            </a:ln>
          </p:spPr>
        </p:cxnSp>
        <p:cxnSp>
          <p:nvCxnSpPr>
            <p:cNvPr id="2612" name="Google Shape;2612;p17"/>
            <p:cNvCxnSpPr/>
            <p:nvPr/>
          </p:nvCxnSpPr>
          <p:spPr>
            <a:xfrm>
              <a:off x="9982200" y="1905000"/>
              <a:ext cx="0" cy="4724400"/>
            </a:xfrm>
            <a:prstGeom prst="straightConnector1">
              <a:avLst/>
            </a:prstGeom>
            <a:noFill/>
            <a:ln cap="flat" cmpd="sng" w="76200">
              <a:solidFill>
                <a:schemeClr val="dk1"/>
              </a:solidFill>
              <a:prstDash val="solid"/>
              <a:round/>
              <a:headEnd len="sm" w="sm" type="none"/>
              <a:tailEnd len="sm" w="sm" type="none"/>
            </a:ln>
          </p:spPr>
        </p:cxnSp>
        <p:cxnSp>
          <p:nvCxnSpPr>
            <p:cNvPr id="2613" name="Google Shape;2613;p17"/>
            <p:cNvCxnSpPr/>
            <p:nvPr/>
          </p:nvCxnSpPr>
          <p:spPr>
            <a:xfrm>
              <a:off x="9982200" y="5943600"/>
              <a:ext cx="4648200" cy="0"/>
            </a:xfrm>
            <a:prstGeom prst="straightConnector1">
              <a:avLst/>
            </a:prstGeom>
            <a:noFill/>
            <a:ln cap="flat" cmpd="sng" w="76200">
              <a:solidFill>
                <a:schemeClr val="dk1"/>
              </a:solidFill>
              <a:prstDash val="solid"/>
              <a:round/>
              <a:headEnd len="sm" w="sm" type="none"/>
              <a:tailEnd len="sm" w="sm" type="none"/>
            </a:ln>
          </p:spPr>
        </p:cxnSp>
        <p:cxnSp>
          <p:nvCxnSpPr>
            <p:cNvPr id="2614" name="Google Shape;2614;p17"/>
            <p:cNvCxnSpPr/>
            <p:nvPr/>
          </p:nvCxnSpPr>
          <p:spPr>
            <a:xfrm>
              <a:off x="14630400" y="5943600"/>
              <a:ext cx="0" cy="7772400"/>
            </a:xfrm>
            <a:prstGeom prst="straightConnector1">
              <a:avLst/>
            </a:prstGeom>
            <a:noFill/>
            <a:ln cap="flat" cmpd="sng" w="76200">
              <a:solidFill>
                <a:schemeClr val="dk1"/>
              </a:solidFill>
              <a:prstDash val="solid"/>
              <a:round/>
              <a:headEnd len="sm" w="sm" type="none"/>
              <a:tailEnd len="sm" w="sm" type="none"/>
            </a:ln>
          </p:spPr>
        </p:cxnSp>
        <p:cxnSp>
          <p:nvCxnSpPr>
            <p:cNvPr id="2615" name="Google Shape;2615;p17"/>
            <p:cNvCxnSpPr/>
            <p:nvPr/>
          </p:nvCxnSpPr>
          <p:spPr>
            <a:xfrm>
              <a:off x="4572000" y="9157875"/>
              <a:ext cx="4457700" cy="0"/>
            </a:xfrm>
            <a:prstGeom prst="straightConnector1">
              <a:avLst/>
            </a:prstGeom>
            <a:noFill/>
            <a:ln cap="flat" cmpd="sng" w="76200">
              <a:solidFill>
                <a:schemeClr val="dk1"/>
              </a:solidFill>
              <a:prstDash val="solid"/>
              <a:round/>
              <a:headEnd len="sm" w="sm" type="none"/>
              <a:tailEnd len="sm" w="sm" type="none"/>
            </a:ln>
          </p:spPr>
        </p:cxnSp>
        <p:cxnSp>
          <p:nvCxnSpPr>
            <p:cNvPr id="2616" name="Google Shape;2616;p17"/>
            <p:cNvCxnSpPr/>
            <p:nvPr/>
          </p:nvCxnSpPr>
          <p:spPr>
            <a:xfrm>
              <a:off x="9029700" y="7924800"/>
              <a:ext cx="0" cy="5715000"/>
            </a:xfrm>
            <a:prstGeom prst="straightConnector1">
              <a:avLst/>
            </a:prstGeom>
            <a:noFill/>
            <a:ln cap="flat" cmpd="sng" w="76200">
              <a:solidFill>
                <a:schemeClr val="dk1"/>
              </a:solidFill>
              <a:prstDash val="solid"/>
              <a:round/>
              <a:headEnd len="sm" w="sm" type="none"/>
              <a:tailEnd len="sm" w="sm" type="none"/>
            </a:ln>
          </p:spPr>
        </p:cxnSp>
        <p:cxnSp>
          <p:nvCxnSpPr>
            <p:cNvPr id="2617" name="Google Shape;2617;p17"/>
            <p:cNvCxnSpPr/>
            <p:nvPr/>
          </p:nvCxnSpPr>
          <p:spPr>
            <a:xfrm>
              <a:off x="5562600" y="1905000"/>
              <a:ext cx="0" cy="4724400"/>
            </a:xfrm>
            <a:prstGeom prst="straightConnector1">
              <a:avLst/>
            </a:prstGeom>
            <a:noFill/>
            <a:ln cap="flat" cmpd="sng" w="76200">
              <a:solidFill>
                <a:schemeClr val="dk1"/>
              </a:solidFill>
              <a:prstDash val="solid"/>
              <a:round/>
              <a:headEnd len="sm" w="sm" type="none"/>
              <a:tailEnd len="sm" w="sm" type="none"/>
            </a:ln>
          </p:spPr>
        </p:cxnSp>
        <p:cxnSp>
          <p:nvCxnSpPr>
            <p:cNvPr id="2618" name="Google Shape;2618;p17"/>
            <p:cNvCxnSpPr/>
            <p:nvPr/>
          </p:nvCxnSpPr>
          <p:spPr>
            <a:xfrm>
              <a:off x="6800850" y="6629400"/>
              <a:ext cx="3181200" cy="0"/>
            </a:xfrm>
            <a:prstGeom prst="straightConnector1">
              <a:avLst/>
            </a:prstGeom>
            <a:noFill/>
            <a:ln cap="flat" cmpd="sng" w="76200">
              <a:solidFill>
                <a:schemeClr val="dk1"/>
              </a:solidFill>
              <a:prstDash val="solid"/>
              <a:round/>
              <a:headEnd len="sm" w="sm" type="none"/>
              <a:tailEnd len="sm" w="sm" type="none"/>
            </a:ln>
          </p:spPr>
        </p:cxnSp>
        <p:cxnSp>
          <p:nvCxnSpPr>
            <p:cNvPr id="2619" name="Google Shape;2619;p17"/>
            <p:cNvCxnSpPr/>
            <p:nvPr/>
          </p:nvCxnSpPr>
          <p:spPr>
            <a:xfrm rot="10800000">
              <a:off x="4572000" y="8001075"/>
              <a:ext cx="0" cy="1156800"/>
            </a:xfrm>
            <a:prstGeom prst="straightConnector1">
              <a:avLst/>
            </a:prstGeom>
            <a:noFill/>
            <a:ln cap="flat" cmpd="sng" w="76200">
              <a:solidFill>
                <a:schemeClr val="dk1"/>
              </a:solidFill>
              <a:prstDash val="solid"/>
              <a:round/>
              <a:headEnd len="sm" w="sm" type="none"/>
              <a:tailEnd len="sm" w="sm" type="none"/>
            </a:ln>
          </p:spPr>
        </p:cxnSp>
        <p:cxnSp>
          <p:nvCxnSpPr>
            <p:cNvPr id="2620" name="Google Shape;2620;p17"/>
            <p:cNvCxnSpPr/>
            <p:nvPr/>
          </p:nvCxnSpPr>
          <p:spPr>
            <a:xfrm>
              <a:off x="4572000" y="8001001"/>
              <a:ext cx="2743200" cy="0"/>
            </a:xfrm>
            <a:prstGeom prst="straightConnector1">
              <a:avLst/>
            </a:prstGeom>
            <a:noFill/>
            <a:ln cap="flat" cmpd="sng" w="76200">
              <a:solidFill>
                <a:schemeClr val="dk1"/>
              </a:solidFill>
              <a:prstDash val="solid"/>
              <a:round/>
              <a:headEnd len="sm" w="sm" type="none"/>
              <a:tailEnd len="sm" w="sm" type="none"/>
            </a:ln>
          </p:spPr>
        </p:cxnSp>
        <p:sp>
          <p:nvSpPr>
            <p:cNvPr id="2621" name="Google Shape;2621;p17"/>
            <p:cNvSpPr/>
            <p:nvPr/>
          </p:nvSpPr>
          <p:spPr>
            <a:xfrm rot="10800000">
              <a:off x="5334001" y="8153362"/>
              <a:ext cx="1752600" cy="8694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622" name="Google Shape;2622;p17"/>
            <p:cNvCxnSpPr/>
            <p:nvPr/>
          </p:nvCxnSpPr>
          <p:spPr>
            <a:xfrm rot="10800000">
              <a:off x="4876800" y="6629400"/>
              <a:ext cx="685800" cy="0"/>
            </a:xfrm>
            <a:prstGeom prst="straightConnector1">
              <a:avLst/>
            </a:prstGeom>
            <a:noFill/>
            <a:ln cap="flat" cmpd="sng" w="76200">
              <a:solidFill>
                <a:schemeClr val="dk1"/>
              </a:solidFill>
              <a:prstDash val="solid"/>
              <a:round/>
              <a:headEnd len="sm" w="sm" type="none"/>
              <a:tailEnd len="sm" w="sm" type="none"/>
            </a:ln>
          </p:spPr>
        </p:cxnSp>
      </p:grpSp>
      <p:cxnSp>
        <p:nvCxnSpPr>
          <p:cNvPr id="2623" name="Google Shape;2623;p17"/>
          <p:cNvCxnSpPr/>
          <p:nvPr/>
        </p:nvCxnSpPr>
        <p:spPr>
          <a:xfrm>
            <a:off x="923396" y="1125141"/>
            <a:ext cx="1891800" cy="0"/>
          </a:xfrm>
          <a:prstGeom prst="straightConnector1">
            <a:avLst/>
          </a:prstGeom>
          <a:noFill/>
          <a:ln cap="flat" cmpd="sng" w="76200">
            <a:solidFill>
              <a:schemeClr val="dk1"/>
            </a:solidFill>
            <a:prstDash val="solid"/>
            <a:round/>
            <a:headEnd len="sm" w="sm" type="none"/>
            <a:tailEnd len="sm" w="sm" type="none"/>
          </a:ln>
        </p:spPr>
      </p:cxnSp>
      <p:cxnSp>
        <p:nvCxnSpPr>
          <p:cNvPr id="2624" name="Google Shape;2624;p17"/>
          <p:cNvCxnSpPr/>
          <p:nvPr/>
        </p:nvCxnSpPr>
        <p:spPr>
          <a:xfrm>
            <a:off x="923396" y="1125141"/>
            <a:ext cx="0" cy="2768100"/>
          </a:xfrm>
          <a:prstGeom prst="straightConnector1">
            <a:avLst/>
          </a:prstGeom>
          <a:noFill/>
          <a:ln cap="flat" cmpd="sng" w="76200">
            <a:solidFill>
              <a:schemeClr val="dk1"/>
            </a:solidFill>
            <a:prstDash val="solid"/>
            <a:round/>
            <a:headEnd len="sm" w="sm" type="none"/>
            <a:tailEnd len="sm" w="sm" type="none"/>
          </a:ln>
        </p:spPr>
      </p:cxnSp>
      <p:cxnSp>
        <p:nvCxnSpPr>
          <p:cNvPr id="2625" name="Google Shape;2625;p17"/>
          <p:cNvCxnSpPr/>
          <p:nvPr/>
        </p:nvCxnSpPr>
        <p:spPr>
          <a:xfrm>
            <a:off x="923396" y="3893344"/>
            <a:ext cx="3111600" cy="0"/>
          </a:xfrm>
          <a:prstGeom prst="straightConnector1">
            <a:avLst/>
          </a:prstGeom>
          <a:noFill/>
          <a:ln cap="flat" cmpd="sng" w="76200">
            <a:solidFill>
              <a:schemeClr val="dk1"/>
            </a:solidFill>
            <a:prstDash val="solid"/>
            <a:round/>
            <a:headEnd len="sm" w="sm" type="none"/>
            <a:tailEnd len="sm" w="sm" type="none"/>
          </a:ln>
        </p:spPr>
      </p:cxnSp>
      <p:cxnSp>
        <p:nvCxnSpPr>
          <p:cNvPr id="2626" name="Google Shape;2626;p17"/>
          <p:cNvCxnSpPr/>
          <p:nvPr/>
        </p:nvCxnSpPr>
        <p:spPr>
          <a:xfrm>
            <a:off x="2815167" y="1125141"/>
            <a:ext cx="0" cy="1446600"/>
          </a:xfrm>
          <a:prstGeom prst="straightConnector1">
            <a:avLst/>
          </a:prstGeom>
          <a:noFill/>
          <a:ln cap="flat" cmpd="sng" w="76200">
            <a:solidFill>
              <a:schemeClr val="dk1"/>
            </a:solidFill>
            <a:prstDash val="solid"/>
            <a:round/>
            <a:headEnd len="sm" w="sm" type="none"/>
            <a:tailEnd len="sm" w="sm" type="none"/>
          </a:ln>
        </p:spPr>
      </p:cxnSp>
      <p:cxnSp>
        <p:nvCxnSpPr>
          <p:cNvPr id="2627" name="Google Shape;2627;p17"/>
          <p:cNvCxnSpPr/>
          <p:nvPr/>
        </p:nvCxnSpPr>
        <p:spPr>
          <a:xfrm>
            <a:off x="2815167" y="2071688"/>
            <a:ext cx="888900" cy="0"/>
          </a:xfrm>
          <a:prstGeom prst="straightConnector1">
            <a:avLst/>
          </a:prstGeom>
          <a:noFill/>
          <a:ln cap="flat" cmpd="sng" w="76200">
            <a:solidFill>
              <a:schemeClr val="dk1"/>
            </a:solidFill>
            <a:prstDash val="solid"/>
            <a:round/>
            <a:headEnd len="sm" w="sm" type="none"/>
            <a:tailEnd len="sm" w="sm" type="none"/>
          </a:ln>
        </p:spPr>
      </p:cxnSp>
      <p:cxnSp>
        <p:nvCxnSpPr>
          <p:cNvPr id="2628" name="Google Shape;2628;p17"/>
          <p:cNvCxnSpPr/>
          <p:nvPr/>
        </p:nvCxnSpPr>
        <p:spPr>
          <a:xfrm>
            <a:off x="4034896" y="1428750"/>
            <a:ext cx="0" cy="2464500"/>
          </a:xfrm>
          <a:prstGeom prst="straightConnector1">
            <a:avLst/>
          </a:prstGeom>
          <a:noFill/>
          <a:ln cap="flat" cmpd="sng" w="76200">
            <a:solidFill>
              <a:schemeClr val="dk1"/>
            </a:solidFill>
            <a:prstDash val="solid"/>
            <a:round/>
            <a:headEnd len="sm" w="sm" type="none"/>
            <a:tailEnd len="sm" w="sm" type="none"/>
          </a:ln>
        </p:spPr>
      </p:cxnSp>
      <p:cxnSp>
        <p:nvCxnSpPr>
          <p:cNvPr id="2629" name="Google Shape;2629;p17"/>
          <p:cNvCxnSpPr/>
          <p:nvPr/>
        </p:nvCxnSpPr>
        <p:spPr>
          <a:xfrm>
            <a:off x="1240896" y="2825033"/>
            <a:ext cx="762000" cy="0"/>
          </a:xfrm>
          <a:prstGeom prst="straightConnector1">
            <a:avLst/>
          </a:prstGeom>
          <a:noFill/>
          <a:ln cap="flat" cmpd="sng" w="76200">
            <a:solidFill>
              <a:schemeClr val="dk1"/>
            </a:solidFill>
            <a:prstDash val="solid"/>
            <a:round/>
            <a:headEnd len="sm" w="sm" type="none"/>
            <a:tailEnd len="sm" w="sm" type="none"/>
          </a:ln>
        </p:spPr>
      </p:cxnSp>
      <p:cxnSp>
        <p:nvCxnSpPr>
          <p:cNvPr id="2630" name="Google Shape;2630;p17"/>
          <p:cNvCxnSpPr/>
          <p:nvPr/>
        </p:nvCxnSpPr>
        <p:spPr>
          <a:xfrm>
            <a:off x="2815167" y="2912704"/>
            <a:ext cx="0" cy="962700"/>
          </a:xfrm>
          <a:prstGeom prst="straightConnector1">
            <a:avLst/>
          </a:prstGeom>
          <a:noFill/>
          <a:ln cap="flat" cmpd="sng" w="76200">
            <a:solidFill>
              <a:schemeClr val="dk1"/>
            </a:solidFill>
            <a:prstDash val="solid"/>
            <a:round/>
            <a:headEnd len="sm" w="sm" type="none"/>
            <a:tailEnd len="sm" w="sm" type="none"/>
          </a:ln>
        </p:spPr>
      </p:cxnSp>
      <p:cxnSp>
        <p:nvCxnSpPr>
          <p:cNvPr id="2631" name="Google Shape;2631;p17"/>
          <p:cNvCxnSpPr/>
          <p:nvPr/>
        </p:nvCxnSpPr>
        <p:spPr>
          <a:xfrm>
            <a:off x="1516063" y="1486793"/>
            <a:ext cx="0" cy="361500"/>
          </a:xfrm>
          <a:prstGeom prst="straightConnector1">
            <a:avLst/>
          </a:prstGeom>
          <a:noFill/>
          <a:ln cap="flat" cmpd="sng" w="76200">
            <a:solidFill>
              <a:schemeClr val="dk1"/>
            </a:solidFill>
            <a:prstDash val="solid"/>
            <a:round/>
            <a:headEnd len="sm" w="sm" type="none"/>
            <a:tailEnd len="sm" w="sm" type="none"/>
          </a:ln>
        </p:spPr>
      </p:cxnSp>
      <p:cxnSp>
        <p:nvCxnSpPr>
          <p:cNvPr id="2632" name="Google Shape;2632;p17"/>
          <p:cNvCxnSpPr/>
          <p:nvPr/>
        </p:nvCxnSpPr>
        <p:spPr>
          <a:xfrm>
            <a:off x="1860021" y="2232422"/>
            <a:ext cx="955200" cy="0"/>
          </a:xfrm>
          <a:prstGeom prst="straightConnector1">
            <a:avLst/>
          </a:prstGeom>
          <a:noFill/>
          <a:ln cap="flat" cmpd="sng" w="76200">
            <a:solidFill>
              <a:schemeClr val="dk1"/>
            </a:solidFill>
            <a:prstDash val="solid"/>
            <a:round/>
            <a:headEnd len="sm" w="sm" type="none"/>
            <a:tailEnd len="sm" w="sm" type="none"/>
          </a:ln>
        </p:spPr>
      </p:cxnSp>
      <p:cxnSp>
        <p:nvCxnSpPr>
          <p:cNvPr id="2633" name="Google Shape;2633;p17"/>
          <p:cNvCxnSpPr/>
          <p:nvPr/>
        </p:nvCxnSpPr>
        <p:spPr>
          <a:xfrm rot="10800000">
            <a:off x="1240896" y="2553833"/>
            <a:ext cx="0" cy="271200"/>
          </a:xfrm>
          <a:prstGeom prst="straightConnector1">
            <a:avLst/>
          </a:prstGeom>
          <a:noFill/>
          <a:ln cap="flat" cmpd="sng" w="76200">
            <a:solidFill>
              <a:schemeClr val="dk1"/>
            </a:solidFill>
            <a:prstDash val="solid"/>
            <a:round/>
            <a:headEnd len="sm" w="sm" type="none"/>
            <a:tailEnd len="sm" w="sm" type="none"/>
          </a:ln>
        </p:spPr>
      </p:cxnSp>
      <p:cxnSp>
        <p:nvCxnSpPr>
          <p:cNvPr id="2634" name="Google Shape;2634;p17"/>
          <p:cNvCxnSpPr/>
          <p:nvPr/>
        </p:nvCxnSpPr>
        <p:spPr>
          <a:xfrm>
            <a:off x="923396" y="2553891"/>
            <a:ext cx="1079400" cy="0"/>
          </a:xfrm>
          <a:prstGeom prst="straightConnector1">
            <a:avLst/>
          </a:prstGeom>
          <a:noFill/>
          <a:ln cap="flat" cmpd="sng" w="76200">
            <a:solidFill>
              <a:schemeClr val="dk1"/>
            </a:solidFill>
            <a:prstDash val="solid"/>
            <a:round/>
            <a:headEnd len="sm" w="sm" type="none"/>
            <a:tailEnd len="sm" w="sm" type="none"/>
          </a:ln>
        </p:spPr>
      </p:cxnSp>
      <p:sp>
        <p:nvSpPr>
          <p:cNvPr id="2635" name="Google Shape;2635;p17"/>
          <p:cNvSpPr/>
          <p:nvPr/>
        </p:nvSpPr>
        <p:spPr>
          <a:xfrm rot="10800000">
            <a:off x="1452496" y="2589666"/>
            <a:ext cx="486900" cy="2037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636" name="Google Shape;2636;p17"/>
          <p:cNvCxnSpPr/>
          <p:nvPr/>
        </p:nvCxnSpPr>
        <p:spPr>
          <a:xfrm>
            <a:off x="1516063" y="2021361"/>
            <a:ext cx="0" cy="550500"/>
          </a:xfrm>
          <a:prstGeom prst="straightConnector1">
            <a:avLst/>
          </a:prstGeom>
          <a:noFill/>
          <a:ln cap="flat" cmpd="sng" w="76200">
            <a:solidFill>
              <a:schemeClr val="dk1"/>
            </a:solidFill>
            <a:prstDash val="solid"/>
            <a:round/>
            <a:headEnd len="sm" w="sm" type="none"/>
            <a:tailEnd len="sm" w="sm" type="none"/>
          </a:ln>
        </p:spPr>
      </p:cxnSp>
      <p:cxnSp>
        <p:nvCxnSpPr>
          <p:cNvPr id="2637" name="Google Shape;2637;p17"/>
          <p:cNvCxnSpPr/>
          <p:nvPr/>
        </p:nvCxnSpPr>
        <p:spPr>
          <a:xfrm>
            <a:off x="2815167" y="1428750"/>
            <a:ext cx="1219800" cy="0"/>
          </a:xfrm>
          <a:prstGeom prst="straightConnector1">
            <a:avLst/>
          </a:prstGeom>
          <a:noFill/>
          <a:ln cap="flat" cmpd="sng" w="76200">
            <a:solidFill>
              <a:schemeClr val="dk1"/>
            </a:solidFill>
            <a:prstDash val="solid"/>
            <a:round/>
            <a:headEnd len="sm" w="sm" type="none"/>
            <a:tailEnd len="sm" w="sm" type="none"/>
          </a:ln>
        </p:spPr>
      </p:cxnSp>
      <p:cxnSp>
        <p:nvCxnSpPr>
          <p:cNvPr id="2638" name="Google Shape;2638;p17"/>
          <p:cNvCxnSpPr/>
          <p:nvPr/>
        </p:nvCxnSpPr>
        <p:spPr>
          <a:xfrm>
            <a:off x="2002896" y="2825033"/>
            <a:ext cx="0" cy="175500"/>
          </a:xfrm>
          <a:prstGeom prst="straightConnector1">
            <a:avLst/>
          </a:prstGeom>
          <a:noFill/>
          <a:ln cap="flat" cmpd="sng" w="76200">
            <a:solidFill>
              <a:schemeClr val="dk1"/>
            </a:solidFill>
            <a:prstDash val="solid"/>
            <a:round/>
            <a:headEnd len="sm" w="sm" type="none"/>
            <a:tailEnd len="sm" w="sm" type="none"/>
          </a:ln>
        </p:spPr>
      </p:cxnSp>
      <p:cxnSp>
        <p:nvCxnSpPr>
          <p:cNvPr id="2639" name="Google Shape;2639;p17"/>
          <p:cNvCxnSpPr/>
          <p:nvPr/>
        </p:nvCxnSpPr>
        <p:spPr>
          <a:xfrm>
            <a:off x="2002896" y="3214688"/>
            <a:ext cx="0" cy="678600"/>
          </a:xfrm>
          <a:prstGeom prst="straightConnector1">
            <a:avLst/>
          </a:prstGeom>
          <a:noFill/>
          <a:ln cap="flat" cmpd="sng" w="76200">
            <a:solidFill>
              <a:schemeClr val="dk1"/>
            </a:solidFill>
            <a:prstDash val="solid"/>
            <a:round/>
            <a:headEnd len="sm" w="sm" type="none"/>
            <a:tailEnd len="sm" w="sm" type="none"/>
          </a:ln>
        </p:spPr>
      </p:cxnSp>
      <p:cxnSp>
        <p:nvCxnSpPr>
          <p:cNvPr id="2640" name="Google Shape;2640;p17"/>
          <p:cNvCxnSpPr/>
          <p:nvPr/>
        </p:nvCxnSpPr>
        <p:spPr>
          <a:xfrm>
            <a:off x="2002896" y="3357563"/>
            <a:ext cx="833400" cy="0"/>
          </a:xfrm>
          <a:prstGeom prst="straightConnector1">
            <a:avLst/>
          </a:prstGeom>
          <a:noFill/>
          <a:ln cap="flat" cmpd="sng" w="57150">
            <a:solidFill>
              <a:schemeClr val="dk1"/>
            </a:solidFill>
            <a:prstDash val="dash"/>
            <a:round/>
            <a:headEnd len="sm" w="sm" type="none"/>
            <a:tailEnd len="sm" w="sm" type="none"/>
          </a:ln>
        </p:spPr>
      </p:cxnSp>
      <p:sp>
        <p:nvSpPr>
          <p:cNvPr id="2641" name="Google Shape;2641;p17"/>
          <p:cNvSpPr/>
          <p:nvPr/>
        </p:nvSpPr>
        <p:spPr>
          <a:xfrm>
            <a:off x="2222500" y="3875484"/>
            <a:ext cx="465600" cy="35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642" name="Google Shape;2642;p17"/>
          <p:cNvSpPr/>
          <p:nvPr/>
        </p:nvSpPr>
        <p:spPr>
          <a:xfrm>
            <a:off x="994833" y="3893344"/>
            <a:ext cx="2921100" cy="375000"/>
          </a:xfrm>
          <a:prstGeom prst="rect">
            <a:avLst/>
          </a:prstGeom>
          <a:blipFill rotWithShape="1">
            <a:blip r:embed="rId3">
              <a:alphaModFix/>
            </a:blip>
            <a:tile algn="tl" flip="none" tx="0" sx="100000" ty="0" sy="100000"/>
          </a:blipFill>
          <a:ln cap="flat" cmpd="sng" w="25400">
            <a:solidFill>
              <a:srgbClr val="395E89"/>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643" name="Google Shape;2643;p17"/>
          <p:cNvCxnSpPr/>
          <p:nvPr/>
        </p:nvCxnSpPr>
        <p:spPr>
          <a:xfrm>
            <a:off x="923396" y="1486793"/>
            <a:ext cx="592800" cy="0"/>
          </a:xfrm>
          <a:prstGeom prst="straightConnector1">
            <a:avLst/>
          </a:prstGeom>
          <a:noFill/>
          <a:ln cap="flat" cmpd="sng" w="76200">
            <a:solidFill>
              <a:schemeClr val="dk1"/>
            </a:solidFill>
            <a:prstDash val="solid"/>
            <a:round/>
            <a:headEnd len="sm" w="sm" type="none"/>
            <a:tailEnd len="sm" w="sm" type="none"/>
          </a:ln>
        </p:spPr>
      </p:cxnSp>
      <p:cxnSp>
        <p:nvCxnSpPr>
          <p:cNvPr id="2644" name="Google Shape;2644;p17"/>
          <p:cNvCxnSpPr/>
          <p:nvPr/>
        </p:nvCxnSpPr>
        <p:spPr>
          <a:xfrm rot="10800000">
            <a:off x="1516063" y="1125293"/>
            <a:ext cx="0" cy="361500"/>
          </a:xfrm>
          <a:prstGeom prst="straightConnector1">
            <a:avLst/>
          </a:prstGeom>
          <a:noFill/>
          <a:ln cap="flat" cmpd="sng" w="57150">
            <a:solidFill>
              <a:schemeClr val="dk1"/>
            </a:solidFill>
            <a:prstDash val="dash"/>
            <a:round/>
            <a:headEnd len="sm" w="sm" type="none"/>
            <a:tailEnd len="sm" w="sm" type="none"/>
          </a:ln>
        </p:spPr>
      </p:cxnSp>
      <p:sp>
        <p:nvSpPr>
          <p:cNvPr id="2645" name="Google Shape;2645;p17"/>
          <p:cNvSpPr txBox="1"/>
          <p:nvPr/>
        </p:nvSpPr>
        <p:spPr>
          <a:xfrm>
            <a:off x="1722620" y="1636351"/>
            <a:ext cx="783300" cy="216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50"/>
              <a:buFont typeface="PT Sans"/>
              <a:buNone/>
            </a:pPr>
            <a:r>
              <a:rPr b="0" i="0" lang="en" sz="1400" u="none" cap="none" strike="noStrike">
                <a:solidFill>
                  <a:schemeClr val="dk1"/>
                </a:solidFill>
                <a:latin typeface="PT Sans"/>
                <a:ea typeface="PT Sans"/>
                <a:cs typeface="PT Sans"/>
                <a:sym typeface="PT Sans"/>
              </a:rPr>
              <a:t>Kitchen</a:t>
            </a:r>
            <a:endParaRPr/>
          </a:p>
        </p:txBody>
      </p:sp>
      <p:sp>
        <p:nvSpPr>
          <p:cNvPr id="2646" name="Google Shape;2646;p17"/>
          <p:cNvSpPr txBox="1"/>
          <p:nvPr/>
        </p:nvSpPr>
        <p:spPr>
          <a:xfrm>
            <a:off x="994833" y="3089672"/>
            <a:ext cx="7833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RA Room</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#1</a:t>
            </a:r>
            <a:endParaRPr/>
          </a:p>
        </p:txBody>
      </p:sp>
      <p:sp>
        <p:nvSpPr>
          <p:cNvPr id="2647" name="Google Shape;2647;p17"/>
          <p:cNvSpPr txBox="1"/>
          <p:nvPr/>
        </p:nvSpPr>
        <p:spPr>
          <a:xfrm>
            <a:off x="2966344" y="2695587"/>
            <a:ext cx="783300" cy="216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50"/>
              <a:buFont typeface="PT Sans"/>
              <a:buNone/>
            </a:pPr>
            <a:r>
              <a:rPr b="0" i="0" lang="en" sz="1400" u="none" cap="none" strike="noStrike">
                <a:solidFill>
                  <a:schemeClr val="dk1"/>
                </a:solidFill>
                <a:latin typeface="PT Sans"/>
                <a:ea typeface="PT Sans"/>
                <a:cs typeface="PT Sans"/>
                <a:sym typeface="PT Sans"/>
              </a:rPr>
              <a:t>Lounge</a:t>
            </a:r>
            <a:endParaRPr/>
          </a:p>
        </p:txBody>
      </p:sp>
      <p:sp>
        <p:nvSpPr>
          <p:cNvPr id="2648" name="Google Shape;2648;p17"/>
          <p:cNvSpPr txBox="1"/>
          <p:nvPr/>
        </p:nvSpPr>
        <p:spPr>
          <a:xfrm>
            <a:off x="3033448" y="1553361"/>
            <a:ext cx="7833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#2</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Single</a:t>
            </a:r>
            <a:endParaRPr/>
          </a:p>
        </p:txBody>
      </p:sp>
      <p:sp>
        <p:nvSpPr>
          <p:cNvPr id="2649" name="Google Shape;2649;p17"/>
          <p:cNvSpPr txBox="1"/>
          <p:nvPr/>
        </p:nvSpPr>
        <p:spPr>
          <a:xfrm>
            <a:off x="1516883" y="3944829"/>
            <a:ext cx="2039100" cy="216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50"/>
              <a:buFont typeface="PT Sans"/>
              <a:buNone/>
            </a:pPr>
            <a:r>
              <a:rPr b="0" i="0" lang="en" sz="1400" u="none" cap="none" strike="noStrike">
                <a:solidFill>
                  <a:schemeClr val="dk1"/>
                </a:solidFill>
                <a:latin typeface="PT Sans"/>
                <a:ea typeface="PT Sans"/>
                <a:cs typeface="PT Sans"/>
                <a:sym typeface="PT Sans"/>
              </a:rPr>
              <a:t>Front Porch</a:t>
            </a:r>
            <a:endParaRPr/>
          </a:p>
        </p:txBody>
      </p:sp>
      <p:sp>
        <p:nvSpPr>
          <p:cNvPr id="2650" name="Google Shape;2650;p17"/>
          <p:cNvSpPr txBox="1"/>
          <p:nvPr/>
        </p:nvSpPr>
        <p:spPr>
          <a:xfrm>
            <a:off x="6402917" y="1388422"/>
            <a:ext cx="7833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#5</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Double</a:t>
            </a:r>
            <a:endParaRPr/>
          </a:p>
        </p:txBody>
      </p:sp>
      <p:sp>
        <p:nvSpPr>
          <p:cNvPr id="2651" name="Google Shape;2651;p17"/>
          <p:cNvSpPr txBox="1"/>
          <p:nvPr/>
        </p:nvSpPr>
        <p:spPr>
          <a:xfrm>
            <a:off x="5964621" y="3151978"/>
            <a:ext cx="7833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#3</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Double</a:t>
            </a:r>
            <a:endParaRPr/>
          </a:p>
        </p:txBody>
      </p:sp>
      <p:sp>
        <p:nvSpPr>
          <p:cNvPr id="2652" name="Google Shape;2652;p17"/>
          <p:cNvSpPr txBox="1"/>
          <p:nvPr/>
        </p:nvSpPr>
        <p:spPr>
          <a:xfrm>
            <a:off x="7577667" y="2785473"/>
            <a:ext cx="7833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Room #4</a:t>
            </a:r>
            <a:endParaRPr/>
          </a:p>
          <a:p>
            <a:pPr indent="0" lvl="0" marL="0" marR="0" rtl="0" algn="ctr">
              <a:lnSpc>
                <a:spcPct val="100000"/>
              </a:lnSpc>
              <a:spcBef>
                <a:spcPts val="0"/>
              </a:spcBef>
              <a:spcAft>
                <a:spcPts val="0"/>
              </a:spcAft>
              <a:buClr>
                <a:srgbClr val="C00000"/>
              </a:buClr>
              <a:buSzPts val="325"/>
              <a:buFont typeface="PT Sans"/>
              <a:buNone/>
            </a:pPr>
            <a:r>
              <a:rPr b="1" i="0" lang="en" sz="1300" u="none" cap="none" strike="noStrike">
                <a:solidFill>
                  <a:srgbClr val="C00000"/>
                </a:solidFill>
                <a:latin typeface="PT Sans"/>
                <a:ea typeface="PT Sans"/>
                <a:cs typeface="PT Sans"/>
                <a:sym typeface="PT Sans"/>
              </a:rPr>
              <a:t>Triple</a:t>
            </a:r>
            <a:endParaRPr/>
          </a:p>
        </p:txBody>
      </p:sp>
      <p:cxnSp>
        <p:nvCxnSpPr>
          <p:cNvPr id="2653" name="Google Shape;2653;p17"/>
          <p:cNvCxnSpPr/>
          <p:nvPr/>
        </p:nvCxnSpPr>
        <p:spPr>
          <a:xfrm flipH="1" rot="10800000">
            <a:off x="63500" y="4696875"/>
            <a:ext cx="9080400" cy="18000"/>
          </a:xfrm>
          <a:prstGeom prst="straightConnector1">
            <a:avLst/>
          </a:prstGeom>
          <a:noFill/>
          <a:ln cap="flat" cmpd="sng" w="9525">
            <a:solidFill>
              <a:srgbClr val="4A7DBA"/>
            </a:solidFill>
            <a:prstDash val="solid"/>
            <a:round/>
            <a:headEnd len="sm" w="sm" type="none"/>
            <a:tailEnd len="sm" w="sm" type="none"/>
          </a:ln>
        </p:spPr>
      </p:cxnSp>
      <p:sp>
        <p:nvSpPr>
          <p:cNvPr id="2654" name="Google Shape;2654;p17"/>
          <p:cNvSpPr txBox="1"/>
          <p:nvPr/>
        </p:nvSpPr>
        <p:spPr>
          <a:xfrm>
            <a:off x="3132667" y="4875609"/>
            <a:ext cx="2995200" cy="245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400"/>
              <a:buFont typeface="PT Sans"/>
              <a:buNone/>
            </a:pPr>
            <a:r>
              <a:rPr b="0" i="0" lang="en" sz="1600" u="none" cap="none" strike="noStrike">
                <a:solidFill>
                  <a:schemeClr val="dk1"/>
                </a:solidFill>
                <a:latin typeface="PT Sans"/>
                <a:ea typeface="PT Sans"/>
                <a:cs typeface="PT Sans"/>
                <a:sym typeface="PT Sans"/>
              </a:rPr>
              <a:t>Hackfeld Rd</a:t>
            </a:r>
            <a:endParaRPr/>
          </a:p>
        </p:txBody>
      </p:sp>
      <p:sp>
        <p:nvSpPr>
          <p:cNvPr id="2655" name="Google Shape;2655;p17"/>
          <p:cNvSpPr txBox="1"/>
          <p:nvPr/>
        </p:nvSpPr>
        <p:spPr>
          <a:xfrm>
            <a:off x="4556869" y="116141"/>
            <a:ext cx="4421400" cy="519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Hackfeld House</a:t>
            </a:r>
            <a:endParaRPr b="1" i="0" sz="3600" u="none" cap="none" strike="noStrike">
              <a:solidFill>
                <a:srgbClr val="C00000"/>
              </a:solidFill>
              <a:latin typeface="PT Sans"/>
              <a:ea typeface="PT Sans"/>
              <a:cs typeface="PT Sans"/>
              <a:sym typeface="PT Sans"/>
            </a:endParaRPr>
          </a:p>
        </p:txBody>
      </p:sp>
      <p:pic>
        <p:nvPicPr>
          <p:cNvPr id="2656" name="Google Shape;2656;p17"/>
          <p:cNvPicPr preferRelativeResize="0"/>
          <p:nvPr/>
        </p:nvPicPr>
        <p:blipFill rotWithShape="1">
          <a:blip r:embed="rId4">
            <a:alphaModFix/>
          </a:blip>
          <a:srcRect b="0" l="0" r="0" t="0"/>
          <a:stretch/>
        </p:blipFill>
        <p:spPr>
          <a:xfrm>
            <a:off x="146174" y="210832"/>
            <a:ext cx="1419900" cy="330000"/>
          </a:xfrm>
          <a:prstGeom prst="rect">
            <a:avLst/>
          </a:prstGeom>
          <a:noFill/>
          <a:ln>
            <a:noFill/>
          </a:ln>
        </p:spPr>
      </p:pic>
      <p:sp>
        <p:nvSpPr>
          <p:cNvPr id="2657" name="Google Shape;2657;p17"/>
          <p:cNvSpPr txBox="1"/>
          <p:nvPr/>
        </p:nvSpPr>
        <p:spPr>
          <a:xfrm>
            <a:off x="1727729" y="4391174"/>
            <a:ext cx="17463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First Floor</a:t>
            </a:r>
            <a:endParaRPr/>
          </a:p>
        </p:txBody>
      </p:sp>
      <p:sp>
        <p:nvSpPr>
          <p:cNvPr id="2658" name="Google Shape;2658;p17"/>
          <p:cNvSpPr txBox="1"/>
          <p:nvPr/>
        </p:nvSpPr>
        <p:spPr>
          <a:xfrm>
            <a:off x="6313008" y="4375547"/>
            <a:ext cx="17463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Second Floor</a:t>
            </a:r>
            <a:endParaRPr/>
          </a:p>
        </p:txBody>
      </p:sp>
      <p:sp>
        <p:nvSpPr>
          <p:cNvPr id="2659" name="Google Shape;2659;p17"/>
          <p:cNvSpPr txBox="1"/>
          <p:nvPr/>
        </p:nvSpPr>
        <p:spPr>
          <a:xfrm>
            <a:off x="-232833" y="714375"/>
            <a:ext cx="126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660" name="Google Shape;2660;p17"/>
          <p:cNvSpPr txBox="1"/>
          <p:nvPr/>
        </p:nvSpPr>
        <p:spPr>
          <a:xfrm rot="5400000">
            <a:off x="819518" y="1844428"/>
            <a:ext cx="800400" cy="290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Bathroom</a:t>
            </a:r>
            <a:endParaRPr/>
          </a:p>
        </p:txBody>
      </p:sp>
      <p:sp>
        <p:nvSpPr>
          <p:cNvPr id="2661" name="Google Shape;2661;p17"/>
          <p:cNvSpPr txBox="1"/>
          <p:nvPr/>
        </p:nvSpPr>
        <p:spPr>
          <a:xfrm rot="5400000">
            <a:off x="5489596" y="1526063"/>
            <a:ext cx="800400" cy="290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Bathroom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
          <p:cNvSpPr/>
          <p:nvPr/>
        </p:nvSpPr>
        <p:spPr>
          <a:xfrm>
            <a:off x="4441493" y="2940940"/>
            <a:ext cx="4572000" cy="120032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Messenger Hall</a:t>
            </a:r>
            <a:endParaRPr b="1" i="0" sz="3600" u="none" cap="none" strike="noStrike">
              <a:solidFill>
                <a:srgbClr val="C00000"/>
              </a:solidFill>
              <a:latin typeface="PT Sans"/>
              <a:ea typeface="PT Sans"/>
              <a:cs typeface="PT Sans"/>
              <a:sym typeface="PT Sans"/>
            </a:endParaRPr>
          </a:p>
          <a:p>
            <a:pPr indent="0" lvl="0" marL="0" marR="0" rtl="0" algn="r">
              <a:lnSpc>
                <a:spcPct val="100000"/>
              </a:lnSpc>
              <a:spcBef>
                <a:spcPts val="0"/>
              </a:spcBef>
              <a:spcAft>
                <a:spcPts val="0"/>
              </a:spcAft>
              <a:buClr>
                <a:schemeClr val="dk1"/>
              </a:buClr>
              <a:buSzPts val="900"/>
              <a:buFont typeface="PT Sans"/>
              <a:buNone/>
            </a:pPr>
            <a:r>
              <a:rPr b="1" i="0" lang="en" sz="3600" u="none" cap="none" strike="noStrike">
                <a:solidFill>
                  <a:schemeClr val="dk1"/>
                </a:solidFill>
                <a:latin typeface="PT Sans"/>
                <a:ea typeface="PT Sans"/>
                <a:cs typeface="PT Sans"/>
                <a:sym typeface="PT Sans"/>
              </a:rPr>
              <a:t>4th floor</a:t>
            </a:r>
            <a:endParaRPr b="1" i="0" sz="3600" u="none" cap="none" strike="noStrike">
              <a:solidFill>
                <a:schemeClr val="dk1"/>
              </a:solidFill>
              <a:latin typeface="PT Sans"/>
              <a:ea typeface="PT Sans"/>
              <a:cs typeface="PT Sans"/>
              <a:sym typeface="PT Sans"/>
            </a:endParaRPr>
          </a:p>
        </p:txBody>
      </p:sp>
      <p:pic>
        <p:nvPicPr>
          <p:cNvPr id="243" name="Google Shape;243;p2"/>
          <p:cNvPicPr preferRelativeResize="0"/>
          <p:nvPr/>
        </p:nvPicPr>
        <p:blipFill rotWithShape="1">
          <a:blip r:embed="rId3">
            <a:alphaModFix/>
          </a:blip>
          <a:srcRect b="0" l="0" r="0" t="0"/>
          <a:stretch/>
        </p:blipFill>
        <p:spPr>
          <a:xfrm>
            <a:off x="7416032" y="4583168"/>
            <a:ext cx="1597461" cy="439986"/>
          </a:xfrm>
          <a:prstGeom prst="rect">
            <a:avLst/>
          </a:prstGeom>
          <a:noFill/>
          <a:ln>
            <a:noFill/>
          </a:ln>
        </p:spPr>
      </p:pic>
      <p:sp>
        <p:nvSpPr>
          <p:cNvPr id="244" name="Google Shape;244;p2"/>
          <p:cNvSpPr/>
          <p:nvPr/>
        </p:nvSpPr>
        <p:spPr>
          <a:xfrm>
            <a:off x="734786" y="55575"/>
            <a:ext cx="1649186" cy="5029201"/>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5" name="Google Shape;245;p2"/>
          <p:cNvSpPr/>
          <p:nvPr/>
        </p:nvSpPr>
        <p:spPr>
          <a:xfrm rot="5400000">
            <a:off x="2678780" y="-1888419"/>
            <a:ext cx="1714503" cy="5602496"/>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6" name="Google Shape;246;p2"/>
          <p:cNvSpPr/>
          <p:nvPr/>
        </p:nvSpPr>
        <p:spPr>
          <a:xfrm>
            <a:off x="751114" y="1672104"/>
            <a:ext cx="1618488" cy="32657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7" name="Google Shape;247;p2"/>
          <p:cNvSpPr/>
          <p:nvPr/>
        </p:nvSpPr>
        <p:spPr>
          <a:xfrm>
            <a:off x="5429250" y="108428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8" name="Google Shape;248;p2"/>
          <p:cNvSpPr txBox="1"/>
          <p:nvPr/>
        </p:nvSpPr>
        <p:spPr>
          <a:xfrm>
            <a:off x="5479625"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440</a:t>
            </a:r>
            <a:endParaRPr b="1" i="0" sz="1300" u="none" cap="none" strike="noStrike">
              <a:solidFill>
                <a:srgbClr val="C00000"/>
              </a:solidFill>
              <a:latin typeface="Calibri"/>
              <a:ea typeface="Calibri"/>
              <a:cs typeface="Calibri"/>
              <a:sym typeface="Calibri"/>
            </a:endParaRPr>
          </a:p>
        </p:txBody>
      </p:sp>
      <p:sp>
        <p:nvSpPr>
          <p:cNvPr id="249" name="Google Shape;249;p2"/>
          <p:cNvSpPr/>
          <p:nvPr/>
        </p:nvSpPr>
        <p:spPr>
          <a:xfrm>
            <a:off x="4980701" y="108428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0" name="Google Shape;250;p2"/>
          <p:cNvSpPr txBox="1"/>
          <p:nvPr/>
        </p:nvSpPr>
        <p:spPr>
          <a:xfrm>
            <a:off x="5026751"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438</a:t>
            </a:r>
            <a:endParaRPr b="1" i="0" sz="1300" u="none" cap="none" strike="noStrike">
              <a:solidFill>
                <a:srgbClr val="C00000"/>
              </a:solidFill>
              <a:latin typeface="Calibri"/>
              <a:ea typeface="Calibri"/>
              <a:cs typeface="Calibri"/>
              <a:sym typeface="Calibri"/>
            </a:endParaRPr>
          </a:p>
        </p:txBody>
      </p:sp>
      <p:sp>
        <p:nvSpPr>
          <p:cNvPr id="251" name="Google Shape;251;p2"/>
          <p:cNvSpPr/>
          <p:nvPr/>
        </p:nvSpPr>
        <p:spPr>
          <a:xfrm>
            <a:off x="4523501" y="1086254"/>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2" name="Google Shape;252;p2"/>
          <p:cNvSpPr txBox="1"/>
          <p:nvPr/>
        </p:nvSpPr>
        <p:spPr>
          <a:xfrm>
            <a:off x="4575446"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436</a:t>
            </a:r>
            <a:endParaRPr b="1" i="0" sz="1300" u="none" cap="none" strike="noStrike">
              <a:solidFill>
                <a:srgbClr val="C00000"/>
              </a:solidFill>
              <a:latin typeface="Calibri"/>
              <a:ea typeface="Calibri"/>
              <a:cs typeface="Calibri"/>
              <a:sym typeface="Calibri"/>
            </a:endParaRPr>
          </a:p>
        </p:txBody>
      </p:sp>
      <p:sp>
        <p:nvSpPr>
          <p:cNvPr id="253" name="Google Shape;253;p2"/>
          <p:cNvSpPr/>
          <p:nvPr/>
        </p:nvSpPr>
        <p:spPr>
          <a:xfrm>
            <a:off x="4066301" y="108575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4" name="Google Shape;254;p2"/>
          <p:cNvSpPr txBox="1"/>
          <p:nvPr/>
        </p:nvSpPr>
        <p:spPr>
          <a:xfrm>
            <a:off x="4112351"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434</a:t>
            </a:r>
            <a:endParaRPr b="1" i="0" sz="1300" u="none" cap="none" strike="noStrike">
              <a:solidFill>
                <a:srgbClr val="C00000"/>
              </a:solidFill>
              <a:latin typeface="Calibri"/>
              <a:ea typeface="Calibri"/>
              <a:cs typeface="Calibri"/>
              <a:sym typeface="Calibri"/>
            </a:endParaRPr>
          </a:p>
        </p:txBody>
      </p:sp>
      <p:sp>
        <p:nvSpPr>
          <p:cNvPr id="255" name="Google Shape;255;p2"/>
          <p:cNvSpPr/>
          <p:nvPr/>
        </p:nvSpPr>
        <p:spPr>
          <a:xfrm>
            <a:off x="3609101" y="1082478"/>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6" name="Google Shape;256;p2"/>
          <p:cNvSpPr txBox="1"/>
          <p:nvPr/>
        </p:nvSpPr>
        <p:spPr>
          <a:xfrm>
            <a:off x="3675229" y="1329976"/>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432</a:t>
            </a:r>
            <a:endParaRPr b="1" i="0" sz="1300" u="none" cap="none" strike="noStrike">
              <a:solidFill>
                <a:srgbClr val="C00000"/>
              </a:solidFill>
              <a:latin typeface="Calibri"/>
              <a:ea typeface="Calibri"/>
              <a:cs typeface="Calibri"/>
              <a:sym typeface="Calibri"/>
            </a:endParaRPr>
          </a:p>
        </p:txBody>
      </p:sp>
      <p:sp>
        <p:nvSpPr>
          <p:cNvPr id="257" name="Google Shape;257;p2"/>
          <p:cNvSpPr/>
          <p:nvPr/>
        </p:nvSpPr>
        <p:spPr>
          <a:xfrm>
            <a:off x="3147837" y="108523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8" name="Google Shape;258;p2"/>
          <p:cNvSpPr txBox="1"/>
          <p:nvPr/>
        </p:nvSpPr>
        <p:spPr>
          <a:xfrm>
            <a:off x="3200459"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430</a:t>
            </a:r>
            <a:endParaRPr b="1" i="0" sz="1300" u="none" cap="none" strike="noStrike">
              <a:solidFill>
                <a:srgbClr val="C00000"/>
              </a:solidFill>
              <a:latin typeface="Calibri"/>
              <a:ea typeface="Calibri"/>
              <a:cs typeface="Calibri"/>
              <a:sym typeface="Calibri"/>
            </a:endParaRPr>
          </a:p>
        </p:txBody>
      </p:sp>
      <p:sp>
        <p:nvSpPr>
          <p:cNvPr id="259" name="Google Shape;259;p2"/>
          <p:cNvSpPr/>
          <p:nvPr/>
        </p:nvSpPr>
        <p:spPr>
          <a:xfrm>
            <a:off x="2385313" y="1084280"/>
            <a:ext cx="457200" cy="6858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0" name="Google Shape;260;p2"/>
          <p:cNvSpPr txBox="1"/>
          <p:nvPr/>
        </p:nvSpPr>
        <p:spPr>
          <a:xfrm rot="5400000">
            <a:off x="2299069" y="1253625"/>
            <a:ext cx="612404" cy="3678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Single Use Restrooms</a:t>
            </a:r>
            <a:endParaRPr b="1" i="0" sz="900" u="none" cap="none" strike="noStrike">
              <a:solidFill>
                <a:schemeClr val="dk1"/>
              </a:solidFill>
              <a:latin typeface="Calibri"/>
              <a:ea typeface="Calibri"/>
              <a:cs typeface="Calibri"/>
              <a:sym typeface="Calibri"/>
            </a:endParaRPr>
          </a:p>
        </p:txBody>
      </p:sp>
      <p:sp>
        <p:nvSpPr>
          <p:cNvPr id="261" name="Google Shape;261;p2"/>
          <p:cNvSpPr/>
          <p:nvPr/>
        </p:nvSpPr>
        <p:spPr>
          <a:xfrm rot="5400000">
            <a:off x="842631" y="3258268"/>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2" name="Google Shape;262;p2"/>
          <p:cNvSpPr txBox="1"/>
          <p:nvPr/>
        </p:nvSpPr>
        <p:spPr>
          <a:xfrm rot="5400000">
            <a:off x="806371" y="3421593"/>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403</a:t>
            </a:r>
            <a:endParaRPr b="1" i="0" sz="1300" u="none" cap="none" strike="noStrike">
              <a:solidFill>
                <a:srgbClr val="C00000"/>
              </a:solidFill>
              <a:latin typeface="Calibri"/>
              <a:ea typeface="Calibri"/>
              <a:cs typeface="Calibri"/>
              <a:sym typeface="Calibri"/>
            </a:endParaRPr>
          </a:p>
        </p:txBody>
      </p:sp>
      <p:sp>
        <p:nvSpPr>
          <p:cNvPr id="263" name="Google Shape;263;p2"/>
          <p:cNvSpPr/>
          <p:nvPr/>
        </p:nvSpPr>
        <p:spPr>
          <a:xfrm rot="5400000">
            <a:off x="842631" y="280971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4" name="Google Shape;264;p2"/>
          <p:cNvSpPr txBox="1"/>
          <p:nvPr/>
        </p:nvSpPr>
        <p:spPr>
          <a:xfrm rot="5400000">
            <a:off x="806371" y="2968719"/>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405</a:t>
            </a:r>
            <a:endParaRPr b="1" i="0" sz="1300" u="none" cap="none" strike="noStrike">
              <a:solidFill>
                <a:srgbClr val="C00000"/>
              </a:solidFill>
              <a:latin typeface="Calibri"/>
              <a:ea typeface="Calibri"/>
              <a:cs typeface="Calibri"/>
              <a:sym typeface="Calibri"/>
            </a:endParaRPr>
          </a:p>
        </p:txBody>
      </p:sp>
      <p:sp>
        <p:nvSpPr>
          <p:cNvPr id="265" name="Google Shape;265;p2"/>
          <p:cNvSpPr/>
          <p:nvPr/>
        </p:nvSpPr>
        <p:spPr>
          <a:xfrm rot="5400000">
            <a:off x="849046" y="235251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6" name="Google Shape;266;p2"/>
          <p:cNvSpPr txBox="1"/>
          <p:nvPr/>
        </p:nvSpPr>
        <p:spPr>
          <a:xfrm rot="5400000">
            <a:off x="814760" y="2517414"/>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407</a:t>
            </a:r>
            <a:endParaRPr b="1" i="0" sz="1300" u="none" cap="none" strike="noStrike">
              <a:solidFill>
                <a:srgbClr val="C00000"/>
              </a:solidFill>
              <a:latin typeface="Calibri"/>
              <a:ea typeface="Calibri"/>
              <a:cs typeface="Calibri"/>
              <a:sym typeface="Calibri"/>
            </a:endParaRPr>
          </a:p>
        </p:txBody>
      </p:sp>
      <p:sp>
        <p:nvSpPr>
          <p:cNvPr id="267" name="Google Shape;267;p2"/>
          <p:cNvSpPr/>
          <p:nvPr/>
        </p:nvSpPr>
        <p:spPr>
          <a:xfrm rot="5400000">
            <a:off x="849543" y="189531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8" name="Google Shape;268;p2"/>
          <p:cNvSpPr txBox="1"/>
          <p:nvPr/>
        </p:nvSpPr>
        <p:spPr>
          <a:xfrm rot="5400000">
            <a:off x="814760" y="2054319"/>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409</a:t>
            </a:r>
            <a:endParaRPr b="1" i="0" sz="1300" u="none" cap="none" strike="noStrike">
              <a:solidFill>
                <a:srgbClr val="C00000"/>
              </a:solidFill>
              <a:latin typeface="Calibri"/>
              <a:ea typeface="Calibri"/>
              <a:cs typeface="Calibri"/>
              <a:sym typeface="Calibri"/>
            </a:endParaRPr>
          </a:p>
        </p:txBody>
      </p:sp>
      <p:sp>
        <p:nvSpPr>
          <p:cNvPr id="269" name="Google Shape;269;p2"/>
          <p:cNvSpPr/>
          <p:nvPr/>
        </p:nvSpPr>
        <p:spPr>
          <a:xfrm rot="5400000">
            <a:off x="848819" y="143811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0" name="Google Shape;270;p2"/>
          <p:cNvSpPr txBox="1"/>
          <p:nvPr/>
        </p:nvSpPr>
        <p:spPr>
          <a:xfrm rot="5400000">
            <a:off x="806371" y="1617197"/>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411</a:t>
            </a:r>
            <a:endParaRPr b="1" i="0" sz="1300" u="none" cap="none" strike="noStrike">
              <a:solidFill>
                <a:srgbClr val="C00000"/>
              </a:solidFill>
              <a:latin typeface="Calibri"/>
              <a:ea typeface="Calibri"/>
              <a:cs typeface="Calibri"/>
              <a:sym typeface="Calibri"/>
            </a:endParaRPr>
          </a:p>
        </p:txBody>
      </p:sp>
      <p:sp>
        <p:nvSpPr>
          <p:cNvPr id="271" name="Google Shape;271;p2"/>
          <p:cNvSpPr/>
          <p:nvPr/>
        </p:nvSpPr>
        <p:spPr>
          <a:xfrm rot="5400000">
            <a:off x="848769" y="976855"/>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2" name="Google Shape;272;p2"/>
          <p:cNvSpPr txBox="1"/>
          <p:nvPr/>
        </p:nvSpPr>
        <p:spPr>
          <a:xfrm rot="5400000">
            <a:off x="806371" y="1142427"/>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413</a:t>
            </a:r>
            <a:endParaRPr b="1" i="0" sz="1300" u="none" cap="none" strike="noStrike">
              <a:solidFill>
                <a:srgbClr val="C00000"/>
              </a:solidFill>
              <a:latin typeface="Calibri"/>
              <a:ea typeface="Calibri"/>
              <a:cs typeface="Calibri"/>
              <a:sym typeface="Calibri"/>
            </a:endParaRPr>
          </a:p>
        </p:txBody>
      </p:sp>
      <p:sp>
        <p:nvSpPr>
          <p:cNvPr id="273" name="Google Shape;273;p2"/>
          <p:cNvSpPr/>
          <p:nvPr/>
        </p:nvSpPr>
        <p:spPr>
          <a:xfrm>
            <a:off x="4980701" y="57568"/>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4" name="Google Shape;274;p2"/>
          <p:cNvSpPr txBox="1"/>
          <p:nvPr/>
        </p:nvSpPr>
        <p:spPr>
          <a:xfrm>
            <a:off x="5026751" y="305966"/>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435</a:t>
            </a:r>
            <a:endParaRPr b="1" i="0" sz="1300" u="none" cap="none" strike="noStrike">
              <a:solidFill>
                <a:srgbClr val="C00000"/>
              </a:solidFill>
              <a:latin typeface="Calibri"/>
              <a:ea typeface="Calibri"/>
              <a:cs typeface="Calibri"/>
              <a:sym typeface="Calibri"/>
            </a:endParaRPr>
          </a:p>
        </p:txBody>
      </p:sp>
      <p:sp>
        <p:nvSpPr>
          <p:cNvPr id="275" name="Google Shape;275;p2"/>
          <p:cNvSpPr/>
          <p:nvPr/>
        </p:nvSpPr>
        <p:spPr>
          <a:xfrm>
            <a:off x="4523501" y="58241"/>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6" name="Google Shape;276;p2"/>
          <p:cNvSpPr txBox="1"/>
          <p:nvPr/>
        </p:nvSpPr>
        <p:spPr>
          <a:xfrm>
            <a:off x="4575446" y="30466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433</a:t>
            </a:r>
            <a:endParaRPr b="1" i="0" sz="1300" u="none" cap="none" strike="noStrike">
              <a:solidFill>
                <a:srgbClr val="C00000"/>
              </a:solidFill>
              <a:latin typeface="Calibri"/>
              <a:ea typeface="Calibri"/>
              <a:cs typeface="Calibri"/>
              <a:sym typeface="Calibri"/>
            </a:endParaRPr>
          </a:p>
        </p:txBody>
      </p:sp>
      <p:sp>
        <p:nvSpPr>
          <p:cNvPr id="277" name="Google Shape;277;p2"/>
          <p:cNvSpPr/>
          <p:nvPr/>
        </p:nvSpPr>
        <p:spPr>
          <a:xfrm>
            <a:off x="4066301" y="57744"/>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8" name="Google Shape;278;p2"/>
          <p:cNvSpPr txBox="1"/>
          <p:nvPr/>
        </p:nvSpPr>
        <p:spPr>
          <a:xfrm>
            <a:off x="4112351" y="30466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431</a:t>
            </a:r>
            <a:endParaRPr b="1" i="0" sz="1300" u="none" cap="none" strike="noStrike">
              <a:solidFill>
                <a:srgbClr val="C00000"/>
              </a:solidFill>
              <a:latin typeface="Calibri"/>
              <a:ea typeface="Calibri"/>
              <a:cs typeface="Calibri"/>
              <a:sym typeface="Calibri"/>
            </a:endParaRPr>
          </a:p>
        </p:txBody>
      </p:sp>
      <p:sp>
        <p:nvSpPr>
          <p:cNvPr id="279" name="Google Shape;279;p2"/>
          <p:cNvSpPr/>
          <p:nvPr/>
        </p:nvSpPr>
        <p:spPr>
          <a:xfrm>
            <a:off x="3609101" y="5716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0" name="Google Shape;280;p2"/>
          <p:cNvSpPr txBox="1"/>
          <p:nvPr/>
        </p:nvSpPr>
        <p:spPr>
          <a:xfrm>
            <a:off x="3675229" y="30466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429</a:t>
            </a:r>
            <a:endParaRPr b="1" i="0" sz="1300" u="none" cap="none" strike="noStrike">
              <a:solidFill>
                <a:srgbClr val="C00000"/>
              </a:solidFill>
              <a:latin typeface="Calibri"/>
              <a:ea typeface="Calibri"/>
              <a:cs typeface="Calibri"/>
              <a:sym typeface="Calibri"/>
            </a:endParaRPr>
          </a:p>
        </p:txBody>
      </p:sp>
      <p:sp>
        <p:nvSpPr>
          <p:cNvPr id="281" name="Google Shape;281;p2"/>
          <p:cNvSpPr/>
          <p:nvPr/>
        </p:nvSpPr>
        <p:spPr>
          <a:xfrm>
            <a:off x="3147837" y="5721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2" name="Google Shape;282;p2"/>
          <p:cNvSpPr txBox="1"/>
          <p:nvPr/>
        </p:nvSpPr>
        <p:spPr>
          <a:xfrm>
            <a:off x="3200459" y="30466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427</a:t>
            </a:r>
            <a:endParaRPr b="1" i="0" sz="1300" u="none" cap="none" strike="noStrike">
              <a:solidFill>
                <a:srgbClr val="C00000"/>
              </a:solidFill>
              <a:latin typeface="Calibri"/>
              <a:ea typeface="Calibri"/>
              <a:cs typeface="Calibri"/>
              <a:sym typeface="Calibri"/>
            </a:endParaRPr>
          </a:p>
        </p:txBody>
      </p:sp>
      <p:cxnSp>
        <p:nvCxnSpPr>
          <p:cNvPr id="283" name="Google Shape;283;p2"/>
          <p:cNvCxnSpPr/>
          <p:nvPr/>
        </p:nvCxnSpPr>
        <p:spPr>
          <a:xfrm rot="10800000">
            <a:off x="5686605" y="426509"/>
            <a:ext cx="0" cy="202141"/>
          </a:xfrm>
          <a:prstGeom prst="straightConnector1">
            <a:avLst/>
          </a:prstGeom>
          <a:noFill/>
          <a:ln cap="flat" cmpd="sng" w="38100">
            <a:solidFill>
              <a:schemeClr val="dk1"/>
            </a:solidFill>
            <a:prstDash val="solid"/>
            <a:round/>
            <a:headEnd len="sm" w="sm" type="none"/>
            <a:tailEnd len="sm" w="sm" type="none"/>
          </a:ln>
        </p:spPr>
      </p:cxnSp>
      <p:cxnSp>
        <p:nvCxnSpPr>
          <p:cNvPr id="284" name="Google Shape;284;p2"/>
          <p:cNvCxnSpPr/>
          <p:nvPr/>
        </p:nvCxnSpPr>
        <p:spPr>
          <a:xfrm rot="10800000">
            <a:off x="5701936" y="174366"/>
            <a:ext cx="0" cy="145354"/>
          </a:xfrm>
          <a:prstGeom prst="straightConnector1">
            <a:avLst/>
          </a:prstGeom>
          <a:noFill/>
          <a:ln cap="flat" cmpd="sng" w="38100">
            <a:solidFill>
              <a:schemeClr val="dk1"/>
            </a:solidFill>
            <a:prstDash val="solid"/>
            <a:round/>
            <a:headEnd len="sm" w="sm" type="none"/>
            <a:tailEnd len="sm" w="sm" type="none"/>
          </a:ln>
        </p:spPr>
      </p:cxnSp>
      <p:cxnSp>
        <p:nvCxnSpPr>
          <p:cNvPr id="285" name="Google Shape;285;p2"/>
          <p:cNvCxnSpPr/>
          <p:nvPr/>
        </p:nvCxnSpPr>
        <p:spPr>
          <a:xfrm rot="10800000">
            <a:off x="5689547" y="302293"/>
            <a:ext cx="0" cy="170037"/>
          </a:xfrm>
          <a:prstGeom prst="straightConnector1">
            <a:avLst/>
          </a:prstGeom>
          <a:noFill/>
          <a:ln cap="flat" cmpd="sng" w="38100">
            <a:solidFill>
              <a:schemeClr val="dk1"/>
            </a:solidFill>
            <a:prstDash val="solid"/>
            <a:round/>
            <a:headEnd len="sm" w="sm" type="none"/>
            <a:tailEnd len="sm" w="sm" type="none"/>
          </a:ln>
        </p:spPr>
      </p:cxnSp>
      <p:cxnSp>
        <p:nvCxnSpPr>
          <p:cNvPr id="286" name="Google Shape;286;p2"/>
          <p:cNvCxnSpPr/>
          <p:nvPr/>
        </p:nvCxnSpPr>
        <p:spPr>
          <a:xfrm rot="10800000">
            <a:off x="5710358" y="73503"/>
            <a:ext cx="0" cy="120187"/>
          </a:xfrm>
          <a:prstGeom prst="straightConnector1">
            <a:avLst/>
          </a:prstGeom>
          <a:noFill/>
          <a:ln cap="flat" cmpd="sng" w="38100">
            <a:solidFill>
              <a:schemeClr val="dk1"/>
            </a:solidFill>
            <a:prstDash val="solid"/>
            <a:round/>
            <a:headEnd len="sm" w="sm" type="none"/>
            <a:tailEnd len="sm" w="sm" type="none"/>
          </a:ln>
        </p:spPr>
      </p:cxnSp>
      <p:cxnSp>
        <p:nvCxnSpPr>
          <p:cNvPr id="287" name="Google Shape;287;p2"/>
          <p:cNvCxnSpPr/>
          <p:nvPr/>
        </p:nvCxnSpPr>
        <p:spPr>
          <a:xfrm rot="10800000">
            <a:off x="5669203" y="563021"/>
            <a:ext cx="0" cy="236987"/>
          </a:xfrm>
          <a:prstGeom prst="straightConnector1">
            <a:avLst/>
          </a:prstGeom>
          <a:noFill/>
          <a:ln cap="flat" cmpd="sng" w="38100">
            <a:solidFill>
              <a:schemeClr val="dk1"/>
            </a:solidFill>
            <a:prstDash val="solid"/>
            <a:round/>
            <a:headEnd len="sm" w="sm" type="none"/>
            <a:tailEnd len="sm" w="sm" type="none"/>
          </a:ln>
        </p:spPr>
      </p:cxnSp>
      <p:cxnSp>
        <p:nvCxnSpPr>
          <p:cNvPr id="288" name="Google Shape;288;p2"/>
          <p:cNvCxnSpPr/>
          <p:nvPr/>
        </p:nvCxnSpPr>
        <p:spPr>
          <a:xfrm rot="10800000">
            <a:off x="1221728" y="3908199"/>
            <a:ext cx="0" cy="202141"/>
          </a:xfrm>
          <a:prstGeom prst="straightConnector1">
            <a:avLst/>
          </a:prstGeom>
          <a:noFill/>
          <a:ln cap="flat" cmpd="sng" w="38100">
            <a:solidFill>
              <a:schemeClr val="dk1"/>
            </a:solidFill>
            <a:prstDash val="solid"/>
            <a:round/>
            <a:headEnd len="sm" w="sm" type="none"/>
            <a:tailEnd len="sm" w="sm" type="none"/>
          </a:ln>
        </p:spPr>
      </p:cxnSp>
      <p:cxnSp>
        <p:nvCxnSpPr>
          <p:cNvPr id="289" name="Google Shape;289;p2"/>
          <p:cNvCxnSpPr/>
          <p:nvPr/>
        </p:nvCxnSpPr>
        <p:spPr>
          <a:xfrm rot="10800000">
            <a:off x="941191" y="3921261"/>
            <a:ext cx="0" cy="145354"/>
          </a:xfrm>
          <a:prstGeom prst="straightConnector1">
            <a:avLst/>
          </a:prstGeom>
          <a:noFill/>
          <a:ln cap="flat" cmpd="sng" w="38100">
            <a:solidFill>
              <a:schemeClr val="dk1"/>
            </a:solidFill>
            <a:prstDash val="solid"/>
            <a:round/>
            <a:headEnd len="sm" w="sm" type="none"/>
            <a:tailEnd len="sm" w="sm" type="none"/>
          </a:ln>
        </p:spPr>
      </p:cxnSp>
      <p:cxnSp>
        <p:nvCxnSpPr>
          <p:cNvPr id="290" name="Google Shape;290;p2"/>
          <p:cNvCxnSpPr/>
          <p:nvPr/>
        </p:nvCxnSpPr>
        <p:spPr>
          <a:xfrm rot="10800000">
            <a:off x="1081459" y="3921309"/>
            <a:ext cx="0" cy="170037"/>
          </a:xfrm>
          <a:prstGeom prst="straightConnector1">
            <a:avLst/>
          </a:prstGeom>
          <a:noFill/>
          <a:ln cap="flat" cmpd="sng" w="38100">
            <a:solidFill>
              <a:schemeClr val="dk1"/>
            </a:solidFill>
            <a:prstDash val="solid"/>
            <a:round/>
            <a:headEnd len="sm" w="sm" type="none"/>
            <a:tailEnd len="sm" w="sm" type="none"/>
          </a:ln>
        </p:spPr>
      </p:cxnSp>
      <p:cxnSp>
        <p:nvCxnSpPr>
          <p:cNvPr id="291" name="Google Shape;291;p2"/>
          <p:cNvCxnSpPr/>
          <p:nvPr/>
        </p:nvCxnSpPr>
        <p:spPr>
          <a:xfrm rot="10800000">
            <a:off x="827745" y="3925423"/>
            <a:ext cx="0" cy="120187"/>
          </a:xfrm>
          <a:prstGeom prst="straightConnector1">
            <a:avLst/>
          </a:prstGeom>
          <a:noFill/>
          <a:ln cap="flat" cmpd="sng" w="38100">
            <a:solidFill>
              <a:schemeClr val="dk1"/>
            </a:solidFill>
            <a:prstDash val="solid"/>
            <a:round/>
            <a:headEnd len="sm" w="sm" type="none"/>
            <a:tailEnd len="sm" w="sm" type="none"/>
          </a:ln>
        </p:spPr>
      </p:cxnSp>
      <p:cxnSp>
        <p:nvCxnSpPr>
          <p:cNvPr id="292" name="Google Shape;292;p2"/>
          <p:cNvCxnSpPr/>
          <p:nvPr/>
        </p:nvCxnSpPr>
        <p:spPr>
          <a:xfrm rot="10800000">
            <a:off x="1375662" y="3908179"/>
            <a:ext cx="0" cy="236987"/>
          </a:xfrm>
          <a:prstGeom prst="straightConnector1">
            <a:avLst/>
          </a:prstGeom>
          <a:noFill/>
          <a:ln cap="flat" cmpd="sng" w="38100">
            <a:solidFill>
              <a:schemeClr val="dk1"/>
            </a:solidFill>
            <a:prstDash val="solid"/>
            <a:round/>
            <a:headEnd len="sm" w="sm" type="none"/>
            <a:tailEnd len="sm" w="sm" type="none"/>
          </a:ln>
        </p:spPr>
      </p:cxnSp>
      <p:sp>
        <p:nvSpPr>
          <p:cNvPr id="293" name="Google Shape;293;p2"/>
          <p:cNvSpPr/>
          <p:nvPr/>
        </p:nvSpPr>
        <p:spPr>
          <a:xfrm rot="-5400000">
            <a:off x="2758590" y="47217"/>
            <a:ext cx="381114" cy="397380"/>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4" name="Google Shape;294;p2"/>
          <p:cNvSpPr txBox="1"/>
          <p:nvPr/>
        </p:nvSpPr>
        <p:spPr>
          <a:xfrm>
            <a:off x="2786887" y="120765"/>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425</a:t>
            </a:r>
            <a:endParaRPr b="1" i="0" sz="1300" u="none" cap="none" strike="noStrike">
              <a:solidFill>
                <a:srgbClr val="C00000"/>
              </a:solidFill>
              <a:latin typeface="Calibri"/>
              <a:ea typeface="Calibri"/>
              <a:cs typeface="Calibri"/>
              <a:sym typeface="Calibri"/>
            </a:endParaRPr>
          </a:p>
        </p:txBody>
      </p:sp>
      <p:sp>
        <p:nvSpPr>
          <p:cNvPr id="295" name="Google Shape;295;p2"/>
          <p:cNvSpPr/>
          <p:nvPr/>
        </p:nvSpPr>
        <p:spPr>
          <a:xfrm rot="-5400000">
            <a:off x="2363519" y="36559"/>
            <a:ext cx="381114" cy="418222"/>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6" name="Google Shape;296;p2"/>
          <p:cNvSpPr txBox="1"/>
          <p:nvPr/>
        </p:nvSpPr>
        <p:spPr>
          <a:xfrm>
            <a:off x="2386896" y="91068"/>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263"/>
              <a:buFont typeface="Calibri"/>
              <a:buNone/>
            </a:pPr>
            <a:r>
              <a:rPr b="1" i="0" lang="en" sz="1050" u="none" cap="none" strike="noStrike">
                <a:solidFill>
                  <a:srgbClr val="C00000"/>
                </a:solidFill>
                <a:latin typeface="Calibri"/>
                <a:ea typeface="Calibri"/>
                <a:cs typeface="Calibri"/>
                <a:sym typeface="Calibri"/>
              </a:rPr>
              <a:t>423</a:t>
            </a:r>
            <a:endParaRPr/>
          </a:p>
          <a:p>
            <a:pPr indent="0" lvl="0" marL="0" marR="0" rtl="0" algn="ctr">
              <a:lnSpc>
                <a:spcPct val="100000"/>
              </a:lnSpc>
              <a:spcBef>
                <a:spcPts val="0"/>
              </a:spcBef>
              <a:spcAft>
                <a:spcPts val="0"/>
              </a:spcAft>
              <a:buClr>
                <a:srgbClr val="C00000"/>
              </a:buClr>
              <a:buSzPts val="263"/>
              <a:buFont typeface="Calibri"/>
              <a:buNone/>
            </a:pPr>
            <a:r>
              <a:rPr b="1" i="0" lang="en" sz="1050" u="none" cap="none" strike="noStrike">
                <a:solidFill>
                  <a:srgbClr val="C00000"/>
                </a:solidFill>
                <a:latin typeface="Calibri"/>
                <a:ea typeface="Calibri"/>
                <a:cs typeface="Calibri"/>
                <a:sym typeface="Calibri"/>
              </a:rPr>
              <a:t>RA</a:t>
            </a:r>
            <a:endParaRPr b="1" i="0" sz="1050" u="none" cap="none" strike="noStrike">
              <a:solidFill>
                <a:srgbClr val="C00000"/>
              </a:solidFill>
              <a:latin typeface="Calibri"/>
              <a:ea typeface="Calibri"/>
              <a:cs typeface="Calibri"/>
              <a:sym typeface="Calibri"/>
            </a:endParaRPr>
          </a:p>
        </p:txBody>
      </p:sp>
      <p:sp>
        <p:nvSpPr>
          <p:cNvPr id="297" name="Google Shape;297;p2"/>
          <p:cNvSpPr/>
          <p:nvPr/>
        </p:nvSpPr>
        <p:spPr>
          <a:xfrm rot="-5400000">
            <a:off x="2583030" y="384339"/>
            <a:ext cx="314012" cy="418222"/>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8" name="Google Shape;298;p2"/>
          <p:cNvSpPr txBox="1"/>
          <p:nvPr/>
        </p:nvSpPr>
        <p:spPr>
          <a:xfrm>
            <a:off x="2586452" y="442277"/>
            <a:ext cx="314030"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Tech</a:t>
            </a:r>
            <a:endParaRPr/>
          </a:p>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Suite</a:t>
            </a:r>
            <a:endParaRPr b="1" i="0" sz="900" u="none" cap="none" strike="noStrike">
              <a:solidFill>
                <a:schemeClr val="dk1"/>
              </a:solidFill>
              <a:latin typeface="Calibri"/>
              <a:ea typeface="Calibri"/>
              <a:cs typeface="Calibri"/>
              <a:sym typeface="Calibri"/>
            </a:endParaRPr>
          </a:p>
        </p:txBody>
      </p:sp>
      <p:sp>
        <p:nvSpPr>
          <p:cNvPr id="299" name="Google Shape;299;p2"/>
          <p:cNvSpPr/>
          <p:nvPr/>
        </p:nvSpPr>
        <p:spPr>
          <a:xfrm>
            <a:off x="1988251" y="4687847"/>
            <a:ext cx="381114" cy="397380"/>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0" name="Google Shape;300;p2"/>
          <p:cNvSpPr txBox="1"/>
          <p:nvPr/>
        </p:nvSpPr>
        <p:spPr>
          <a:xfrm rot="5400000">
            <a:off x="1951425" y="4709002"/>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404</a:t>
            </a:r>
            <a:endParaRPr b="1" i="0" sz="1300" u="none" cap="none" strike="noStrike">
              <a:solidFill>
                <a:srgbClr val="C00000"/>
              </a:solidFill>
              <a:latin typeface="Calibri"/>
              <a:ea typeface="Calibri"/>
              <a:cs typeface="Calibri"/>
              <a:sym typeface="Calibri"/>
            </a:endParaRPr>
          </a:p>
        </p:txBody>
      </p:sp>
      <p:sp>
        <p:nvSpPr>
          <p:cNvPr id="301" name="Google Shape;301;p2"/>
          <p:cNvSpPr/>
          <p:nvPr/>
        </p:nvSpPr>
        <p:spPr>
          <a:xfrm>
            <a:off x="1988488" y="4282355"/>
            <a:ext cx="381114" cy="418222"/>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2" name="Google Shape;302;p2"/>
          <p:cNvSpPr txBox="1"/>
          <p:nvPr/>
        </p:nvSpPr>
        <p:spPr>
          <a:xfrm rot="5400000">
            <a:off x="1938594" y="4309011"/>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406</a:t>
            </a:r>
            <a:endParaRPr b="1" i="0" sz="1300" u="none" cap="none" strike="noStrike">
              <a:solidFill>
                <a:srgbClr val="C00000"/>
              </a:solidFill>
              <a:latin typeface="Calibri"/>
              <a:ea typeface="Calibri"/>
              <a:cs typeface="Calibri"/>
              <a:sym typeface="Calibri"/>
            </a:endParaRPr>
          </a:p>
        </p:txBody>
      </p:sp>
      <p:sp>
        <p:nvSpPr>
          <p:cNvPr id="303" name="Google Shape;303;p2"/>
          <p:cNvSpPr/>
          <p:nvPr/>
        </p:nvSpPr>
        <p:spPr>
          <a:xfrm>
            <a:off x="1674259" y="4468315"/>
            <a:ext cx="314012" cy="418222"/>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4" name="Google Shape;304;p2"/>
          <p:cNvSpPr txBox="1"/>
          <p:nvPr/>
        </p:nvSpPr>
        <p:spPr>
          <a:xfrm rot="5400000">
            <a:off x="1678197" y="4533631"/>
            <a:ext cx="314030"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Tech</a:t>
            </a:r>
            <a:endParaRPr/>
          </a:p>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Suite</a:t>
            </a:r>
            <a:endParaRPr b="1" i="0" sz="900" u="none" cap="none" strike="noStrike">
              <a:solidFill>
                <a:schemeClr val="dk1"/>
              </a:solidFill>
              <a:latin typeface="Calibri"/>
              <a:ea typeface="Calibri"/>
              <a:cs typeface="Calibri"/>
              <a:sym typeface="Calibri"/>
            </a:endParaRPr>
          </a:p>
        </p:txBody>
      </p:sp>
      <p:sp>
        <p:nvSpPr>
          <p:cNvPr id="305" name="Google Shape;305;p2"/>
          <p:cNvSpPr txBox="1"/>
          <p:nvPr/>
        </p:nvSpPr>
        <p:spPr>
          <a:xfrm>
            <a:off x="883435" y="4637657"/>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Lounge</a:t>
            </a:r>
            <a:endParaRPr b="1" i="0" sz="900" u="none" cap="none" strike="noStrike">
              <a:solidFill>
                <a:schemeClr val="dk1"/>
              </a:solidFill>
              <a:latin typeface="Calibri"/>
              <a:ea typeface="Calibri"/>
              <a:cs typeface="Calibri"/>
              <a:sym typeface="Calibri"/>
            </a:endParaRPr>
          </a:p>
        </p:txBody>
      </p:sp>
      <p:sp>
        <p:nvSpPr>
          <p:cNvPr id="306" name="Google Shape;306;p2"/>
          <p:cNvSpPr txBox="1"/>
          <p:nvPr/>
        </p:nvSpPr>
        <p:spPr>
          <a:xfrm>
            <a:off x="808484" y="385902"/>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Lounge</a:t>
            </a:r>
            <a:endParaRPr b="1" i="0" sz="900" u="none" cap="none" strike="noStrike">
              <a:solidFill>
                <a:schemeClr val="dk1"/>
              </a:solidFill>
              <a:latin typeface="Calibri"/>
              <a:ea typeface="Calibri"/>
              <a:cs typeface="Calibri"/>
              <a:sym typeface="Calibri"/>
            </a:endParaRPr>
          </a:p>
        </p:txBody>
      </p:sp>
      <p:sp>
        <p:nvSpPr>
          <p:cNvPr id="307" name="Google Shape;307;p2"/>
          <p:cNvSpPr/>
          <p:nvPr/>
        </p:nvSpPr>
        <p:spPr>
          <a:xfrm rot="-5400000">
            <a:off x="1827546" y="223630"/>
            <a:ext cx="681718" cy="371933"/>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8" name="Google Shape;308;p2"/>
          <p:cNvSpPr/>
          <p:nvPr/>
        </p:nvSpPr>
        <p:spPr>
          <a:xfrm rot="-5400000">
            <a:off x="1370449" y="135791"/>
            <a:ext cx="681718" cy="533786"/>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9" name="Google Shape;309;p2"/>
          <p:cNvSpPr txBox="1"/>
          <p:nvPr/>
        </p:nvSpPr>
        <p:spPr>
          <a:xfrm rot="5400000">
            <a:off x="1394728" y="273760"/>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Elevator</a:t>
            </a:r>
            <a:endParaRPr b="1" i="0" sz="900" u="none" cap="none" strike="noStrike">
              <a:solidFill>
                <a:schemeClr val="dk1"/>
              </a:solidFill>
              <a:latin typeface="Calibri"/>
              <a:ea typeface="Calibri"/>
              <a:cs typeface="Calibri"/>
              <a:sym typeface="Calibri"/>
            </a:endParaRPr>
          </a:p>
        </p:txBody>
      </p:sp>
      <p:sp>
        <p:nvSpPr>
          <p:cNvPr id="310" name="Google Shape;310;p2"/>
          <p:cNvSpPr txBox="1"/>
          <p:nvPr/>
        </p:nvSpPr>
        <p:spPr>
          <a:xfrm rot="5400000">
            <a:off x="1889547" y="259602"/>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Laundry</a:t>
            </a:r>
            <a:endParaRPr/>
          </a:p>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Trash</a:t>
            </a:r>
            <a:endParaRPr b="1" i="0" sz="900" u="none" cap="none" strike="noStrike">
              <a:solidFill>
                <a:schemeClr val="dk1"/>
              </a:solidFill>
              <a:latin typeface="Calibri"/>
              <a:ea typeface="Calibri"/>
              <a:cs typeface="Calibri"/>
              <a:sym typeface="Calibri"/>
            </a:endParaRPr>
          </a:p>
        </p:txBody>
      </p:sp>
      <p:sp>
        <p:nvSpPr>
          <p:cNvPr id="311" name="Google Shape;311;p2"/>
          <p:cNvSpPr/>
          <p:nvPr/>
        </p:nvSpPr>
        <p:spPr>
          <a:xfrm rot="5400000">
            <a:off x="1798922" y="370336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2" name="Google Shape;312;p2"/>
          <p:cNvSpPr txBox="1"/>
          <p:nvPr/>
        </p:nvSpPr>
        <p:spPr>
          <a:xfrm rot="5400000">
            <a:off x="1755574" y="3866694"/>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408</a:t>
            </a:r>
            <a:endParaRPr b="1" i="0" sz="1300" u="none" cap="none" strike="noStrike">
              <a:solidFill>
                <a:srgbClr val="C00000"/>
              </a:solidFill>
              <a:latin typeface="Calibri"/>
              <a:ea typeface="Calibri"/>
              <a:cs typeface="Calibri"/>
              <a:sym typeface="Calibri"/>
            </a:endParaRPr>
          </a:p>
        </p:txBody>
      </p:sp>
      <p:sp>
        <p:nvSpPr>
          <p:cNvPr id="313" name="Google Shape;313;p2"/>
          <p:cNvSpPr/>
          <p:nvPr/>
        </p:nvSpPr>
        <p:spPr>
          <a:xfrm rot="5400000">
            <a:off x="1798922" y="325482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2"/>
          <p:cNvSpPr txBox="1"/>
          <p:nvPr/>
        </p:nvSpPr>
        <p:spPr>
          <a:xfrm rot="5400000">
            <a:off x="1755574" y="3413820"/>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410</a:t>
            </a:r>
            <a:endParaRPr b="1" i="0" sz="1300" u="none" cap="none" strike="noStrike">
              <a:solidFill>
                <a:srgbClr val="C00000"/>
              </a:solidFill>
              <a:latin typeface="Calibri"/>
              <a:ea typeface="Calibri"/>
              <a:cs typeface="Calibri"/>
              <a:sym typeface="Calibri"/>
            </a:endParaRPr>
          </a:p>
        </p:txBody>
      </p:sp>
      <p:sp>
        <p:nvSpPr>
          <p:cNvPr id="315" name="Google Shape;315;p2"/>
          <p:cNvSpPr/>
          <p:nvPr/>
        </p:nvSpPr>
        <p:spPr>
          <a:xfrm rot="5400000">
            <a:off x="1796948" y="279762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6" name="Google Shape;316;p2"/>
          <p:cNvSpPr txBox="1"/>
          <p:nvPr/>
        </p:nvSpPr>
        <p:spPr>
          <a:xfrm rot="5400000">
            <a:off x="1755574" y="296251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412</a:t>
            </a:r>
            <a:endParaRPr b="1" i="0" sz="1300" u="none" cap="none" strike="noStrike">
              <a:solidFill>
                <a:srgbClr val="C00000"/>
              </a:solidFill>
              <a:latin typeface="Calibri"/>
              <a:ea typeface="Calibri"/>
              <a:cs typeface="Calibri"/>
              <a:sym typeface="Calibri"/>
            </a:endParaRPr>
          </a:p>
        </p:txBody>
      </p:sp>
      <p:sp>
        <p:nvSpPr>
          <p:cNvPr id="317" name="Google Shape;317;p2"/>
          <p:cNvSpPr/>
          <p:nvPr/>
        </p:nvSpPr>
        <p:spPr>
          <a:xfrm rot="-5400000">
            <a:off x="1582112" y="1185238"/>
            <a:ext cx="898946" cy="697869"/>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8" name="Google Shape;318;p2"/>
          <p:cNvSpPr/>
          <p:nvPr/>
        </p:nvSpPr>
        <p:spPr>
          <a:xfrm rot="-5400000">
            <a:off x="1573518" y="2092780"/>
            <a:ext cx="916137" cy="697869"/>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2"/>
          <p:cNvSpPr txBox="1"/>
          <p:nvPr/>
        </p:nvSpPr>
        <p:spPr>
          <a:xfrm>
            <a:off x="1739845" y="1394159"/>
            <a:ext cx="612404" cy="3678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Multi-Use Restroom</a:t>
            </a:r>
            <a:endParaRPr b="1" i="0" sz="900" u="none" cap="none" strike="noStrike">
              <a:solidFill>
                <a:schemeClr val="dk1"/>
              </a:solidFill>
              <a:latin typeface="Calibri"/>
              <a:ea typeface="Calibri"/>
              <a:cs typeface="Calibri"/>
              <a:sym typeface="Calibri"/>
            </a:endParaRPr>
          </a:p>
        </p:txBody>
      </p:sp>
      <p:sp>
        <p:nvSpPr>
          <p:cNvPr id="320" name="Google Shape;320;p2"/>
          <p:cNvSpPr txBox="1"/>
          <p:nvPr/>
        </p:nvSpPr>
        <p:spPr>
          <a:xfrm>
            <a:off x="1725607" y="2288191"/>
            <a:ext cx="612404" cy="3678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Multi-Use Restroom</a:t>
            </a:r>
            <a:endParaRPr b="1" i="0" sz="900" u="none" cap="none" strike="noStrike">
              <a:solidFill>
                <a:schemeClr val="dk1"/>
              </a:solidFill>
              <a:latin typeface="Calibri"/>
              <a:ea typeface="Calibri"/>
              <a:cs typeface="Calibri"/>
              <a:sym typeface="Calibri"/>
            </a:endParaRPr>
          </a:p>
        </p:txBody>
      </p:sp>
      <p:sp>
        <p:nvSpPr>
          <p:cNvPr id="321" name="Google Shape;321;p2"/>
          <p:cNvSpPr txBox="1"/>
          <p:nvPr/>
        </p:nvSpPr>
        <p:spPr>
          <a:xfrm>
            <a:off x="6673946" y="189275"/>
            <a:ext cx="1497106" cy="463422"/>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Campus Center</a:t>
            </a:r>
            <a:endParaRPr b="1" i="0" sz="1300" u="none" cap="none" strike="noStrike">
              <a:solidFill>
                <a:srgbClr val="C00000"/>
              </a:solidFill>
              <a:latin typeface="Calibri"/>
              <a:ea typeface="Calibri"/>
              <a:cs typeface="Calibri"/>
              <a:sym typeface="Calibri"/>
            </a:endParaRPr>
          </a:p>
        </p:txBody>
      </p:sp>
      <p:sp>
        <p:nvSpPr>
          <p:cNvPr id="322" name="Google Shape;322;p2"/>
          <p:cNvSpPr txBox="1"/>
          <p:nvPr/>
        </p:nvSpPr>
        <p:spPr>
          <a:xfrm>
            <a:off x="2688344" y="4724277"/>
            <a:ext cx="1497106" cy="463422"/>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Quad</a:t>
            </a:r>
            <a:endParaRPr b="1" i="0" sz="1300" u="none" cap="none" strike="noStrike">
              <a:solidFill>
                <a:srgbClr val="C00000"/>
              </a:solidFill>
              <a:latin typeface="Calibri"/>
              <a:ea typeface="Calibri"/>
              <a:cs typeface="Calibri"/>
              <a:sym typeface="Calibri"/>
            </a:endParaRPr>
          </a:p>
        </p:txBody>
      </p:sp>
      <p:sp>
        <p:nvSpPr>
          <p:cNvPr id="323" name="Google Shape;323;p2"/>
          <p:cNvSpPr/>
          <p:nvPr/>
        </p:nvSpPr>
        <p:spPr>
          <a:xfrm rot="8177614">
            <a:off x="2585537" y="4671523"/>
            <a:ext cx="629889" cy="261041"/>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4" name="Google Shape;324;p2"/>
          <p:cNvSpPr/>
          <p:nvPr/>
        </p:nvSpPr>
        <p:spPr>
          <a:xfrm rot="-5400000">
            <a:off x="6319483" y="353162"/>
            <a:ext cx="629889" cy="261041"/>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5" name="Google Shape;325;p2"/>
          <p:cNvSpPr/>
          <p:nvPr/>
        </p:nvSpPr>
        <p:spPr>
          <a:xfrm>
            <a:off x="3218337" y="2351532"/>
            <a:ext cx="276230" cy="30445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6" name="Google Shape;326;p2"/>
          <p:cNvSpPr/>
          <p:nvPr/>
        </p:nvSpPr>
        <p:spPr>
          <a:xfrm>
            <a:off x="3217465" y="2771789"/>
            <a:ext cx="276230" cy="30445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7" name="Google Shape;327;p2"/>
          <p:cNvSpPr txBox="1"/>
          <p:nvPr/>
        </p:nvSpPr>
        <p:spPr>
          <a:xfrm>
            <a:off x="3488602" y="2419437"/>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Double</a:t>
            </a:r>
            <a:endParaRPr b="1" i="0" sz="900" u="none" cap="none" strike="noStrike">
              <a:solidFill>
                <a:schemeClr val="dk1"/>
              </a:solidFill>
              <a:latin typeface="Calibri"/>
              <a:ea typeface="Calibri"/>
              <a:cs typeface="Calibri"/>
              <a:sym typeface="Calibri"/>
            </a:endParaRPr>
          </a:p>
        </p:txBody>
      </p:sp>
      <p:sp>
        <p:nvSpPr>
          <p:cNvPr id="328" name="Google Shape;328;p2"/>
          <p:cNvSpPr txBox="1"/>
          <p:nvPr/>
        </p:nvSpPr>
        <p:spPr>
          <a:xfrm>
            <a:off x="3500915" y="2839694"/>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Single</a:t>
            </a:r>
            <a:endParaRPr b="1" i="0" sz="900" u="none" cap="none" strike="noStrike">
              <a:solidFill>
                <a:schemeClr val="dk1"/>
              </a:solidFill>
              <a:latin typeface="Calibri"/>
              <a:ea typeface="Calibri"/>
              <a:cs typeface="Calibri"/>
              <a:sym typeface="Calibri"/>
            </a:endParaRPr>
          </a:p>
        </p:txBody>
      </p:sp>
      <p:sp>
        <p:nvSpPr>
          <p:cNvPr id="329" name="Google Shape;329;p2"/>
          <p:cNvSpPr/>
          <p:nvPr/>
        </p:nvSpPr>
        <p:spPr>
          <a:xfrm>
            <a:off x="5880081" y="108753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0" name="Google Shape;330;p2"/>
          <p:cNvSpPr/>
          <p:nvPr/>
        </p:nvSpPr>
        <p:spPr>
          <a:xfrm>
            <a:off x="5880081" y="59408"/>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1" name="Google Shape;331;p2"/>
          <p:cNvSpPr txBox="1"/>
          <p:nvPr/>
        </p:nvSpPr>
        <p:spPr>
          <a:xfrm>
            <a:off x="5942292"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442</a:t>
            </a:r>
            <a:endParaRPr b="1" i="0" sz="1300" u="none" cap="none" strike="noStrike">
              <a:solidFill>
                <a:srgbClr val="C00000"/>
              </a:solidFill>
              <a:latin typeface="Calibri"/>
              <a:ea typeface="Calibri"/>
              <a:cs typeface="Calibri"/>
              <a:sym typeface="Calibri"/>
            </a:endParaRPr>
          </a:p>
        </p:txBody>
      </p:sp>
      <p:sp>
        <p:nvSpPr>
          <p:cNvPr id="332" name="Google Shape;332;p2"/>
          <p:cNvSpPr txBox="1"/>
          <p:nvPr/>
        </p:nvSpPr>
        <p:spPr>
          <a:xfrm>
            <a:off x="5926131" y="299783"/>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437</a:t>
            </a:r>
            <a:endParaRPr b="1" i="0" sz="1300" u="none" cap="none" strike="noStrike">
              <a:solidFill>
                <a:srgbClr val="C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5" name="Shape 2665"/>
        <p:cNvGrpSpPr/>
        <p:nvPr/>
      </p:nvGrpSpPr>
      <p:grpSpPr>
        <a:xfrm>
          <a:off x="0" y="0"/>
          <a:ext cx="0" cy="0"/>
          <a:chOff x="0" y="0"/>
          <a:chExt cx="0" cy="0"/>
        </a:xfrm>
      </p:grpSpPr>
      <p:sp>
        <p:nvSpPr>
          <p:cNvPr id="2666" name="Google Shape;2666;p18"/>
          <p:cNvSpPr/>
          <p:nvPr/>
        </p:nvSpPr>
        <p:spPr>
          <a:xfrm>
            <a:off x="740833" y="714375"/>
            <a:ext cx="1269900" cy="553500"/>
          </a:xfrm>
          <a:prstGeom prst="rect">
            <a:avLst/>
          </a:prstGeom>
          <a:blipFill rotWithShape="1">
            <a:blip r:embed="rId3">
              <a:alphaModFix/>
            </a:blip>
            <a:tile algn="tl" flip="none" tx="0" sx="100000" ty="0" sy="100000"/>
          </a:blip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667" name="Google Shape;2667;p18"/>
          <p:cNvSpPr/>
          <p:nvPr/>
        </p:nvSpPr>
        <p:spPr>
          <a:xfrm flipH="1" rot="10800000">
            <a:off x="1227667" y="1196475"/>
            <a:ext cx="232800" cy="894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668" name="Google Shape;2668;p18"/>
          <p:cNvCxnSpPr/>
          <p:nvPr/>
        </p:nvCxnSpPr>
        <p:spPr>
          <a:xfrm>
            <a:off x="740833" y="1285875"/>
            <a:ext cx="0" cy="2160900"/>
          </a:xfrm>
          <a:prstGeom prst="straightConnector1">
            <a:avLst/>
          </a:prstGeom>
          <a:noFill/>
          <a:ln cap="flat" cmpd="sng" w="76200">
            <a:solidFill>
              <a:schemeClr val="dk1"/>
            </a:solidFill>
            <a:prstDash val="solid"/>
            <a:round/>
            <a:headEnd len="sm" w="sm" type="none"/>
            <a:tailEnd len="sm" w="sm" type="none"/>
          </a:ln>
        </p:spPr>
      </p:cxnSp>
      <p:cxnSp>
        <p:nvCxnSpPr>
          <p:cNvPr id="2669" name="Google Shape;2669;p18"/>
          <p:cNvCxnSpPr/>
          <p:nvPr/>
        </p:nvCxnSpPr>
        <p:spPr>
          <a:xfrm>
            <a:off x="740833" y="1285875"/>
            <a:ext cx="3174900" cy="0"/>
          </a:xfrm>
          <a:prstGeom prst="straightConnector1">
            <a:avLst/>
          </a:prstGeom>
          <a:noFill/>
          <a:ln cap="flat" cmpd="sng" w="76200">
            <a:solidFill>
              <a:schemeClr val="dk1"/>
            </a:solidFill>
            <a:prstDash val="solid"/>
            <a:round/>
            <a:headEnd len="sm" w="sm" type="none"/>
            <a:tailEnd len="sm" w="sm" type="none"/>
          </a:ln>
        </p:spPr>
      </p:cxnSp>
      <p:cxnSp>
        <p:nvCxnSpPr>
          <p:cNvPr id="2670" name="Google Shape;2670;p18"/>
          <p:cNvCxnSpPr/>
          <p:nvPr/>
        </p:nvCxnSpPr>
        <p:spPr>
          <a:xfrm>
            <a:off x="3915833" y="1285875"/>
            <a:ext cx="0" cy="1035900"/>
          </a:xfrm>
          <a:prstGeom prst="straightConnector1">
            <a:avLst/>
          </a:prstGeom>
          <a:noFill/>
          <a:ln cap="flat" cmpd="sng" w="76200">
            <a:solidFill>
              <a:schemeClr val="dk1"/>
            </a:solidFill>
            <a:prstDash val="solid"/>
            <a:round/>
            <a:headEnd len="sm" w="sm" type="none"/>
            <a:tailEnd len="sm" w="sm" type="none"/>
          </a:ln>
        </p:spPr>
      </p:cxnSp>
      <p:cxnSp>
        <p:nvCxnSpPr>
          <p:cNvPr id="2671" name="Google Shape;2671;p18"/>
          <p:cNvCxnSpPr/>
          <p:nvPr/>
        </p:nvCxnSpPr>
        <p:spPr>
          <a:xfrm>
            <a:off x="3915833" y="2321719"/>
            <a:ext cx="211800" cy="249900"/>
          </a:xfrm>
          <a:prstGeom prst="straightConnector1">
            <a:avLst/>
          </a:prstGeom>
          <a:noFill/>
          <a:ln cap="flat" cmpd="sng" w="76200">
            <a:solidFill>
              <a:schemeClr val="dk1"/>
            </a:solidFill>
            <a:prstDash val="solid"/>
            <a:round/>
            <a:headEnd len="sm" w="sm" type="none"/>
            <a:tailEnd len="sm" w="sm" type="none"/>
          </a:ln>
        </p:spPr>
      </p:cxnSp>
      <p:cxnSp>
        <p:nvCxnSpPr>
          <p:cNvPr id="2672" name="Google Shape;2672;p18"/>
          <p:cNvCxnSpPr/>
          <p:nvPr/>
        </p:nvCxnSpPr>
        <p:spPr>
          <a:xfrm>
            <a:off x="4127500" y="2571750"/>
            <a:ext cx="0" cy="446400"/>
          </a:xfrm>
          <a:prstGeom prst="straightConnector1">
            <a:avLst/>
          </a:prstGeom>
          <a:noFill/>
          <a:ln cap="flat" cmpd="sng" w="76200">
            <a:solidFill>
              <a:schemeClr val="dk1"/>
            </a:solidFill>
            <a:prstDash val="solid"/>
            <a:round/>
            <a:headEnd len="sm" w="sm" type="none"/>
            <a:tailEnd len="sm" w="sm" type="none"/>
          </a:ln>
        </p:spPr>
      </p:cxnSp>
      <p:cxnSp>
        <p:nvCxnSpPr>
          <p:cNvPr id="2673" name="Google Shape;2673;p18"/>
          <p:cNvCxnSpPr/>
          <p:nvPr/>
        </p:nvCxnSpPr>
        <p:spPr>
          <a:xfrm flipH="1">
            <a:off x="3915700" y="3018234"/>
            <a:ext cx="211800" cy="214200"/>
          </a:xfrm>
          <a:prstGeom prst="straightConnector1">
            <a:avLst/>
          </a:prstGeom>
          <a:noFill/>
          <a:ln cap="flat" cmpd="sng" w="76200">
            <a:solidFill>
              <a:schemeClr val="dk1"/>
            </a:solidFill>
            <a:prstDash val="solid"/>
            <a:round/>
            <a:headEnd len="sm" w="sm" type="none"/>
            <a:tailEnd len="sm" w="sm" type="none"/>
          </a:ln>
        </p:spPr>
      </p:cxnSp>
      <p:cxnSp>
        <p:nvCxnSpPr>
          <p:cNvPr id="2674" name="Google Shape;2674;p18"/>
          <p:cNvCxnSpPr/>
          <p:nvPr/>
        </p:nvCxnSpPr>
        <p:spPr>
          <a:xfrm>
            <a:off x="3915833" y="3232547"/>
            <a:ext cx="0" cy="214200"/>
          </a:xfrm>
          <a:prstGeom prst="straightConnector1">
            <a:avLst/>
          </a:prstGeom>
          <a:noFill/>
          <a:ln cap="flat" cmpd="sng" w="76200">
            <a:solidFill>
              <a:schemeClr val="dk1"/>
            </a:solidFill>
            <a:prstDash val="solid"/>
            <a:round/>
            <a:headEnd len="sm" w="sm" type="none"/>
            <a:tailEnd len="sm" w="sm" type="none"/>
          </a:ln>
        </p:spPr>
      </p:cxnSp>
      <p:cxnSp>
        <p:nvCxnSpPr>
          <p:cNvPr id="2675" name="Google Shape;2675;p18"/>
          <p:cNvCxnSpPr/>
          <p:nvPr/>
        </p:nvCxnSpPr>
        <p:spPr>
          <a:xfrm>
            <a:off x="740833" y="3446859"/>
            <a:ext cx="3174900" cy="0"/>
          </a:xfrm>
          <a:prstGeom prst="straightConnector1">
            <a:avLst/>
          </a:prstGeom>
          <a:noFill/>
          <a:ln cap="flat" cmpd="sng" w="76200">
            <a:solidFill>
              <a:schemeClr val="dk1"/>
            </a:solidFill>
            <a:prstDash val="solid"/>
            <a:round/>
            <a:headEnd len="sm" w="sm" type="none"/>
            <a:tailEnd len="sm" w="sm" type="none"/>
          </a:ln>
        </p:spPr>
      </p:cxnSp>
      <p:cxnSp>
        <p:nvCxnSpPr>
          <p:cNvPr id="2676" name="Google Shape;2676;p18"/>
          <p:cNvCxnSpPr/>
          <p:nvPr/>
        </p:nvCxnSpPr>
        <p:spPr>
          <a:xfrm>
            <a:off x="2794000" y="1268016"/>
            <a:ext cx="0" cy="1303800"/>
          </a:xfrm>
          <a:prstGeom prst="straightConnector1">
            <a:avLst/>
          </a:prstGeom>
          <a:noFill/>
          <a:ln cap="flat" cmpd="sng" w="76200">
            <a:solidFill>
              <a:schemeClr val="dk1"/>
            </a:solidFill>
            <a:prstDash val="solid"/>
            <a:round/>
            <a:headEnd len="sm" w="sm" type="none"/>
            <a:tailEnd len="sm" w="sm" type="none"/>
          </a:ln>
        </p:spPr>
      </p:cxnSp>
      <p:cxnSp>
        <p:nvCxnSpPr>
          <p:cNvPr id="2677" name="Google Shape;2677;p18"/>
          <p:cNvCxnSpPr/>
          <p:nvPr/>
        </p:nvCxnSpPr>
        <p:spPr>
          <a:xfrm>
            <a:off x="3069167" y="2321719"/>
            <a:ext cx="846600" cy="0"/>
          </a:xfrm>
          <a:prstGeom prst="straightConnector1">
            <a:avLst/>
          </a:prstGeom>
          <a:noFill/>
          <a:ln cap="flat" cmpd="sng" w="76200">
            <a:solidFill>
              <a:schemeClr val="dk1"/>
            </a:solidFill>
            <a:prstDash val="solid"/>
            <a:round/>
            <a:headEnd len="sm" w="sm" type="none"/>
            <a:tailEnd len="sm" w="sm" type="none"/>
          </a:ln>
        </p:spPr>
      </p:cxnSp>
      <p:cxnSp>
        <p:nvCxnSpPr>
          <p:cNvPr id="2678" name="Google Shape;2678;p18"/>
          <p:cNvCxnSpPr/>
          <p:nvPr/>
        </p:nvCxnSpPr>
        <p:spPr>
          <a:xfrm>
            <a:off x="3069167" y="2321719"/>
            <a:ext cx="0" cy="473400"/>
          </a:xfrm>
          <a:prstGeom prst="straightConnector1">
            <a:avLst/>
          </a:prstGeom>
          <a:noFill/>
          <a:ln cap="flat" cmpd="sng" w="76200">
            <a:solidFill>
              <a:schemeClr val="dk1"/>
            </a:solidFill>
            <a:prstDash val="solid"/>
            <a:round/>
            <a:headEnd len="sm" w="sm" type="none"/>
            <a:tailEnd len="sm" w="sm" type="none"/>
          </a:ln>
        </p:spPr>
      </p:cxnSp>
      <p:cxnSp>
        <p:nvCxnSpPr>
          <p:cNvPr id="2679" name="Google Shape;2679;p18"/>
          <p:cNvCxnSpPr/>
          <p:nvPr/>
        </p:nvCxnSpPr>
        <p:spPr>
          <a:xfrm rot="10800000">
            <a:off x="2116667" y="3125259"/>
            <a:ext cx="0" cy="321600"/>
          </a:xfrm>
          <a:prstGeom prst="straightConnector1">
            <a:avLst/>
          </a:prstGeom>
          <a:noFill/>
          <a:ln cap="flat" cmpd="sng" w="76200">
            <a:solidFill>
              <a:schemeClr val="dk1"/>
            </a:solidFill>
            <a:prstDash val="solid"/>
            <a:round/>
            <a:headEnd len="sm" w="sm" type="none"/>
            <a:tailEnd len="sm" w="sm" type="none"/>
          </a:ln>
        </p:spPr>
      </p:cxnSp>
      <p:cxnSp>
        <p:nvCxnSpPr>
          <p:cNvPr id="2680" name="Google Shape;2680;p18"/>
          <p:cNvCxnSpPr/>
          <p:nvPr/>
        </p:nvCxnSpPr>
        <p:spPr>
          <a:xfrm rot="10800000">
            <a:off x="2794000" y="3018159"/>
            <a:ext cx="0" cy="428700"/>
          </a:xfrm>
          <a:prstGeom prst="straightConnector1">
            <a:avLst/>
          </a:prstGeom>
          <a:noFill/>
          <a:ln cap="flat" cmpd="sng" w="76200">
            <a:solidFill>
              <a:schemeClr val="dk1"/>
            </a:solidFill>
            <a:prstDash val="solid"/>
            <a:round/>
            <a:headEnd len="sm" w="sm" type="none"/>
            <a:tailEnd len="sm" w="sm" type="none"/>
          </a:ln>
        </p:spPr>
      </p:cxnSp>
      <p:cxnSp>
        <p:nvCxnSpPr>
          <p:cNvPr id="2681" name="Google Shape;2681;p18"/>
          <p:cNvCxnSpPr/>
          <p:nvPr/>
        </p:nvCxnSpPr>
        <p:spPr>
          <a:xfrm>
            <a:off x="2794000" y="3018234"/>
            <a:ext cx="275100" cy="0"/>
          </a:xfrm>
          <a:prstGeom prst="straightConnector1">
            <a:avLst/>
          </a:prstGeom>
          <a:noFill/>
          <a:ln cap="flat" cmpd="sng" w="76200">
            <a:solidFill>
              <a:schemeClr val="dk1"/>
            </a:solidFill>
            <a:prstDash val="solid"/>
            <a:round/>
            <a:headEnd len="sm" w="sm" type="none"/>
            <a:tailEnd len="sm" w="sm" type="none"/>
          </a:ln>
        </p:spPr>
      </p:cxnSp>
      <p:cxnSp>
        <p:nvCxnSpPr>
          <p:cNvPr id="2682" name="Google Shape;2682;p18"/>
          <p:cNvCxnSpPr/>
          <p:nvPr/>
        </p:nvCxnSpPr>
        <p:spPr>
          <a:xfrm>
            <a:off x="740833" y="1857375"/>
            <a:ext cx="719700" cy="0"/>
          </a:xfrm>
          <a:prstGeom prst="straightConnector1">
            <a:avLst/>
          </a:prstGeom>
          <a:noFill/>
          <a:ln cap="flat" cmpd="sng" w="76200">
            <a:solidFill>
              <a:schemeClr val="dk1"/>
            </a:solidFill>
            <a:prstDash val="solid"/>
            <a:round/>
            <a:headEnd len="sm" w="sm" type="none"/>
            <a:tailEnd len="sm" w="sm" type="none"/>
          </a:ln>
        </p:spPr>
      </p:cxnSp>
      <p:cxnSp>
        <p:nvCxnSpPr>
          <p:cNvPr id="2683" name="Google Shape;2683;p18"/>
          <p:cNvCxnSpPr/>
          <p:nvPr/>
        </p:nvCxnSpPr>
        <p:spPr>
          <a:xfrm>
            <a:off x="740833" y="2366367"/>
            <a:ext cx="719700" cy="0"/>
          </a:xfrm>
          <a:prstGeom prst="straightConnector1">
            <a:avLst/>
          </a:prstGeom>
          <a:noFill/>
          <a:ln cap="flat" cmpd="sng" w="76200">
            <a:solidFill>
              <a:schemeClr val="dk1"/>
            </a:solidFill>
            <a:prstDash val="solid"/>
            <a:round/>
            <a:headEnd len="sm" w="sm" type="none"/>
            <a:tailEnd len="sm" w="sm" type="none"/>
          </a:ln>
        </p:spPr>
      </p:cxnSp>
      <p:cxnSp>
        <p:nvCxnSpPr>
          <p:cNvPr id="2684" name="Google Shape;2684;p18"/>
          <p:cNvCxnSpPr/>
          <p:nvPr/>
        </p:nvCxnSpPr>
        <p:spPr>
          <a:xfrm flipH="1" rot="10800000">
            <a:off x="2116667" y="2125195"/>
            <a:ext cx="677400" cy="9000"/>
          </a:xfrm>
          <a:prstGeom prst="straightConnector1">
            <a:avLst/>
          </a:prstGeom>
          <a:noFill/>
          <a:ln cap="flat" cmpd="sng" w="76200">
            <a:solidFill>
              <a:schemeClr val="dk1"/>
            </a:solidFill>
            <a:prstDash val="solid"/>
            <a:round/>
            <a:headEnd len="sm" w="sm" type="none"/>
            <a:tailEnd len="sm" w="sm" type="none"/>
          </a:ln>
        </p:spPr>
      </p:cxnSp>
      <p:cxnSp>
        <p:nvCxnSpPr>
          <p:cNvPr id="2685" name="Google Shape;2685;p18"/>
          <p:cNvCxnSpPr/>
          <p:nvPr/>
        </p:nvCxnSpPr>
        <p:spPr>
          <a:xfrm>
            <a:off x="2116667" y="2125266"/>
            <a:ext cx="0" cy="785700"/>
          </a:xfrm>
          <a:prstGeom prst="straightConnector1">
            <a:avLst/>
          </a:prstGeom>
          <a:noFill/>
          <a:ln cap="flat" cmpd="sng" w="76200">
            <a:solidFill>
              <a:schemeClr val="dk1"/>
            </a:solidFill>
            <a:prstDash val="solid"/>
            <a:round/>
            <a:headEnd len="sm" w="sm" type="none"/>
            <a:tailEnd len="sm" w="sm" type="none"/>
          </a:ln>
        </p:spPr>
      </p:cxnSp>
      <p:cxnSp>
        <p:nvCxnSpPr>
          <p:cNvPr id="2686" name="Google Shape;2686;p18"/>
          <p:cNvCxnSpPr/>
          <p:nvPr/>
        </p:nvCxnSpPr>
        <p:spPr>
          <a:xfrm>
            <a:off x="1756833" y="2366367"/>
            <a:ext cx="359700" cy="0"/>
          </a:xfrm>
          <a:prstGeom prst="straightConnector1">
            <a:avLst/>
          </a:prstGeom>
          <a:noFill/>
          <a:ln cap="flat" cmpd="sng" w="76200">
            <a:solidFill>
              <a:schemeClr val="dk1"/>
            </a:solidFill>
            <a:prstDash val="solid"/>
            <a:round/>
            <a:headEnd len="sm" w="sm" type="none"/>
            <a:tailEnd len="sm" w="sm" type="none"/>
          </a:ln>
        </p:spPr>
      </p:cxnSp>
      <p:cxnSp>
        <p:nvCxnSpPr>
          <p:cNvPr id="2687" name="Google Shape;2687;p18"/>
          <p:cNvCxnSpPr/>
          <p:nvPr/>
        </p:nvCxnSpPr>
        <p:spPr>
          <a:xfrm rot="10800000">
            <a:off x="1460500" y="2143167"/>
            <a:ext cx="0" cy="223200"/>
          </a:xfrm>
          <a:prstGeom prst="straightConnector1">
            <a:avLst/>
          </a:prstGeom>
          <a:noFill/>
          <a:ln cap="flat" cmpd="sng" w="76200">
            <a:solidFill>
              <a:schemeClr val="dk1"/>
            </a:solidFill>
            <a:prstDash val="solid"/>
            <a:round/>
            <a:headEnd len="sm" w="sm" type="none"/>
            <a:tailEnd len="sm" w="sm" type="none"/>
          </a:ln>
        </p:spPr>
      </p:cxnSp>
      <p:cxnSp>
        <p:nvCxnSpPr>
          <p:cNvPr id="2688" name="Google Shape;2688;p18"/>
          <p:cNvCxnSpPr/>
          <p:nvPr/>
        </p:nvCxnSpPr>
        <p:spPr>
          <a:xfrm>
            <a:off x="1460500" y="1857375"/>
            <a:ext cx="0" cy="125100"/>
          </a:xfrm>
          <a:prstGeom prst="straightConnector1">
            <a:avLst/>
          </a:prstGeom>
          <a:noFill/>
          <a:ln cap="flat" cmpd="sng" w="76200">
            <a:solidFill>
              <a:schemeClr val="dk1"/>
            </a:solidFill>
            <a:prstDash val="solid"/>
            <a:round/>
            <a:headEnd len="sm" w="sm" type="none"/>
            <a:tailEnd len="sm" w="sm" type="none"/>
          </a:ln>
        </p:spPr>
      </p:cxnSp>
      <p:sp>
        <p:nvSpPr>
          <p:cNvPr id="2689" name="Google Shape;2689;p18"/>
          <p:cNvSpPr/>
          <p:nvPr/>
        </p:nvSpPr>
        <p:spPr>
          <a:xfrm>
            <a:off x="910167" y="3446859"/>
            <a:ext cx="2857500" cy="500100"/>
          </a:xfrm>
          <a:prstGeom prst="rect">
            <a:avLst/>
          </a:prstGeom>
          <a:blipFill rotWithShape="1">
            <a:blip r:embed="rId3">
              <a:alphaModFix/>
            </a:blip>
            <a:tile algn="tl" flip="none" tx="0" sx="100000" ty="0" sy="100000"/>
          </a:blip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690" name="Google Shape;2690;p18"/>
          <p:cNvCxnSpPr/>
          <p:nvPr/>
        </p:nvCxnSpPr>
        <p:spPr>
          <a:xfrm>
            <a:off x="4995333" y="1294805"/>
            <a:ext cx="0" cy="2160900"/>
          </a:xfrm>
          <a:prstGeom prst="straightConnector1">
            <a:avLst/>
          </a:prstGeom>
          <a:noFill/>
          <a:ln cap="flat" cmpd="sng" w="76200">
            <a:solidFill>
              <a:schemeClr val="dk1"/>
            </a:solidFill>
            <a:prstDash val="solid"/>
            <a:round/>
            <a:headEnd len="sm" w="sm" type="none"/>
            <a:tailEnd len="sm" w="sm" type="none"/>
          </a:ln>
        </p:spPr>
      </p:cxnSp>
      <p:cxnSp>
        <p:nvCxnSpPr>
          <p:cNvPr id="2691" name="Google Shape;2691;p18"/>
          <p:cNvCxnSpPr/>
          <p:nvPr/>
        </p:nvCxnSpPr>
        <p:spPr>
          <a:xfrm>
            <a:off x="4995333" y="1294805"/>
            <a:ext cx="3174900" cy="0"/>
          </a:xfrm>
          <a:prstGeom prst="straightConnector1">
            <a:avLst/>
          </a:prstGeom>
          <a:noFill/>
          <a:ln cap="flat" cmpd="sng" w="76200">
            <a:solidFill>
              <a:schemeClr val="dk1"/>
            </a:solidFill>
            <a:prstDash val="solid"/>
            <a:round/>
            <a:headEnd len="sm" w="sm" type="none"/>
            <a:tailEnd len="sm" w="sm" type="none"/>
          </a:ln>
        </p:spPr>
      </p:cxnSp>
      <p:cxnSp>
        <p:nvCxnSpPr>
          <p:cNvPr id="2692" name="Google Shape;2692;p18"/>
          <p:cNvCxnSpPr/>
          <p:nvPr/>
        </p:nvCxnSpPr>
        <p:spPr>
          <a:xfrm>
            <a:off x="8170333" y="1285875"/>
            <a:ext cx="0" cy="2169900"/>
          </a:xfrm>
          <a:prstGeom prst="straightConnector1">
            <a:avLst/>
          </a:prstGeom>
          <a:noFill/>
          <a:ln cap="flat" cmpd="sng" w="76200">
            <a:solidFill>
              <a:schemeClr val="dk1"/>
            </a:solidFill>
            <a:prstDash val="solid"/>
            <a:round/>
            <a:headEnd len="sm" w="sm" type="none"/>
            <a:tailEnd len="sm" w="sm" type="none"/>
          </a:ln>
        </p:spPr>
      </p:cxnSp>
      <p:cxnSp>
        <p:nvCxnSpPr>
          <p:cNvPr id="2693" name="Google Shape;2693;p18"/>
          <p:cNvCxnSpPr/>
          <p:nvPr/>
        </p:nvCxnSpPr>
        <p:spPr>
          <a:xfrm>
            <a:off x="4995333" y="3455789"/>
            <a:ext cx="3174900" cy="0"/>
          </a:xfrm>
          <a:prstGeom prst="straightConnector1">
            <a:avLst/>
          </a:prstGeom>
          <a:noFill/>
          <a:ln cap="flat" cmpd="sng" w="76200">
            <a:solidFill>
              <a:schemeClr val="dk1"/>
            </a:solidFill>
            <a:prstDash val="solid"/>
            <a:round/>
            <a:headEnd len="sm" w="sm" type="none"/>
            <a:tailEnd len="sm" w="sm" type="none"/>
          </a:ln>
        </p:spPr>
      </p:cxnSp>
      <p:cxnSp>
        <p:nvCxnSpPr>
          <p:cNvPr id="2694" name="Google Shape;2694;p18"/>
          <p:cNvCxnSpPr/>
          <p:nvPr/>
        </p:nvCxnSpPr>
        <p:spPr>
          <a:xfrm>
            <a:off x="7048500" y="2062758"/>
            <a:ext cx="0" cy="598200"/>
          </a:xfrm>
          <a:prstGeom prst="straightConnector1">
            <a:avLst/>
          </a:prstGeom>
          <a:noFill/>
          <a:ln cap="flat" cmpd="sng" w="76200">
            <a:solidFill>
              <a:schemeClr val="dk1"/>
            </a:solidFill>
            <a:prstDash val="solid"/>
            <a:round/>
            <a:headEnd len="sm" w="sm" type="none"/>
            <a:tailEnd len="sm" w="sm" type="none"/>
          </a:ln>
        </p:spPr>
      </p:cxnSp>
      <p:cxnSp>
        <p:nvCxnSpPr>
          <p:cNvPr id="2695" name="Google Shape;2695;p18"/>
          <p:cNvCxnSpPr/>
          <p:nvPr/>
        </p:nvCxnSpPr>
        <p:spPr>
          <a:xfrm rot="10800000">
            <a:off x="7048500" y="2794889"/>
            <a:ext cx="0" cy="660900"/>
          </a:xfrm>
          <a:prstGeom prst="straightConnector1">
            <a:avLst/>
          </a:prstGeom>
          <a:noFill/>
          <a:ln cap="flat" cmpd="sng" w="76200">
            <a:solidFill>
              <a:schemeClr val="dk1"/>
            </a:solidFill>
            <a:prstDash val="solid"/>
            <a:round/>
            <a:headEnd len="sm" w="sm" type="none"/>
            <a:tailEnd len="sm" w="sm" type="none"/>
          </a:ln>
        </p:spPr>
      </p:cxnSp>
      <p:cxnSp>
        <p:nvCxnSpPr>
          <p:cNvPr id="2696" name="Google Shape;2696;p18"/>
          <p:cNvCxnSpPr/>
          <p:nvPr/>
        </p:nvCxnSpPr>
        <p:spPr>
          <a:xfrm>
            <a:off x="4995333" y="2146204"/>
            <a:ext cx="1248900" cy="0"/>
          </a:xfrm>
          <a:prstGeom prst="straightConnector1">
            <a:avLst/>
          </a:prstGeom>
          <a:noFill/>
          <a:ln cap="flat" cmpd="sng" w="76200">
            <a:solidFill>
              <a:schemeClr val="dk1"/>
            </a:solidFill>
            <a:prstDash val="solid"/>
            <a:round/>
            <a:headEnd len="sm" w="sm" type="none"/>
            <a:tailEnd len="sm" w="sm" type="none"/>
          </a:ln>
        </p:spPr>
      </p:cxnSp>
      <p:cxnSp>
        <p:nvCxnSpPr>
          <p:cNvPr id="2697" name="Google Shape;2697;p18"/>
          <p:cNvCxnSpPr/>
          <p:nvPr/>
        </p:nvCxnSpPr>
        <p:spPr>
          <a:xfrm>
            <a:off x="6265333" y="2143125"/>
            <a:ext cx="338700" cy="0"/>
          </a:xfrm>
          <a:prstGeom prst="straightConnector1">
            <a:avLst/>
          </a:prstGeom>
          <a:noFill/>
          <a:ln cap="flat" cmpd="sng" w="76200">
            <a:solidFill>
              <a:schemeClr val="dk1"/>
            </a:solidFill>
            <a:prstDash val="solid"/>
            <a:round/>
            <a:headEnd len="sm" w="sm" type="none"/>
            <a:tailEnd len="sm" w="sm" type="none"/>
          </a:ln>
        </p:spPr>
      </p:cxnSp>
      <p:cxnSp>
        <p:nvCxnSpPr>
          <p:cNvPr id="2698" name="Google Shape;2698;p18"/>
          <p:cNvCxnSpPr/>
          <p:nvPr/>
        </p:nvCxnSpPr>
        <p:spPr>
          <a:xfrm>
            <a:off x="6244167" y="2134195"/>
            <a:ext cx="0" cy="1098300"/>
          </a:xfrm>
          <a:prstGeom prst="straightConnector1">
            <a:avLst/>
          </a:prstGeom>
          <a:noFill/>
          <a:ln cap="flat" cmpd="sng" w="76200">
            <a:solidFill>
              <a:schemeClr val="dk1"/>
            </a:solidFill>
            <a:prstDash val="solid"/>
            <a:round/>
            <a:headEnd len="sm" w="sm" type="none"/>
            <a:tailEnd len="sm" w="sm" type="none"/>
          </a:ln>
        </p:spPr>
      </p:cxnSp>
      <p:cxnSp>
        <p:nvCxnSpPr>
          <p:cNvPr id="2699" name="Google Shape;2699;p18"/>
          <p:cNvCxnSpPr/>
          <p:nvPr/>
        </p:nvCxnSpPr>
        <p:spPr>
          <a:xfrm>
            <a:off x="6582833" y="2143125"/>
            <a:ext cx="0" cy="768000"/>
          </a:xfrm>
          <a:prstGeom prst="straightConnector1">
            <a:avLst/>
          </a:prstGeom>
          <a:noFill/>
          <a:ln cap="flat" cmpd="sng" w="76200">
            <a:solidFill>
              <a:schemeClr val="dk1"/>
            </a:solidFill>
            <a:prstDash val="solid"/>
            <a:round/>
            <a:headEnd len="sm" w="sm" type="none"/>
            <a:tailEnd len="sm" w="sm" type="none"/>
          </a:ln>
        </p:spPr>
      </p:cxnSp>
      <p:cxnSp>
        <p:nvCxnSpPr>
          <p:cNvPr id="2700" name="Google Shape;2700;p18"/>
          <p:cNvCxnSpPr/>
          <p:nvPr/>
        </p:nvCxnSpPr>
        <p:spPr>
          <a:xfrm>
            <a:off x="6265333" y="3232547"/>
            <a:ext cx="338700" cy="0"/>
          </a:xfrm>
          <a:prstGeom prst="straightConnector1">
            <a:avLst/>
          </a:prstGeom>
          <a:noFill/>
          <a:ln cap="flat" cmpd="sng" w="76200">
            <a:solidFill>
              <a:schemeClr val="dk1"/>
            </a:solidFill>
            <a:prstDash val="solid"/>
            <a:round/>
            <a:headEnd len="sm" w="sm" type="none"/>
            <a:tailEnd len="sm" w="sm" type="none"/>
          </a:ln>
        </p:spPr>
      </p:cxnSp>
      <p:sp>
        <p:nvSpPr>
          <p:cNvPr id="2701" name="Google Shape;2701;p18"/>
          <p:cNvSpPr/>
          <p:nvPr/>
        </p:nvSpPr>
        <p:spPr>
          <a:xfrm rot="-5400000">
            <a:off x="6150300" y="2448182"/>
            <a:ext cx="500100" cy="2277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2702" name="Google Shape;2702;p18"/>
          <p:cNvCxnSpPr/>
          <p:nvPr/>
        </p:nvCxnSpPr>
        <p:spPr>
          <a:xfrm>
            <a:off x="7048500" y="2129730"/>
            <a:ext cx="1121700" cy="4500"/>
          </a:xfrm>
          <a:prstGeom prst="straightConnector1">
            <a:avLst/>
          </a:prstGeom>
          <a:noFill/>
          <a:ln cap="flat" cmpd="sng" w="76200">
            <a:solidFill>
              <a:schemeClr val="dk1"/>
            </a:solidFill>
            <a:prstDash val="solid"/>
            <a:round/>
            <a:headEnd len="sm" w="sm" type="none"/>
            <a:tailEnd len="sm" w="sm" type="none"/>
          </a:ln>
        </p:spPr>
      </p:cxnSp>
      <p:cxnSp>
        <p:nvCxnSpPr>
          <p:cNvPr id="2703" name="Google Shape;2703;p18"/>
          <p:cNvCxnSpPr/>
          <p:nvPr/>
        </p:nvCxnSpPr>
        <p:spPr>
          <a:xfrm>
            <a:off x="5842000" y="1276945"/>
            <a:ext cx="0" cy="642900"/>
          </a:xfrm>
          <a:prstGeom prst="straightConnector1">
            <a:avLst/>
          </a:prstGeom>
          <a:noFill/>
          <a:ln cap="flat" cmpd="sng" w="76200">
            <a:solidFill>
              <a:schemeClr val="dk1"/>
            </a:solidFill>
            <a:prstDash val="solid"/>
            <a:round/>
            <a:headEnd len="sm" w="sm" type="none"/>
            <a:tailEnd len="sm" w="sm" type="none"/>
          </a:ln>
        </p:spPr>
      </p:cxnSp>
      <p:cxnSp>
        <p:nvCxnSpPr>
          <p:cNvPr id="2704" name="Google Shape;2704;p18"/>
          <p:cNvCxnSpPr/>
          <p:nvPr/>
        </p:nvCxnSpPr>
        <p:spPr>
          <a:xfrm>
            <a:off x="7048500" y="1294805"/>
            <a:ext cx="0" cy="625200"/>
          </a:xfrm>
          <a:prstGeom prst="straightConnector1">
            <a:avLst/>
          </a:prstGeom>
          <a:noFill/>
          <a:ln cap="flat" cmpd="sng" w="76200">
            <a:solidFill>
              <a:schemeClr val="dk1"/>
            </a:solidFill>
            <a:prstDash val="solid"/>
            <a:round/>
            <a:headEnd len="sm" w="sm" type="none"/>
            <a:tailEnd len="sm" w="sm" type="none"/>
          </a:ln>
        </p:spPr>
      </p:cxnSp>
      <p:cxnSp>
        <p:nvCxnSpPr>
          <p:cNvPr id="2705" name="Google Shape;2705;p18"/>
          <p:cNvCxnSpPr/>
          <p:nvPr/>
        </p:nvCxnSpPr>
        <p:spPr>
          <a:xfrm>
            <a:off x="5842000" y="1919883"/>
            <a:ext cx="444600" cy="0"/>
          </a:xfrm>
          <a:prstGeom prst="straightConnector1">
            <a:avLst/>
          </a:prstGeom>
          <a:noFill/>
          <a:ln cap="flat" cmpd="sng" w="76200">
            <a:solidFill>
              <a:schemeClr val="dk1"/>
            </a:solidFill>
            <a:prstDash val="solid"/>
            <a:round/>
            <a:headEnd len="sm" w="sm" type="none"/>
            <a:tailEnd len="sm" w="sm" type="none"/>
          </a:ln>
        </p:spPr>
      </p:cxnSp>
      <p:cxnSp>
        <p:nvCxnSpPr>
          <p:cNvPr id="2706" name="Google Shape;2706;p18"/>
          <p:cNvCxnSpPr/>
          <p:nvPr/>
        </p:nvCxnSpPr>
        <p:spPr>
          <a:xfrm>
            <a:off x="6604000" y="1919883"/>
            <a:ext cx="444600" cy="0"/>
          </a:xfrm>
          <a:prstGeom prst="straightConnector1">
            <a:avLst/>
          </a:prstGeom>
          <a:noFill/>
          <a:ln cap="flat" cmpd="sng" w="76200">
            <a:solidFill>
              <a:schemeClr val="dk1"/>
            </a:solidFill>
            <a:prstDash val="solid"/>
            <a:round/>
            <a:headEnd len="sm" w="sm" type="none"/>
            <a:tailEnd len="sm" w="sm" type="none"/>
          </a:ln>
        </p:spPr>
      </p:cxnSp>
      <p:sp>
        <p:nvSpPr>
          <p:cNvPr id="2707" name="Google Shape;2707;p18"/>
          <p:cNvSpPr txBox="1"/>
          <p:nvPr/>
        </p:nvSpPr>
        <p:spPr>
          <a:xfrm>
            <a:off x="1460500" y="3625453"/>
            <a:ext cx="1778100" cy="245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Front Porch</a:t>
            </a:r>
            <a:endParaRPr/>
          </a:p>
        </p:txBody>
      </p:sp>
      <p:sp>
        <p:nvSpPr>
          <p:cNvPr id="2708" name="Google Shape;2708;p18"/>
          <p:cNvSpPr/>
          <p:nvPr/>
        </p:nvSpPr>
        <p:spPr>
          <a:xfrm>
            <a:off x="2328333" y="3348633"/>
            <a:ext cx="317400" cy="1161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709" name="Google Shape;2709;p18"/>
          <p:cNvSpPr txBox="1"/>
          <p:nvPr/>
        </p:nvSpPr>
        <p:spPr>
          <a:xfrm>
            <a:off x="3238500" y="2571750"/>
            <a:ext cx="783300" cy="6060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RA Room</a:t>
            </a:r>
            <a:endParaRPr/>
          </a:p>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#1</a:t>
            </a:r>
            <a:endParaRPr/>
          </a:p>
        </p:txBody>
      </p:sp>
      <p:sp>
        <p:nvSpPr>
          <p:cNvPr id="2710" name="Google Shape;2710;p18"/>
          <p:cNvSpPr/>
          <p:nvPr/>
        </p:nvSpPr>
        <p:spPr>
          <a:xfrm rot="-5400000">
            <a:off x="2123342" y="2421595"/>
            <a:ext cx="500100" cy="227700"/>
          </a:xfrm>
          <a:prstGeom prst="stripedRightArrow">
            <a:avLst>
              <a:gd fmla="val 50000" name="adj1"/>
              <a:gd fmla="val 50000" name="adj2"/>
            </a:avLst>
          </a:prstGeom>
          <a:solidFill>
            <a:srgbClr val="BFBFBF"/>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711" name="Google Shape;2711;p18"/>
          <p:cNvSpPr txBox="1"/>
          <p:nvPr/>
        </p:nvSpPr>
        <p:spPr>
          <a:xfrm>
            <a:off x="1068917" y="2819688"/>
            <a:ext cx="783300" cy="216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Lounge</a:t>
            </a:r>
            <a:endParaRPr/>
          </a:p>
        </p:txBody>
      </p:sp>
      <p:sp>
        <p:nvSpPr>
          <p:cNvPr id="2712" name="Google Shape;2712;p18"/>
          <p:cNvSpPr txBox="1"/>
          <p:nvPr/>
        </p:nvSpPr>
        <p:spPr>
          <a:xfrm>
            <a:off x="698500" y="2016016"/>
            <a:ext cx="783300" cy="216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Bath</a:t>
            </a:r>
            <a:endParaRPr/>
          </a:p>
        </p:txBody>
      </p:sp>
      <p:sp>
        <p:nvSpPr>
          <p:cNvPr id="2713" name="Google Shape;2713;p18"/>
          <p:cNvSpPr txBox="1"/>
          <p:nvPr/>
        </p:nvSpPr>
        <p:spPr>
          <a:xfrm>
            <a:off x="773678" y="1392627"/>
            <a:ext cx="783300" cy="216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Laundry</a:t>
            </a:r>
            <a:endParaRPr/>
          </a:p>
        </p:txBody>
      </p:sp>
      <p:sp>
        <p:nvSpPr>
          <p:cNvPr id="2714" name="Google Shape;2714;p18"/>
          <p:cNvSpPr txBox="1"/>
          <p:nvPr/>
        </p:nvSpPr>
        <p:spPr>
          <a:xfrm>
            <a:off x="1800991" y="1508713"/>
            <a:ext cx="783300" cy="216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Kitchen</a:t>
            </a:r>
            <a:endParaRPr/>
          </a:p>
        </p:txBody>
      </p:sp>
      <p:sp>
        <p:nvSpPr>
          <p:cNvPr id="2715" name="Google Shape;2715;p18"/>
          <p:cNvSpPr txBox="1"/>
          <p:nvPr/>
        </p:nvSpPr>
        <p:spPr>
          <a:xfrm>
            <a:off x="2889250" y="1562599"/>
            <a:ext cx="783300" cy="411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50"/>
              <a:buFont typeface="Calibri"/>
              <a:buNone/>
            </a:pPr>
            <a:r>
              <a:rPr b="1" i="0" lang="en" sz="1400" u="none" cap="none" strike="noStrike">
                <a:solidFill>
                  <a:srgbClr val="C00000"/>
                </a:solidFill>
                <a:latin typeface="Calibri"/>
                <a:ea typeface="Calibri"/>
                <a:cs typeface="Calibri"/>
                <a:sym typeface="Calibri"/>
              </a:rPr>
              <a:t>Room #2</a:t>
            </a:r>
            <a:endParaRPr/>
          </a:p>
          <a:p>
            <a:pPr indent="0" lvl="0" marL="0" marR="0" rtl="0" algn="ctr">
              <a:lnSpc>
                <a:spcPct val="100000"/>
              </a:lnSpc>
              <a:spcBef>
                <a:spcPts val="0"/>
              </a:spcBef>
              <a:spcAft>
                <a:spcPts val="0"/>
              </a:spcAft>
              <a:buClr>
                <a:srgbClr val="C00000"/>
              </a:buClr>
              <a:buSzPts val="350"/>
              <a:buFont typeface="Calibri"/>
              <a:buNone/>
            </a:pPr>
            <a:r>
              <a:rPr b="1" i="0" lang="en" sz="1400" u="none" cap="none" strike="noStrike">
                <a:solidFill>
                  <a:srgbClr val="C00000"/>
                </a:solidFill>
                <a:latin typeface="Calibri"/>
                <a:ea typeface="Calibri"/>
                <a:cs typeface="Calibri"/>
                <a:sym typeface="Calibri"/>
              </a:rPr>
              <a:t>Double</a:t>
            </a:r>
            <a:endParaRPr/>
          </a:p>
        </p:txBody>
      </p:sp>
      <p:sp>
        <p:nvSpPr>
          <p:cNvPr id="2716" name="Google Shape;2716;p18"/>
          <p:cNvSpPr txBox="1"/>
          <p:nvPr/>
        </p:nvSpPr>
        <p:spPr>
          <a:xfrm>
            <a:off x="5228167" y="2589407"/>
            <a:ext cx="783300" cy="6060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Room #6</a:t>
            </a:r>
            <a:endParaRPr/>
          </a:p>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Double</a:t>
            </a:r>
            <a:endParaRPr/>
          </a:p>
        </p:txBody>
      </p:sp>
      <p:sp>
        <p:nvSpPr>
          <p:cNvPr id="2717" name="Google Shape;2717;p18"/>
          <p:cNvSpPr txBox="1"/>
          <p:nvPr/>
        </p:nvSpPr>
        <p:spPr>
          <a:xfrm>
            <a:off x="7217833" y="2614103"/>
            <a:ext cx="783300" cy="6060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Room #3</a:t>
            </a:r>
            <a:endParaRPr/>
          </a:p>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Double</a:t>
            </a:r>
            <a:endParaRPr/>
          </a:p>
        </p:txBody>
      </p:sp>
      <p:sp>
        <p:nvSpPr>
          <p:cNvPr id="2718" name="Google Shape;2718;p18"/>
          <p:cNvSpPr txBox="1"/>
          <p:nvPr/>
        </p:nvSpPr>
        <p:spPr>
          <a:xfrm>
            <a:off x="5006282" y="1446205"/>
            <a:ext cx="783300" cy="6060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Room #5</a:t>
            </a:r>
            <a:endParaRPr/>
          </a:p>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Single</a:t>
            </a:r>
            <a:endParaRPr/>
          </a:p>
        </p:txBody>
      </p:sp>
      <p:sp>
        <p:nvSpPr>
          <p:cNvPr id="2719" name="Google Shape;2719;p18"/>
          <p:cNvSpPr txBox="1"/>
          <p:nvPr/>
        </p:nvSpPr>
        <p:spPr>
          <a:xfrm>
            <a:off x="7217833" y="1446205"/>
            <a:ext cx="783300" cy="6060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Room #4</a:t>
            </a:r>
            <a:endParaRPr/>
          </a:p>
          <a:p>
            <a:pPr indent="0" lvl="0" marL="0" marR="0" rtl="0" algn="ctr">
              <a:lnSpc>
                <a:spcPct val="100000"/>
              </a:lnSpc>
              <a:spcBef>
                <a:spcPts val="0"/>
              </a:spcBef>
              <a:spcAft>
                <a:spcPts val="0"/>
              </a:spcAft>
              <a:buClr>
                <a:srgbClr val="C00000"/>
              </a:buClr>
              <a:buSzPts val="350"/>
              <a:buFont typeface="PT Sans"/>
              <a:buNone/>
            </a:pPr>
            <a:r>
              <a:rPr b="1" i="0" lang="en" sz="1400" u="none" cap="none" strike="noStrike">
                <a:solidFill>
                  <a:srgbClr val="C00000"/>
                </a:solidFill>
                <a:latin typeface="PT Sans"/>
                <a:ea typeface="PT Sans"/>
                <a:cs typeface="PT Sans"/>
                <a:sym typeface="PT Sans"/>
              </a:rPr>
              <a:t>Single</a:t>
            </a:r>
            <a:endParaRPr/>
          </a:p>
        </p:txBody>
      </p:sp>
      <p:sp>
        <p:nvSpPr>
          <p:cNvPr id="2720" name="Google Shape;2720;p18"/>
          <p:cNvSpPr txBox="1"/>
          <p:nvPr/>
        </p:nvSpPr>
        <p:spPr>
          <a:xfrm>
            <a:off x="6064250" y="1490211"/>
            <a:ext cx="783300" cy="216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350"/>
              <a:buFont typeface="PT Sans"/>
              <a:buNone/>
            </a:pPr>
            <a:r>
              <a:rPr b="0" i="0" lang="en" sz="1400" u="none" cap="none" strike="noStrike">
                <a:solidFill>
                  <a:schemeClr val="dk1"/>
                </a:solidFill>
                <a:latin typeface="PT Sans"/>
                <a:ea typeface="PT Sans"/>
                <a:cs typeface="PT Sans"/>
                <a:sym typeface="PT Sans"/>
              </a:rPr>
              <a:t>Bath</a:t>
            </a:r>
            <a:endParaRPr/>
          </a:p>
        </p:txBody>
      </p:sp>
      <p:sp>
        <p:nvSpPr>
          <p:cNvPr id="2721" name="Google Shape;2721;p18"/>
          <p:cNvSpPr txBox="1"/>
          <p:nvPr/>
        </p:nvSpPr>
        <p:spPr>
          <a:xfrm>
            <a:off x="910167" y="892969"/>
            <a:ext cx="846600" cy="194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325"/>
              <a:buFont typeface="Calibri"/>
              <a:buNone/>
            </a:pPr>
            <a:r>
              <a:rPr b="0" i="0" lang="en" sz="1300" u="none" cap="none" strike="noStrike">
                <a:solidFill>
                  <a:schemeClr val="dk1"/>
                </a:solidFill>
                <a:latin typeface="Calibri"/>
                <a:ea typeface="Calibri"/>
                <a:cs typeface="Calibri"/>
                <a:sym typeface="Calibri"/>
              </a:rPr>
              <a:t>Back </a:t>
            </a:r>
            <a:r>
              <a:rPr b="0" i="0" lang="en" sz="1300" u="none" cap="none" strike="noStrike">
                <a:solidFill>
                  <a:schemeClr val="dk1"/>
                </a:solidFill>
                <a:latin typeface="PT Sans"/>
                <a:ea typeface="PT Sans"/>
                <a:cs typeface="PT Sans"/>
                <a:sym typeface="PT Sans"/>
              </a:rPr>
              <a:t>Porch</a:t>
            </a:r>
            <a:endParaRPr/>
          </a:p>
        </p:txBody>
      </p:sp>
      <p:cxnSp>
        <p:nvCxnSpPr>
          <p:cNvPr id="2722" name="Google Shape;2722;p18"/>
          <p:cNvCxnSpPr/>
          <p:nvPr/>
        </p:nvCxnSpPr>
        <p:spPr>
          <a:xfrm>
            <a:off x="0" y="4697016"/>
            <a:ext cx="9080400" cy="18000"/>
          </a:xfrm>
          <a:prstGeom prst="straightConnector1">
            <a:avLst/>
          </a:prstGeom>
          <a:noFill/>
          <a:ln cap="flat" cmpd="sng" w="9525">
            <a:solidFill>
              <a:srgbClr val="4A7DBA"/>
            </a:solidFill>
            <a:prstDash val="solid"/>
            <a:round/>
            <a:headEnd len="sm" w="sm" type="none"/>
            <a:tailEnd len="sm" w="sm" type="none"/>
          </a:ln>
        </p:spPr>
      </p:cxnSp>
      <p:sp>
        <p:nvSpPr>
          <p:cNvPr id="2723" name="Google Shape;2723;p18"/>
          <p:cNvSpPr txBox="1"/>
          <p:nvPr/>
        </p:nvSpPr>
        <p:spPr>
          <a:xfrm>
            <a:off x="5994911" y="4107656"/>
            <a:ext cx="1608600" cy="245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Second Floor</a:t>
            </a:r>
            <a:endParaRPr/>
          </a:p>
        </p:txBody>
      </p:sp>
      <p:sp>
        <p:nvSpPr>
          <p:cNvPr id="2724" name="Google Shape;2724;p18"/>
          <p:cNvSpPr txBox="1"/>
          <p:nvPr/>
        </p:nvSpPr>
        <p:spPr>
          <a:xfrm>
            <a:off x="4556869" y="116141"/>
            <a:ext cx="4421400" cy="5193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Schussler House</a:t>
            </a:r>
            <a:endParaRPr b="1" i="0" sz="3600" u="none" cap="none" strike="noStrike">
              <a:solidFill>
                <a:srgbClr val="C00000"/>
              </a:solidFill>
              <a:latin typeface="PT Sans"/>
              <a:ea typeface="PT Sans"/>
              <a:cs typeface="PT Sans"/>
              <a:sym typeface="PT Sans"/>
            </a:endParaRPr>
          </a:p>
        </p:txBody>
      </p:sp>
      <p:pic>
        <p:nvPicPr>
          <p:cNvPr id="2725" name="Google Shape;2725;p18"/>
          <p:cNvPicPr preferRelativeResize="0"/>
          <p:nvPr/>
        </p:nvPicPr>
        <p:blipFill rotWithShape="1">
          <a:blip r:embed="rId4">
            <a:alphaModFix/>
          </a:blip>
          <a:srcRect b="0" l="0" r="0" t="0"/>
          <a:stretch/>
        </p:blipFill>
        <p:spPr>
          <a:xfrm>
            <a:off x="146174" y="210832"/>
            <a:ext cx="1419900" cy="330000"/>
          </a:xfrm>
          <a:prstGeom prst="rect">
            <a:avLst/>
          </a:prstGeom>
          <a:noFill/>
          <a:ln>
            <a:noFill/>
          </a:ln>
        </p:spPr>
      </p:pic>
      <p:sp>
        <p:nvSpPr>
          <p:cNvPr id="2726" name="Google Shape;2726;p18"/>
          <p:cNvSpPr txBox="1"/>
          <p:nvPr/>
        </p:nvSpPr>
        <p:spPr>
          <a:xfrm>
            <a:off x="2799292" y="4833193"/>
            <a:ext cx="3720000" cy="245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400"/>
              <a:buFont typeface="PT Sans"/>
              <a:buNone/>
            </a:pPr>
            <a:r>
              <a:rPr b="0" i="0" lang="en" sz="1600" u="none" cap="none" strike="noStrike">
                <a:solidFill>
                  <a:schemeClr val="dk1"/>
                </a:solidFill>
                <a:latin typeface="PT Sans"/>
                <a:ea typeface="PT Sans"/>
                <a:cs typeface="PT Sans"/>
                <a:sym typeface="PT Sans"/>
              </a:rPr>
              <a:t>Schussler Rd</a:t>
            </a:r>
            <a:endParaRPr/>
          </a:p>
        </p:txBody>
      </p:sp>
      <p:sp>
        <p:nvSpPr>
          <p:cNvPr id="2727" name="Google Shape;2727;p18"/>
          <p:cNvSpPr txBox="1"/>
          <p:nvPr/>
        </p:nvSpPr>
        <p:spPr>
          <a:xfrm>
            <a:off x="1465792" y="4136678"/>
            <a:ext cx="1608600" cy="245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First Floor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
          <p:cNvSpPr/>
          <p:nvPr/>
        </p:nvSpPr>
        <p:spPr>
          <a:xfrm>
            <a:off x="4441493" y="2940940"/>
            <a:ext cx="4572000" cy="120032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Messenger Hall</a:t>
            </a:r>
            <a:endParaRPr b="1" i="0" sz="3600" u="none" cap="none" strike="noStrike">
              <a:solidFill>
                <a:srgbClr val="C00000"/>
              </a:solidFill>
              <a:latin typeface="PT Sans"/>
              <a:ea typeface="PT Sans"/>
              <a:cs typeface="PT Sans"/>
              <a:sym typeface="PT Sans"/>
            </a:endParaRPr>
          </a:p>
          <a:p>
            <a:pPr indent="0" lvl="0" marL="0" marR="0" rtl="0" algn="r">
              <a:lnSpc>
                <a:spcPct val="100000"/>
              </a:lnSpc>
              <a:spcBef>
                <a:spcPts val="0"/>
              </a:spcBef>
              <a:spcAft>
                <a:spcPts val="0"/>
              </a:spcAft>
              <a:buClr>
                <a:schemeClr val="dk1"/>
              </a:buClr>
              <a:buSzPts val="900"/>
              <a:buFont typeface="PT Sans"/>
              <a:buNone/>
            </a:pPr>
            <a:r>
              <a:rPr b="1" i="0" lang="en" sz="3600" u="none" cap="none" strike="noStrike">
                <a:solidFill>
                  <a:schemeClr val="dk1"/>
                </a:solidFill>
                <a:latin typeface="PT Sans"/>
                <a:ea typeface="PT Sans"/>
                <a:cs typeface="PT Sans"/>
                <a:sym typeface="PT Sans"/>
              </a:rPr>
              <a:t>5th floor</a:t>
            </a:r>
            <a:endParaRPr b="1" i="0" sz="3600" u="none" cap="none" strike="noStrike">
              <a:solidFill>
                <a:schemeClr val="dk1"/>
              </a:solidFill>
              <a:latin typeface="PT Sans"/>
              <a:ea typeface="PT Sans"/>
              <a:cs typeface="PT Sans"/>
              <a:sym typeface="PT Sans"/>
            </a:endParaRPr>
          </a:p>
        </p:txBody>
      </p:sp>
      <p:pic>
        <p:nvPicPr>
          <p:cNvPr id="338" name="Google Shape;338;p3"/>
          <p:cNvPicPr preferRelativeResize="0"/>
          <p:nvPr/>
        </p:nvPicPr>
        <p:blipFill rotWithShape="1">
          <a:blip r:embed="rId3">
            <a:alphaModFix/>
          </a:blip>
          <a:srcRect b="0" l="0" r="0" t="0"/>
          <a:stretch/>
        </p:blipFill>
        <p:spPr>
          <a:xfrm>
            <a:off x="7416032" y="4583168"/>
            <a:ext cx="1597461" cy="439986"/>
          </a:xfrm>
          <a:prstGeom prst="rect">
            <a:avLst/>
          </a:prstGeom>
          <a:noFill/>
          <a:ln>
            <a:noFill/>
          </a:ln>
        </p:spPr>
      </p:pic>
      <p:sp>
        <p:nvSpPr>
          <p:cNvPr id="339" name="Google Shape;339;p3"/>
          <p:cNvSpPr/>
          <p:nvPr/>
        </p:nvSpPr>
        <p:spPr>
          <a:xfrm>
            <a:off x="734786" y="55575"/>
            <a:ext cx="1649186" cy="5029201"/>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0" name="Google Shape;340;p3"/>
          <p:cNvSpPr/>
          <p:nvPr/>
        </p:nvSpPr>
        <p:spPr>
          <a:xfrm rot="5400000">
            <a:off x="2678780" y="-1888419"/>
            <a:ext cx="1714503" cy="5602496"/>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1" name="Google Shape;341;p3"/>
          <p:cNvSpPr/>
          <p:nvPr/>
        </p:nvSpPr>
        <p:spPr>
          <a:xfrm>
            <a:off x="751114" y="1672104"/>
            <a:ext cx="1618488" cy="32657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2" name="Google Shape;342;p3"/>
          <p:cNvSpPr/>
          <p:nvPr/>
        </p:nvSpPr>
        <p:spPr>
          <a:xfrm>
            <a:off x="5429250" y="108428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3" name="Google Shape;343;p3"/>
          <p:cNvSpPr txBox="1"/>
          <p:nvPr/>
        </p:nvSpPr>
        <p:spPr>
          <a:xfrm>
            <a:off x="5479625"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540</a:t>
            </a:r>
            <a:endParaRPr b="1" i="0" sz="1300" u="none" cap="none" strike="noStrike">
              <a:solidFill>
                <a:srgbClr val="C00000"/>
              </a:solidFill>
              <a:latin typeface="Calibri"/>
              <a:ea typeface="Calibri"/>
              <a:cs typeface="Calibri"/>
              <a:sym typeface="Calibri"/>
            </a:endParaRPr>
          </a:p>
        </p:txBody>
      </p:sp>
      <p:sp>
        <p:nvSpPr>
          <p:cNvPr id="344" name="Google Shape;344;p3"/>
          <p:cNvSpPr/>
          <p:nvPr/>
        </p:nvSpPr>
        <p:spPr>
          <a:xfrm>
            <a:off x="4980701" y="108428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5" name="Google Shape;345;p3"/>
          <p:cNvSpPr txBox="1"/>
          <p:nvPr/>
        </p:nvSpPr>
        <p:spPr>
          <a:xfrm>
            <a:off x="5026751"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538</a:t>
            </a:r>
            <a:endParaRPr b="1" i="0" sz="1300" u="none" cap="none" strike="noStrike">
              <a:solidFill>
                <a:srgbClr val="C00000"/>
              </a:solidFill>
              <a:latin typeface="Calibri"/>
              <a:ea typeface="Calibri"/>
              <a:cs typeface="Calibri"/>
              <a:sym typeface="Calibri"/>
            </a:endParaRPr>
          </a:p>
        </p:txBody>
      </p:sp>
      <p:sp>
        <p:nvSpPr>
          <p:cNvPr id="346" name="Google Shape;346;p3"/>
          <p:cNvSpPr/>
          <p:nvPr/>
        </p:nvSpPr>
        <p:spPr>
          <a:xfrm>
            <a:off x="4523501" y="1086254"/>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7" name="Google Shape;347;p3"/>
          <p:cNvSpPr txBox="1"/>
          <p:nvPr/>
        </p:nvSpPr>
        <p:spPr>
          <a:xfrm>
            <a:off x="4575446"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536</a:t>
            </a:r>
            <a:endParaRPr b="1" i="0" sz="1300" u="none" cap="none" strike="noStrike">
              <a:solidFill>
                <a:srgbClr val="C00000"/>
              </a:solidFill>
              <a:latin typeface="Calibri"/>
              <a:ea typeface="Calibri"/>
              <a:cs typeface="Calibri"/>
              <a:sym typeface="Calibri"/>
            </a:endParaRPr>
          </a:p>
        </p:txBody>
      </p:sp>
      <p:sp>
        <p:nvSpPr>
          <p:cNvPr id="348" name="Google Shape;348;p3"/>
          <p:cNvSpPr/>
          <p:nvPr/>
        </p:nvSpPr>
        <p:spPr>
          <a:xfrm>
            <a:off x="4066301" y="108575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9" name="Google Shape;349;p3"/>
          <p:cNvSpPr txBox="1"/>
          <p:nvPr/>
        </p:nvSpPr>
        <p:spPr>
          <a:xfrm>
            <a:off x="4112351"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534</a:t>
            </a:r>
            <a:endParaRPr b="1" i="0" sz="1300" u="none" cap="none" strike="noStrike">
              <a:solidFill>
                <a:srgbClr val="C00000"/>
              </a:solidFill>
              <a:latin typeface="Calibri"/>
              <a:ea typeface="Calibri"/>
              <a:cs typeface="Calibri"/>
              <a:sym typeface="Calibri"/>
            </a:endParaRPr>
          </a:p>
        </p:txBody>
      </p:sp>
      <p:sp>
        <p:nvSpPr>
          <p:cNvPr id="350" name="Google Shape;350;p3"/>
          <p:cNvSpPr/>
          <p:nvPr/>
        </p:nvSpPr>
        <p:spPr>
          <a:xfrm>
            <a:off x="3609101" y="1082478"/>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1" name="Google Shape;351;p3"/>
          <p:cNvSpPr txBox="1"/>
          <p:nvPr/>
        </p:nvSpPr>
        <p:spPr>
          <a:xfrm>
            <a:off x="3675229" y="1329976"/>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532</a:t>
            </a:r>
            <a:endParaRPr b="1" i="0" sz="1300" u="none" cap="none" strike="noStrike">
              <a:solidFill>
                <a:srgbClr val="C00000"/>
              </a:solidFill>
              <a:latin typeface="Calibri"/>
              <a:ea typeface="Calibri"/>
              <a:cs typeface="Calibri"/>
              <a:sym typeface="Calibri"/>
            </a:endParaRPr>
          </a:p>
        </p:txBody>
      </p:sp>
      <p:sp>
        <p:nvSpPr>
          <p:cNvPr id="352" name="Google Shape;352;p3"/>
          <p:cNvSpPr/>
          <p:nvPr/>
        </p:nvSpPr>
        <p:spPr>
          <a:xfrm>
            <a:off x="3147837" y="108523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3" name="Google Shape;353;p3"/>
          <p:cNvSpPr txBox="1"/>
          <p:nvPr/>
        </p:nvSpPr>
        <p:spPr>
          <a:xfrm>
            <a:off x="3200459"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530</a:t>
            </a:r>
            <a:endParaRPr b="1" i="0" sz="1300" u="none" cap="none" strike="noStrike">
              <a:solidFill>
                <a:srgbClr val="C00000"/>
              </a:solidFill>
              <a:latin typeface="Calibri"/>
              <a:ea typeface="Calibri"/>
              <a:cs typeface="Calibri"/>
              <a:sym typeface="Calibri"/>
            </a:endParaRPr>
          </a:p>
        </p:txBody>
      </p:sp>
      <p:sp>
        <p:nvSpPr>
          <p:cNvPr id="354" name="Google Shape;354;p3"/>
          <p:cNvSpPr/>
          <p:nvPr/>
        </p:nvSpPr>
        <p:spPr>
          <a:xfrm>
            <a:off x="2385313" y="1084280"/>
            <a:ext cx="457200" cy="6858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5" name="Google Shape;355;p3"/>
          <p:cNvSpPr txBox="1"/>
          <p:nvPr/>
        </p:nvSpPr>
        <p:spPr>
          <a:xfrm rot="5400000">
            <a:off x="2299069" y="1253625"/>
            <a:ext cx="612404" cy="3678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Single Use Restrooms</a:t>
            </a:r>
            <a:endParaRPr b="1" i="0" sz="900" u="none" cap="none" strike="noStrike">
              <a:solidFill>
                <a:schemeClr val="dk1"/>
              </a:solidFill>
              <a:latin typeface="Calibri"/>
              <a:ea typeface="Calibri"/>
              <a:cs typeface="Calibri"/>
              <a:sym typeface="Calibri"/>
            </a:endParaRPr>
          </a:p>
        </p:txBody>
      </p:sp>
      <p:sp>
        <p:nvSpPr>
          <p:cNvPr id="356" name="Google Shape;356;p3"/>
          <p:cNvSpPr/>
          <p:nvPr/>
        </p:nvSpPr>
        <p:spPr>
          <a:xfrm rot="5400000">
            <a:off x="842631" y="3258268"/>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7" name="Google Shape;357;p3"/>
          <p:cNvSpPr txBox="1"/>
          <p:nvPr/>
        </p:nvSpPr>
        <p:spPr>
          <a:xfrm rot="5400000">
            <a:off x="806371" y="3421593"/>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503</a:t>
            </a:r>
            <a:endParaRPr b="1" i="0" sz="1300" u="none" cap="none" strike="noStrike">
              <a:solidFill>
                <a:srgbClr val="C00000"/>
              </a:solidFill>
              <a:latin typeface="Calibri"/>
              <a:ea typeface="Calibri"/>
              <a:cs typeface="Calibri"/>
              <a:sym typeface="Calibri"/>
            </a:endParaRPr>
          </a:p>
        </p:txBody>
      </p:sp>
      <p:sp>
        <p:nvSpPr>
          <p:cNvPr id="358" name="Google Shape;358;p3"/>
          <p:cNvSpPr/>
          <p:nvPr/>
        </p:nvSpPr>
        <p:spPr>
          <a:xfrm rot="5400000">
            <a:off x="842631" y="280971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9" name="Google Shape;359;p3"/>
          <p:cNvSpPr txBox="1"/>
          <p:nvPr/>
        </p:nvSpPr>
        <p:spPr>
          <a:xfrm rot="5400000">
            <a:off x="806371" y="2968719"/>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505</a:t>
            </a:r>
            <a:endParaRPr b="1" i="0" sz="1300" u="none" cap="none" strike="noStrike">
              <a:solidFill>
                <a:srgbClr val="C00000"/>
              </a:solidFill>
              <a:latin typeface="Calibri"/>
              <a:ea typeface="Calibri"/>
              <a:cs typeface="Calibri"/>
              <a:sym typeface="Calibri"/>
            </a:endParaRPr>
          </a:p>
        </p:txBody>
      </p:sp>
      <p:sp>
        <p:nvSpPr>
          <p:cNvPr id="360" name="Google Shape;360;p3"/>
          <p:cNvSpPr/>
          <p:nvPr/>
        </p:nvSpPr>
        <p:spPr>
          <a:xfrm rot="5400000">
            <a:off x="849046" y="235251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1" name="Google Shape;361;p3"/>
          <p:cNvSpPr txBox="1"/>
          <p:nvPr/>
        </p:nvSpPr>
        <p:spPr>
          <a:xfrm rot="5400000">
            <a:off x="814760" y="2517414"/>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507</a:t>
            </a:r>
            <a:endParaRPr b="1" i="0" sz="1300" u="none" cap="none" strike="noStrike">
              <a:solidFill>
                <a:srgbClr val="C00000"/>
              </a:solidFill>
              <a:latin typeface="Calibri"/>
              <a:ea typeface="Calibri"/>
              <a:cs typeface="Calibri"/>
              <a:sym typeface="Calibri"/>
            </a:endParaRPr>
          </a:p>
        </p:txBody>
      </p:sp>
      <p:sp>
        <p:nvSpPr>
          <p:cNvPr id="362" name="Google Shape;362;p3"/>
          <p:cNvSpPr/>
          <p:nvPr/>
        </p:nvSpPr>
        <p:spPr>
          <a:xfrm rot="5400000">
            <a:off x="849543" y="189531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3" name="Google Shape;363;p3"/>
          <p:cNvSpPr txBox="1"/>
          <p:nvPr/>
        </p:nvSpPr>
        <p:spPr>
          <a:xfrm rot="5400000">
            <a:off x="814760" y="2054319"/>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509</a:t>
            </a:r>
            <a:endParaRPr b="1" i="0" sz="1300" u="none" cap="none" strike="noStrike">
              <a:solidFill>
                <a:srgbClr val="C00000"/>
              </a:solidFill>
              <a:latin typeface="Calibri"/>
              <a:ea typeface="Calibri"/>
              <a:cs typeface="Calibri"/>
              <a:sym typeface="Calibri"/>
            </a:endParaRPr>
          </a:p>
        </p:txBody>
      </p:sp>
      <p:sp>
        <p:nvSpPr>
          <p:cNvPr id="364" name="Google Shape;364;p3"/>
          <p:cNvSpPr/>
          <p:nvPr/>
        </p:nvSpPr>
        <p:spPr>
          <a:xfrm rot="5400000">
            <a:off x="848819" y="143811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5" name="Google Shape;365;p3"/>
          <p:cNvSpPr txBox="1"/>
          <p:nvPr/>
        </p:nvSpPr>
        <p:spPr>
          <a:xfrm rot="5400000">
            <a:off x="806371" y="1617197"/>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511</a:t>
            </a:r>
            <a:endParaRPr b="1" i="0" sz="1300" u="none" cap="none" strike="noStrike">
              <a:solidFill>
                <a:srgbClr val="C00000"/>
              </a:solidFill>
              <a:latin typeface="Calibri"/>
              <a:ea typeface="Calibri"/>
              <a:cs typeface="Calibri"/>
              <a:sym typeface="Calibri"/>
            </a:endParaRPr>
          </a:p>
        </p:txBody>
      </p:sp>
      <p:sp>
        <p:nvSpPr>
          <p:cNvPr id="366" name="Google Shape;366;p3"/>
          <p:cNvSpPr/>
          <p:nvPr/>
        </p:nvSpPr>
        <p:spPr>
          <a:xfrm rot="5400000">
            <a:off x="848769" y="976855"/>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7" name="Google Shape;367;p3"/>
          <p:cNvSpPr txBox="1"/>
          <p:nvPr/>
        </p:nvSpPr>
        <p:spPr>
          <a:xfrm rot="5400000">
            <a:off x="806371" y="1142427"/>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513</a:t>
            </a:r>
            <a:endParaRPr b="1" i="0" sz="1300" u="none" cap="none" strike="noStrike">
              <a:solidFill>
                <a:srgbClr val="C00000"/>
              </a:solidFill>
              <a:latin typeface="Calibri"/>
              <a:ea typeface="Calibri"/>
              <a:cs typeface="Calibri"/>
              <a:sym typeface="Calibri"/>
            </a:endParaRPr>
          </a:p>
        </p:txBody>
      </p:sp>
      <p:sp>
        <p:nvSpPr>
          <p:cNvPr id="368" name="Google Shape;368;p3"/>
          <p:cNvSpPr/>
          <p:nvPr/>
        </p:nvSpPr>
        <p:spPr>
          <a:xfrm>
            <a:off x="4980701" y="57568"/>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9" name="Google Shape;369;p3"/>
          <p:cNvSpPr txBox="1"/>
          <p:nvPr/>
        </p:nvSpPr>
        <p:spPr>
          <a:xfrm>
            <a:off x="5026751" y="305966"/>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535</a:t>
            </a:r>
            <a:endParaRPr b="1" i="0" sz="1300" u="none" cap="none" strike="noStrike">
              <a:solidFill>
                <a:srgbClr val="C00000"/>
              </a:solidFill>
              <a:latin typeface="Calibri"/>
              <a:ea typeface="Calibri"/>
              <a:cs typeface="Calibri"/>
              <a:sym typeface="Calibri"/>
            </a:endParaRPr>
          </a:p>
        </p:txBody>
      </p:sp>
      <p:sp>
        <p:nvSpPr>
          <p:cNvPr id="370" name="Google Shape;370;p3"/>
          <p:cNvSpPr/>
          <p:nvPr/>
        </p:nvSpPr>
        <p:spPr>
          <a:xfrm>
            <a:off x="4523501" y="58241"/>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1" name="Google Shape;371;p3"/>
          <p:cNvSpPr txBox="1"/>
          <p:nvPr/>
        </p:nvSpPr>
        <p:spPr>
          <a:xfrm>
            <a:off x="4575446" y="30466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533</a:t>
            </a:r>
            <a:endParaRPr b="1" i="0" sz="1300" u="none" cap="none" strike="noStrike">
              <a:solidFill>
                <a:srgbClr val="C00000"/>
              </a:solidFill>
              <a:latin typeface="Calibri"/>
              <a:ea typeface="Calibri"/>
              <a:cs typeface="Calibri"/>
              <a:sym typeface="Calibri"/>
            </a:endParaRPr>
          </a:p>
        </p:txBody>
      </p:sp>
      <p:sp>
        <p:nvSpPr>
          <p:cNvPr id="372" name="Google Shape;372;p3"/>
          <p:cNvSpPr/>
          <p:nvPr/>
        </p:nvSpPr>
        <p:spPr>
          <a:xfrm>
            <a:off x="4066301" y="57744"/>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3" name="Google Shape;373;p3"/>
          <p:cNvSpPr txBox="1"/>
          <p:nvPr/>
        </p:nvSpPr>
        <p:spPr>
          <a:xfrm>
            <a:off x="4112351" y="30466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531</a:t>
            </a:r>
            <a:endParaRPr b="1" i="0" sz="1300" u="none" cap="none" strike="noStrike">
              <a:solidFill>
                <a:srgbClr val="C00000"/>
              </a:solidFill>
              <a:latin typeface="Calibri"/>
              <a:ea typeface="Calibri"/>
              <a:cs typeface="Calibri"/>
              <a:sym typeface="Calibri"/>
            </a:endParaRPr>
          </a:p>
        </p:txBody>
      </p:sp>
      <p:sp>
        <p:nvSpPr>
          <p:cNvPr id="374" name="Google Shape;374;p3"/>
          <p:cNvSpPr/>
          <p:nvPr/>
        </p:nvSpPr>
        <p:spPr>
          <a:xfrm>
            <a:off x="3609101" y="5716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5" name="Google Shape;375;p3"/>
          <p:cNvSpPr txBox="1"/>
          <p:nvPr/>
        </p:nvSpPr>
        <p:spPr>
          <a:xfrm>
            <a:off x="3675229" y="30466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529</a:t>
            </a:r>
            <a:endParaRPr b="1" i="0" sz="1300" u="none" cap="none" strike="noStrike">
              <a:solidFill>
                <a:srgbClr val="C00000"/>
              </a:solidFill>
              <a:latin typeface="Calibri"/>
              <a:ea typeface="Calibri"/>
              <a:cs typeface="Calibri"/>
              <a:sym typeface="Calibri"/>
            </a:endParaRPr>
          </a:p>
        </p:txBody>
      </p:sp>
      <p:sp>
        <p:nvSpPr>
          <p:cNvPr id="376" name="Google Shape;376;p3"/>
          <p:cNvSpPr/>
          <p:nvPr/>
        </p:nvSpPr>
        <p:spPr>
          <a:xfrm>
            <a:off x="3147837" y="5721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7" name="Google Shape;377;p3"/>
          <p:cNvSpPr txBox="1"/>
          <p:nvPr/>
        </p:nvSpPr>
        <p:spPr>
          <a:xfrm>
            <a:off x="3200459" y="30466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527</a:t>
            </a:r>
            <a:endParaRPr b="1" i="0" sz="1300" u="none" cap="none" strike="noStrike">
              <a:solidFill>
                <a:srgbClr val="C00000"/>
              </a:solidFill>
              <a:latin typeface="Calibri"/>
              <a:ea typeface="Calibri"/>
              <a:cs typeface="Calibri"/>
              <a:sym typeface="Calibri"/>
            </a:endParaRPr>
          </a:p>
        </p:txBody>
      </p:sp>
      <p:cxnSp>
        <p:nvCxnSpPr>
          <p:cNvPr id="378" name="Google Shape;378;p3"/>
          <p:cNvCxnSpPr/>
          <p:nvPr/>
        </p:nvCxnSpPr>
        <p:spPr>
          <a:xfrm rot="10800000">
            <a:off x="5686605" y="426509"/>
            <a:ext cx="0" cy="202141"/>
          </a:xfrm>
          <a:prstGeom prst="straightConnector1">
            <a:avLst/>
          </a:prstGeom>
          <a:noFill/>
          <a:ln cap="flat" cmpd="sng" w="38100">
            <a:solidFill>
              <a:schemeClr val="dk1"/>
            </a:solidFill>
            <a:prstDash val="solid"/>
            <a:round/>
            <a:headEnd len="sm" w="sm" type="none"/>
            <a:tailEnd len="sm" w="sm" type="none"/>
          </a:ln>
        </p:spPr>
      </p:cxnSp>
      <p:cxnSp>
        <p:nvCxnSpPr>
          <p:cNvPr id="379" name="Google Shape;379;p3"/>
          <p:cNvCxnSpPr/>
          <p:nvPr/>
        </p:nvCxnSpPr>
        <p:spPr>
          <a:xfrm rot="10800000">
            <a:off x="5701936" y="174366"/>
            <a:ext cx="0" cy="145354"/>
          </a:xfrm>
          <a:prstGeom prst="straightConnector1">
            <a:avLst/>
          </a:prstGeom>
          <a:noFill/>
          <a:ln cap="flat" cmpd="sng" w="38100">
            <a:solidFill>
              <a:schemeClr val="dk1"/>
            </a:solidFill>
            <a:prstDash val="solid"/>
            <a:round/>
            <a:headEnd len="sm" w="sm" type="none"/>
            <a:tailEnd len="sm" w="sm" type="none"/>
          </a:ln>
        </p:spPr>
      </p:cxnSp>
      <p:cxnSp>
        <p:nvCxnSpPr>
          <p:cNvPr id="380" name="Google Shape;380;p3"/>
          <p:cNvCxnSpPr/>
          <p:nvPr/>
        </p:nvCxnSpPr>
        <p:spPr>
          <a:xfrm rot="10800000">
            <a:off x="5689547" y="302293"/>
            <a:ext cx="0" cy="170037"/>
          </a:xfrm>
          <a:prstGeom prst="straightConnector1">
            <a:avLst/>
          </a:prstGeom>
          <a:noFill/>
          <a:ln cap="flat" cmpd="sng" w="38100">
            <a:solidFill>
              <a:schemeClr val="dk1"/>
            </a:solidFill>
            <a:prstDash val="solid"/>
            <a:round/>
            <a:headEnd len="sm" w="sm" type="none"/>
            <a:tailEnd len="sm" w="sm" type="none"/>
          </a:ln>
        </p:spPr>
      </p:cxnSp>
      <p:cxnSp>
        <p:nvCxnSpPr>
          <p:cNvPr id="381" name="Google Shape;381;p3"/>
          <p:cNvCxnSpPr/>
          <p:nvPr/>
        </p:nvCxnSpPr>
        <p:spPr>
          <a:xfrm rot="10800000">
            <a:off x="5710358" y="73503"/>
            <a:ext cx="0" cy="120187"/>
          </a:xfrm>
          <a:prstGeom prst="straightConnector1">
            <a:avLst/>
          </a:prstGeom>
          <a:noFill/>
          <a:ln cap="flat" cmpd="sng" w="38100">
            <a:solidFill>
              <a:schemeClr val="dk1"/>
            </a:solidFill>
            <a:prstDash val="solid"/>
            <a:round/>
            <a:headEnd len="sm" w="sm" type="none"/>
            <a:tailEnd len="sm" w="sm" type="none"/>
          </a:ln>
        </p:spPr>
      </p:cxnSp>
      <p:cxnSp>
        <p:nvCxnSpPr>
          <p:cNvPr id="382" name="Google Shape;382;p3"/>
          <p:cNvCxnSpPr/>
          <p:nvPr/>
        </p:nvCxnSpPr>
        <p:spPr>
          <a:xfrm rot="10800000">
            <a:off x="5669203" y="563021"/>
            <a:ext cx="0" cy="236987"/>
          </a:xfrm>
          <a:prstGeom prst="straightConnector1">
            <a:avLst/>
          </a:prstGeom>
          <a:noFill/>
          <a:ln cap="flat" cmpd="sng" w="38100">
            <a:solidFill>
              <a:schemeClr val="dk1"/>
            </a:solidFill>
            <a:prstDash val="solid"/>
            <a:round/>
            <a:headEnd len="sm" w="sm" type="none"/>
            <a:tailEnd len="sm" w="sm" type="none"/>
          </a:ln>
        </p:spPr>
      </p:cxnSp>
      <p:cxnSp>
        <p:nvCxnSpPr>
          <p:cNvPr id="383" name="Google Shape;383;p3"/>
          <p:cNvCxnSpPr/>
          <p:nvPr/>
        </p:nvCxnSpPr>
        <p:spPr>
          <a:xfrm rot="10800000">
            <a:off x="1221728" y="3908199"/>
            <a:ext cx="0" cy="202141"/>
          </a:xfrm>
          <a:prstGeom prst="straightConnector1">
            <a:avLst/>
          </a:prstGeom>
          <a:noFill/>
          <a:ln cap="flat" cmpd="sng" w="38100">
            <a:solidFill>
              <a:schemeClr val="dk1"/>
            </a:solidFill>
            <a:prstDash val="solid"/>
            <a:round/>
            <a:headEnd len="sm" w="sm" type="none"/>
            <a:tailEnd len="sm" w="sm" type="none"/>
          </a:ln>
        </p:spPr>
      </p:cxnSp>
      <p:cxnSp>
        <p:nvCxnSpPr>
          <p:cNvPr id="384" name="Google Shape;384;p3"/>
          <p:cNvCxnSpPr/>
          <p:nvPr/>
        </p:nvCxnSpPr>
        <p:spPr>
          <a:xfrm rot="10800000">
            <a:off x="941191" y="3921261"/>
            <a:ext cx="0" cy="145354"/>
          </a:xfrm>
          <a:prstGeom prst="straightConnector1">
            <a:avLst/>
          </a:prstGeom>
          <a:noFill/>
          <a:ln cap="flat" cmpd="sng" w="38100">
            <a:solidFill>
              <a:schemeClr val="dk1"/>
            </a:solidFill>
            <a:prstDash val="solid"/>
            <a:round/>
            <a:headEnd len="sm" w="sm" type="none"/>
            <a:tailEnd len="sm" w="sm" type="none"/>
          </a:ln>
        </p:spPr>
      </p:cxnSp>
      <p:cxnSp>
        <p:nvCxnSpPr>
          <p:cNvPr id="385" name="Google Shape;385;p3"/>
          <p:cNvCxnSpPr/>
          <p:nvPr/>
        </p:nvCxnSpPr>
        <p:spPr>
          <a:xfrm rot="10800000">
            <a:off x="1081459" y="3921309"/>
            <a:ext cx="0" cy="170037"/>
          </a:xfrm>
          <a:prstGeom prst="straightConnector1">
            <a:avLst/>
          </a:prstGeom>
          <a:noFill/>
          <a:ln cap="flat" cmpd="sng" w="38100">
            <a:solidFill>
              <a:schemeClr val="dk1"/>
            </a:solidFill>
            <a:prstDash val="solid"/>
            <a:round/>
            <a:headEnd len="sm" w="sm" type="none"/>
            <a:tailEnd len="sm" w="sm" type="none"/>
          </a:ln>
        </p:spPr>
      </p:cxnSp>
      <p:cxnSp>
        <p:nvCxnSpPr>
          <p:cNvPr id="386" name="Google Shape;386;p3"/>
          <p:cNvCxnSpPr/>
          <p:nvPr/>
        </p:nvCxnSpPr>
        <p:spPr>
          <a:xfrm rot="10800000">
            <a:off x="827745" y="3925423"/>
            <a:ext cx="0" cy="120187"/>
          </a:xfrm>
          <a:prstGeom prst="straightConnector1">
            <a:avLst/>
          </a:prstGeom>
          <a:noFill/>
          <a:ln cap="flat" cmpd="sng" w="38100">
            <a:solidFill>
              <a:schemeClr val="dk1"/>
            </a:solidFill>
            <a:prstDash val="solid"/>
            <a:round/>
            <a:headEnd len="sm" w="sm" type="none"/>
            <a:tailEnd len="sm" w="sm" type="none"/>
          </a:ln>
        </p:spPr>
      </p:cxnSp>
      <p:cxnSp>
        <p:nvCxnSpPr>
          <p:cNvPr id="387" name="Google Shape;387;p3"/>
          <p:cNvCxnSpPr/>
          <p:nvPr/>
        </p:nvCxnSpPr>
        <p:spPr>
          <a:xfrm rot="10800000">
            <a:off x="1375662" y="3908179"/>
            <a:ext cx="0" cy="236987"/>
          </a:xfrm>
          <a:prstGeom prst="straightConnector1">
            <a:avLst/>
          </a:prstGeom>
          <a:noFill/>
          <a:ln cap="flat" cmpd="sng" w="38100">
            <a:solidFill>
              <a:schemeClr val="dk1"/>
            </a:solidFill>
            <a:prstDash val="solid"/>
            <a:round/>
            <a:headEnd len="sm" w="sm" type="none"/>
            <a:tailEnd len="sm" w="sm" type="none"/>
          </a:ln>
        </p:spPr>
      </p:cxnSp>
      <p:sp>
        <p:nvSpPr>
          <p:cNvPr id="388" name="Google Shape;388;p3"/>
          <p:cNvSpPr/>
          <p:nvPr/>
        </p:nvSpPr>
        <p:spPr>
          <a:xfrm rot="-5400000">
            <a:off x="2758590" y="47217"/>
            <a:ext cx="381114" cy="397380"/>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9" name="Google Shape;389;p3"/>
          <p:cNvSpPr txBox="1"/>
          <p:nvPr/>
        </p:nvSpPr>
        <p:spPr>
          <a:xfrm>
            <a:off x="2786887" y="120765"/>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525</a:t>
            </a:r>
            <a:endParaRPr b="1" i="0" sz="1300" u="none" cap="none" strike="noStrike">
              <a:solidFill>
                <a:srgbClr val="C00000"/>
              </a:solidFill>
              <a:latin typeface="Calibri"/>
              <a:ea typeface="Calibri"/>
              <a:cs typeface="Calibri"/>
              <a:sym typeface="Calibri"/>
            </a:endParaRPr>
          </a:p>
        </p:txBody>
      </p:sp>
      <p:sp>
        <p:nvSpPr>
          <p:cNvPr id="390" name="Google Shape;390;p3"/>
          <p:cNvSpPr/>
          <p:nvPr/>
        </p:nvSpPr>
        <p:spPr>
          <a:xfrm rot="-5400000">
            <a:off x="2363519" y="36559"/>
            <a:ext cx="381114" cy="418222"/>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1" name="Google Shape;391;p3"/>
          <p:cNvSpPr txBox="1"/>
          <p:nvPr/>
        </p:nvSpPr>
        <p:spPr>
          <a:xfrm>
            <a:off x="2386896" y="91068"/>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263"/>
              <a:buFont typeface="Calibri"/>
              <a:buNone/>
            </a:pPr>
            <a:r>
              <a:rPr b="1" i="0" lang="en" sz="1050" u="none" cap="none" strike="noStrike">
                <a:solidFill>
                  <a:srgbClr val="C00000"/>
                </a:solidFill>
                <a:latin typeface="Calibri"/>
                <a:ea typeface="Calibri"/>
                <a:cs typeface="Calibri"/>
                <a:sym typeface="Calibri"/>
              </a:rPr>
              <a:t>523</a:t>
            </a:r>
            <a:endParaRPr/>
          </a:p>
          <a:p>
            <a:pPr indent="0" lvl="0" marL="0" marR="0" rtl="0" algn="ctr">
              <a:lnSpc>
                <a:spcPct val="100000"/>
              </a:lnSpc>
              <a:spcBef>
                <a:spcPts val="0"/>
              </a:spcBef>
              <a:spcAft>
                <a:spcPts val="0"/>
              </a:spcAft>
              <a:buClr>
                <a:srgbClr val="C00000"/>
              </a:buClr>
              <a:buSzPts val="263"/>
              <a:buFont typeface="Calibri"/>
              <a:buNone/>
            </a:pPr>
            <a:r>
              <a:rPr b="1" i="0" lang="en" sz="1050" u="none" cap="none" strike="noStrike">
                <a:solidFill>
                  <a:srgbClr val="C00000"/>
                </a:solidFill>
                <a:latin typeface="Calibri"/>
                <a:ea typeface="Calibri"/>
                <a:cs typeface="Calibri"/>
                <a:sym typeface="Calibri"/>
              </a:rPr>
              <a:t>RA</a:t>
            </a:r>
            <a:endParaRPr b="1" i="0" sz="1050" u="none" cap="none" strike="noStrike">
              <a:solidFill>
                <a:srgbClr val="C00000"/>
              </a:solidFill>
              <a:latin typeface="Calibri"/>
              <a:ea typeface="Calibri"/>
              <a:cs typeface="Calibri"/>
              <a:sym typeface="Calibri"/>
            </a:endParaRPr>
          </a:p>
        </p:txBody>
      </p:sp>
      <p:sp>
        <p:nvSpPr>
          <p:cNvPr id="392" name="Google Shape;392;p3"/>
          <p:cNvSpPr/>
          <p:nvPr/>
        </p:nvSpPr>
        <p:spPr>
          <a:xfrm rot="-5400000">
            <a:off x="2583030" y="384339"/>
            <a:ext cx="314012" cy="418222"/>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3" name="Google Shape;393;p3"/>
          <p:cNvSpPr txBox="1"/>
          <p:nvPr/>
        </p:nvSpPr>
        <p:spPr>
          <a:xfrm>
            <a:off x="2586452" y="442277"/>
            <a:ext cx="314030"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Tech</a:t>
            </a:r>
            <a:endParaRPr/>
          </a:p>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Suite</a:t>
            </a:r>
            <a:endParaRPr b="1" i="0" sz="900" u="none" cap="none" strike="noStrike">
              <a:solidFill>
                <a:schemeClr val="dk1"/>
              </a:solidFill>
              <a:latin typeface="Calibri"/>
              <a:ea typeface="Calibri"/>
              <a:cs typeface="Calibri"/>
              <a:sym typeface="Calibri"/>
            </a:endParaRPr>
          </a:p>
        </p:txBody>
      </p:sp>
      <p:sp>
        <p:nvSpPr>
          <p:cNvPr id="394" name="Google Shape;394;p3"/>
          <p:cNvSpPr/>
          <p:nvPr/>
        </p:nvSpPr>
        <p:spPr>
          <a:xfrm>
            <a:off x="1988251" y="4687847"/>
            <a:ext cx="381114" cy="397380"/>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5" name="Google Shape;395;p3"/>
          <p:cNvSpPr txBox="1"/>
          <p:nvPr/>
        </p:nvSpPr>
        <p:spPr>
          <a:xfrm rot="5400000">
            <a:off x="1951425" y="4709002"/>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504</a:t>
            </a:r>
            <a:endParaRPr b="1" i="0" sz="1300" u="none" cap="none" strike="noStrike">
              <a:solidFill>
                <a:srgbClr val="C00000"/>
              </a:solidFill>
              <a:latin typeface="Calibri"/>
              <a:ea typeface="Calibri"/>
              <a:cs typeface="Calibri"/>
              <a:sym typeface="Calibri"/>
            </a:endParaRPr>
          </a:p>
        </p:txBody>
      </p:sp>
      <p:sp>
        <p:nvSpPr>
          <p:cNvPr id="396" name="Google Shape;396;p3"/>
          <p:cNvSpPr/>
          <p:nvPr/>
        </p:nvSpPr>
        <p:spPr>
          <a:xfrm>
            <a:off x="1988488" y="4282355"/>
            <a:ext cx="381114" cy="418222"/>
          </a:xfrm>
          <a:prstGeom prst="rect">
            <a:avLst/>
          </a:prstGeom>
          <a:solidFill>
            <a:schemeClr val="accent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7" name="Google Shape;397;p3"/>
          <p:cNvSpPr txBox="1"/>
          <p:nvPr/>
        </p:nvSpPr>
        <p:spPr>
          <a:xfrm rot="5400000">
            <a:off x="1938594" y="4309011"/>
            <a:ext cx="33725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506</a:t>
            </a:r>
            <a:endParaRPr b="1" i="0" sz="1300" u="none" cap="none" strike="noStrike">
              <a:solidFill>
                <a:srgbClr val="C00000"/>
              </a:solidFill>
              <a:latin typeface="Calibri"/>
              <a:ea typeface="Calibri"/>
              <a:cs typeface="Calibri"/>
              <a:sym typeface="Calibri"/>
            </a:endParaRPr>
          </a:p>
        </p:txBody>
      </p:sp>
      <p:sp>
        <p:nvSpPr>
          <p:cNvPr id="398" name="Google Shape;398;p3"/>
          <p:cNvSpPr/>
          <p:nvPr/>
        </p:nvSpPr>
        <p:spPr>
          <a:xfrm>
            <a:off x="1674259" y="4468315"/>
            <a:ext cx="314012" cy="418222"/>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9" name="Google Shape;399;p3"/>
          <p:cNvSpPr txBox="1"/>
          <p:nvPr/>
        </p:nvSpPr>
        <p:spPr>
          <a:xfrm rot="5400000">
            <a:off x="1678197" y="4533631"/>
            <a:ext cx="314030"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Tech</a:t>
            </a:r>
            <a:endParaRPr/>
          </a:p>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Suite</a:t>
            </a:r>
            <a:endParaRPr b="1" i="0" sz="900" u="none" cap="none" strike="noStrike">
              <a:solidFill>
                <a:schemeClr val="dk1"/>
              </a:solidFill>
              <a:latin typeface="Calibri"/>
              <a:ea typeface="Calibri"/>
              <a:cs typeface="Calibri"/>
              <a:sym typeface="Calibri"/>
            </a:endParaRPr>
          </a:p>
        </p:txBody>
      </p:sp>
      <p:sp>
        <p:nvSpPr>
          <p:cNvPr id="400" name="Google Shape;400;p3"/>
          <p:cNvSpPr txBox="1"/>
          <p:nvPr/>
        </p:nvSpPr>
        <p:spPr>
          <a:xfrm>
            <a:off x="883435" y="4637657"/>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Lounge</a:t>
            </a:r>
            <a:endParaRPr b="1" i="0" sz="900" u="none" cap="none" strike="noStrike">
              <a:solidFill>
                <a:schemeClr val="dk1"/>
              </a:solidFill>
              <a:latin typeface="Calibri"/>
              <a:ea typeface="Calibri"/>
              <a:cs typeface="Calibri"/>
              <a:sym typeface="Calibri"/>
            </a:endParaRPr>
          </a:p>
        </p:txBody>
      </p:sp>
      <p:sp>
        <p:nvSpPr>
          <p:cNvPr id="401" name="Google Shape;401;p3"/>
          <p:cNvSpPr txBox="1"/>
          <p:nvPr/>
        </p:nvSpPr>
        <p:spPr>
          <a:xfrm>
            <a:off x="808484" y="385902"/>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Lounge</a:t>
            </a:r>
            <a:endParaRPr b="1" i="0" sz="900" u="none" cap="none" strike="noStrike">
              <a:solidFill>
                <a:schemeClr val="dk1"/>
              </a:solidFill>
              <a:latin typeface="Calibri"/>
              <a:ea typeface="Calibri"/>
              <a:cs typeface="Calibri"/>
              <a:sym typeface="Calibri"/>
            </a:endParaRPr>
          </a:p>
        </p:txBody>
      </p:sp>
      <p:sp>
        <p:nvSpPr>
          <p:cNvPr id="402" name="Google Shape;402;p3"/>
          <p:cNvSpPr/>
          <p:nvPr/>
        </p:nvSpPr>
        <p:spPr>
          <a:xfrm rot="-5400000">
            <a:off x="1827546" y="223630"/>
            <a:ext cx="681718" cy="371933"/>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3" name="Google Shape;403;p3"/>
          <p:cNvSpPr/>
          <p:nvPr/>
        </p:nvSpPr>
        <p:spPr>
          <a:xfrm rot="-5400000">
            <a:off x="1370449" y="135791"/>
            <a:ext cx="681718" cy="533786"/>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4" name="Google Shape;404;p3"/>
          <p:cNvSpPr txBox="1"/>
          <p:nvPr/>
        </p:nvSpPr>
        <p:spPr>
          <a:xfrm rot="5400000">
            <a:off x="1394728" y="273760"/>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Elevator</a:t>
            </a:r>
            <a:endParaRPr b="1" i="0" sz="900" u="none" cap="none" strike="noStrike">
              <a:solidFill>
                <a:schemeClr val="dk1"/>
              </a:solidFill>
              <a:latin typeface="Calibri"/>
              <a:ea typeface="Calibri"/>
              <a:cs typeface="Calibri"/>
              <a:sym typeface="Calibri"/>
            </a:endParaRPr>
          </a:p>
        </p:txBody>
      </p:sp>
      <p:sp>
        <p:nvSpPr>
          <p:cNvPr id="405" name="Google Shape;405;p3"/>
          <p:cNvSpPr txBox="1"/>
          <p:nvPr/>
        </p:nvSpPr>
        <p:spPr>
          <a:xfrm rot="5400000">
            <a:off x="1889547" y="259602"/>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Laundry</a:t>
            </a:r>
            <a:endParaRPr/>
          </a:p>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Trash</a:t>
            </a:r>
            <a:endParaRPr b="1" i="0" sz="900" u="none" cap="none" strike="noStrike">
              <a:solidFill>
                <a:schemeClr val="dk1"/>
              </a:solidFill>
              <a:latin typeface="Calibri"/>
              <a:ea typeface="Calibri"/>
              <a:cs typeface="Calibri"/>
              <a:sym typeface="Calibri"/>
            </a:endParaRPr>
          </a:p>
        </p:txBody>
      </p:sp>
      <p:sp>
        <p:nvSpPr>
          <p:cNvPr id="406" name="Google Shape;406;p3"/>
          <p:cNvSpPr/>
          <p:nvPr/>
        </p:nvSpPr>
        <p:spPr>
          <a:xfrm rot="5400000">
            <a:off x="1798922" y="3703369"/>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7" name="Google Shape;407;p3"/>
          <p:cNvSpPr txBox="1"/>
          <p:nvPr/>
        </p:nvSpPr>
        <p:spPr>
          <a:xfrm rot="5400000">
            <a:off x="1755574" y="3866694"/>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508</a:t>
            </a:r>
            <a:endParaRPr b="1" i="0" sz="1300" u="none" cap="none" strike="noStrike">
              <a:solidFill>
                <a:srgbClr val="C00000"/>
              </a:solidFill>
              <a:latin typeface="Calibri"/>
              <a:ea typeface="Calibri"/>
              <a:cs typeface="Calibri"/>
              <a:sym typeface="Calibri"/>
            </a:endParaRPr>
          </a:p>
        </p:txBody>
      </p:sp>
      <p:sp>
        <p:nvSpPr>
          <p:cNvPr id="408" name="Google Shape;408;p3"/>
          <p:cNvSpPr/>
          <p:nvPr/>
        </p:nvSpPr>
        <p:spPr>
          <a:xfrm rot="5400000">
            <a:off x="1798922" y="325482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9" name="Google Shape;409;p3"/>
          <p:cNvSpPr txBox="1"/>
          <p:nvPr/>
        </p:nvSpPr>
        <p:spPr>
          <a:xfrm rot="5400000">
            <a:off x="1755574" y="3413820"/>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510</a:t>
            </a:r>
            <a:endParaRPr b="1" i="0" sz="1300" u="none" cap="none" strike="noStrike">
              <a:solidFill>
                <a:srgbClr val="C00000"/>
              </a:solidFill>
              <a:latin typeface="Calibri"/>
              <a:ea typeface="Calibri"/>
              <a:cs typeface="Calibri"/>
              <a:sym typeface="Calibri"/>
            </a:endParaRPr>
          </a:p>
        </p:txBody>
      </p:sp>
      <p:sp>
        <p:nvSpPr>
          <p:cNvPr id="410" name="Google Shape;410;p3"/>
          <p:cNvSpPr/>
          <p:nvPr/>
        </p:nvSpPr>
        <p:spPr>
          <a:xfrm rot="5400000">
            <a:off x="1796948" y="2797620"/>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1" name="Google Shape;411;p3"/>
          <p:cNvSpPr txBox="1"/>
          <p:nvPr/>
        </p:nvSpPr>
        <p:spPr>
          <a:xfrm rot="5400000">
            <a:off x="1755574" y="2962515"/>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512</a:t>
            </a:r>
            <a:endParaRPr b="1" i="0" sz="1300" u="none" cap="none" strike="noStrike">
              <a:solidFill>
                <a:srgbClr val="C00000"/>
              </a:solidFill>
              <a:latin typeface="Calibri"/>
              <a:ea typeface="Calibri"/>
              <a:cs typeface="Calibri"/>
              <a:sym typeface="Calibri"/>
            </a:endParaRPr>
          </a:p>
        </p:txBody>
      </p:sp>
      <p:sp>
        <p:nvSpPr>
          <p:cNvPr id="412" name="Google Shape;412;p3"/>
          <p:cNvSpPr/>
          <p:nvPr/>
        </p:nvSpPr>
        <p:spPr>
          <a:xfrm rot="-5400000">
            <a:off x="1582112" y="1185238"/>
            <a:ext cx="898946" cy="697869"/>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3" name="Google Shape;413;p3"/>
          <p:cNvSpPr/>
          <p:nvPr/>
        </p:nvSpPr>
        <p:spPr>
          <a:xfrm rot="-5400000">
            <a:off x="1573518" y="2092780"/>
            <a:ext cx="916137" cy="697869"/>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4" name="Google Shape;414;p3"/>
          <p:cNvSpPr txBox="1"/>
          <p:nvPr/>
        </p:nvSpPr>
        <p:spPr>
          <a:xfrm>
            <a:off x="1739845" y="1394159"/>
            <a:ext cx="612404" cy="3678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Multi-Use Restroom</a:t>
            </a:r>
            <a:endParaRPr b="1" i="0" sz="900" u="none" cap="none" strike="noStrike">
              <a:solidFill>
                <a:schemeClr val="dk1"/>
              </a:solidFill>
              <a:latin typeface="Calibri"/>
              <a:ea typeface="Calibri"/>
              <a:cs typeface="Calibri"/>
              <a:sym typeface="Calibri"/>
            </a:endParaRPr>
          </a:p>
        </p:txBody>
      </p:sp>
      <p:sp>
        <p:nvSpPr>
          <p:cNvPr id="415" name="Google Shape;415;p3"/>
          <p:cNvSpPr txBox="1"/>
          <p:nvPr/>
        </p:nvSpPr>
        <p:spPr>
          <a:xfrm>
            <a:off x="1725607" y="2288191"/>
            <a:ext cx="612404" cy="3678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Multi-Use Restroom</a:t>
            </a:r>
            <a:endParaRPr b="1" i="0" sz="900" u="none" cap="none" strike="noStrike">
              <a:solidFill>
                <a:schemeClr val="dk1"/>
              </a:solidFill>
              <a:latin typeface="Calibri"/>
              <a:ea typeface="Calibri"/>
              <a:cs typeface="Calibri"/>
              <a:sym typeface="Calibri"/>
            </a:endParaRPr>
          </a:p>
        </p:txBody>
      </p:sp>
      <p:sp>
        <p:nvSpPr>
          <p:cNvPr id="416" name="Google Shape;416;p3"/>
          <p:cNvSpPr txBox="1"/>
          <p:nvPr/>
        </p:nvSpPr>
        <p:spPr>
          <a:xfrm>
            <a:off x="6673946" y="189275"/>
            <a:ext cx="1497106" cy="463422"/>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Campus Center</a:t>
            </a:r>
            <a:endParaRPr b="1" i="0" sz="1300" u="none" cap="none" strike="noStrike">
              <a:solidFill>
                <a:srgbClr val="C00000"/>
              </a:solidFill>
              <a:latin typeface="Calibri"/>
              <a:ea typeface="Calibri"/>
              <a:cs typeface="Calibri"/>
              <a:sym typeface="Calibri"/>
            </a:endParaRPr>
          </a:p>
        </p:txBody>
      </p:sp>
      <p:sp>
        <p:nvSpPr>
          <p:cNvPr id="417" name="Google Shape;417;p3"/>
          <p:cNvSpPr txBox="1"/>
          <p:nvPr/>
        </p:nvSpPr>
        <p:spPr>
          <a:xfrm>
            <a:off x="2688344" y="4724277"/>
            <a:ext cx="1497106" cy="463422"/>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Quad</a:t>
            </a:r>
            <a:endParaRPr b="1" i="0" sz="1300" u="none" cap="none" strike="noStrike">
              <a:solidFill>
                <a:srgbClr val="C00000"/>
              </a:solidFill>
              <a:latin typeface="Calibri"/>
              <a:ea typeface="Calibri"/>
              <a:cs typeface="Calibri"/>
              <a:sym typeface="Calibri"/>
            </a:endParaRPr>
          </a:p>
        </p:txBody>
      </p:sp>
      <p:sp>
        <p:nvSpPr>
          <p:cNvPr id="418" name="Google Shape;418;p3"/>
          <p:cNvSpPr/>
          <p:nvPr/>
        </p:nvSpPr>
        <p:spPr>
          <a:xfrm rot="8177614">
            <a:off x="2585537" y="4671523"/>
            <a:ext cx="629889" cy="261041"/>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9" name="Google Shape;419;p3"/>
          <p:cNvSpPr/>
          <p:nvPr/>
        </p:nvSpPr>
        <p:spPr>
          <a:xfrm rot="-5400000">
            <a:off x="6319483" y="353162"/>
            <a:ext cx="629889" cy="261041"/>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0" name="Google Shape;420;p3"/>
          <p:cNvSpPr/>
          <p:nvPr/>
        </p:nvSpPr>
        <p:spPr>
          <a:xfrm>
            <a:off x="3218337" y="2351532"/>
            <a:ext cx="276230" cy="30445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1" name="Google Shape;421;p3"/>
          <p:cNvSpPr/>
          <p:nvPr/>
        </p:nvSpPr>
        <p:spPr>
          <a:xfrm>
            <a:off x="3217465" y="2771789"/>
            <a:ext cx="276230" cy="30445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2" name="Google Shape;422;p3"/>
          <p:cNvSpPr txBox="1"/>
          <p:nvPr/>
        </p:nvSpPr>
        <p:spPr>
          <a:xfrm>
            <a:off x="3488602" y="2419437"/>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Double</a:t>
            </a:r>
            <a:endParaRPr b="1" i="0" sz="900" u="none" cap="none" strike="noStrike">
              <a:solidFill>
                <a:schemeClr val="dk1"/>
              </a:solidFill>
              <a:latin typeface="Calibri"/>
              <a:ea typeface="Calibri"/>
              <a:cs typeface="Calibri"/>
              <a:sym typeface="Calibri"/>
            </a:endParaRPr>
          </a:p>
        </p:txBody>
      </p:sp>
      <p:sp>
        <p:nvSpPr>
          <p:cNvPr id="423" name="Google Shape;423;p3"/>
          <p:cNvSpPr txBox="1"/>
          <p:nvPr/>
        </p:nvSpPr>
        <p:spPr>
          <a:xfrm>
            <a:off x="3500915" y="2839694"/>
            <a:ext cx="577699" cy="294453"/>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25"/>
              <a:buFont typeface="Calibri"/>
              <a:buNone/>
            </a:pPr>
            <a:r>
              <a:rPr b="1" i="0" lang="en" sz="900" u="none" cap="none" strike="noStrike">
                <a:solidFill>
                  <a:schemeClr val="dk1"/>
                </a:solidFill>
                <a:latin typeface="Calibri"/>
                <a:ea typeface="Calibri"/>
                <a:cs typeface="Calibri"/>
                <a:sym typeface="Calibri"/>
              </a:rPr>
              <a:t>Single</a:t>
            </a:r>
            <a:endParaRPr b="1" i="0" sz="900" u="none" cap="none" strike="noStrike">
              <a:solidFill>
                <a:schemeClr val="dk1"/>
              </a:solidFill>
              <a:latin typeface="Calibri"/>
              <a:ea typeface="Calibri"/>
              <a:cs typeface="Calibri"/>
              <a:sym typeface="Calibri"/>
            </a:endParaRPr>
          </a:p>
        </p:txBody>
      </p:sp>
      <p:sp>
        <p:nvSpPr>
          <p:cNvPr id="424" name="Google Shape;424;p3"/>
          <p:cNvSpPr/>
          <p:nvPr/>
        </p:nvSpPr>
        <p:spPr>
          <a:xfrm>
            <a:off x="5880081" y="1087537"/>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5" name="Google Shape;425;p3"/>
          <p:cNvSpPr/>
          <p:nvPr/>
        </p:nvSpPr>
        <p:spPr>
          <a:xfrm>
            <a:off x="5880081" y="59408"/>
            <a:ext cx="457200" cy="685800"/>
          </a:xfrm>
          <a:prstGeom prst="rect">
            <a:avLst/>
          </a:prstGeom>
          <a:solidFill>
            <a:srgbClr val="BFBFB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6" name="Google Shape;426;p3"/>
          <p:cNvSpPr txBox="1"/>
          <p:nvPr/>
        </p:nvSpPr>
        <p:spPr>
          <a:xfrm>
            <a:off x="5942292" y="1332678"/>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542</a:t>
            </a:r>
            <a:endParaRPr b="1" i="0" sz="1300" u="none" cap="none" strike="noStrike">
              <a:solidFill>
                <a:srgbClr val="C00000"/>
              </a:solidFill>
              <a:latin typeface="Calibri"/>
              <a:ea typeface="Calibri"/>
              <a:cs typeface="Calibri"/>
              <a:sym typeface="Calibri"/>
            </a:endParaRPr>
          </a:p>
        </p:txBody>
      </p:sp>
      <p:sp>
        <p:nvSpPr>
          <p:cNvPr id="427" name="Google Shape;427;p3"/>
          <p:cNvSpPr txBox="1"/>
          <p:nvPr/>
        </p:nvSpPr>
        <p:spPr>
          <a:xfrm>
            <a:off x="5926131" y="299783"/>
            <a:ext cx="365100" cy="367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537</a:t>
            </a:r>
            <a:endParaRPr b="1" i="0" sz="1300" u="none" cap="none" strike="noStrike">
              <a:solidFill>
                <a:srgbClr val="C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grpSp>
        <p:nvGrpSpPr>
          <p:cNvPr id="432" name="Google Shape;432;p4"/>
          <p:cNvGrpSpPr/>
          <p:nvPr/>
        </p:nvGrpSpPr>
        <p:grpSpPr>
          <a:xfrm>
            <a:off x="5637138" y="2954114"/>
            <a:ext cx="992636" cy="494350"/>
            <a:chOff x="20292075" y="12160704"/>
            <a:chExt cx="3573205" cy="2109000"/>
          </a:xfrm>
        </p:grpSpPr>
        <p:sp>
          <p:nvSpPr>
            <p:cNvPr id="433" name="Google Shape;433;p4"/>
            <p:cNvSpPr/>
            <p:nvPr/>
          </p:nvSpPr>
          <p:spPr>
            <a:xfrm>
              <a:off x="21797980" y="12160704"/>
              <a:ext cx="2067300" cy="2109000"/>
            </a:xfrm>
            <a:prstGeom prst="triangle">
              <a:avLst>
                <a:gd fmla="val 0" name="adj"/>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4" name="Google Shape;434;p4"/>
            <p:cNvSpPr/>
            <p:nvPr/>
          </p:nvSpPr>
          <p:spPr>
            <a:xfrm>
              <a:off x="20292075" y="12160704"/>
              <a:ext cx="1506000" cy="2109000"/>
            </a:xfrm>
            <a:prstGeom prst="rect">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grpSp>
        <p:nvGrpSpPr>
          <p:cNvPr id="435" name="Google Shape;435;p4"/>
          <p:cNvGrpSpPr/>
          <p:nvPr/>
        </p:nvGrpSpPr>
        <p:grpSpPr>
          <a:xfrm>
            <a:off x="7897346" y="2660483"/>
            <a:ext cx="1017788" cy="1301207"/>
            <a:chOff x="28428172" y="10908009"/>
            <a:chExt cx="3663744" cy="5551223"/>
          </a:xfrm>
        </p:grpSpPr>
        <p:sp>
          <p:nvSpPr>
            <p:cNvPr id="436" name="Google Shape;436;p4"/>
            <p:cNvSpPr/>
            <p:nvPr/>
          </p:nvSpPr>
          <p:spPr>
            <a:xfrm>
              <a:off x="28428172" y="13620633"/>
              <a:ext cx="3663600" cy="2838600"/>
            </a:xfrm>
            <a:prstGeom prst="rect">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7" name="Google Shape;437;p4"/>
            <p:cNvSpPr/>
            <p:nvPr/>
          </p:nvSpPr>
          <p:spPr>
            <a:xfrm>
              <a:off x="28705816" y="12811948"/>
              <a:ext cx="3386100" cy="942300"/>
            </a:xfrm>
            <a:prstGeom prst="rect">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8" name="Google Shape;438;p4"/>
            <p:cNvSpPr/>
            <p:nvPr/>
          </p:nvSpPr>
          <p:spPr>
            <a:xfrm>
              <a:off x="29363700" y="10908009"/>
              <a:ext cx="1854000" cy="2211000"/>
            </a:xfrm>
            <a:prstGeom prst="rect">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grpSp>
        <p:nvGrpSpPr>
          <p:cNvPr id="439" name="Google Shape;439;p4"/>
          <p:cNvGrpSpPr/>
          <p:nvPr/>
        </p:nvGrpSpPr>
        <p:grpSpPr>
          <a:xfrm>
            <a:off x="4066429" y="1943340"/>
            <a:ext cx="1570681" cy="866053"/>
            <a:chOff x="14637976" y="7848530"/>
            <a:chExt cx="5653998" cy="3694767"/>
          </a:xfrm>
        </p:grpSpPr>
        <p:sp>
          <p:nvSpPr>
            <p:cNvPr id="440" name="Google Shape;440;p4"/>
            <p:cNvSpPr/>
            <p:nvPr/>
          </p:nvSpPr>
          <p:spPr>
            <a:xfrm>
              <a:off x="17013873" y="9070698"/>
              <a:ext cx="3278100" cy="2472600"/>
            </a:xfrm>
            <a:prstGeom prst="rect">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1" name="Google Shape;441;p4"/>
            <p:cNvSpPr/>
            <p:nvPr/>
          </p:nvSpPr>
          <p:spPr>
            <a:xfrm rot="2655857">
              <a:off x="14754252" y="8792477"/>
              <a:ext cx="3403303" cy="1717348"/>
            </a:xfrm>
            <a:prstGeom prst="triangle">
              <a:avLst>
                <a:gd fmla="val 52329" name="adj"/>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grpSp>
        <p:nvGrpSpPr>
          <p:cNvPr id="442" name="Google Shape;442;p4"/>
          <p:cNvGrpSpPr/>
          <p:nvPr/>
        </p:nvGrpSpPr>
        <p:grpSpPr>
          <a:xfrm>
            <a:off x="6034685" y="2361320"/>
            <a:ext cx="1570681" cy="934776"/>
            <a:chOff x="14637976" y="7848530"/>
            <a:chExt cx="5653998" cy="3694767"/>
          </a:xfrm>
        </p:grpSpPr>
        <p:sp>
          <p:nvSpPr>
            <p:cNvPr id="443" name="Google Shape;443;p4"/>
            <p:cNvSpPr/>
            <p:nvPr/>
          </p:nvSpPr>
          <p:spPr>
            <a:xfrm>
              <a:off x="17013873" y="9070698"/>
              <a:ext cx="3278100" cy="2472600"/>
            </a:xfrm>
            <a:prstGeom prst="rect">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4" name="Google Shape;444;p4"/>
            <p:cNvSpPr/>
            <p:nvPr/>
          </p:nvSpPr>
          <p:spPr>
            <a:xfrm rot="2655857">
              <a:off x="14754252" y="8792477"/>
              <a:ext cx="3403303" cy="1717348"/>
            </a:xfrm>
            <a:prstGeom prst="triangle">
              <a:avLst>
                <a:gd fmla="val 52329" name="adj"/>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grpSp>
        <p:nvGrpSpPr>
          <p:cNvPr id="445" name="Google Shape;445;p4"/>
          <p:cNvGrpSpPr/>
          <p:nvPr/>
        </p:nvGrpSpPr>
        <p:grpSpPr>
          <a:xfrm>
            <a:off x="2307351" y="1735844"/>
            <a:ext cx="1318580" cy="549283"/>
            <a:chOff x="8305801" y="6963303"/>
            <a:chExt cx="4746509" cy="2343357"/>
          </a:xfrm>
        </p:grpSpPr>
        <p:sp>
          <p:nvSpPr>
            <p:cNvPr id="446" name="Google Shape;446;p4"/>
            <p:cNvSpPr/>
            <p:nvPr/>
          </p:nvSpPr>
          <p:spPr>
            <a:xfrm rot="-5400000">
              <a:off x="8099251" y="7504741"/>
              <a:ext cx="1932000" cy="1518900"/>
            </a:xfrm>
            <a:prstGeom prst="triangle">
              <a:avLst>
                <a:gd fmla="val 62269" name="adj"/>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7" name="Google Shape;447;p4"/>
            <p:cNvSpPr/>
            <p:nvPr/>
          </p:nvSpPr>
          <p:spPr>
            <a:xfrm>
              <a:off x="9808109" y="6996060"/>
              <a:ext cx="3244200" cy="2310600"/>
            </a:xfrm>
            <a:prstGeom prst="rect">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8" name="Google Shape;448;p4"/>
            <p:cNvSpPr/>
            <p:nvPr/>
          </p:nvSpPr>
          <p:spPr>
            <a:xfrm>
              <a:off x="8394940" y="6963303"/>
              <a:ext cx="1855800" cy="1202100"/>
            </a:xfrm>
            <a:prstGeom prst="rect">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grpSp>
        <p:nvGrpSpPr>
          <p:cNvPr id="449" name="Google Shape;449;p4"/>
          <p:cNvGrpSpPr/>
          <p:nvPr/>
        </p:nvGrpSpPr>
        <p:grpSpPr>
          <a:xfrm>
            <a:off x="1499015" y="2154558"/>
            <a:ext cx="1059940" cy="295274"/>
            <a:chOff x="5396022" y="8749626"/>
            <a:chExt cx="3815478" cy="1259700"/>
          </a:xfrm>
        </p:grpSpPr>
        <p:sp>
          <p:nvSpPr>
            <p:cNvPr id="450" name="Google Shape;450;p4"/>
            <p:cNvSpPr/>
            <p:nvPr/>
          </p:nvSpPr>
          <p:spPr>
            <a:xfrm>
              <a:off x="5396022" y="8749626"/>
              <a:ext cx="2438700" cy="1259700"/>
            </a:xfrm>
            <a:prstGeom prst="rect">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1" name="Google Shape;451;p4"/>
            <p:cNvSpPr/>
            <p:nvPr/>
          </p:nvSpPr>
          <p:spPr>
            <a:xfrm>
              <a:off x="6553200" y="8826548"/>
              <a:ext cx="2658300" cy="1160700"/>
            </a:xfrm>
            <a:prstGeom prst="triangle">
              <a:avLst>
                <a:gd fmla="val 50000" name="adj"/>
              </a:avLst>
            </a:prstGeom>
            <a:no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452" name="Google Shape;452;p4"/>
          <p:cNvSpPr/>
          <p:nvPr/>
        </p:nvSpPr>
        <p:spPr>
          <a:xfrm>
            <a:off x="6629222" y="3470802"/>
            <a:ext cx="1004400" cy="9726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3" name="Google Shape;453;p4"/>
          <p:cNvSpPr/>
          <p:nvPr/>
        </p:nvSpPr>
        <p:spPr>
          <a:xfrm>
            <a:off x="68776" y="1733719"/>
            <a:ext cx="1160100" cy="7158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4" name="Google Shape;454;p4"/>
          <p:cNvSpPr/>
          <p:nvPr/>
        </p:nvSpPr>
        <p:spPr>
          <a:xfrm>
            <a:off x="1189986" y="2162355"/>
            <a:ext cx="309000" cy="2871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nvGrpSpPr>
          <p:cNvPr id="455" name="Google Shape;455;p4"/>
          <p:cNvGrpSpPr/>
          <p:nvPr/>
        </p:nvGrpSpPr>
        <p:grpSpPr>
          <a:xfrm>
            <a:off x="7637457" y="2067677"/>
            <a:ext cx="1016120" cy="1053937"/>
            <a:chOff x="27492647" y="8378974"/>
            <a:chExt cx="3657741" cy="4496318"/>
          </a:xfrm>
        </p:grpSpPr>
        <p:sp>
          <p:nvSpPr>
            <p:cNvPr id="456" name="Google Shape;456;p4"/>
            <p:cNvSpPr/>
            <p:nvPr/>
          </p:nvSpPr>
          <p:spPr>
            <a:xfrm>
              <a:off x="27516788" y="8378974"/>
              <a:ext cx="3633600" cy="25290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7" name="Google Shape;457;p4"/>
            <p:cNvSpPr/>
            <p:nvPr/>
          </p:nvSpPr>
          <p:spPr>
            <a:xfrm>
              <a:off x="27492647" y="8392092"/>
              <a:ext cx="1871100" cy="44832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458" name="Google Shape;458;p4"/>
          <p:cNvSpPr/>
          <p:nvPr/>
        </p:nvSpPr>
        <p:spPr>
          <a:xfrm>
            <a:off x="5636688" y="1615290"/>
            <a:ext cx="1011000" cy="10569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9" name="Google Shape;459;p4"/>
          <p:cNvSpPr/>
          <p:nvPr/>
        </p:nvSpPr>
        <p:spPr>
          <a:xfrm>
            <a:off x="4712896" y="2944484"/>
            <a:ext cx="912000" cy="10050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60" name="Google Shape;460;p4"/>
          <p:cNvSpPr/>
          <p:nvPr/>
        </p:nvSpPr>
        <p:spPr>
          <a:xfrm>
            <a:off x="3608486" y="1123322"/>
            <a:ext cx="990300" cy="11064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61" name="Google Shape;461;p4"/>
          <p:cNvSpPr/>
          <p:nvPr/>
        </p:nvSpPr>
        <p:spPr>
          <a:xfrm>
            <a:off x="2724475" y="2460168"/>
            <a:ext cx="937200" cy="9936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62" name="Google Shape;462;p4"/>
          <p:cNvSpPr/>
          <p:nvPr/>
        </p:nvSpPr>
        <p:spPr>
          <a:xfrm>
            <a:off x="1582725" y="736128"/>
            <a:ext cx="993300" cy="99960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463" name="Google Shape;463;p4"/>
          <p:cNvCxnSpPr/>
          <p:nvPr/>
        </p:nvCxnSpPr>
        <p:spPr>
          <a:xfrm>
            <a:off x="68778" y="1731100"/>
            <a:ext cx="0" cy="719700"/>
          </a:xfrm>
          <a:prstGeom prst="straightConnector1">
            <a:avLst/>
          </a:prstGeom>
          <a:noFill/>
          <a:ln cap="flat" cmpd="sng" w="28575">
            <a:solidFill>
              <a:srgbClr val="4A7DBA"/>
            </a:solidFill>
            <a:prstDash val="solid"/>
            <a:round/>
            <a:headEnd len="sm" w="sm" type="none"/>
            <a:tailEnd len="sm" w="sm" type="none"/>
          </a:ln>
        </p:spPr>
      </p:cxnSp>
      <p:cxnSp>
        <p:nvCxnSpPr>
          <p:cNvPr id="464" name="Google Shape;464;p4"/>
          <p:cNvCxnSpPr/>
          <p:nvPr/>
        </p:nvCxnSpPr>
        <p:spPr>
          <a:xfrm flipH="1" rot="10800000">
            <a:off x="57041" y="1731169"/>
            <a:ext cx="2265900" cy="600"/>
          </a:xfrm>
          <a:prstGeom prst="straightConnector1">
            <a:avLst/>
          </a:prstGeom>
          <a:noFill/>
          <a:ln cap="flat" cmpd="sng" w="28575">
            <a:solidFill>
              <a:srgbClr val="4A7DBA"/>
            </a:solidFill>
            <a:prstDash val="solid"/>
            <a:round/>
            <a:headEnd len="sm" w="sm" type="none"/>
            <a:tailEnd len="sm" w="sm" type="none"/>
          </a:ln>
        </p:spPr>
      </p:cxnSp>
      <p:cxnSp>
        <p:nvCxnSpPr>
          <p:cNvPr id="465" name="Google Shape;465;p4"/>
          <p:cNvCxnSpPr/>
          <p:nvPr/>
        </p:nvCxnSpPr>
        <p:spPr>
          <a:xfrm>
            <a:off x="3608486" y="1123322"/>
            <a:ext cx="17100" cy="1161600"/>
          </a:xfrm>
          <a:prstGeom prst="straightConnector1">
            <a:avLst/>
          </a:prstGeom>
          <a:noFill/>
          <a:ln cap="flat" cmpd="sng" w="28575">
            <a:solidFill>
              <a:srgbClr val="4A7DBA"/>
            </a:solidFill>
            <a:prstDash val="solid"/>
            <a:round/>
            <a:headEnd len="sm" w="sm" type="none"/>
            <a:tailEnd len="sm" w="sm" type="none"/>
          </a:ln>
        </p:spPr>
      </p:cxnSp>
      <p:cxnSp>
        <p:nvCxnSpPr>
          <p:cNvPr id="466" name="Google Shape;466;p4"/>
          <p:cNvCxnSpPr/>
          <p:nvPr/>
        </p:nvCxnSpPr>
        <p:spPr>
          <a:xfrm>
            <a:off x="1582725" y="736128"/>
            <a:ext cx="0" cy="1007100"/>
          </a:xfrm>
          <a:prstGeom prst="straightConnector1">
            <a:avLst/>
          </a:prstGeom>
          <a:noFill/>
          <a:ln cap="flat" cmpd="sng" w="28575">
            <a:solidFill>
              <a:srgbClr val="4A7DBA"/>
            </a:solidFill>
            <a:prstDash val="solid"/>
            <a:round/>
            <a:headEnd len="sm" w="sm" type="none"/>
            <a:tailEnd len="sm" w="sm" type="none"/>
          </a:ln>
        </p:spPr>
      </p:cxnSp>
      <p:cxnSp>
        <p:nvCxnSpPr>
          <p:cNvPr id="467" name="Google Shape;467;p4"/>
          <p:cNvCxnSpPr/>
          <p:nvPr/>
        </p:nvCxnSpPr>
        <p:spPr>
          <a:xfrm>
            <a:off x="2580288" y="736128"/>
            <a:ext cx="0" cy="995700"/>
          </a:xfrm>
          <a:prstGeom prst="straightConnector1">
            <a:avLst/>
          </a:prstGeom>
          <a:noFill/>
          <a:ln cap="flat" cmpd="sng" w="28575">
            <a:solidFill>
              <a:srgbClr val="4A7DBA"/>
            </a:solidFill>
            <a:prstDash val="solid"/>
            <a:round/>
            <a:headEnd len="sm" w="sm" type="none"/>
            <a:tailEnd len="sm" w="sm" type="none"/>
          </a:ln>
        </p:spPr>
      </p:cxnSp>
      <p:cxnSp>
        <p:nvCxnSpPr>
          <p:cNvPr id="468" name="Google Shape;468;p4"/>
          <p:cNvCxnSpPr/>
          <p:nvPr/>
        </p:nvCxnSpPr>
        <p:spPr>
          <a:xfrm>
            <a:off x="1582726" y="736128"/>
            <a:ext cx="997500" cy="0"/>
          </a:xfrm>
          <a:prstGeom prst="straightConnector1">
            <a:avLst/>
          </a:prstGeom>
          <a:noFill/>
          <a:ln cap="flat" cmpd="sng" w="28575">
            <a:solidFill>
              <a:srgbClr val="4A7DBA"/>
            </a:solidFill>
            <a:prstDash val="solid"/>
            <a:round/>
            <a:headEnd len="sm" w="sm" type="none"/>
            <a:tailEnd len="sm" w="sm" type="none"/>
          </a:ln>
        </p:spPr>
      </p:cxnSp>
      <p:cxnSp>
        <p:nvCxnSpPr>
          <p:cNvPr id="469" name="Google Shape;469;p4"/>
          <p:cNvCxnSpPr/>
          <p:nvPr/>
        </p:nvCxnSpPr>
        <p:spPr>
          <a:xfrm>
            <a:off x="3589588" y="1123322"/>
            <a:ext cx="1009200" cy="0"/>
          </a:xfrm>
          <a:prstGeom prst="straightConnector1">
            <a:avLst/>
          </a:prstGeom>
          <a:noFill/>
          <a:ln cap="flat" cmpd="sng" w="28575">
            <a:solidFill>
              <a:srgbClr val="4A7DBA"/>
            </a:solidFill>
            <a:prstDash val="solid"/>
            <a:round/>
            <a:headEnd len="sm" w="sm" type="none"/>
            <a:tailEnd len="sm" w="sm" type="none"/>
          </a:ln>
        </p:spPr>
      </p:cxnSp>
      <p:cxnSp>
        <p:nvCxnSpPr>
          <p:cNvPr id="470" name="Google Shape;470;p4"/>
          <p:cNvCxnSpPr/>
          <p:nvPr/>
        </p:nvCxnSpPr>
        <p:spPr>
          <a:xfrm>
            <a:off x="3661681" y="2940304"/>
            <a:ext cx="1990200" cy="8400"/>
          </a:xfrm>
          <a:prstGeom prst="straightConnector1">
            <a:avLst/>
          </a:prstGeom>
          <a:noFill/>
          <a:ln cap="flat" cmpd="sng" w="28575">
            <a:solidFill>
              <a:srgbClr val="4A7DBA"/>
            </a:solidFill>
            <a:prstDash val="solid"/>
            <a:round/>
            <a:headEnd len="sm" w="sm" type="none"/>
            <a:tailEnd len="sm" w="sm" type="none"/>
          </a:ln>
        </p:spPr>
      </p:cxnSp>
      <p:cxnSp>
        <p:nvCxnSpPr>
          <p:cNvPr id="471" name="Google Shape;471;p4"/>
          <p:cNvCxnSpPr/>
          <p:nvPr/>
        </p:nvCxnSpPr>
        <p:spPr>
          <a:xfrm>
            <a:off x="2724475" y="3446485"/>
            <a:ext cx="937200" cy="0"/>
          </a:xfrm>
          <a:prstGeom prst="straightConnector1">
            <a:avLst/>
          </a:prstGeom>
          <a:noFill/>
          <a:ln cap="flat" cmpd="sng" w="28575">
            <a:solidFill>
              <a:srgbClr val="4A7DBA"/>
            </a:solidFill>
            <a:prstDash val="solid"/>
            <a:round/>
            <a:headEnd len="sm" w="sm" type="none"/>
            <a:tailEnd len="sm" w="sm" type="none"/>
          </a:ln>
        </p:spPr>
      </p:cxnSp>
      <p:cxnSp>
        <p:nvCxnSpPr>
          <p:cNvPr id="472" name="Google Shape;472;p4"/>
          <p:cNvCxnSpPr/>
          <p:nvPr/>
        </p:nvCxnSpPr>
        <p:spPr>
          <a:xfrm flipH="1" rot="10800000">
            <a:off x="68776" y="2450975"/>
            <a:ext cx="3592800" cy="6300"/>
          </a:xfrm>
          <a:prstGeom prst="straightConnector1">
            <a:avLst/>
          </a:prstGeom>
          <a:noFill/>
          <a:ln cap="flat" cmpd="sng" w="28575">
            <a:solidFill>
              <a:srgbClr val="4A7DBA"/>
            </a:solidFill>
            <a:prstDash val="solid"/>
            <a:round/>
            <a:headEnd len="sm" w="sm" type="none"/>
            <a:tailEnd len="sm" w="sm" type="none"/>
          </a:ln>
        </p:spPr>
      </p:cxnSp>
      <p:cxnSp>
        <p:nvCxnSpPr>
          <p:cNvPr id="473" name="Google Shape;473;p4"/>
          <p:cNvCxnSpPr/>
          <p:nvPr/>
        </p:nvCxnSpPr>
        <p:spPr>
          <a:xfrm>
            <a:off x="2322932" y="1731769"/>
            <a:ext cx="1302600" cy="3900"/>
          </a:xfrm>
          <a:prstGeom prst="straightConnector1">
            <a:avLst/>
          </a:prstGeom>
          <a:noFill/>
          <a:ln cap="flat" cmpd="sng" w="28575">
            <a:solidFill>
              <a:srgbClr val="4A7DBA"/>
            </a:solidFill>
            <a:prstDash val="solid"/>
            <a:round/>
            <a:headEnd len="sm" w="sm" type="none"/>
            <a:tailEnd len="sm" w="sm" type="none"/>
          </a:ln>
        </p:spPr>
      </p:cxnSp>
      <p:cxnSp>
        <p:nvCxnSpPr>
          <p:cNvPr id="474" name="Google Shape;474;p4"/>
          <p:cNvCxnSpPr/>
          <p:nvPr/>
        </p:nvCxnSpPr>
        <p:spPr>
          <a:xfrm>
            <a:off x="4712895" y="3944306"/>
            <a:ext cx="925500" cy="0"/>
          </a:xfrm>
          <a:prstGeom prst="straightConnector1">
            <a:avLst/>
          </a:prstGeom>
          <a:noFill/>
          <a:ln cap="flat" cmpd="sng" w="28575">
            <a:solidFill>
              <a:srgbClr val="4A7DBA"/>
            </a:solidFill>
            <a:prstDash val="solid"/>
            <a:round/>
            <a:headEnd len="sm" w="sm" type="none"/>
            <a:tailEnd len="sm" w="sm" type="none"/>
          </a:ln>
        </p:spPr>
      </p:cxnSp>
      <p:cxnSp>
        <p:nvCxnSpPr>
          <p:cNvPr id="475" name="Google Shape;475;p4"/>
          <p:cNvCxnSpPr/>
          <p:nvPr/>
        </p:nvCxnSpPr>
        <p:spPr>
          <a:xfrm>
            <a:off x="5624952" y="3446485"/>
            <a:ext cx="2008500" cy="1500"/>
          </a:xfrm>
          <a:prstGeom prst="straightConnector1">
            <a:avLst/>
          </a:prstGeom>
          <a:noFill/>
          <a:ln cap="flat" cmpd="sng" w="28575">
            <a:solidFill>
              <a:srgbClr val="4A7DBA"/>
            </a:solidFill>
            <a:prstDash val="solid"/>
            <a:round/>
            <a:headEnd len="sm" w="sm" type="none"/>
            <a:tailEnd len="sm" w="sm" type="none"/>
          </a:ln>
        </p:spPr>
      </p:cxnSp>
      <p:cxnSp>
        <p:nvCxnSpPr>
          <p:cNvPr id="476" name="Google Shape;476;p4"/>
          <p:cNvCxnSpPr/>
          <p:nvPr/>
        </p:nvCxnSpPr>
        <p:spPr>
          <a:xfrm>
            <a:off x="6634253" y="4442127"/>
            <a:ext cx="1009200" cy="0"/>
          </a:xfrm>
          <a:prstGeom prst="straightConnector1">
            <a:avLst/>
          </a:prstGeom>
          <a:noFill/>
          <a:ln cap="flat" cmpd="sng" w="28575">
            <a:solidFill>
              <a:srgbClr val="4A7DBA"/>
            </a:solidFill>
            <a:prstDash val="solid"/>
            <a:round/>
            <a:headEnd len="sm" w="sm" type="none"/>
            <a:tailEnd len="sm" w="sm" type="none"/>
          </a:ln>
        </p:spPr>
      </p:cxnSp>
      <p:cxnSp>
        <p:nvCxnSpPr>
          <p:cNvPr id="477" name="Google Shape;477;p4"/>
          <p:cNvCxnSpPr/>
          <p:nvPr/>
        </p:nvCxnSpPr>
        <p:spPr>
          <a:xfrm>
            <a:off x="7905098" y="3949452"/>
            <a:ext cx="1009200" cy="0"/>
          </a:xfrm>
          <a:prstGeom prst="straightConnector1">
            <a:avLst/>
          </a:prstGeom>
          <a:noFill/>
          <a:ln cap="flat" cmpd="sng" w="28575">
            <a:solidFill>
              <a:srgbClr val="4A7DBA"/>
            </a:solidFill>
            <a:prstDash val="solid"/>
            <a:round/>
            <a:headEnd len="sm" w="sm" type="none"/>
            <a:tailEnd len="sm" w="sm" type="none"/>
          </a:ln>
        </p:spPr>
      </p:cxnSp>
      <p:cxnSp>
        <p:nvCxnSpPr>
          <p:cNvPr id="478" name="Google Shape;478;p4"/>
          <p:cNvCxnSpPr/>
          <p:nvPr/>
        </p:nvCxnSpPr>
        <p:spPr>
          <a:xfrm>
            <a:off x="8629379" y="3115567"/>
            <a:ext cx="285000" cy="0"/>
          </a:xfrm>
          <a:prstGeom prst="straightConnector1">
            <a:avLst/>
          </a:prstGeom>
          <a:noFill/>
          <a:ln cap="flat" cmpd="sng" w="28575">
            <a:solidFill>
              <a:srgbClr val="4A7DBA"/>
            </a:solidFill>
            <a:prstDash val="solid"/>
            <a:round/>
            <a:headEnd len="sm" w="sm" type="none"/>
            <a:tailEnd len="sm" w="sm" type="none"/>
          </a:ln>
        </p:spPr>
      </p:cxnSp>
      <p:cxnSp>
        <p:nvCxnSpPr>
          <p:cNvPr id="479" name="Google Shape;479;p4"/>
          <p:cNvCxnSpPr/>
          <p:nvPr/>
        </p:nvCxnSpPr>
        <p:spPr>
          <a:xfrm>
            <a:off x="7643551" y="2058505"/>
            <a:ext cx="1009200" cy="0"/>
          </a:xfrm>
          <a:prstGeom prst="straightConnector1">
            <a:avLst/>
          </a:prstGeom>
          <a:noFill/>
          <a:ln cap="flat" cmpd="sng" w="28575">
            <a:solidFill>
              <a:srgbClr val="4A7DBA"/>
            </a:solidFill>
            <a:prstDash val="solid"/>
            <a:round/>
            <a:headEnd len="sm" w="sm" type="none"/>
            <a:tailEnd len="sm" w="sm" type="none"/>
          </a:ln>
        </p:spPr>
      </p:cxnSp>
      <p:cxnSp>
        <p:nvCxnSpPr>
          <p:cNvPr id="480" name="Google Shape;480;p4"/>
          <p:cNvCxnSpPr/>
          <p:nvPr/>
        </p:nvCxnSpPr>
        <p:spPr>
          <a:xfrm>
            <a:off x="5636689" y="2672097"/>
            <a:ext cx="2006700" cy="0"/>
          </a:xfrm>
          <a:prstGeom prst="straightConnector1">
            <a:avLst/>
          </a:prstGeom>
          <a:noFill/>
          <a:ln cap="flat" cmpd="sng" w="28575">
            <a:solidFill>
              <a:srgbClr val="4A7DBA"/>
            </a:solidFill>
            <a:prstDash val="solid"/>
            <a:round/>
            <a:headEnd len="sm" w="sm" type="none"/>
            <a:tailEnd len="sm" w="sm" type="none"/>
          </a:ln>
        </p:spPr>
      </p:cxnSp>
      <p:cxnSp>
        <p:nvCxnSpPr>
          <p:cNvPr id="481" name="Google Shape;481;p4"/>
          <p:cNvCxnSpPr/>
          <p:nvPr/>
        </p:nvCxnSpPr>
        <p:spPr>
          <a:xfrm>
            <a:off x="5638366" y="1610013"/>
            <a:ext cx="1009200" cy="0"/>
          </a:xfrm>
          <a:prstGeom prst="straightConnector1">
            <a:avLst/>
          </a:prstGeom>
          <a:noFill/>
          <a:ln cap="flat" cmpd="sng" w="28575">
            <a:solidFill>
              <a:srgbClr val="4A7DBA"/>
            </a:solidFill>
            <a:prstDash val="solid"/>
            <a:round/>
            <a:headEnd len="sm" w="sm" type="none"/>
            <a:tailEnd len="sm" w="sm" type="none"/>
          </a:ln>
        </p:spPr>
      </p:cxnSp>
      <p:cxnSp>
        <p:nvCxnSpPr>
          <p:cNvPr id="482" name="Google Shape;482;p4"/>
          <p:cNvCxnSpPr/>
          <p:nvPr/>
        </p:nvCxnSpPr>
        <p:spPr>
          <a:xfrm>
            <a:off x="3625635" y="2229590"/>
            <a:ext cx="1982700" cy="0"/>
          </a:xfrm>
          <a:prstGeom prst="straightConnector1">
            <a:avLst/>
          </a:prstGeom>
          <a:noFill/>
          <a:ln cap="flat" cmpd="sng" w="28575">
            <a:solidFill>
              <a:srgbClr val="4A7DBA"/>
            </a:solidFill>
            <a:prstDash val="solid"/>
            <a:round/>
            <a:headEnd len="sm" w="sm" type="none"/>
            <a:tailEnd len="sm" w="sm" type="none"/>
          </a:ln>
        </p:spPr>
      </p:cxnSp>
      <p:cxnSp>
        <p:nvCxnSpPr>
          <p:cNvPr id="483" name="Google Shape;483;p4"/>
          <p:cNvCxnSpPr/>
          <p:nvPr/>
        </p:nvCxnSpPr>
        <p:spPr>
          <a:xfrm>
            <a:off x="4598888" y="1123322"/>
            <a:ext cx="0" cy="1106400"/>
          </a:xfrm>
          <a:prstGeom prst="straightConnector1">
            <a:avLst/>
          </a:prstGeom>
          <a:noFill/>
          <a:ln cap="flat" cmpd="sng" w="28575">
            <a:solidFill>
              <a:srgbClr val="4A7DBA"/>
            </a:solidFill>
            <a:prstDash val="solid"/>
            <a:round/>
            <a:headEnd len="sm" w="sm" type="none"/>
            <a:tailEnd len="sm" w="sm" type="none"/>
          </a:ln>
        </p:spPr>
      </p:cxnSp>
      <p:cxnSp>
        <p:nvCxnSpPr>
          <p:cNvPr id="484" name="Google Shape;484;p4"/>
          <p:cNvCxnSpPr/>
          <p:nvPr/>
        </p:nvCxnSpPr>
        <p:spPr>
          <a:xfrm>
            <a:off x="5624953" y="1598081"/>
            <a:ext cx="11700" cy="1194900"/>
          </a:xfrm>
          <a:prstGeom prst="straightConnector1">
            <a:avLst/>
          </a:prstGeom>
          <a:noFill/>
          <a:ln cap="flat" cmpd="sng" w="28575">
            <a:solidFill>
              <a:srgbClr val="4A7DBA"/>
            </a:solidFill>
            <a:prstDash val="solid"/>
            <a:round/>
            <a:headEnd len="sm" w="sm" type="none"/>
            <a:tailEnd len="sm" w="sm" type="none"/>
          </a:ln>
        </p:spPr>
      </p:cxnSp>
      <p:cxnSp>
        <p:nvCxnSpPr>
          <p:cNvPr id="485" name="Google Shape;485;p4"/>
          <p:cNvCxnSpPr/>
          <p:nvPr/>
        </p:nvCxnSpPr>
        <p:spPr>
          <a:xfrm>
            <a:off x="6634252" y="1613425"/>
            <a:ext cx="0" cy="1058700"/>
          </a:xfrm>
          <a:prstGeom prst="straightConnector1">
            <a:avLst/>
          </a:prstGeom>
          <a:noFill/>
          <a:ln cap="flat" cmpd="sng" w="28575">
            <a:solidFill>
              <a:srgbClr val="4A7DBA"/>
            </a:solidFill>
            <a:prstDash val="solid"/>
            <a:round/>
            <a:headEnd len="sm" w="sm" type="none"/>
            <a:tailEnd len="sm" w="sm" type="none"/>
          </a:ln>
        </p:spPr>
      </p:cxnSp>
      <p:cxnSp>
        <p:nvCxnSpPr>
          <p:cNvPr id="486" name="Google Shape;486;p4"/>
          <p:cNvCxnSpPr/>
          <p:nvPr/>
        </p:nvCxnSpPr>
        <p:spPr>
          <a:xfrm flipH="1">
            <a:off x="7633545" y="2063650"/>
            <a:ext cx="3300" cy="1216800"/>
          </a:xfrm>
          <a:prstGeom prst="straightConnector1">
            <a:avLst/>
          </a:prstGeom>
          <a:noFill/>
          <a:ln cap="flat" cmpd="sng" w="28575">
            <a:solidFill>
              <a:srgbClr val="4A7DBA"/>
            </a:solidFill>
            <a:prstDash val="solid"/>
            <a:round/>
            <a:headEnd len="sm" w="sm" type="none"/>
            <a:tailEnd len="sm" w="sm" type="none"/>
          </a:ln>
        </p:spPr>
      </p:cxnSp>
      <p:cxnSp>
        <p:nvCxnSpPr>
          <p:cNvPr id="487" name="Google Shape;487;p4"/>
          <p:cNvCxnSpPr/>
          <p:nvPr/>
        </p:nvCxnSpPr>
        <p:spPr>
          <a:xfrm>
            <a:off x="7888332" y="3295982"/>
            <a:ext cx="16800" cy="648300"/>
          </a:xfrm>
          <a:prstGeom prst="straightConnector1">
            <a:avLst/>
          </a:prstGeom>
          <a:noFill/>
          <a:ln cap="flat" cmpd="sng" w="28575">
            <a:solidFill>
              <a:srgbClr val="4A7DBA"/>
            </a:solidFill>
            <a:prstDash val="solid"/>
            <a:round/>
            <a:headEnd len="sm" w="sm" type="none"/>
            <a:tailEnd len="sm" w="sm" type="none"/>
          </a:ln>
        </p:spPr>
      </p:cxnSp>
      <p:cxnSp>
        <p:nvCxnSpPr>
          <p:cNvPr id="488" name="Google Shape;488;p4"/>
          <p:cNvCxnSpPr/>
          <p:nvPr/>
        </p:nvCxnSpPr>
        <p:spPr>
          <a:xfrm>
            <a:off x="7633492" y="3459454"/>
            <a:ext cx="3300" cy="982800"/>
          </a:xfrm>
          <a:prstGeom prst="straightConnector1">
            <a:avLst/>
          </a:prstGeom>
          <a:noFill/>
          <a:ln cap="flat" cmpd="sng" w="28575">
            <a:solidFill>
              <a:srgbClr val="4A7DBA"/>
            </a:solidFill>
            <a:prstDash val="solid"/>
            <a:round/>
            <a:headEnd len="sm" w="sm" type="none"/>
            <a:tailEnd len="sm" w="sm" type="none"/>
          </a:ln>
        </p:spPr>
      </p:cxnSp>
      <p:cxnSp>
        <p:nvCxnSpPr>
          <p:cNvPr id="489" name="Google Shape;489;p4"/>
          <p:cNvCxnSpPr/>
          <p:nvPr/>
        </p:nvCxnSpPr>
        <p:spPr>
          <a:xfrm>
            <a:off x="6617487" y="3446485"/>
            <a:ext cx="0" cy="995700"/>
          </a:xfrm>
          <a:prstGeom prst="straightConnector1">
            <a:avLst/>
          </a:prstGeom>
          <a:noFill/>
          <a:ln cap="flat" cmpd="sng" w="28575">
            <a:solidFill>
              <a:srgbClr val="4A7DBA"/>
            </a:solidFill>
            <a:prstDash val="solid"/>
            <a:round/>
            <a:headEnd len="sm" w="sm" type="none"/>
            <a:tailEnd len="sm" w="sm" type="none"/>
          </a:ln>
        </p:spPr>
      </p:cxnSp>
      <p:cxnSp>
        <p:nvCxnSpPr>
          <p:cNvPr id="490" name="Google Shape;490;p4"/>
          <p:cNvCxnSpPr/>
          <p:nvPr/>
        </p:nvCxnSpPr>
        <p:spPr>
          <a:xfrm>
            <a:off x="5624954" y="2948665"/>
            <a:ext cx="0" cy="995700"/>
          </a:xfrm>
          <a:prstGeom prst="straightConnector1">
            <a:avLst/>
          </a:prstGeom>
          <a:noFill/>
          <a:ln cap="flat" cmpd="sng" w="28575">
            <a:solidFill>
              <a:srgbClr val="4A7DBA"/>
            </a:solidFill>
            <a:prstDash val="solid"/>
            <a:round/>
            <a:headEnd len="sm" w="sm" type="none"/>
            <a:tailEnd len="sm" w="sm" type="none"/>
          </a:ln>
        </p:spPr>
      </p:cxnSp>
      <p:cxnSp>
        <p:nvCxnSpPr>
          <p:cNvPr id="491" name="Google Shape;491;p4"/>
          <p:cNvCxnSpPr/>
          <p:nvPr/>
        </p:nvCxnSpPr>
        <p:spPr>
          <a:xfrm>
            <a:off x="8924456" y="3106446"/>
            <a:ext cx="0" cy="848100"/>
          </a:xfrm>
          <a:prstGeom prst="straightConnector1">
            <a:avLst/>
          </a:prstGeom>
          <a:noFill/>
          <a:ln cap="flat" cmpd="sng" w="28575">
            <a:solidFill>
              <a:srgbClr val="4A7DBA"/>
            </a:solidFill>
            <a:prstDash val="solid"/>
            <a:round/>
            <a:headEnd len="sm" w="sm" type="none"/>
            <a:tailEnd len="sm" w="sm" type="none"/>
          </a:ln>
        </p:spPr>
      </p:cxnSp>
      <p:cxnSp>
        <p:nvCxnSpPr>
          <p:cNvPr id="492" name="Google Shape;492;p4"/>
          <p:cNvCxnSpPr/>
          <p:nvPr/>
        </p:nvCxnSpPr>
        <p:spPr>
          <a:xfrm>
            <a:off x="8639403" y="2055683"/>
            <a:ext cx="13500" cy="1059000"/>
          </a:xfrm>
          <a:prstGeom prst="straightConnector1">
            <a:avLst/>
          </a:prstGeom>
          <a:noFill/>
          <a:ln cap="flat" cmpd="sng" w="28575">
            <a:solidFill>
              <a:srgbClr val="4A7DBA"/>
            </a:solidFill>
            <a:prstDash val="solid"/>
            <a:round/>
            <a:headEnd len="sm" w="sm" type="none"/>
            <a:tailEnd len="sm" w="sm" type="none"/>
          </a:ln>
        </p:spPr>
      </p:cxnSp>
      <p:cxnSp>
        <p:nvCxnSpPr>
          <p:cNvPr id="493" name="Google Shape;493;p4"/>
          <p:cNvCxnSpPr/>
          <p:nvPr/>
        </p:nvCxnSpPr>
        <p:spPr>
          <a:xfrm>
            <a:off x="7633492" y="3833680"/>
            <a:ext cx="271500" cy="0"/>
          </a:xfrm>
          <a:prstGeom prst="straightConnector1">
            <a:avLst/>
          </a:prstGeom>
          <a:noFill/>
          <a:ln cap="flat" cmpd="sng" w="28575">
            <a:solidFill>
              <a:srgbClr val="4A7DBA"/>
            </a:solidFill>
            <a:prstDash val="solid"/>
            <a:round/>
            <a:headEnd len="sm" w="sm" type="none"/>
            <a:tailEnd len="sm" w="sm" type="none"/>
          </a:ln>
        </p:spPr>
      </p:cxnSp>
      <p:cxnSp>
        <p:nvCxnSpPr>
          <p:cNvPr id="494" name="Google Shape;494;p4"/>
          <p:cNvCxnSpPr/>
          <p:nvPr/>
        </p:nvCxnSpPr>
        <p:spPr>
          <a:xfrm>
            <a:off x="2322933" y="2016055"/>
            <a:ext cx="409200" cy="276600"/>
          </a:xfrm>
          <a:prstGeom prst="straightConnector1">
            <a:avLst/>
          </a:prstGeom>
          <a:noFill/>
          <a:ln cap="flat" cmpd="sng" w="28575">
            <a:solidFill>
              <a:srgbClr val="4A7DBA"/>
            </a:solidFill>
            <a:prstDash val="solid"/>
            <a:round/>
            <a:headEnd len="sm" w="sm" type="none"/>
            <a:tailEnd len="sm" w="sm" type="none"/>
          </a:ln>
        </p:spPr>
      </p:cxnSp>
      <p:cxnSp>
        <p:nvCxnSpPr>
          <p:cNvPr id="495" name="Google Shape;495;p4"/>
          <p:cNvCxnSpPr/>
          <p:nvPr/>
        </p:nvCxnSpPr>
        <p:spPr>
          <a:xfrm>
            <a:off x="2176300" y="2144047"/>
            <a:ext cx="404100" cy="306900"/>
          </a:xfrm>
          <a:prstGeom prst="straightConnector1">
            <a:avLst/>
          </a:prstGeom>
          <a:noFill/>
          <a:ln cap="flat" cmpd="sng" w="28575">
            <a:solidFill>
              <a:srgbClr val="4A7DBA"/>
            </a:solidFill>
            <a:prstDash val="solid"/>
            <a:round/>
            <a:headEnd len="sm" w="sm" type="none"/>
            <a:tailEnd len="sm" w="sm" type="none"/>
          </a:ln>
        </p:spPr>
      </p:cxnSp>
      <p:cxnSp>
        <p:nvCxnSpPr>
          <p:cNvPr id="496" name="Google Shape;496;p4"/>
          <p:cNvCxnSpPr/>
          <p:nvPr/>
        </p:nvCxnSpPr>
        <p:spPr>
          <a:xfrm>
            <a:off x="1238189" y="1743347"/>
            <a:ext cx="0" cy="411000"/>
          </a:xfrm>
          <a:prstGeom prst="straightConnector1">
            <a:avLst/>
          </a:prstGeom>
          <a:noFill/>
          <a:ln cap="flat" cmpd="sng" w="28575">
            <a:solidFill>
              <a:srgbClr val="4A7DBA"/>
            </a:solidFill>
            <a:prstDash val="solid"/>
            <a:round/>
            <a:headEnd len="sm" w="sm" type="none"/>
            <a:tailEnd len="sm" w="sm" type="none"/>
          </a:ln>
        </p:spPr>
      </p:cxnSp>
      <p:cxnSp>
        <p:nvCxnSpPr>
          <p:cNvPr id="497" name="Google Shape;497;p4"/>
          <p:cNvCxnSpPr/>
          <p:nvPr/>
        </p:nvCxnSpPr>
        <p:spPr>
          <a:xfrm>
            <a:off x="2732020" y="2284903"/>
            <a:ext cx="893700" cy="0"/>
          </a:xfrm>
          <a:prstGeom prst="straightConnector1">
            <a:avLst/>
          </a:prstGeom>
          <a:noFill/>
          <a:ln cap="flat" cmpd="sng" w="28575">
            <a:solidFill>
              <a:srgbClr val="4A7DBA"/>
            </a:solidFill>
            <a:prstDash val="solid"/>
            <a:round/>
            <a:headEnd len="sm" w="sm" type="none"/>
            <a:tailEnd len="sm" w="sm" type="none"/>
          </a:ln>
        </p:spPr>
      </p:cxnSp>
      <p:cxnSp>
        <p:nvCxnSpPr>
          <p:cNvPr id="498" name="Google Shape;498;p4"/>
          <p:cNvCxnSpPr/>
          <p:nvPr/>
        </p:nvCxnSpPr>
        <p:spPr>
          <a:xfrm>
            <a:off x="4712895" y="2953810"/>
            <a:ext cx="0" cy="995700"/>
          </a:xfrm>
          <a:prstGeom prst="straightConnector1">
            <a:avLst/>
          </a:prstGeom>
          <a:noFill/>
          <a:ln cap="flat" cmpd="sng" w="28575">
            <a:solidFill>
              <a:srgbClr val="4A7DBA"/>
            </a:solidFill>
            <a:prstDash val="solid"/>
            <a:round/>
            <a:headEnd len="sm" w="sm" type="none"/>
            <a:tailEnd len="sm" w="sm" type="none"/>
          </a:ln>
        </p:spPr>
      </p:cxnSp>
      <p:cxnSp>
        <p:nvCxnSpPr>
          <p:cNvPr id="499" name="Google Shape;499;p4"/>
          <p:cNvCxnSpPr/>
          <p:nvPr/>
        </p:nvCxnSpPr>
        <p:spPr>
          <a:xfrm>
            <a:off x="2322932" y="1743347"/>
            <a:ext cx="0" cy="272700"/>
          </a:xfrm>
          <a:prstGeom prst="straightConnector1">
            <a:avLst/>
          </a:prstGeom>
          <a:noFill/>
          <a:ln cap="flat" cmpd="sng" w="28575">
            <a:solidFill>
              <a:srgbClr val="4A7DBA"/>
            </a:solidFill>
            <a:prstDash val="solid"/>
            <a:round/>
            <a:headEnd len="sm" w="sm" type="none"/>
            <a:tailEnd len="sm" w="sm" type="none"/>
          </a:ln>
        </p:spPr>
      </p:cxnSp>
      <p:cxnSp>
        <p:nvCxnSpPr>
          <p:cNvPr id="500" name="Google Shape;500;p4"/>
          <p:cNvCxnSpPr/>
          <p:nvPr/>
        </p:nvCxnSpPr>
        <p:spPr>
          <a:xfrm>
            <a:off x="1498895" y="2144048"/>
            <a:ext cx="0" cy="313200"/>
          </a:xfrm>
          <a:prstGeom prst="straightConnector1">
            <a:avLst/>
          </a:prstGeom>
          <a:noFill/>
          <a:ln cap="flat" cmpd="sng" w="28575">
            <a:solidFill>
              <a:srgbClr val="4A7DBA"/>
            </a:solidFill>
            <a:prstDash val="solid"/>
            <a:round/>
            <a:headEnd len="sm" w="sm" type="none"/>
            <a:tailEnd len="sm" w="sm" type="none"/>
          </a:ln>
        </p:spPr>
      </p:cxnSp>
      <p:cxnSp>
        <p:nvCxnSpPr>
          <p:cNvPr id="501" name="Google Shape;501;p4"/>
          <p:cNvCxnSpPr/>
          <p:nvPr/>
        </p:nvCxnSpPr>
        <p:spPr>
          <a:xfrm>
            <a:off x="2732019" y="2457275"/>
            <a:ext cx="0" cy="995700"/>
          </a:xfrm>
          <a:prstGeom prst="straightConnector1">
            <a:avLst/>
          </a:prstGeom>
          <a:noFill/>
          <a:ln cap="flat" cmpd="sng" w="28575">
            <a:solidFill>
              <a:srgbClr val="4A7DBA"/>
            </a:solidFill>
            <a:prstDash val="solid"/>
            <a:round/>
            <a:headEnd len="sm" w="sm" type="none"/>
            <a:tailEnd len="sm" w="sm" type="none"/>
          </a:ln>
        </p:spPr>
      </p:cxnSp>
      <p:cxnSp>
        <p:nvCxnSpPr>
          <p:cNvPr id="502" name="Google Shape;502;p4"/>
          <p:cNvCxnSpPr/>
          <p:nvPr/>
        </p:nvCxnSpPr>
        <p:spPr>
          <a:xfrm flipH="1" rot="10800000">
            <a:off x="1238189" y="2149239"/>
            <a:ext cx="939600" cy="5100"/>
          </a:xfrm>
          <a:prstGeom prst="straightConnector1">
            <a:avLst/>
          </a:prstGeom>
          <a:noFill/>
          <a:ln cap="flat" cmpd="sng" w="28575">
            <a:solidFill>
              <a:srgbClr val="4A7DBA"/>
            </a:solidFill>
            <a:prstDash val="solid"/>
            <a:round/>
            <a:headEnd len="sm" w="sm" type="none"/>
            <a:tailEnd len="sm" w="sm" type="none"/>
          </a:ln>
        </p:spPr>
      </p:cxnSp>
      <p:cxnSp>
        <p:nvCxnSpPr>
          <p:cNvPr id="503" name="Google Shape;503;p4"/>
          <p:cNvCxnSpPr/>
          <p:nvPr/>
        </p:nvCxnSpPr>
        <p:spPr>
          <a:xfrm>
            <a:off x="4743073" y="2793016"/>
            <a:ext cx="893700" cy="0"/>
          </a:xfrm>
          <a:prstGeom prst="straightConnector1">
            <a:avLst/>
          </a:prstGeom>
          <a:noFill/>
          <a:ln cap="flat" cmpd="sng" w="28575">
            <a:solidFill>
              <a:srgbClr val="4A7DBA"/>
            </a:solidFill>
            <a:prstDash val="solid"/>
            <a:round/>
            <a:headEnd len="sm" w="sm" type="none"/>
            <a:tailEnd len="sm" w="sm" type="none"/>
          </a:ln>
        </p:spPr>
      </p:cxnSp>
      <p:cxnSp>
        <p:nvCxnSpPr>
          <p:cNvPr id="504" name="Google Shape;504;p4"/>
          <p:cNvCxnSpPr/>
          <p:nvPr/>
        </p:nvCxnSpPr>
        <p:spPr>
          <a:xfrm>
            <a:off x="4047711" y="2229590"/>
            <a:ext cx="695400" cy="553200"/>
          </a:xfrm>
          <a:prstGeom prst="straightConnector1">
            <a:avLst/>
          </a:prstGeom>
          <a:noFill/>
          <a:ln cap="flat" cmpd="sng" w="28575">
            <a:solidFill>
              <a:srgbClr val="4A7DBA"/>
            </a:solidFill>
            <a:prstDash val="solid"/>
            <a:round/>
            <a:headEnd len="sm" w="sm" type="none"/>
            <a:tailEnd len="sm" w="sm" type="none"/>
          </a:ln>
        </p:spPr>
      </p:cxnSp>
      <p:cxnSp>
        <p:nvCxnSpPr>
          <p:cNvPr id="505" name="Google Shape;505;p4"/>
          <p:cNvCxnSpPr/>
          <p:nvPr/>
        </p:nvCxnSpPr>
        <p:spPr>
          <a:xfrm>
            <a:off x="5608188" y="2943520"/>
            <a:ext cx="446700" cy="0"/>
          </a:xfrm>
          <a:prstGeom prst="straightConnector1">
            <a:avLst/>
          </a:prstGeom>
          <a:noFill/>
          <a:ln cap="flat" cmpd="sng" w="28575">
            <a:solidFill>
              <a:srgbClr val="4A7DBA"/>
            </a:solidFill>
            <a:prstDash val="solid"/>
            <a:round/>
            <a:headEnd len="sm" w="sm" type="none"/>
            <a:tailEnd len="sm" w="sm" type="none"/>
          </a:ln>
        </p:spPr>
      </p:cxnSp>
      <p:cxnSp>
        <p:nvCxnSpPr>
          <p:cNvPr id="506" name="Google Shape;506;p4"/>
          <p:cNvCxnSpPr/>
          <p:nvPr/>
        </p:nvCxnSpPr>
        <p:spPr>
          <a:xfrm>
            <a:off x="6054994" y="2948665"/>
            <a:ext cx="562500" cy="502800"/>
          </a:xfrm>
          <a:prstGeom prst="straightConnector1">
            <a:avLst/>
          </a:prstGeom>
          <a:noFill/>
          <a:ln cap="flat" cmpd="sng" w="28575">
            <a:solidFill>
              <a:srgbClr val="4A7DBA"/>
            </a:solidFill>
            <a:prstDash val="solid"/>
            <a:round/>
            <a:headEnd len="sm" w="sm" type="none"/>
            <a:tailEnd len="sm" w="sm" type="none"/>
          </a:ln>
        </p:spPr>
      </p:cxnSp>
      <p:cxnSp>
        <p:nvCxnSpPr>
          <p:cNvPr id="507" name="Google Shape;507;p4"/>
          <p:cNvCxnSpPr/>
          <p:nvPr/>
        </p:nvCxnSpPr>
        <p:spPr>
          <a:xfrm>
            <a:off x="3661681" y="2457275"/>
            <a:ext cx="0" cy="999600"/>
          </a:xfrm>
          <a:prstGeom prst="straightConnector1">
            <a:avLst/>
          </a:prstGeom>
          <a:noFill/>
          <a:ln cap="flat" cmpd="sng" w="28575">
            <a:solidFill>
              <a:srgbClr val="4A7DBA"/>
            </a:solidFill>
            <a:prstDash val="solid"/>
            <a:round/>
            <a:headEnd len="sm" w="sm" type="none"/>
            <a:tailEnd len="sm" w="sm" type="none"/>
          </a:ln>
        </p:spPr>
      </p:cxnSp>
      <p:cxnSp>
        <p:nvCxnSpPr>
          <p:cNvPr id="508" name="Google Shape;508;p4"/>
          <p:cNvCxnSpPr/>
          <p:nvPr/>
        </p:nvCxnSpPr>
        <p:spPr>
          <a:xfrm>
            <a:off x="6013082" y="2672098"/>
            <a:ext cx="726900" cy="621300"/>
          </a:xfrm>
          <a:prstGeom prst="straightConnector1">
            <a:avLst/>
          </a:prstGeom>
          <a:noFill/>
          <a:ln cap="flat" cmpd="sng" w="28575">
            <a:solidFill>
              <a:srgbClr val="4A7DBA"/>
            </a:solidFill>
            <a:prstDash val="solid"/>
            <a:round/>
            <a:headEnd len="sm" w="sm" type="none"/>
            <a:tailEnd len="sm" w="sm" type="none"/>
          </a:ln>
        </p:spPr>
      </p:cxnSp>
      <p:cxnSp>
        <p:nvCxnSpPr>
          <p:cNvPr id="509" name="Google Shape;509;p4"/>
          <p:cNvCxnSpPr/>
          <p:nvPr/>
        </p:nvCxnSpPr>
        <p:spPr>
          <a:xfrm>
            <a:off x="6739878" y="3293409"/>
            <a:ext cx="893700" cy="0"/>
          </a:xfrm>
          <a:prstGeom prst="straightConnector1">
            <a:avLst/>
          </a:prstGeom>
          <a:noFill/>
          <a:ln cap="flat" cmpd="sng" w="28575">
            <a:solidFill>
              <a:srgbClr val="4A7DBA"/>
            </a:solidFill>
            <a:prstDash val="solid"/>
            <a:round/>
            <a:headEnd len="sm" w="sm" type="none"/>
            <a:tailEnd len="sm" w="sm" type="none"/>
          </a:ln>
        </p:spPr>
      </p:cxnSp>
      <p:cxnSp>
        <p:nvCxnSpPr>
          <p:cNvPr id="510" name="Google Shape;510;p4"/>
          <p:cNvCxnSpPr/>
          <p:nvPr/>
        </p:nvCxnSpPr>
        <p:spPr>
          <a:xfrm>
            <a:off x="8119427" y="2672097"/>
            <a:ext cx="519900" cy="0"/>
          </a:xfrm>
          <a:prstGeom prst="straightConnector1">
            <a:avLst/>
          </a:prstGeom>
          <a:noFill/>
          <a:ln cap="flat" cmpd="sng" w="28575">
            <a:solidFill>
              <a:srgbClr val="4A7DBA"/>
            </a:solidFill>
            <a:prstDash val="solid"/>
            <a:round/>
            <a:headEnd len="sm" w="sm" type="none"/>
            <a:tailEnd len="sm" w="sm" type="none"/>
          </a:ln>
        </p:spPr>
      </p:cxnSp>
      <p:cxnSp>
        <p:nvCxnSpPr>
          <p:cNvPr id="511" name="Google Shape;511;p4"/>
          <p:cNvCxnSpPr/>
          <p:nvPr/>
        </p:nvCxnSpPr>
        <p:spPr>
          <a:xfrm>
            <a:off x="8148201" y="2672097"/>
            <a:ext cx="0" cy="442500"/>
          </a:xfrm>
          <a:prstGeom prst="straightConnector1">
            <a:avLst/>
          </a:prstGeom>
          <a:noFill/>
          <a:ln cap="flat" cmpd="sng" w="28575">
            <a:solidFill>
              <a:srgbClr val="4A7DBA"/>
            </a:solidFill>
            <a:prstDash val="solid"/>
            <a:round/>
            <a:headEnd len="sm" w="sm" type="none"/>
            <a:tailEnd len="sm" w="sm" type="none"/>
          </a:ln>
        </p:spPr>
      </p:cxnSp>
      <p:cxnSp>
        <p:nvCxnSpPr>
          <p:cNvPr id="512" name="Google Shape;512;p4"/>
          <p:cNvCxnSpPr/>
          <p:nvPr/>
        </p:nvCxnSpPr>
        <p:spPr>
          <a:xfrm>
            <a:off x="7633492" y="3114605"/>
            <a:ext cx="514800" cy="0"/>
          </a:xfrm>
          <a:prstGeom prst="straightConnector1">
            <a:avLst/>
          </a:prstGeom>
          <a:noFill/>
          <a:ln cap="flat" cmpd="sng" w="28575">
            <a:solidFill>
              <a:srgbClr val="4A7DBA"/>
            </a:solidFill>
            <a:prstDash val="solid"/>
            <a:round/>
            <a:headEnd len="sm" w="sm" type="none"/>
            <a:tailEnd len="sm" w="sm" type="none"/>
          </a:ln>
        </p:spPr>
      </p:cxnSp>
      <p:cxnSp>
        <p:nvCxnSpPr>
          <p:cNvPr id="513" name="Google Shape;513;p4"/>
          <p:cNvCxnSpPr/>
          <p:nvPr/>
        </p:nvCxnSpPr>
        <p:spPr>
          <a:xfrm>
            <a:off x="7888332" y="3295981"/>
            <a:ext cx="85500" cy="0"/>
          </a:xfrm>
          <a:prstGeom prst="straightConnector1">
            <a:avLst/>
          </a:prstGeom>
          <a:noFill/>
          <a:ln cap="flat" cmpd="sng" w="28575">
            <a:solidFill>
              <a:srgbClr val="4A7DBA"/>
            </a:solidFill>
            <a:prstDash val="solid"/>
            <a:round/>
            <a:headEnd len="sm" w="sm" type="none"/>
            <a:tailEnd len="sm" w="sm" type="none"/>
          </a:ln>
        </p:spPr>
      </p:cxnSp>
      <p:cxnSp>
        <p:nvCxnSpPr>
          <p:cNvPr id="514" name="Google Shape;514;p4"/>
          <p:cNvCxnSpPr/>
          <p:nvPr/>
        </p:nvCxnSpPr>
        <p:spPr>
          <a:xfrm>
            <a:off x="7973837" y="3114605"/>
            <a:ext cx="0" cy="181500"/>
          </a:xfrm>
          <a:prstGeom prst="straightConnector1">
            <a:avLst/>
          </a:prstGeom>
          <a:noFill/>
          <a:ln cap="flat" cmpd="sng" w="28575">
            <a:solidFill>
              <a:srgbClr val="4A7DBA"/>
            </a:solidFill>
            <a:prstDash val="solid"/>
            <a:round/>
            <a:headEnd len="sm" w="sm" type="none"/>
            <a:tailEnd len="sm" w="sm" type="none"/>
          </a:ln>
        </p:spPr>
      </p:cxnSp>
      <p:cxnSp>
        <p:nvCxnSpPr>
          <p:cNvPr id="515" name="Google Shape;515;p4"/>
          <p:cNvCxnSpPr/>
          <p:nvPr/>
        </p:nvCxnSpPr>
        <p:spPr>
          <a:xfrm>
            <a:off x="7643552" y="2672097"/>
            <a:ext cx="482700" cy="0"/>
          </a:xfrm>
          <a:prstGeom prst="straightConnector1">
            <a:avLst/>
          </a:prstGeom>
          <a:noFill/>
          <a:ln cap="flat" cmpd="sng" w="9525">
            <a:solidFill>
              <a:schemeClr val="dk1"/>
            </a:solidFill>
            <a:prstDash val="solid"/>
            <a:round/>
            <a:headEnd len="sm" w="sm" type="none"/>
            <a:tailEnd len="sm" w="sm" type="none"/>
          </a:ln>
        </p:spPr>
      </p:cxnSp>
      <p:cxnSp>
        <p:nvCxnSpPr>
          <p:cNvPr id="516" name="Google Shape;516;p4"/>
          <p:cNvCxnSpPr/>
          <p:nvPr/>
        </p:nvCxnSpPr>
        <p:spPr>
          <a:xfrm>
            <a:off x="68779" y="2097094"/>
            <a:ext cx="595200" cy="0"/>
          </a:xfrm>
          <a:prstGeom prst="straightConnector1">
            <a:avLst/>
          </a:prstGeom>
          <a:noFill/>
          <a:ln cap="flat" cmpd="sng" w="9525">
            <a:solidFill>
              <a:schemeClr val="dk1"/>
            </a:solidFill>
            <a:prstDash val="solid"/>
            <a:round/>
            <a:headEnd len="sm" w="sm" type="none"/>
            <a:tailEnd len="sm" w="sm" type="none"/>
          </a:ln>
        </p:spPr>
      </p:cxnSp>
      <p:cxnSp>
        <p:nvCxnSpPr>
          <p:cNvPr id="517" name="Google Shape;517;p4"/>
          <p:cNvCxnSpPr/>
          <p:nvPr/>
        </p:nvCxnSpPr>
        <p:spPr>
          <a:xfrm>
            <a:off x="7138901" y="3456776"/>
            <a:ext cx="0" cy="995700"/>
          </a:xfrm>
          <a:prstGeom prst="straightConnector1">
            <a:avLst/>
          </a:prstGeom>
          <a:noFill/>
          <a:ln cap="flat" cmpd="sng" w="9525">
            <a:solidFill>
              <a:schemeClr val="dk1"/>
            </a:solidFill>
            <a:prstDash val="solid"/>
            <a:round/>
            <a:headEnd len="sm" w="sm" type="none"/>
            <a:tailEnd len="sm" w="sm" type="none"/>
          </a:ln>
        </p:spPr>
      </p:cxnSp>
      <p:cxnSp>
        <p:nvCxnSpPr>
          <p:cNvPr id="518" name="Google Shape;518;p4"/>
          <p:cNvCxnSpPr/>
          <p:nvPr/>
        </p:nvCxnSpPr>
        <p:spPr>
          <a:xfrm>
            <a:off x="6617486" y="3708602"/>
            <a:ext cx="503100" cy="3600"/>
          </a:xfrm>
          <a:prstGeom prst="straightConnector1">
            <a:avLst/>
          </a:prstGeom>
          <a:noFill/>
          <a:ln cap="flat" cmpd="sng" w="9525">
            <a:solidFill>
              <a:schemeClr val="dk1"/>
            </a:solidFill>
            <a:prstDash val="solid"/>
            <a:round/>
            <a:headEnd len="sm" w="sm" type="none"/>
            <a:tailEnd len="sm" w="sm" type="none"/>
          </a:ln>
        </p:spPr>
      </p:cxnSp>
      <p:cxnSp>
        <p:nvCxnSpPr>
          <p:cNvPr id="519" name="Google Shape;519;p4"/>
          <p:cNvCxnSpPr/>
          <p:nvPr/>
        </p:nvCxnSpPr>
        <p:spPr>
          <a:xfrm>
            <a:off x="6639283" y="3971963"/>
            <a:ext cx="996000" cy="0"/>
          </a:xfrm>
          <a:prstGeom prst="straightConnector1">
            <a:avLst/>
          </a:prstGeom>
          <a:noFill/>
          <a:ln cap="flat" cmpd="sng" w="9525">
            <a:solidFill>
              <a:schemeClr val="dk1"/>
            </a:solidFill>
            <a:prstDash val="solid"/>
            <a:round/>
            <a:headEnd len="sm" w="sm" type="none"/>
            <a:tailEnd len="sm" w="sm" type="none"/>
          </a:ln>
        </p:spPr>
      </p:cxnSp>
      <p:cxnSp>
        <p:nvCxnSpPr>
          <p:cNvPr id="520" name="Google Shape;520;p4"/>
          <p:cNvCxnSpPr/>
          <p:nvPr/>
        </p:nvCxnSpPr>
        <p:spPr>
          <a:xfrm>
            <a:off x="7905098" y="3612426"/>
            <a:ext cx="428700" cy="0"/>
          </a:xfrm>
          <a:prstGeom prst="straightConnector1">
            <a:avLst/>
          </a:prstGeom>
          <a:noFill/>
          <a:ln cap="flat" cmpd="sng" w="9525">
            <a:solidFill>
              <a:schemeClr val="dk1"/>
            </a:solidFill>
            <a:prstDash val="solid"/>
            <a:round/>
            <a:headEnd len="sm" w="sm" type="none"/>
            <a:tailEnd len="sm" w="sm" type="none"/>
          </a:ln>
        </p:spPr>
      </p:cxnSp>
      <p:cxnSp>
        <p:nvCxnSpPr>
          <p:cNvPr id="521" name="Google Shape;521;p4"/>
          <p:cNvCxnSpPr/>
          <p:nvPr/>
        </p:nvCxnSpPr>
        <p:spPr>
          <a:xfrm>
            <a:off x="8333759" y="3132614"/>
            <a:ext cx="14400" cy="816900"/>
          </a:xfrm>
          <a:prstGeom prst="straightConnector1">
            <a:avLst/>
          </a:prstGeom>
          <a:noFill/>
          <a:ln cap="flat" cmpd="sng" w="9525">
            <a:solidFill>
              <a:schemeClr val="dk1"/>
            </a:solidFill>
            <a:prstDash val="solid"/>
            <a:round/>
            <a:headEnd len="sm" w="sm" type="none"/>
            <a:tailEnd len="sm" w="sm" type="none"/>
          </a:ln>
        </p:spPr>
      </p:cxnSp>
      <p:cxnSp>
        <p:nvCxnSpPr>
          <p:cNvPr id="522" name="Google Shape;522;p4"/>
          <p:cNvCxnSpPr/>
          <p:nvPr/>
        </p:nvCxnSpPr>
        <p:spPr>
          <a:xfrm>
            <a:off x="8333759" y="3124896"/>
            <a:ext cx="337800" cy="0"/>
          </a:xfrm>
          <a:prstGeom prst="straightConnector1">
            <a:avLst/>
          </a:prstGeom>
          <a:noFill/>
          <a:ln cap="flat" cmpd="sng" w="9525">
            <a:solidFill>
              <a:schemeClr val="dk1"/>
            </a:solidFill>
            <a:prstDash val="solid"/>
            <a:round/>
            <a:headEnd len="sm" w="sm" type="none"/>
            <a:tailEnd len="sm" w="sm" type="none"/>
          </a:ln>
        </p:spPr>
      </p:cxnSp>
      <p:cxnSp>
        <p:nvCxnSpPr>
          <p:cNvPr id="523" name="Google Shape;523;p4"/>
          <p:cNvCxnSpPr/>
          <p:nvPr/>
        </p:nvCxnSpPr>
        <p:spPr>
          <a:xfrm>
            <a:off x="8361095" y="3448107"/>
            <a:ext cx="583500" cy="0"/>
          </a:xfrm>
          <a:prstGeom prst="straightConnector1">
            <a:avLst/>
          </a:prstGeom>
          <a:noFill/>
          <a:ln cap="flat" cmpd="sng" w="9525">
            <a:solidFill>
              <a:schemeClr val="dk1"/>
            </a:solidFill>
            <a:prstDash val="solid"/>
            <a:round/>
            <a:headEnd len="sm" w="sm" type="none"/>
            <a:tailEnd len="sm" w="sm" type="none"/>
          </a:ln>
        </p:spPr>
      </p:cxnSp>
      <p:cxnSp>
        <p:nvCxnSpPr>
          <p:cNvPr id="524" name="Google Shape;524;p4"/>
          <p:cNvCxnSpPr/>
          <p:nvPr/>
        </p:nvCxnSpPr>
        <p:spPr>
          <a:xfrm>
            <a:off x="8129758" y="2058505"/>
            <a:ext cx="3300" cy="613500"/>
          </a:xfrm>
          <a:prstGeom prst="straightConnector1">
            <a:avLst/>
          </a:prstGeom>
          <a:noFill/>
          <a:ln cap="flat" cmpd="sng" w="9525">
            <a:solidFill>
              <a:schemeClr val="dk1"/>
            </a:solidFill>
            <a:prstDash val="solid"/>
            <a:round/>
            <a:headEnd len="sm" w="sm" type="none"/>
            <a:tailEnd len="sm" w="sm" type="none"/>
          </a:ln>
        </p:spPr>
      </p:cxnSp>
      <p:sp>
        <p:nvSpPr>
          <p:cNvPr id="525" name="Google Shape;525;p4"/>
          <p:cNvSpPr txBox="1"/>
          <p:nvPr/>
        </p:nvSpPr>
        <p:spPr>
          <a:xfrm>
            <a:off x="7769294" y="2300662"/>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26" name="Google Shape;526;p4"/>
          <p:cNvSpPr txBox="1"/>
          <p:nvPr/>
        </p:nvSpPr>
        <p:spPr>
          <a:xfrm>
            <a:off x="8156583" y="2284904"/>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D</a:t>
            </a:r>
            <a:endParaRPr/>
          </a:p>
        </p:txBody>
      </p:sp>
      <p:sp>
        <p:nvSpPr>
          <p:cNvPr id="527" name="Google Shape;527;p4"/>
          <p:cNvSpPr txBox="1"/>
          <p:nvPr/>
        </p:nvSpPr>
        <p:spPr>
          <a:xfrm>
            <a:off x="7703908" y="2759303"/>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sp>
        <p:nvSpPr>
          <p:cNvPr id="528" name="Google Shape;528;p4"/>
          <p:cNvSpPr txBox="1"/>
          <p:nvPr/>
        </p:nvSpPr>
        <p:spPr>
          <a:xfrm>
            <a:off x="6231455" y="1814794"/>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29" name="Google Shape;529;p4"/>
          <p:cNvSpPr txBox="1"/>
          <p:nvPr/>
        </p:nvSpPr>
        <p:spPr>
          <a:xfrm>
            <a:off x="8264723" y="279301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sp>
        <p:nvSpPr>
          <p:cNvPr id="530" name="Google Shape;530;p4"/>
          <p:cNvSpPr txBox="1"/>
          <p:nvPr/>
        </p:nvSpPr>
        <p:spPr>
          <a:xfrm>
            <a:off x="7268625" y="360761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31" name="Google Shape;531;p4"/>
          <p:cNvSpPr txBox="1"/>
          <p:nvPr/>
        </p:nvSpPr>
        <p:spPr>
          <a:xfrm>
            <a:off x="5753210" y="2266971"/>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sp>
        <p:nvSpPr>
          <p:cNvPr id="532" name="Google Shape;532;p4"/>
          <p:cNvSpPr txBox="1"/>
          <p:nvPr/>
        </p:nvSpPr>
        <p:spPr>
          <a:xfrm>
            <a:off x="6327438" y="2751161"/>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sp>
        <p:nvSpPr>
          <p:cNvPr id="533" name="Google Shape;533;p4"/>
          <p:cNvSpPr txBox="1"/>
          <p:nvPr/>
        </p:nvSpPr>
        <p:spPr>
          <a:xfrm>
            <a:off x="7266321" y="4054933"/>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D</a:t>
            </a:r>
            <a:endParaRPr/>
          </a:p>
        </p:txBody>
      </p:sp>
      <p:sp>
        <p:nvSpPr>
          <p:cNvPr id="534" name="Google Shape;534;p4"/>
          <p:cNvSpPr txBox="1"/>
          <p:nvPr/>
        </p:nvSpPr>
        <p:spPr>
          <a:xfrm>
            <a:off x="7265822" y="2953811"/>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35" name="Google Shape;535;p4"/>
          <p:cNvSpPr txBox="1"/>
          <p:nvPr/>
        </p:nvSpPr>
        <p:spPr>
          <a:xfrm>
            <a:off x="6752386" y="4054933"/>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D</a:t>
            </a:r>
            <a:endParaRPr/>
          </a:p>
        </p:txBody>
      </p:sp>
      <p:sp>
        <p:nvSpPr>
          <p:cNvPr id="536" name="Google Shape;536;p4"/>
          <p:cNvSpPr txBox="1"/>
          <p:nvPr/>
        </p:nvSpPr>
        <p:spPr>
          <a:xfrm>
            <a:off x="8465565" y="3571020"/>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37" name="Google Shape;537;p4"/>
          <p:cNvSpPr txBox="1"/>
          <p:nvPr/>
        </p:nvSpPr>
        <p:spPr>
          <a:xfrm>
            <a:off x="7048692" y="2756180"/>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
            </a:r>
            <a:endParaRPr/>
          </a:p>
        </p:txBody>
      </p:sp>
      <p:sp>
        <p:nvSpPr>
          <p:cNvPr id="538" name="Google Shape;538;p4"/>
          <p:cNvSpPr txBox="1"/>
          <p:nvPr/>
        </p:nvSpPr>
        <p:spPr>
          <a:xfrm>
            <a:off x="6768378" y="3486095"/>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S</a:t>
            </a:r>
            <a:endParaRPr/>
          </a:p>
        </p:txBody>
      </p:sp>
      <p:sp>
        <p:nvSpPr>
          <p:cNvPr id="539" name="Google Shape;539;p4"/>
          <p:cNvSpPr txBox="1"/>
          <p:nvPr/>
        </p:nvSpPr>
        <p:spPr>
          <a:xfrm>
            <a:off x="6761672" y="3705068"/>
            <a:ext cx="2718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S</a:t>
            </a:r>
            <a:endParaRPr/>
          </a:p>
        </p:txBody>
      </p:sp>
      <p:sp>
        <p:nvSpPr>
          <p:cNvPr id="540" name="Google Shape;540;p4"/>
          <p:cNvSpPr txBox="1"/>
          <p:nvPr/>
        </p:nvSpPr>
        <p:spPr>
          <a:xfrm>
            <a:off x="7988088" y="3676209"/>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
            </a:r>
            <a:endParaRPr/>
          </a:p>
        </p:txBody>
      </p:sp>
      <p:sp>
        <p:nvSpPr>
          <p:cNvPr id="541" name="Google Shape;541;p4"/>
          <p:cNvSpPr txBox="1"/>
          <p:nvPr/>
        </p:nvSpPr>
        <p:spPr>
          <a:xfrm>
            <a:off x="8446631" y="3178388"/>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A</a:t>
            </a:r>
            <a:endParaRPr/>
          </a:p>
        </p:txBody>
      </p:sp>
      <p:cxnSp>
        <p:nvCxnSpPr>
          <p:cNvPr id="542" name="Google Shape;542;p4"/>
          <p:cNvCxnSpPr/>
          <p:nvPr/>
        </p:nvCxnSpPr>
        <p:spPr>
          <a:xfrm>
            <a:off x="4726076" y="3218416"/>
            <a:ext cx="463800" cy="0"/>
          </a:xfrm>
          <a:prstGeom prst="straightConnector1">
            <a:avLst/>
          </a:prstGeom>
          <a:noFill/>
          <a:ln cap="flat" cmpd="sng" w="9525">
            <a:solidFill>
              <a:schemeClr val="dk1"/>
            </a:solidFill>
            <a:prstDash val="solid"/>
            <a:round/>
            <a:headEnd len="sm" w="sm" type="none"/>
            <a:tailEnd len="sm" w="sm" type="none"/>
          </a:ln>
        </p:spPr>
      </p:cxnSp>
      <p:cxnSp>
        <p:nvCxnSpPr>
          <p:cNvPr id="543" name="Google Shape;543;p4"/>
          <p:cNvCxnSpPr/>
          <p:nvPr/>
        </p:nvCxnSpPr>
        <p:spPr>
          <a:xfrm>
            <a:off x="5189880" y="2958364"/>
            <a:ext cx="0" cy="991200"/>
          </a:xfrm>
          <a:prstGeom prst="straightConnector1">
            <a:avLst/>
          </a:prstGeom>
          <a:noFill/>
          <a:ln cap="flat" cmpd="sng" w="9525">
            <a:solidFill>
              <a:schemeClr val="dk1"/>
            </a:solidFill>
            <a:prstDash val="solid"/>
            <a:round/>
            <a:headEnd len="sm" w="sm" type="none"/>
            <a:tailEnd len="sm" w="sm" type="none"/>
          </a:ln>
        </p:spPr>
      </p:cxnSp>
      <p:cxnSp>
        <p:nvCxnSpPr>
          <p:cNvPr id="544" name="Google Shape;544;p4"/>
          <p:cNvCxnSpPr/>
          <p:nvPr/>
        </p:nvCxnSpPr>
        <p:spPr>
          <a:xfrm>
            <a:off x="4712896" y="3486094"/>
            <a:ext cx="912000" cy="0"/>
          </a:xfrm>
          <a:prstGeom prst="straightConnector1">
            <a:avLst/>
          </a:prstGeom>
          <a:noFill/>
          <a:ln cap="flat" cmpd="sng" w="9525">
            <a:solidFill>
              <a:schemeClr val="dk1"/>
            </a:solidFill>
            <a:prstDash val="solid"/>
            <a:round/>
            <a:headEnd len="sm" w="sm" type="none"/>
            <a:tailEnd len="sm" w="sm" type="none"/>
          </a:ln>
        </p:spPr>
      </p:cxnSp>
      <p:cxnSp>
        <p:nvCxnSpPr>
          <p:cNvPr id="545" name="Google Shape;545;p4"/>
          <p:cNvCxnSpPr/>
          <p:nvPr/>
        </p:nvCxnSpPr>
        <p:spPr>
          <a:xfrm>
            <a:off x="6129602" y="2442701"/>
            <a:ext cx="499500" cy="0"/>
          </a:xfrm>
          <a:prstGeom prst="straightConnector1">
            <a:avLst/>
          </a:prstGeom>
          <a:noFill/>
          <a:ln cap="flat" cmpd="sng" w="9525">
            <a:solidFill>
              <a:schemeClr val="dk1"/>
            </a:solidFill>
            <a:prstDash val="solid"/>
            <a:round/>
            <a:headEnd len="sm" w="sm" type="none"/>
            <a:tailEnd len="sm" w="sm" type="none"/>
          </a:ln>
        </p:spPr>
      </p:cxnSp>
      <p:cxnSp>
        <p:nvCxnSpPr>
          <p:cNvPr id="546" name="Google Shape;546;p4"/>
          <p:cNvCxnSpPr/>
          <p:nvPr/>
        </p:nvCxnSpPr>
        <p:spPr>
          <a:xfrm>
            <a:off x="6112836" y="1621143"/>
            <a:ext cx="0" cy="1050900"/>
          </a:xfrm>
          <a:prstGeom prst="straightConnector1">
            <a:avLst/>
          </a:prstGeom>
          <a:noFill/>
          <a:ln cap="flat" cmpd="sng" w="9525">
            <a:solidFill>
              <a:schemeClr val="dk1"/>
            </a:solidFill>
            <a:prstDash val="solid"/>
            <a:round/>
            <a:headEnd len="sm" w="sm" type="none"/>
            <a:tailEnd len="sm" w="sm" type="none"/>
          </a:ln>
        </p:spPr>
      </p:cxnSp>
      <p:cxnSp>
        <p:nvCxnSpPr>
          <p:cNvPr id="547" name="Google Shape;547;p4"/>
          <p:cNvCxnSpPr/>
          <p:nvPr/>
        </p:nvCxnSpPr>
        <p:spPr>
          <a:xfrm>
            <a:off x="5651779" y="2205364"/>
            <a:ext cx="996000" cy="0"/>
          </a:xfrm>
          <a:prstGeom prst="straightConnector1">
            <a:avLst/>
          </a:prstGeom>
          <a:noFill/>
          <a:ln cap="flat" cmpd="sng" w="9525">
            <a:solidFill>
              <a:schemeClr val="dk1"/>
            </a:solidFill>
            <a:prstDash val="solid"/>
            <a:round/>
            <a:headEnd len="sm" w="sm" type="none"/>
            <a:tailEnd len="sm" w="sm" type="none"/>
          </a:ln>
        </p:spPr>
      </p:cxnSp>
      <p:cxnSp>
        <p:nvCxnSpPr>
          <p:cNvPr id="548" name="Google Shape;548;p4"/>
          <p:cNvCxnSpPr/>
          <p:nvPr/>
        </p:nvCxnSpPr>
        <p:spPr>
          <a:xfrm>
            <a:off x="7205978" y="3027400"/>
            <a:ext cx="0" cy="268500"/>
          </a:xfrm>
          <a:prstGeom prst="straightConnector1">
            <a:avLst/>
          </a:prstGeom>
          <a:noFill/>
          <a:ln cap="flat" cmpd="sng" w="9525">
            <a:solidFill>
              <a:schemeClr val="dk1"/>
            </a:solidFill>
            <a:prstDash val="solid"/>
            <a:round/>
            <a:headEnd len="sm" w="sm" type="none"/>
            <a:tailEnd len="sm" w="sm" type="none"/>
          </a:ln>
        </p:spPr>
      </p:cxnSp>
      <p:cxnSp>
        <p:nvCxnSpPr>
          <p:cNvPr id="549" name="Google Shape;549;p4"/>
          <p:cNvCxnSpPr/>
          <p:nvPr/>
        </p:nvCxnSpPr>
        <p:spPr>
          <a:xfrm>
            <a:off x="6998914" y="2689169"/>
            <a:ext cx="0" cy="338100"/>
          </a:xfrm>
          <a:prstGeom prst="straightConnector1">
            <a:avLst/>
          </a:prstGeom>
          <a:noFill/>
          <a:ln cap="flat" cmpd="sng" w="9525">
            <a:solidFill>
              <a:schemeClr val="dk1"/>
            </a:solidFill>
            <a:prstDash val="solid"/>
            <a:round/>
            <a:headEnd len="sm" w="sm" type="none"/>
            <a:tailEnd len="sm" w="sm" type="none"/>
          </a:ln>
        </p:spPr>
      </p:cxnSp>
      <p:cxnSp>
        <p:nvCxnSpPr>
          <p:cNvPr id="550" name="Google Shape;550;p4"/>
          <p:cNvCxnSpPr/>
          <p:nvPr/>
        </p:nvCxnSpPr>
        <p:spPr>
          <a:xfrm>
            <a:off x="6647665" y="2666538"/>
            <a:ext cx="0" cy="355200"/>
          </a:xfrm>
          <a:prstGeom prst="straightConnector1">
            <a:avLst/>
          </a:prstGeom>
          <a:noFill/>
          <a:ln cap="flat" cmpd="sng" w="9525">
            <a:solidFill>
              <a:schemeClr val="dk1"/>
            </a:solidFill>
            <a:prstDash val="solid"/>
            <a:round/>
            <a:headEnd len="sm" w="sm" type="none"/>
            <a:tailEnd len="sm" w="sm" type="none"/>
          </a:ln>
        </p:spPr>
      </p:cxnSp>
      <p:cxnSp>
        <p:nvCxnSpPr>
          <p:cNvPr id="551" name="Google Shape;551;p4"/>
          <p:cNvCxnSpPr/>
          <p:nvPr/>
        </p:nvCxnSpPr>
        <p:spPr>
          <a:xfrm>
            <a:off x="6647665" y="3027400"/>
            <a:ext cx="702600" cy="0"/>
          </a:xfrm>
          <a:prstGeom prst="straightConnector1">
            <a:avLst/>
          </a:prstGeom>
          <a:noFill/>
          <a:ln cap="flat" cmpd="sng" w="9525">
            <a:solidFill>
              <a:schemeClr val="dk1"/>
            </a:solidFill>
            <a:prstDash val="solid"/>
            <a:round/>
            <a:headEnd len="sm" w="sm" type="none"/>
            <a:tailEnd len="sm" w="sm" type="none"/>
          </a:ln>
        </p:spPr>
      </p:cxnSp>
      <p:sp>
        <p:nvSpPr>
          <p:cNvPr id="552" name="Google Shape;552;p4"/>
          <p:cNvSpPr txBox="1"/>
          <p:nvPr/>
        </p:nvSpPr>
        <p:spPr>
          <a:xfrm>
            <a:off x="5736250" y="1802935"/>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D</a:t>
            </a:r>
            <a:endParaRPr/>
          </a:p>
        </p:txBody>
      </p:sp>
      <p:sp>
        <p:nvSpPr>
          <p:cNvPr id="553" name="Google Shape;553;p4"/>
          <p:cNvSpPr txBox="1"/>
          <p:nvPr/>
        </p:nvSpPr>
        <p:spPr>
          <a:xfrm>
            <a:off x="4817673" y="3565582"/>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54" name="Google Shape;554;p4"/>
          <p:cNvSpPr txBox="1"/>
          <p:nvPr/>
        </p:nvSpPr>
        <p:spPr>
          <a:xfrm>
            <a:off x="5294286" y="3574554"/>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D</a:t>
            </a:r>
            <a:endParaRPr/>
          </a:p>
        </p:txBody>
      </p:sp>
      <p:sp>
        <p:nvSpPr>
          <p:cNvPr id="555" name="Google Shape;555;p4"/>
          <p:cNvSpPr txBox="1"/>
          <p:nvPr/>
        </p:nvSpPr>
        <p:spPr>
          <a:xfrm>
            <a:off x="206255" y="177124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56" name="Google Shape;556;p4"/>
          <p:cNvSpPr txBox="1"/>
          <p:nvPr/>
        </p:nvSpPr>
        <p:spPr>
          <a:xfrm>
            <a:off x="206255" y="2166613"/>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D</a:t>
            </a:r>
            <a:endParaRPr/>
          </a:p>
        </p:txBody>
      </p:sp>
      <p:sp>
        <p:nvSpPr>
          <p:cNvPr id="557" name="Google Shape;557;p4"/>
          <p:cNvSpPr txBox="1"/>
          <p:nvPr/>
        </p:nvSpPr>
        <p:spPr>
          <a:xfrm>
            <a:off x="5294286" y="311460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sp>
        <p:nvSpPr>
          <p:cNvPr id="558" name="Google Shape;558;p4"/>
          <p:cNvSpPr txBox="1"/>
          <p:nvPr/>
        </p:nvSpPr>
        <p:spPr>
          <a:xfrm>
            <a:off x="1083943" y="2162355"/>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sp>
        <p:nvSpPr>
          <p:cNvPr id="559" name="Google Shape;559;p4"/>
          <p:cNvSpPr txBox="1"/>
          <p:nvPr/>
        </p:nvSpPr>
        <p:spPr>
          <a:xfrm>
            <a:off x="664081" y="2146620"/>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A</a:t>
            </a:r>
            <a:endParaRPr/>
          </a:p>
        </p:txBody>
      </p:sp>
      <p:sp>
        <p:nvSpPr>
          <p:cNvPr id="560" name="Google Shape;560;p4"/>
          <p:cNvSpPr txBox="1"/>
          <p:nvPr/>
        </p:nvSpPr>
        <p:spPr>
          <a:xfrm>
            <a:off x="651612" y="1769654"/>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
            </a:r>
            <a:endParaRPr/>
          </a:p>
        </p:txBody>
      </p:sp>
      <p:sp>
        <p:nvSpPr>
          <p:cNvPr id="561" name="Google Shape;561;p4"/>
          <p:cNvSpPr txBox="1"/>
          <p:nvPr/>
        </p:nvSpPr>
        <p:spPr>
          <a:xfrm>
            <a:off x="5852590" y="3115567"/>
            <a:ext cx="23577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A</a:t>
            </a:r>
            <a:endParaRPr b="0" i="0" sz="1600" u="none" cap="none" strike="noStrike">
              <a:solidFill>
                <a:schemeClr val="dk1"/>
              </a:solidFill>
              <a:latin typeface="Calibri"/>
              <a:ea typeface="Calibri"/>
              <a:cs typeface="Calibri"/>
              <a:sym typeface="Calibri"/>
            </a:endParaRPr>
          </a:p>
        </p:txBody>
      </p:sp>
      <p:sp>
        <p:nvSpPr>
          <p:cNvPr id="562" name="Google Shape;562;p4"/>
          <p:cNvSpPr txBox="1"/>
          <p:nvPr/>
        </p:nvSpPr>
        <p:spPr>
          <a:xfrm>
            <a:off x="6627392" y="2734818"/>
            <a:ext cx="420905"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RA</a:t>
            </a:r>
            <a:endParaRPr b="0" i="0" sz="1600" u="none" cap="none" strike="noStrike">
              <a:solidFill>
                <a:schemeClr val="dk1"/>
              </a:solidFill>
              <a:latin typeface="Calibri"/>
              <a:ea typeface="Calibri"/>
              <a:cs typeface="Calibri"/>
              <a:sym typeface="Calibri"/>
            </a:endParaRPr>
          </a:p>
        </p:txBody>
      </p:sp>
      <p:sp>
        <p:nvSpPr>
          <p:cNvPr id="563" name="Google Shape;563;p4"/>
          <p:cNvSpPr txBox="1"/>
          <p:nvPr/>
        </p:nvSpPr>
        <p:spPr>
          <a:xfrm>
            <a:off x="4650674" y="2289565"/>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A</a:t>
            </a:r>
            <a:endParaRPr/>
          </a:p>
        </p:txBody>
      </p:sp>
      <p:sp>
        <p:nvSpPr>
          <p:cNvPr id="564" name="Google Shape;564;p4"/>
          <p:cNvSpPr txBox="1"/>
          <p:nvPr/>
        </p:nvSpPr>
        <p:spPr>
          <a:xfrm>
            <a:off x="4812954" y="3238179"/>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
            </a:r>
            <a:endParaRPr/>
          </a:p>
        </p:txBody>
      </p:sp>
      <p:sp>
        <p:nvSpPr>
          <p:cNvPr id="565" name="Google Shape;565;p4"/>
          <p:cNvSpPr txBox="1"/>
          <p:nvPr/>
        </p:nvSpPr>
        <p:spPr>
          <a:xfrm>
            <a:off x="4823314" y="2972397"/>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A</a:t>
            </a:r>
            <a:endParaRPr/>
          </a:p>
        </p:txBody>
      </p:sp>
      <p:sp>
        <p:nvSpPr>
          <p:cNvPr id="566" name="Google Shape;566;p4"/>
          <p:cNvSpPr txBox="1"/>
          <p:nvPr/>
        </p:nvSpPr>
        <p:spPr>
          <a:xfrm>
            <a:off x="6227263" y="2418953"/>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A</a:t>
            </a:r>
            <a:endParaRPr/>
          </a:p>
        </p:txBody>
      </p:sp>
      <p:sp>
        <p:nvSpPr>
          <p:cNvPr id="567" name="Google Shape;567;p4"/>
          <p:cNvSpPr txBox="1"/>
          <p:nvPr/>
        </p:nvSpPr>
        <p:spPr>
          <a:xfrm>
            <a:off x="6227263" y="2189178"/>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
            </a:r>
            <a:endParaRPr/>
          </a:p>
        </p:txBody>
      </p:sp>
      <p:sp>
        <p:nvSpPr>
          <p:cNvPr id="568" name="Google Shape;568;p4"/>
          <p:cNvSpPr txBox="1"/>
          <p:nvPr/>
        </p:nvSpPr>
        <p:spPr>
          <a:xfrm>
            <a:off x="4331061" y="223721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sp>
        <p:nvSpPr>
          <p:cNvPr id="569" name="Google Shape;569;p4"/>
          <p:cNvSpPr txBox="1"/>
          <p:nvPr/>
        </p:nvSpPr>
        <p:spPr>
          <a:xfrm>
            <a:off x="5227112" y="2511303"/>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70" name="Google Shape;570;p4"/>
          <p:cNvSpPr txBox="1"/>
          <p:nvPr/>
        </p:nvSpPr>
        <p:spPr>
          <a:xfrm>
            <a:off x="5009981" y="2284904"/>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
            </a:r>
            <a:endParaRPr/>
          </a:p>
        </p:txBody>
      </p:sp>
      <p:cxnSp>
        <p:nvCxnSpPr>
          <p:cNvPr id="571" name="Google Shape;571;p4"/>
          <p:cNvCxnSpPr/>
          <p:nvPr/>
        </p:nvCxnSpPr>
        <p:spPr>
          <a:xfrm>
            <a:off x="5167267" y="2584892"/>
            <a:ext cx="0" cy="208200"/>
          </a:xfrm>
          <a:prstGeom prst="straightConnector1">
            <a:avLst/>
          </a:prstGeom>
          <a:noFill/>
          <a:ln cap="flat" cmpd="sng" w="9525">
            <a:solidFill>
              <a:schemeClr val="dk1"/>
            </a:solidFill>
            <a:prstDash val="solid"/>
            <a:round/>
            <a:headEnd len="sm" w="sm" type="none"/>
            <a:tailEnd len="sm" w="sm" type="none"/>
          </a:ln>
        </p:spPr>
      </p:cxnSp>
      <p:cxnSp>
        <p:nvCxnSpPr>
          <p:cNvPr id="572" name="Google Shape;572;p4"/>
          <p:cNvCxnSpPr/>
          <p:nvPr/>
        </p:nvCxnSpPr>
        <p:spPr>
          <a:xfrm>
            <a:off x="4957978" y="2229590"/>
            <a:ext cx="0" cy="357300"/>
          </a:xfrm>
          <a:prstGeom prst="straightConnector1">
            <a:avLst/>
          </a:prstGeom>
          <a:noFill/>
          <a:ln cap="flat" cmpd="sng" w="9525">
            <a:solidFill>
              <a:schemeClr val="dk1"/>
            </a:solidFill>
            <a:prstDash val="solid"/>
            <a:round/>
            <a:headEnd len="sm" w="sm" type="none"/>
            <a:tailEnd len="sm" w="sm" type="none"/>
          </a:ln>
        </p:spPr>
      </p:cxnSp>
      <p:cxnSp>
        <p:nvCxnSpPr>
          <p:cNvPr id="573" name="Google Shape;573;p4"/>
          <p:cNvCxnSpPr/>
          <p:nvPr/>
        </p:nvCxnSpPr>
        <p:spPr>
          <a:xfrm>
            <a:off x="5311454" y="2229590"/>
            <a:ext cx="3300" cy="347100"/>
          </a:xfrm>
          <a:prstGeom prst="straightConnector1">
            <a:avLst/>
          </a:prstGeom>
          <a:noFill/>
          <a:ln cap="flat" cmpd="sng" w="9525">
            <a:solidFill>
              <a:schemeClr val="dk1"/>
            </a:solidFill>
            <a:prstDash val="solid"/>
            <a:round/>
            <a:headEnd len="sm" w="sm" type="none"/>
            <a:tailEnd len="sm" w="sm" type="none"/>
          </a:ln>
        </p:spPr>
      </p:cxnSp>
      <p:cxnSp>
        <p:nvCxnSpPr>
          <p:cNvPr id="574" name="Google Shape;574;p4"/>
          <p:cNvCxnSpPr/>
          <p:nvPr/>
        </p:nvCxnSpPr>
        <p:spPr>
          <a:xfrm>
            <a:off x="4628227" y="2229590"/>
            <a:ext cx="0" cy="355200"/>
          </a:xfrm>
          <a:prstGeom prst="straightConnector1">
            <a:avLst/>
          </a:prstGeom>
          <a:noFill/>
          <a:ln cap="flat" cmpd="sng" w="9525">
            <a:solidFill>
              <a:schemeClr val="dk1"/>
            </a:solidFill>
            <a:prstDash val="solid"/>
            <a:round/>
            <a:headEnd len="sm" w="sm" type="none"/>
            <a:tailEnd len="sm" w="sm" type="none"/>
          </a:ln>
        </p:spPr>
      </p:cxnSp>
      <p:cxnSp>
        <p:nvCxnSpPr>
          <p:cNvPr id="575" name="Google Shape;575;p4"/>
          <p:cNvCxnSpPr/>
          <p:nvPr/>
        </p:nvCxnSpPr>
        <p:spPr>
          <a:xfrm>
            <a:off x="4631501" y="2584892"/>
            <a:ext cx="702600" cy="0"/>
          </a:xfrm>
          <a:prstGeom prst="straightConnector1">
            <a:avLst/>
          </a:prstGeom>
          <a:noFill/>
          <a:ln cap="flat" cmpd="sng" w="9525">
            <a:solidFill>
              <a:schemeClr val="dk1"/>
            </a:solidFill>
            <a:prstDash val="solid"/>
            <a:round/>
            <a:headEnd len="sm" w="sm" type="none"/>
            <a:tailEnd len="sm" w="sm" type="none"/>
          </a:ln>
        </p:spPr>
      </p:cxnSp>
      <p:sp>
        <p:nvSpPr>
          <p:cNvPr id="576" name="Google Shape;576;p4"/>
          <p:cNvSpPr txBox="1"/>
          <p:nvPr/>
        </p:nvSpPr>
        <p:spPr>
          <a:xfrm>
            <a:off x="4166330" y="1299617"/>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77" name="Google Shape;577;p4"/>
          <p:cNvSpPr txBox="1"/>
          <p:nvPr/>
        </p:nvSpPr>
        <p:spPr>
          <a:xfrm>
            <a:off x="3688085" y="1769654"/>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cxnSp>
        <p:nvCxnSpPr>
          <p:cNvPr id="578" name="Google Shape;578;p4"/>
          <p:cNvCxnSpPr/>
          <p:nvPr/>
        </p:nvCxnSpPr>
        <p:spPr>
          <a:xfrm>
            <a:off x="4119805" y="1946252"/>
            <a:ext cx="463200" cy="0"/>
          </a:xfrm>
          <a:prstGeom prst="straightConnector1">
            <a:avLst/>
          </a:prstGeom>
          <a:noFill/>
          <a:ln cap="flat" cmpd="sng" w="9525">
            <a:solidFill>
              <a:schemeClr val="dk1"/>
            </a:solidFill>
            <a:prstDash val="solid"/>
            <a:round/>
            <a:headEnd len="sm" w="sm" type="none"/>
            <a:tailEnd len="sm" w="sm" type="none"/>
          </a:ln>
        </p:spPr>
      </p:cxnSp>
      <p:cxnSp>
        <p:nvCxnSpPr>
          <p:cNvPr id="579" name="Google Shape;579;p4"/>
          <p:cNvCxnSpPr/>
          <p:nvPr/>
        </p:nvCxnSpPr>
        <p:spPr>
          <a:xfrm>
            <a:off x="4114800" y="1123825"/>
            <a:ext cx="0" cy="1105800"/>
          </a:xfrm>
          <a:prstGeom prst="straightConnector1">
            <a:avLst/>
          </a:prstGeom>
          <a:noFill/>
          <a:ln cap="flat" cmpd="sng" w="9525">
            <a:solidFill>
              <a:schemeClr val="dk1"/>
            </a:solidFill>
            <a:prstDash val="solid"/>
            <a:round/>
            <a:headEnd len="sm" w="sm" type="none"/>
            <a:tailEnd len="sm" w="sm" type="none"/>
          </a:ln>
        </p:spPr>
      </p:cxnSp>
      <p:cxnSp>
        <p:nvCxnSpPr>
          <p:cNvPr id="580" name="Google Shape;580;p4"/>
          <p:cNvCxnSpPr/>
          <p:nvPr/>
        </p:nvCxnSpPr>
        <p:spPr>
          <a:xfrm>
            <a:off x="3608486" y="1708046"/>
            <a:ext cx="974100" cy="0"/>
          </a:xfrm>
          <a:prstGeom prst="straightConnector1">
            <a:avLst/>
          </a:prstGeom>
          <a:noFill/>
          <a:ln cap="flat" cmpd="sng" w="9525">
            <a:solidFill>
              <a:schemeClr val="dk1"/>
            </a:solidFill>
            <a:prstDash val="solid"/>
            <a:round/>
            <a:headEnd len="sm" w="sm" type="none"/>
            <a:tailEnd len="sm" w="sm" type="none"/>
          </a:ln>
        </p:spPr>
      </p:cxnSp>
      <p:sp>
        <p:nvSpPr>
          <p:cNvPr id="581" name="Google Shape;581;p4"/>
          <p:cNvSpPr txBox="1"/>
          <p:nvPr/>
        </p:nvSpPr>
        <p:spPr>
          <a:xfrm>
            <a:off x="3671125" y="1305618"/>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D</a:t>
            </a:r>
            <a:endParaRPr/>
          </a:p>
        </p:txBody>
      </p:sp>
      <p:sp>
        <p:nvSpPr>
          <p:cNvPr id="582" name="Google Shape;582;p4"/>
          <p:cNvSpPr txBox="1"/>
          <p:nvPr/>
        </p:nvSpPr>
        <p:spPr>
          <a:xfrm>
            <a:off x="4162138" y="1939495"/>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A</a:t>
            </a:r>
            <a:endParaRPr/>
          </a:p>
        </p:txBody>
      </p:sp>
      <p:sp>
        <p:nvSpPr>
          <p:cNvPr id="583" name="Google Shape;583;p4"/>
          <p:cNvSpPr txBox="1"/>
          <p:nvPr/>
        </p:nvSpPr>
        <p:spPr>
          <a:xfrm>
            <a:off x="4168845" y="1672328"/>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
            </a:r>
            <a:endParaRPr/>
          </a:p>
        </p:txBody>
      </p:sp>
      <p:sp>
        <p:nvSpPr>
          <p:cNvPr id="584" name="Google Shape;584;p4"/>
          <p:cNvSpPr txBox="1"/>
          <p:nvPr/>
        </p:nvSpPr>
        <p:spPr>
          <a:xfrm>
            <a:off x="2177907" y="938358"/>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85" name="Google Shape;585;p4"/>
          <p:cNvSpPr txBox="1"/>
          <p:nvPr/>
        </p:nvSpPr>
        <p:spPr>
          <a:xfrm>
            <a:off x="1676400" y="136094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cxnSp>
        <p:nvCxnSpPr>
          <p:cNvPr id="586" name="Google Shape;586;p4"/>
          <p:cNvCxnSpPr/>
          <p:nvPr/>
        </p:nvCxnSpPr>
        <p:spPr>
          <a:xfrm>
            <a:off x="2064295" y="1488185"/>
            <a:ext cx="535200" cy="0"/>
          </a:xfrm>
          <a:prstGeom prst="straightConnector1">
            <a:avLst/>
          </a:prstGeom>
          <a:noFill/>
          <a:ln cap="flat" cmpd="sng" w="9525">
            <a:solidFill>
              <a:schemeClr val="dk1"/>
            </a:solidFill>
            <a:prstDash val="solid"/>
            <a:round/>
            <a:headEnd len="sm" w="sm" type="none"/>
            <a:tailEnd len="sm" w="sm" type="none"/>
          </a:ln>
        </p:spPr>
      </p:cxnSp>
      <p:cxnSp>
        <p:nvCxnSpPr>
          <p:cNvPr id="587" name="Google Shape;587;p4"/>
          <p:cNvCxnSpPr/>
          <p:nvPr/>
        </p:nvCxnSpPr>
        <p:spPr>
          <a:xfrm>
            <a:off x="2059288" y="744706"/>
            <a:ext cx="0" cy="998700"/>
          </a:xfrm>
          <a:prstGeom prst="straightConnector1">
            <a:avLst/>
          </a:prstGeom>
          <a:noFill/>
          <a:ln cap="flat" cmpd="sng" w="9525">
            <a:solidFill>
              <a:schemeClr val="dk1"/>
            </a:solidFill>
            <a:prstDash val="solid"/>
            <a:round/>
            <a:headEnd len="sm" w="sm" type="none"/>
            <a:tailEnd len="sm" w="sm" type="none"/>
          </a:ln>
        </p:spPr>
      </p:cxnSp>
      <p:cxnSp>
        <p:nvCxnSpPr>
          <p:cNvPr id="588" name="Google Shape;588;p4"/>
          <p:cNvCxnSpPr/>
          <p:nvPr/>
        </p:nvCxnSpPr>
        <p:spPr>
          <a:xfrm>
            <a:off x="1598231" y="1246645"/>
            <a:ext cx="996000" cy="0"/>
          </a:xfrm>
          <a:prstGeom prst="straightConnector1">
            <a:avLst/>
          </a:prstGeom>
          <a:noFill/>
          <a:ln cap="flat" cmpd="sng" w="9525">
            <a:solidFill>
              <a:schemeClr val="dk1"/>
            </a:solidFill>
            <a:prstDash val="solid"/>
            <a:round/>
            <a:headEnd len="sm" w="sm" type="none"/>
            <a:tailEnd len="sm" w="sm" type="none"/>
          </a:ln>
        </p:spPr>
      </p:cxnSp>
      <p:sp>
        <p:nvSpPr>
          <p:cNvPr id="589" name="Google Shape;589;p4"/>
          <p:cNvSpPr txBox="1"/>
          <p:nvPr/>
        </p:nvSpPr>
        <p:spPr>
          <a:xfrm>
            <a:off x="1682701" y="926499"/>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D</a:t>
            </a:r>
            <a:endParaRPr/>
          </a:p>
        </p:txBody>
      </p:sp>
      <p:sp>
        <p:nvSpPr>
          <p:cNvPr id="590" name="Google Shape;590;p4"/>
          <p:cNvSpPr txBox="1"/>
          <p:nvPr/>
        </p:nvSpPr>
        <p:spPr>
          <a:xfrm>
            <a:off x="2173715" y="145738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A</a:t>
            </a:r>
            <a:endParaRPr/>
          </a:p>
        </p:txBody>
      </p:sp>
      <p:sp>
        <p:nvSpPr>
          <p:cNvPr id="591" name="Google Shape;591;p4"/>
          <p:cNvSpPr txBox="1"/>
          <p:nvPr/>
        </p:nvSpPr>
        <p:spPr>
          <a:xfrm>
            <a:off x="2173715" y="1210927"/>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
            </a:r>
            <a:endParaRPr/>
          </a:p>
        </p:txBody>
      </p:sp>
      <p:cxnSp>
        <p:nvCxnSpPr>
          <p:cNvPr id="592" name="Google Shape;592;p4"/>
          <p:cNvCxnSpPr/>
          <p:nvPr/>
        </p:nvCxnSpPr>
        <p:spPr>
          <a:xfrm>
            <a:off x="2737049" y="2996096"/>
            <a:ext cx="912000" cy="0"/>
          </a:xfrm>
          <a:prstGeom prst="straightConnector1">
            <a:avLst/>
          </a:prstGeom>
          <a:noFill/>
          <a:ln cap="flat" cmpd="sng" w="9525">
            <a:solidFill>
              <a:schemeClr val="dk1"/>
            </a:solidFill>
            <a:prstDash val="solid"/>
            <a:round/>
            <a:headEnd len="sm" w="sm" type="none"/>
            <a:tailEnd len="sm" w="sm" type="none"/>
          </a:ln>
        </p:spPr>
      </p:cxnSp>
      <p:sp>
        <p:nvSpPr>
          <p:cNvPr id="593" name="Google Shape;593;p4"/>
          <p:cNvSpPr txBox="1"/>
          <p:nvPr/>
        </p:nvSpPr>
        <p:spPr>
          <a:xfrm>
            <a:off x="2841825" y="3075584"/>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94" name="Google Shape;594;p4"/>
          <p:cNvSpPr txBox="1"/>
          <p:nvPr/>
        </p:nvSpPr>
        <p:spPr>
          <a:xfrm>
            <a:off x="3318438" y="308455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D</a:t>
            </a:r>
            <a:endParaRPr/>
          </a:p>
        </p:txBody>
      </p:sp>
      <p:sp>
        <p:nvSpPr>
          <p:cNvPr id="595" name="Google Shape;595;p4"/>
          <p:cNvSpPr txBox="1"/>
          <p:nvPr/>
        </p:nvSpPr>
        <p:spPr>
          <a:xfrm>
            <a:off x="3056348" y="2579225"/>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sp>
        <p:nvSpPr>
          <p:cNvPr id="596" name="Google Shape;596;p4"/>
          <p:cNvSpPr txBox="1"/>
          <p:nvPr/>
        </p:nvSpPr>
        <p:spPr>
          <a:xfrm>
            <a:off x="2286000" y="176099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a:t>
            </a:r>
            <a:endParaRPr/>
          </a:p>
        </p:txBody>
      </p:sp>
      <p:sp>
        <p:nvSpPr>
          <p:cNvPr id="597" name="Google Shape;597;p4"/>
          <p:cNvSpPr txBox="1"/>
          <p:nvPr/>
        </p:nvSpPr>
        <p:spPr>
          <a:xfrm>
            <a:off x="3259858" y="1981665"/>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C</a:t>
            </a:r>
            <a:endParaRPr/>
          </a:p>
        </p:txBody>
      </p:sp>
      <p:sp>
        <p:nvSpPr>
          <p:cNvPr id="598" name="Google Shape;598;p4"/>
          <p:cNvSpPr txBox="1"/>
          <p:nvPr/>
        </p:nvSpPr>
        <p:spPr>
          <a:xfrm>
            <a:off x="2981316" y="1760996"/>
            <a:ext cx="2901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a:t>
            </a:r>
            <a:endParaRPr/>
          </a:p>
        </p:txBody>
      </p:sp>
      <p:cxnSp>
        <p:nvCxnSpPr>
          <p:cNvPr id="599" name="Google Shape;599;p4"/>
          <p:cNvCxnSpPr/>
          <p:nvPr/>
        </p:nvCxnSpPr>
        <p:spPr>
          <a:xfrm>
            <a:off x="2940753" y="1735669"/>
            <a:ext cx="0" cy="357300"/>
          </a:xfrm>
          <a:prstGeom prst="straightConnector1">
            <a:avLst/>
          </a:prstGeom>
          <a:noFill/>
          <a:ln cap="flat" cmpd="sng" w="9525">
            <a:solidFill>
              <a:schemeClr val="dk1"/>
            </a:solidFill>
            <a:prstDash val="solid"/>
            <a:round/>
            <a:headEnd len="sm" w="sm" type="none"/>
            <a:tailEnd len="sm" w="sm" type="none"/>
          </a:ln>
        </p:spPr>
      </p:cxnSp>
      <p:cxnSp>
        <p:nvCxnSpPr>
          <p:cNvPr id="600" name="Google Shape;600;p4"/>
          <p:cNvCxnSpPr/>
          <p:nvPr/>
        </p:nvCxnSpPr>
        <p:spPr>
          <a:xfrm>
            <a:off x="3271364" y="1758498"/>
            <a:ext cx="0" cy="334200"/>
          </a:xfrm>
          <a:prstGeom prst="straightConnector1">
            <a:avLst/>
          </a:prstGeom>
          <a:noFill/>
          <a:ln cap="flat" cmpd="sng" w="9525">
            <a:solidFill>
              <a:schemeClr val="dk1"/>
            </a:solidFill>
            <a:prstDash val="solid"/>
            <a:round/>
            <a:headEnd len="sm" w="sm" type="none"/>
            <a:tailEnd len="sm" w="sm" type="none"/>
          </a:ln>
        </p:spPr>
      </p:cxnSp>
      <p:cxnSp>
        <p:nvCxnSpPr>
          <p:cNvPr id="601" name="Google Shape;601;p4"/>
          <p:cNvCxnSpPr/>
          <p:nvPr/>
        </p:nvCxnSpPr>
        <p:spPr>
          <a:xfrm>
            <a:off x="2599561" y="1735669"/>
            <a:ext cx="0" cy="355200"/>
          </a:xfrm>
          <a:prstGeom prst="straightConnector1">
            <a:avLst/>
          </a:prstGeom>
          <a:noFill/>
          <a:ln cap="flat" cmpd="sng" w="9525">
            <a:solidFill>
              <a:schemeClr val="dk1"/>
            </a:solidFill>
            <a:prstDash val="solid"/>
            <a:round/>
            <a:headEnd len="sm" w="sm" type="none"/>
            <a:tailEnd len="sm" w="sm" type="none"/>
          </a:ln>
        </p:spPr>
      </p:cxnSp>
      <p:cxnSp>
        <p:nvCxnSpPr>
          <p:cNvPr id="602" name="Google Shape;602;p4"/>
          <p:cNvCxnSpPr/>
          <p:nvPr/>
        </p:nvCxnSpPr>
        <p:spPr>
          <a:xfrm>
            <a:off x="2580288" y="2090972"/>
            <a:ext cx="702600" cy="0"/>
          </a:xfrm>
          <a:prstGeom prst="straightConnector1">
            <a:avLst/>
          </a:prstGeom>
          <a:noFill/>
          <a:ln cap="flat" cmpd="sng" w="9525">
            <a:solidFill>
              <a:schemeClr val="dk1"/>
            </a:solidFill>
            <a:prstDash val="solid"/>
            <a:round/>
            <a:headEnd len="sm" w="sm" type="none"/>
            <a:tailEnd len="sm" w="sm" type="none"/>
          </a:ln>
        </p:spPr>
      </p:cxnSp>
      <p:cxnSp>
        <p:nvCxnSpPr>
          <p:cNvPr id="603" name="Google Shape;603;p4"/>
          <p:cNvCxnSpPr/>
          <p:nvPr/>
        </p:nvCxnSpPr>
        <p:spPr>
          <a:xfrm>
            <a:off x="3177980" y="2088995"/>
            <a:ext cx="0" cy="208200"/>
          </a:xfrm>
          <a:prstGeom prst="straightConnector1">
            <a:avLst/>
          </a:prstGeom>
          <a:noFill/>
          <a:ln cap="flat" cmpd="sng" w="9525">
            <a:solidFill>
              <a:schemeClr val="dk1"/>
            </a:solidFill>
            <a:prstDash val="solid"/>
            <a:round/>
            <a:headEnd len="sm" w="sm" type="none"/>
            <a:tailEnd len="sm" w="sm" type="none"/>
          </a:ln>
        </p:spPr>
      </p:cxnSp>
      <p:sp>
        <p:nvSpPr>
          <p:cNvPr id="604" name="Google Shape;604;p4"/>
          <p:cNvSpPr txBox="1"/>
          <p:nvPr/>
        </p:nvSpPr>
        <p:spPr>
          <a:xfrm>
            <a:off x="1714103" y="2172367"/>
            <a:ext cx="463800"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A</a:t>
            </a:r>
            <a:endParaRPr/>
          </a:p>
        </p:txBody>
      </p:sp>
      <p:cxnSp>
        <p:nvCxnSpPr>
          <p:cNvPr id="605" name="Google Shape;605;p4"/>
          <p:cNvCxnSpPr/>
          <p:nvPr/>
        </p:nvCxnSpPr>
        <p:spPr>
          <a:xfrm>
            <a:off x="963179" y="2161368"/>
            <a:ext cx="0" cy="279000"/>
          </a:xfrm>
          <a:prstGeom prst="straightConnector1">
            <a:avLst/>
          </a:prstGeom>
          <a:noFill/>
          <a:ln cap="flat" cmpd="sng" w="9525">
            <a:solidFill>
              <a:schemeClr val="dk1"/>
            </a:solidFill>
            <a:prstDash val="solid"/>
            <a:round/>
            <a:headEnd len="sm" w="sm" type="none"/>
            <a:tailEnd len="sm" w="sm" type="none"/>
          </a:ln>
        </p:spPr>
      </p:cxnSp>
      <p:cxnSp>
        <p:nvCxnSpPr>
          <p:cNvPr id="606" name="Google Shape;606;p4"/>
          <p:cNvCxnSpPr/>
          <p:nvPr/>
        </p:nvCxnSpPr>
        <p:spPr>
          <a:xfrm>
            <a:off x="651612" y="2161045"/>
            <a:ext cx="320400" cy="0"/>
          </a:xfrm>
          <a:prstGeom prst="straightConnector1">
            <a:avLst/>
          </a:prstGeom>
          <a:noFill/>
          <a:ln cap="flat" cmpd="sng" w="9525">
            <a:solidFill>
              <a:schemeClr val="dk1"/>
            </a:solidFill>
            <a:prstDash val="solid"/>
            <a:round/>
            <a:headEnd len="sm" w="sm" type="none"/>
            <a:tailEnd len="sm" w="sm" type="none"/>
          </a:ln>
        </p:spPr>
      </p:cxnSp>
      <p:cxnSp>
        <p:nvCxnSpPr>
          <p:cNvPr id="607" name="Google Shape;607;p4"/>
          <p:cNvCxnSpPr/>
          <p:nvPr/>
        </p:nvCxnSpPr>
        <p:spPr>
          <a:xfrm flipH="1" rot="10800000">
            <a:off x="664081" y="2037843"/>
            <a:ext cx="298500" cy="1500"/>
          </a:xfrm>
          <a:prstGeom prst="straightConnector1">
            <a:avLst/>
          </a:prstGeom>
          <a:noFill/>
          <a:ln cap="flat" cmpd="sng" w="9525">
            <a:solidFill>
              <a:schemeClr val="dk1"/>
            </a:solidFill>
            <a:prstDash val="solid"/>
            <a:round/>
            <a:headEnd len="sm" w="sm" type="none"/>
            <a:tailEnd len="sm" w="sm" type="none"/>
          </a:ln>
        </p:spPr>
      </p:cxnSp>
      <p:cxnSp>
        <p:nvCxnSpPr>
          <p:cNvPr id="608" name="Google Shape;608;p4"/>
          <p:cNvCxnSpPr/>
          <p:nvPr/>
        </p:nvCxnSpPr>
        <p:spPr>
          <a:xfrm>
            <a:off x="664081" y="1743347"/>
            <a:ext cx="0" cy="707400"/>
          </a:xfrm>
          <a:prstGeom prst="straightConnector1">
            <a:avLst/>
          </a:prstGeom>
          <a:noFill/>
          <a:ln cap="flat" cmpd="sng" w="9525">
            <a:solidFill>
              <a:schemeClr val="dk1"/>
            </a:solidFill>
            <a:prstDash val="solid"/>
            <a:round/>
            <a:headEnd len="sm" w="sm" type="none"/>
            <a:tailEnd len="sm" w="sm" type="none"/>
          </a:ln>
        </p:spPr>
      </p:cxnSp>
      <p:cxnSp>
        <p:nvCxnSpPr>
          <p:cNvPr id="609" name="Google Shape;609;p4"/>
          <p:cNvCxnSpPr/>
          <p:nvPr/>
        </p:nvCxnSpPr>
        <p:spPr>
          <a:xfrm>
            <a:off x="963179" y="1725600"/>
            <a:ext cx="0" cy="312000"/>
          </a:xfrm>
          <a:prstGeom prst="straightConnector1">
            <a:avLst/>
          </a:prstGeom>
          <a:noFill/>
          <a:ln cap="flat" cmpd="sng" w="9525">
            <a:solidFill>
              <a:schemeClr val="dk1"/>
            </a:solidFill>
            <a:prstDash val="solid"/>
            <a:round/>
            <a:headEnd len="sm" w="sm" type="none"/>
            <a:tailEnd len="sm" w="sm" type="none"/>
          </a:ln>
        </p:spPr>
      </p:cxnSp>
      <p:sp>
        <p:nvSpPr>
          <p:cNvPr id="610" name="Google Shape;610;p4"/>
          <p:cNvSpPr txBox="1"/>
          <p:nvPr/>
        </p:nvSpPr>
        <p:spPr>
          <a:xfrm>
            <a:off x="0" y="2435172"/>
            <a:ext cx="1430100" cy="6369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414</a:t>
            </a:r>
            <a:endParaRPr/>
          </a:p>
        </p:txBody>
      </p:sp>
      <p:sp>
        <p:nvSpPr>
          <p:cNvPr id="611" name="Google Shape;611;p4"/>
          <p:cNvSpPr txBox="1"/>
          <p:nvPr/>
        </p:nvSpPr>
        <p:spPr>
          <a:xfrm>
            <a:off x="3404750" y="675078"/>
            <a:ext cx="1430100" cy="4110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409</a:t>
            </a:r>
            <a:endParaRPr/>
          </a:p>
        </p:txBody>
      </p:sp>
      <p:sp>
        <p:nvSpPr>
          <p:cNvPr id="612" name="Google Shape;612;p4"/>
          <p:cNvSpPr txBox="1"/>
          <p:nvPr/>
        </p:nvSpPr>
        <p:spPr>
          <a:xfrm>
            <a:off x="2527475" y="3459454"/>
            <a:ext cx="1430100" cy="6369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410</a:t>
            </a:r>
            <a:endParaRPr/>
          </a:p>
        </p:txBody>
      </p:sp>
      <p:sp>
        <p:nvSpPr>
          <p:cNvPr id="613" name="Google Shape;613;p4"/>
          <p:cNvSpPr txBox="1"/>
          <p:nvPr/>
        </p:nvSpPr>
        <p:spPr>
          <a:xfrm>
            <a:off x="1410450" y="341476"/>
            <a:ext cx="1430100" cy="4110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413</a:t>
            </a:r>
            <a:endParaRPr/>
          </a:p>
        </p:txBody>
      </p:sp>
      <p:sp>
        <p:nvSpPr>
          <p:cNvPr id="614" name="Google Shape;614;p4"/>
          <p:cNvSpPr txBox="1"/>
          <p:nvPr/>
        </p:nvSpPr>
        <p:spPr>
          <a:xfrm>
            <a:off x="4495800" y="3910858"/>
            <a:ext cx="1430100" cy="6369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407</a:t>
            </a:r>
            <a:endParaRPr/>
          </a:p>
        </p:txBody>
      </p:sp>
      <p:sp>
        <p:nvSpPr>
          <p:cNvPr id="615" name="Google Shape;615;p4"/>
          <p:cNvSpPr txBox="1"/>
          <p:nvPr/>
        </p:nvSpPr>
        <p:spPr>
          <a:xfrm>
            <a:off x="5450950" y="1157296"/>
            <a:ext cx="1430100" cy="4110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406</a:t>
            </a:r>
            <a:endParaRPr/>
          </a:p>
        </p:txBody>
      </p:sp>
      <p:sp>
        <p:nvSpPr>
          <p:cNvPr id="616" name="Google Shape;616;p4"/>
          <p:cNvSpPr txBox="1"/>
          <p:nvPr/>
        </p:nvSpPr>
        <p:spPr>
          <a:xfrm>
            <a:off x="7750507" y="3905147"/>
            <a:ext cx="1430100" cy="6369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401</a:t>
            </a:r>
            <a:endParaRPr/>
          </a:p>
        </p:txBody>
      </p:sp>
      <p:sp>
        <p:nvSpPr>
          <p:cNvPr id="617" name="Google Shape;617;p4"/>
          <p:cNvSpPr txBox="1"/>
          <p:nvPr/>
        </p:nvSpPr>
        <p:spPr>
          <a:xfrm>
            <a:off x="7404375" y="1603774"/>
            <a:ext cx="1430100" cy="4110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402</a:t>
            </a:r>
            <a:endParaRPr/>
          </a:p>
        </p:txBody>
      </p:sp>
      <p:sp>
        <p:nvSpPr>
          <p:cNvPr id="618" name="Google Shape;618;p4"/>
          <p:cNvSpPr txBox="1"/>
          <p:nvPr/>
        </p:nvSpPr>
        <p:spPr>
          <a:xfrm>
            <a:off x="6389450" y="2228850"/>
            <a:ext cx="1430100" cy="4110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404</a:t>
            </a:r>
            <a:endParaRPr/>
          </a:p>
        </p:txBody>
      </p:sp>
      <p:sp>
        <p:nvSpPr>
          <p:cNvPr id="619" name="Google Shape;619;p4"/>
          <p:cNvSpPr txBox="1"/>
          <p:nvPr/>
        </p:nvSpPr>
        <p:spPr>
          <a:xfrm>
            <a:off x="4409850" y="1782372"/>
            <a:ext cx="1430100" cy="4425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408</a:t>
            </a:r>
            <a:endParaRPr/>
          </a:p>
        </p:txBody>
      </p:sp>
      <p:sp>
        <p:nvSpPr>
          <p:cNvPr id="620" name="Google Shape;620;p4"/>
          <p:cNvSpPr txBox="1"/>
          <p:nvPr/>
        </p:nvSpPr>
        <p:spPr>
          <a:xfrm>
            <a:off x="2594125" y="1300170"/>
            <a:ext cx="1077000" cy="4110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411</a:t>
            </a:r>
            <a:endParaRPr/>
          </a:p>
        </p:txBody>
      </p:sp>
      <p:sp>
        <p:nvSpPr>
          <p:cNvPr id="621" name="Google Shape;621;p4"/>
          <p:cNvSpPr txBox="1"/>
          <p:nvPr/>
        </p:nvSpPr>
        <p:spPr>
          <a:xfrm>
            <a:off x="95382" y="3473162"/>
            <a:ext cx="2895000" cy="1301100"/>
          </a:xfrm>
          <a:prstGeom prst="rect">
            <a:avLst/>
          </a:prstGeom>
          <a:noFill/>
          <a:ln>
            <a:noFill/>
          </a:ln>
          <a:effectLst>
            <a:outerShdw blurRad="50800" rotWithShape="0" algn="t" dir="5400000" dist="38100">
              <a:srgbClr val="000000">
                <a:alpha val="40000"/>
              </a:srgbClr>
            </a:outerShdw>
          </a:effectLst>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5"/>
              <a:buFont typeface="Arial"/>
              <a:buNone/>
            </a:pPr>
            <a:r>
              <a:rPr b="1" i="0" lang="en" sz="1300" u="none" cap="none" strike="noStrike">
                <a:solidFill>
                  <a:schemeClr val="dk1"/>
                </a:solidFill>
                <a:latin typeface="PT Sans"/>
                <a:ea typeface="PT Sans"/>
                <a:cs typeface="PT Sans"/>
                <a:sym typeface="PT Sans"/>
              </a:rPr>
              <a:t>A = </a:t>
            </a:r>
            <a:r>
              <a:rPr b="0" i="0" lang="en" sz="1300" u="none" cap="none" strike="noStrike">
                <a:solidFill>
                  <a:schemeClr val="dk1"/>
                </a:solidFill>
                <a:latin typeface="PT Sans"/>
                <a:ea typeface="PT Sans"/>
                <a:cs typeface="PT Sans"/>
                <a:sym typeface="PT Sans"/>
              </a:rPr>
              <a:t>Bedroom</a:t>
            </a:r>
            <a:endParaRPr/>
          </a:p>
          <a:p>
            <a:pPr indent="0" lvl="0" marL="0" marR="0" rtl="0" algn="l">
              <a:lnSpc>
                <a:spcPct val="100000"/>
              </a:lnSpc>
              <a:spcBef>
                <a:spcPts val="0"/>
              </a:spcBef>
              <a:spcAft>
                <a:spcPts val="0"/>
              </a:spcAft>
              <a:buClr>
                <a:schemeClr val="dk1"/>
              </a:buClr>
              <a:buSzPts val="325"/>
              <a:buFont typeface="Arial"/>
              <a:buNone/>
            </a:pPr>
            <a:r>
              <a:rPr b="1" i="0" lang="en" sz="1300" u="none" cap="none" strike="noStrike">
                <a:solidFill>
                  <a:schemeClr val="dk1"/>
                </a:solidFill>
                <a:latin typeface="PT Sans"/>
                <a:ea typeface="PT Sans"/>
                <a:cs typeface="PT Sans"/>
                <a:sym typeface="PT Sans"/>
              </a:rPr>
              <a:t>B</a:t>
            </a:r>
            <a:r>
              <a:rPr b="0" i="0" lang="en" sz="1300" u="none" cap="none" strike="noStrike">
                <a:solidFill>
                  <a:schemeClr val="dk1"/>
                </a:solidFill>
                <a:latin typeface="PT Sans"/>
                <a:ea typeface="PT Sans"/>
                <a:cs typeface="PT Sans"/>
                <a:sym typeface="PT Sans"/>
              </a:rPr>
              <a:t> = Bedroom </a:t>
            </a:r>
            <a:endParaRPr/>
          </a:p>
          <a:p>
            <a:pPr indent="0" lvl="0" marL="0" marR="0" rtl="0" algn="l">
              <a:lnSpc>
                <a:spcPct val="100000"/>
              </a:lnSpc>
              <a:spcBef>
                <a:spcPts val="0"/>
              </a:spcBef>
              <a:spcAft>
                <a:spcPts val="0"/>
              </a:spcAft>
              <a:buClr>
                <a:schemeClr val="dk1"/>
              </a:buClr>
              <a:buSzPts val="325"/>
              <a:buFont typeface="Arial"/>
              <a:buNone/>
            </a:pPr>
            <a:r>
              <a:rPr b="1" i="0" lang="en" sz="1300" u="none" cap="none" strike="noStrike">
                <a:solidFill>
                  <a:schemeClr val="dk1"/>
                </a:solidFill>
                <a:latin typeface="PT Sans"/>
                <a:ea typeface="PT Sans"/>
                <a:cs typeface="PT Sans"/>
                <a:sym typeface="PT Sans"/>
              </a:rPr>
              <a:t>C</a:t>
            </a:r>
            <a:r>
              <a:rPr b="0" i="0" lang="en" sz="1300" u="none" cap="none" strike="noStrike">
                <a:solidFill>
                  <a:schemeClr val="dk1"/>
                </a:solidFill>
                <a:latin typeface="PT Sans"/>
                <a:ea typeface="PT Sans"/>
                <a:cs typeface="PT Sans"/>
                <a:sym typeface="PT Sans"/>
              </a:rPr>
              <a:t> = Bedroom</a:t>
            </a:r>
            <a:endParaRPr/>
          </a:p>
          <a:p>
            <a:pPr indent="0" lvl="0" marL="0" marR="0" rtl="0" algn="l">
              <a:lnSpc>
                <a:spcPct val="100000"/>
              </a:lnSpc>
              <a:spcBef>
                <a:spcPts val="0"/>
              </a:spcBef>
              <a:spcAft>
                <a:spcPts val="0"/>
              </a:spcAft>
              <a:buClr>
                <a:schemeClr val="dk1"/>
              </a:buClr>
              <a:buSzPts val="325"/>
              <a:buFont typeface="Arial"/>
              <a:buNone/>
            </a:pPr>
            <a:r>
              <a:rPr b="1" i="0" lang="en" sz="1300" u="none" cap="none" strike="noStrike">
                <a:solidFill>
                  <a:schemeClr val="dk1"/>
                </a:solidFill>
                <a:latin typeface="PT Sans"/>
                <a:ea typeface="PT Sans"/>
                <a:cs typeface="PT Sans"/>
                <a:sym typeface="PT Sans"/>
              </a:rPr>
              <a:t>D</a:t>
            </a:r>
            <a:r>
              <a:rPr b="0" i="0" lang="en" sz="1300" u="none" cap="none" strike="noStrike">
                <a:solidFill>
                  <a:schemeClr val="dk1"/>
                </a:solidFill>
                <a:latin typeface="PT Sans"/>
                <a:ea typeface="PT Sans"/>
                <a:cs typeface="PT Sans"/>
                <a:sym typeface="PT Sans"/>
              </a:rPr>
              <a:t> = Bedroom</a:t>
            </a:r>
            <a:endParaRPr/>
          </a:p>
          <a:p>
            <a:pPr indent="0" lvl="0" marL="0" marR="0" rtl="0" algn="l">
              <a:lnSpc>
                <a:spcPct val="100000"/>
              </a:lnSpc>
              <a:spcBef>
                <a:spcPts val="0"/>
              </a:spcBef>
              <a:spcAft>
                <a:spcPts val="0"/>
              </a:spcAft>
              <a:buClr>
                <a:schemeClr val="dk1"/>
              </a:buClr>
              <a:buSzPts val="325"/>
              <a:buFont typeface="Arial"/>
              <a:buNone/>
            </a:pPr>
            <a:r>
              <a:rPr b="1" i="0" lang="en" sz="1300" u="none" cap="none" strike="noStrike">
                <a:solidFill>
                  <a:schemeClr val="dk1"/>
                </a:solidFill>
                <a:latin typeface="PT Sans"/>
                <a:ea typeface="PT Sans"/>
                <a:cs typeface="PT Sans"/>
                <a:sym typeface="PT Sans"/>
              </a:rPr>
              <a:t>L</a:t>
            </a:r>
            <a:r>
              <a:rPr b="0" i="0" lang="en" sz="1300" u="none" cap="none" strike="noStrike">
                <a:solidFill>
                  <a:schemeClr val="dk1"/>
                </a:solidFill>
                <a:latin typeface="PT Sans"/>
                <a:ea typeface="PT Sans"/>
                <a:cs typeface="PT Sans"/>
                <a:sym typeface="PT Sans"/>
              </a:rPr>
              <a:t> = Living Area</a:t>
            </a:r>
            <a:endParaRPr/>
          </a:p>
          <a:p>
            <a:pPr indent="0" lvl="0" marL="0" marR="0" rtl="0" algn="l">
              <a:lnSpc>
                <a:spcPct val="100000"/>
              </a:lnSpc>
              <a:spcBef>
                <a:spcPts val="0"/>
              </a:spcBef>
              <a:spcAft>
                <a:spcPts val="0"/>
              </a:spcAft>
              <a:buClr>
                <a:schemeClr val="dk1"/>
              </a:buClr>
              <a:buSzPts val="325"/>
              <a:buFont typeface="Arial"/>
              <a:buNone/>
            </a:pPr>
            <a:r>
              <a:rPr b="1" i="0" lang="en" sz="1300" u="none" cap="none" strike="noStrike">
                <a:solidFill>
                  <a:schemeClr val="dk1"/>
                </a:solidFill>
                <a:latin typeface="PT Sans"/>
                <a:ea typeface="PT Sans"/>
                <a:cs typeface="PT Sans"/>
                <a:sym typeface="PT Sans"/>
              </a:rPr>
              <a:t>RA</a:t>
            </a:r>
            <a:r>
              <a:rPr b="0" i="0" lang="en" sz="1300" u="none" cap="none" strike="noStrike">
                <a:solidFill>
                  <a:schemeClr val="dk1"/>
                </a:solidFill>
                <a:latin typeface="PT Sans"/>
                <a:ea typeface="PT Sans"/>
                <a:cs typeface="PT Sans"/>
                <a:sym typeface="PT Sans"/>
              </a:rPr>
              <a:t> = Resident Assistant</a:t>
            </a:r>
            <a:endParaRPr/>
          </a:p>
        </p:txBody>
      </p:sp>
      <p:cxnSp>
        <p:nvCxnSpPr>
          <p:cNvPr id="622" name="Google Shape;622;p4"/>
          <p:cNvCxnSpPr/>
          <p:nvPr/>
        </p:nvCxnSpPr>
        <p:spPr>
          <a:xfrm>
            <a:off x="7338740" y="2687050"/>
            <a:ext cx="0" cy="349800"/>
          </a:xfrm>
          <a:prstGeom prst="straightConnector1">
            <a:avLst/>
          </a:prstGeom>
          <a:noFill/>
          <a:ln cap="flat" cmpd="sng" w="9525">
            <a:solidFill>
              <a:schemeClr val="dk1"/>
            </a:solidFill>
            <a:prstDash val="solid"/>
            <a:round/>
            <a:headEnd len="sm" w="sm" type="none"/>
            <a:tailEnd len="sm" w="sm" type="none"/>
          </a:ln>
        </p:spPr>
      </p:cxnSp>
      <p:grpSp>
        <p:nvGrpSpPr>
          <p:cNvPr id="623" name="Google Shape;623;p4"/>
          <p:cNvGrpSpPr/>
          <p:nvPr/>
        </p:nvGrpSpPr>
        <p:grpSpPr>
          <a:xfrm>
            <a:off x="1284894" y="1760991"/>
            <a:ext cx="236009" cy="108104"/>
            <a:chOff x="68776" y="854748"/>
            <a:chExt cx="297653" cy="440700"/>
          </a:xfrm>
        </p:grpSpPr>
        <p:cxnSp>
          <p:nvCxnSpPr>
            <p:cNvPr id="624" name="Google Shape;624;p4"/>
            <p:cNvCxnSpPr/>
            <p:nvPr/>
          </p:nvCxnSpPr>
          <p:spPr>
            <a:xfrm>
              <a:off x="152400" y="919510"/>
              <a:ext cx="0" cy="375900"/>
            </a:xfrm>
            <a:prstGeom prst="straightConnector1">
              <a:avLst/>
            </a:prstGeom>
            <a:noFill/>
            <a:ln cap="flat" cmpd="sng" w="38100">
              <a:solidFill>
                <a:schemeClr val="dk1"/>
              </a:solidFill>
              <a:prstDash val="solid"/>
              <a:round/>
              <a:headEnd len="sm" w="sm" type="none"/>
              <a:tailEnd len="sm" w="sm" type="none"/>
            </a:ln>
          </p:spPr>
        </p:cxnSp>
        <p:cxnSp>
          <p:nvCxnSpPr>
            <p:cNvPr id="625" name="Google Shape;625;p4"/>
            <p:cNvCxnSpPr/>
            <p:nvPr/>
          </p:nvCxnSpPr>
          <p:spPr>
            <a:xfrm>
              <a:off x="304800" y="1000820"/>
              <a:ext cx="0" cy="270300"/>
            </a:xfrm>
            <a:prstGeom prst="straightConnector1">
              <a:avLst/>
            </a:prstGeom>
            <a:noFill/>
            <a:ln cap="flat" cmpd="sng" w="38100">
              <a:solidFill>
                <a:schemeClr val="dk1"/>
              </a:solidFill>
              <a:prstDash val="solid"/>
              <a:round/>
              <a:headEnd len="sm" w="sm" type="none"/>
              <a:tailEnd len="sm" w="sm" type="none"/>
            </a:ln>
          </p:spPr>
        </p:cxnSp>
        <p:cxnSp>
          <p:nvCxnSpPr>
            <p:cNvPr id="626" name="Google Shape;626;p4"/>
            <p:cNvCxnSpPr/>
            <p:nvPr/>
          </p:nvCxnSpPr>
          <p:spPr>
            <a:xfrm>
              <a:off x="228600" y="954831"/>
              <a:ext cx="0" cy="316200"/>
            </a:xfrm>
            <a:prstGeom prst="straightConnector1">
              <a:avLst/>
            </a:prstGeom>
            <a:noFill/>
            <a:ln cap="flat" cmpd="sng" w="38100">
              <a:solidFill>
                <a:schemeClr val="dk1"/>
              </a:solidFill>
              <a:prstDash val="solid"/>
              <a:round/>
              <a:headEnd len="sm" w="sm" type="none"/>
              <a:tailEnd len="sm" w="sm" type="none"/>
            </a:ln>
          </p:spPr>
        </p:cxnSp>
        <p:cxnSp>
          <p:nvCxnSpPr>
            <p:cNvPr id="627" name="Google Shape;627;p4"/>
            <p:cNvCxnSpPr/>
            <p:nvPr/>
          </p:nvCxnSpPr>
          <p:spPr>
            <a:xfrm>
              <a:off x="366429" y="1039881"/>
              <a:ext cx="0" cy="223500"/>
            </a:xfrm>
            <a:prstGeom prst="straightConnector1">
              <a:avLst/>
            </a:prstGeom>
            <a:noFill/>
            <a:ln cap="flat" cmpd="sng" w="38100">
              <a:solidFill>
                <a:schemeClr val="dk1"/>
              </a:solidFill>
              <a:prstDash val="solid"/>
              <a:round/>
              <a:headEnd len="sm" w="sm" type="none"/>
              <a:tailEnd len="sm" w="sm" type="none"/>
            </a:ln>
          </p:spPr>
        </p:cxnSp>
        <p:cxnSp>
          <p:nvCxnSpPr>
            <p:cNvPr id="628" name="Google Shape;628;p4"/>
            <p:cNvCxnSpPr/>
            <p:nvPr/>
          </p:nvCxnSpPr>
          <p:spPr>
            <a:xfrm>
              <a:off x="68776" y="854748"/>
              <a:ext cx="0" cy="440700"/>
            </a:xfrm>
            <a:prstGeom prst="straightConnector1">
              <a:avLst/>
            </a:prstGeom>
            <a:noFill/>
            <a:ln cap="flat" cmpd="sng" w="38100">
              <a:solidFill>
                <a:schemeClr val="dk1"/>
              </a:solidFill>
              <a:prstDash val="solid"/>
              <a:round/>
              <a:headEnd len="sm" w="sm" type="none"/>
              <a:tailEnd len="sm" w="sm" type="none"/>
            </a:ln>
          </p:spPr>
        </p:cxnSp>
      </p:grpSp>
      <p:grpSp>
        <p:nvGrpSpPr>
          <p:cNvPr id="629" name="Google Shape;629;p4"/>
          <p:cNvGrpSpPr/>
          <p:nvPr/>
        </p:nvGrpSpPr>
        <p:grpSpPr>
          <a:xfrm rot="-5400000">
            <a:off x="7662563" y="3640062"/>
            <a:ext cx="177014" cy="144153"/>
            <a:chOff x="68776" y="854748"/>
            <a:chExt cx="297653" cy="440700"/>
          </a:xfrm>
        </p:grpSpPr>
        <p:cxnSp>
          <p:nvCxnSpPr>
            <p:cNvPr id="630" name="Google Shape;630;p4"/>
            <p:cNvCxnSpPr/>
            <p:nvPr/>
          </p:nvCxnSpPr>
          <p:spPr>
            <a:xfrm>
              <a:off x="152400" y="919510"/>
              <a:ext cx="0" cy="375900"/>
            </a:xfrm>
            <a:prstGeom prst="straightConnector1">
              <a:avLst/>
            </a:prstGeom>
            <a:noFill/>
            <a:ln cap="flat" cmpd="sng" w="38100">
              <a:solidFill>
                <a:schemeClr val="dk1"/>
              </a:solidFill>
              <a:prstDash val="solid"/>
              <a:round/>
              <a:headEnd len="sm" w="sm" type="none"/>
              <a:tailEnd len="sm" w="sm" type="none"/>
            </a:ln>
          </p:spPr>
        </p:cxnSp>
        <p:cxnSp>
          <p:nvCxnSpPr>
            <p:cNvPr id="631" name="Google Shape;631;p4"/>
            <p:cNvCxnSpPr/>
            <p:nvPr/>
          </p:nvCxnSpPr>
          <p:spPr>
            <a:xfrm>
              <a:off x="304800" y="1000820"/>
              <a:ext cx="0" cy="270300"/>
            </a:xfrm>
            <a:prstGeom prst="straightConnector1">
              <a:avLst/>
            </a:prstGeom>
            <a:noFill/>
            <a:ln cap="flat" cmpd="sng" w="38100">
              <a:solidFill>
                <a:schemeClr val="dk1"/>
              </a:solidFill>
              <a:prstDash val="solid"/>
              <a:round/>
              <a:headEnd len="sm" w="sm" type="none"/>
              <a:tailEnd len="sm" w="sm" type="none"/>
            </a:ln>
          </p:spPr>
        </p:cxnSp>
        <p:cxnSp>
          <p:nvCxnSpPr>
            <p:cNvPr id="632" name="Google Shape;632;p4"/>
            <p:cNvCxnSpPr/>
            <p:nvPr/>
          </p:nvCxnSpPr>
          <p:spPr>
            <a:xfrm>
              <a:off x="228600" y="954831"/>
              <a:ext cx="0" cy="316200"/>
            </a:xfrm>
            <a:prstGeom prst="straightConnector1">
              <a:avLst/>
            </a:prstGeom>
            <a:noFill/>
            <a:ln cap="flat" cmpd="sng" w="38100">
              <a:solidFill>
                <a:schemeClr val="dk1"/>
              </a:solidFill>
              <a:prstDash val="solid"/>
              <a:round/>
              <a:headEnd len="sm" w="sm" type="none"/>
              <a:tailEnd len="sm" w="sm" type="none"/>
            </a:ln>
          </p:spPr>
        </p:cxnSp>
        <p:cxnSp>
          <p:nvCxnSpPr>
            <p:cNvPr id="633" name="Google Shape;633;p4"/>
            <p:cNvCxnSpPr/>
            <p:nvPr/>
          </p:nvCxnSpPr>
          <p:spPr>
            <a:xfrm>
              <a:off x="366429" y="1039881"/>
              <a:ext cx="0" cy="223500"/>
            </a:xfrm>
            <a:prstGeom prst="straightConnector1">
              <a:avLst/>
            </a:prstGeom>
            <a:noFill/>
            <a:ln cap="flat" cmpd="sng" w="38100">
              <a:solidFill>
                <a:schemeClr val="dk1"/>
              </a:solidFill>
              <a:prstDash val="solid"/>
              <a:round/>
              <a:headEnd len="sm" w="sm" type="none"/>
              <a:tailEnd len="sm" w="sm" type="none"/>
            </a:ln>
          </p:spPr>
        </p:cxnSp>
        <p:cxnSp>
          <p:nvCxnSpPr>
            <p:cNvPr id="634" name="Google Shape;634;p4"/>
            <p:cNvCxnSpPr/>
            <p:nvPr/>
          </p:nvCxnSpPr>
          <p:spPr>
            <a:xfrm>
              <a:off x="68776" y="854748"/>
              <a:ext cx="0" cy="440700"/>
            </a:xfrm>
            <a:prstGeom prst="straightConnector1">
              <a:avLst/>
            </a:prstGeom>
            <a:noFill/>
            <a:ln cap="flat" cmpd="sng" w="38100">
              <a:solidFill>
                <a:schemeClr val="dk1"/>
              </a:solidFill>
              <a:prstDash val="solid"/>
              <a:round/>
              <a:headEnd len="sm" w="sm" type="none"/>
              <a:tailEnd len="sm" w="sm" type="none"/>
            </a:ln>
          </p:spPr>
        </p:cxnSp>
      </p:grpSp>
      <p:cxnSp>
        <p:nvCxnSpPr>
          <p:cNvPr id="635" name="Google Shape;635;p4"/>
          <p:cNvCxnSpPr/>
          <p:nvPr/>
        </p:nvCxnSpPr>
        <p:spPr>
          <a:xfrm>
            <a:off x="1238189" y="1895043"/>
            <a:ext cx="344400" cy="0"/>
          </a:xfrm>
          <a:prstGeom prst="straightConnector1">
            <a:avLst/>
          </a:prstGeom>
          <a:noFill/>
          <a:ln cap="flat" cmpd="sng" w="28575">
            <a:solidFill>
              <a:srgbClr val="4A7DBA"/>
            </a:solidFill>
            <a:prstDash val="solid"/>
            <a:round/>
            <a:headEnd len="sm" w="sm" type="none"/>
            <a:tailEnd len="sm" w="sm" type="none"/>
          </a:ln>
        </p:spPr>
      </p:cxnSp>
      <p:sp>
        <p:nvSpPr>
          <p:cNvPr id="636" name="Google Shape;636;p4"/>
          <p:cNvSpPr/>
          <p:nvPr/>
        </p:nvSpPr>
        <p:spPr>
          <a:xfrm>
            <a:off x="5294286" y="125016"/>
            <a:ext cx="3765000" cy="831600"/>
          </a:xfrm>
          <a:prstGeom prst="rect">
            <a:avLst/>
          </a:prstGeom>
          <a:noFill/>
          <a:ln>
            <a:noFill/>
          </a:ln>
          <a:effectLst>
            <a:outerShdw blurRad="50800" rotWithShape="0" algn="t" dir="5400000" dist="38100">
              <a:srgbClr val="000000">
                <a:alpha val="40000"/>
              </a:srgbClr>
            </a:outerShdw>
          </a:effectLst>
        </p:spPr>
        <p:txBody>
          <a:bodyPr anchorCtr="0" anchor="t" bIns="41275" lIns="82550" spcFirstLastPara="1" rIns="82550" wrap="square" tIns="41275">
            <a:noAutofit/>
          </a:bodyPr>
          <a:lstStyle/>
          <a:p>
            <a:pPr indent="0" lvl="0" marL="0" marR="0" rtl="0" algn="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Founders Hall</a:t>
            </a:r>
            <a:endParaRPr b="1" i="0" sz="3600" u="none" cap="none" strike="noStrike">
              <a:solidFill>
                <a:srgbClr val="C00000"/>
              </a:solidFill>
              <a:latin typeface="PT Sans"/>
              <a:ea typeface="PT Sans"/>
              <a:cs typeface="PT Sans"/>
              <a:sym typeface="PT Sans"/>
            </a:endParaRPr>
          </a:p>
          <a:p>
            <a:pPr indent="0" lvl="0" marL="0" marR="0" rtl="0" algn="r">
              <a:lnSpc>
                <a:spcPct val="100000"/>
              </a:lnSpc>
              <a:spcBef>
                <a:spcPts val="0"/>
              </a:spcBef>
              <a:spcAft>
                <a:spcPts val="0"/>
              </a:spcAft>
              <a:buClr>
                <a:schemeClr val="dk1"/>
              </a:buClr>
              <a:buSzPts val="475"/>
              <a:buFont typeface="PT Sans"/>
              <a:buNone/>
            </a:pPr>
            <a:r>
              <a:rPr b="1" i="0" lang="en" sz="1900" u="none" cap="none" strike="noStrike">
                <a:solidFill>
                  <a:schemeClr val="dk1"/>
                </a:solidFill>
                <a:latin typeface="PT Sans"/>
                <a:ea typeface="PT Sans"/>
                <a:cs typeface="PT Sans"/>
                <a:sym typeface="PT Sans"/>
              </a:rPr>
              <a:t>4</a:t>
            </a:r>
            <a:r>
              <a:rPr b="1" baseline="30000" i="0" lang="en" sz="1900" u="none" cap="none" strike="noStrike">
                <a:solidFill>
                  <a:schemeClr val="dk1"/>
                </a:solidFill>
                <a:latin typeface="PT Sans"/>
                <a:ea typeface="PT Sans"/>
                <a:cs typeface="PT Sans"/>
                <a:sym typeface="PT Sans"/>
              </a:rPr>
              <a:t>th</a:t>
            </a:r>
            <a:r>
              <a:rPr b="1" i="0" lang="en" sz="1900" u="none" cap="none" strike="noStrike">
                <a:solidFill>
                  <a:schemeClr val="dk1"/>
                </a:solidFill>
                <a:latin typeface="PT Sans"/>
                <a:ea typeface="PT Sans"/>
                <a:cs typeface="PT Sans"/>
                <a:sym typeface="PT Sans"/>
              </a:rPr>
              <a:t> floor</a:t>
            </a:r>
            <a:endParaRPr/>
          </a:p>
        </p:txBody>
      </p:sp>
      <p:sp>
        <p:nvSpPr>
          <p:cNvPr id="637" name="Google Shape;637;p4"/>
          <p:cNvSpPr txBox="1"/>
          <p:nvPr/>
        </p:nvSpPr>
        <p:spPr>
          <a:xfrm>
            <a:off x="1245648" y="2466714"/>
            <a:ext cx="1430100" cy="636900"/>
          </a:xfrm>
          <a:prstGeom prst="rect">
            <a:avLst/>
          </a:prstGeom>
          <a:no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412</a:t>
            </a:r>
            <a:endParaRPr/>
          </a:p>
        </p:txBody>
      </p:sp>
      <p:sp>
        <p:nvSpPr>
          <p:cNvPr id="638" name="Google Shape;638;p4"/>
          <p:cNvSpPr txBox="1"/>
          <p:nvPr/>
        </p:nvSpPr>
        <p:spPr>
          <a:xfrm>
            <a:off x="2558784" y="4893469"/>
            <a:ext cx="3863400" cy="2454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Boynton Street -  Facing Library</a:t>
            </a:r>
            <a:endParaRPr/>
          </a:p>
        </p:txBody>
      </p:sp>
      <p:sp>
        <p:nvSpPr>
          <p:cNvPr id="639" name="Google Shape;639;p4"/>
          <p:cNvSpPr txBox="1"/>
          <p:nvPr/>
        </p:nvSpPr>
        <p:spPr>
          <a:xfrm>
            <a:off x="6401549" y="4488792"/>
            <a:ext cx="1430100" cy="636900"/>
          </a:xfrm>
          <a:prstGeom prst="rect">
            <a:avLst/>
          </a:prstGeom>
          <a:solidFill>
            <a:schemeClr val="lt1"/>
          </a:solidFill>
          <a:ln>
            <a:noFill/>
          </a:ln>
        </p:spPr>
        <p:txBody>
          <a:bodyPr anchorCtr="0" anchor="t" bIns="41275" lIns="82550" spcFirstLastPara="1" rIns="82550" wrap="square" tIns="41275">
            <a:noAutofit/>
          </a:bodyPr>
          <a:lstStyle/>
          <a:p>
            <a:pPr indent="0" lvl="0" marL="0" marR="0" rtl="0" algn="ctr">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403</a:t>
            </a:r>
            <a:endParaRPr/>
          </a:p>
        </p:txBody>
      </p:sp>
      <p:cxnSp>
        <p:nvCxnSpPr>
          <p:cNvPr id="640" name="Google Shape;640;p4"/>
          <p:cNvCxnSpPr/>
          <p:nvPr/>
        </p:nvCxnSpPr>
        <p:spPr>
          <a:xfrm>
            <a:off x="0" y="4893469"/>
            <a:ext cx="9180600" cy="0"/>
          </a:xfrm>
          <a:prstGeom prst="straightConnector1">
            <a:avLst/>
          </a:prstGeom>
          <a:noFill/>
          <a:ln cap="flat" cmpd="sng" w="57150">
            <a:solidFill>
              <a:srgbClr val="4A7DBA"/>
            </a:solidFill>
            <a:prstDash val="solid"/>
            <a:round/>
            <a:headEnd len="sm" w="sm" type="none"/>
            <a:tailEnd len="sm" w="sm" type="none"/>
          </a:ln>
        </p:spPr>
      </p:cxnSp>
      <p:pic>
        <p:nvPicPr>
          <p:cNvPr id="641" name="Google Shape;641;p4"/>
          <p:cNvPicPr preferRelativeResize="0"/>
          <p:nvPr/>
        </p:nvPicPr>
        <p:blipFill rotWithShape="1">
          <a:blip r:embed="rId3">
            <a:alphaModFix/>
          </a:blip>
          <a:srcRect b="0" l="0" r="0" t="0"/>
          <a:stretch/>
        </p:blipFill>
        <p:spPr>
          <a:xfrm>
            <a:off x="146174" y="210832"/>
            <a:ext cx="1419900" cy="464246"/>
          </a:xfrm>
          <a:prstGeom prst="rect">
            <a:avLst/>
          </a:prstGeom>
          <a:noFill/>
          <a:ln>
            <a:noFill/>
          </a:ln>
        </p:spPr>
      </p:pic>
      <p:cxnSp>
        <p:nvCxnSpPr>
          <p:cNvPr id="642" name="Google Shape;642;p4"/>
          <p:cNvCxnSpPr/>
          <p:nvPr/>
        </p:nvCxnSpPr>
        <p:spPr>
          <a:xfrm>
            <a:off x="3216724" y="3038277"/>
            <a:ext cx="0" cy="357300"/>
          </a:xfrm>
          <a:prstGeom prst="straightConnector1">
            <a:avLst/>
          </a:prstGeom>
          <a:noFill/>
          <a:ln cap="flat" cmpd="sng" w="9525">
            <a:solidFill>
              <a:schemeClr val="dk1"/>
            </a:solidFill>
            <a:prstDash val="solid"/>
            <a:round/>
            <a:headEnd len="sm" w="sm" type="none"/>
            <a:tailEnd len="sm" w="sm" type="none"/>
          </a:ln>
        </p:spPr>
      </p:cxnSp>
      <p:sp>
        <p:nvSpPr>
          <p:cNvPr id="643" name="Google Shape;643;p4"/>
          <p:cNvSpPr txBox="1"/>
          <p:nvPr/>
        </p:nvSpPr>
        <p:spPr>
          <a:xfrm>
            <a:off x="2579606" y="1768744"/>
            <a:ext cx="420905" cy="297900"/>
          </a:xfrm>
          <a:prstGeom prst="rect">
            <a:avLst/>
          </a:prstGeom>
          <a:no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RA</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5"/>
          <p:cNvSpPr txBox="1"/>
          <p:nvPr/>
        </p:nvSpPr>
        <p:spPr>
          <a:xfrm>
            <a:off x="3725333" y="4482703"/>
            <a:ext cx="5249400" cy="5193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Ellsworth Apartments</a:t>
            </a:r>
            <a:endParaRPr b="1" i="0" sz="3600" u="none" cap="none" strike="noStrike">
              <a:solidFill>
                <a:srgbClr val="C00000"/>
              </a:solidFill>
              <a:latin typeface="PT Sans"/>
              <a:ea typeface="PT Sans"/>
              <a:cs typeface="PT Sans"/>
              <a:sym typeface="PT Sans"/>
            </a:endParaRPr>
          </a:p>
        </p:txBody>
      </p:sp>
      <p:pic>
        <p:nvPicPr>
          <p:cNvPr id="649" name="Google Shape;649;p5"/>
          <p:cNvPicPr preferRelativeResize="0"/>
          <p:nvPr/>
        </p:nvPicPr>
        <p:blipFill rotWithShape="1">
          <a:blip r:embed="rId3">
            <a:alphaModFix/>
          </a:blip>
          <a:srcRect b="0" l="0" r="0" t="0"/>
          <a:stretch/>
        </p:blipFill>
        <p:spPr>
          <a:xfrm>
            <a:off x="169333" y="71437"/>
            <a:ext cx="1613700" cy="431973"/>
          </a:xfrm>
          <a:prstGeom prst="rect">
            <a:avLst/>
          </a:prstGeom>
          <a:noFill/>
          <a:ln>
            <a:noFill/>
          </a:ln>
        </p:spPr>
      </p:pic>
      <p:cxnSp>
        <p:nvCxnSpPr>
          <p:cNvPr id="650" name="Google Shape;650;p5"/>
          <p:cNvCxnSpPr/>
          <p:nvPr/>
        </p:nvCxnSpPr>
        <p:spPr>
          <a:xfrm>
            <a:off x="2299229" y="392906"/>
            <a:ext cx="5744100" cy="0"/>
          </a:xfrm>
          <a:prstGeom prst="straightConnector1">
            <a:avLst/>
          </a:prstGeom>
          <a:noFill/>
          <a:ln cap="flat" cmpd="sng" w="9525">
            <a:solidFill>
              <a:srgbClr val="4A7DBA"/>
            </a:solidFill>
            <a:prstDash val="solid"/>
            <a:round/>
            <a:headEnd len="sm" w="sm" type="none"/>
            <a:tailEnd len="sm" w="sm" type="none"/>
          </a:ln>
        </p:spPr>
      </p:cxnSp>
      <p:sp>
        <p:nvSpPr>
          <p:cNvPr id="651" name="Google Shape;651;p5"/>
          <p:cNvSpPr txBox="1"/>
          <p:nvPr/>
        </p:nvSpPr>
        <p:spPr>
          <a:xfrm>
            <a:off x="4106333" y="176006"/>
            <a:ext cx="19155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Institute Rd.</a:t>
            </a:r>
            <a:endParaRPr/>
          </a:p>
        </p:txBody>
      </p:sp>
      <p:cxnSp>
        <p:nvCxnSpPr>
          <p:cNvPr id="652" name="Google Shape;652;p5"/>
          <p:cNvCxnSpPr/>
          <p:nvPr/>
        </p:nvCxnSpPr>
        <p:spPr>
          <a:xfrm rot="10800000">
            <a:off x="8773930" y="581458"/>
            <a:ext cx="0" cy="3268200"/>
          </a:xfrm>
          <a:prstGeom prst="straightConnector1">
            <a:avLst/>
          </a:prstGeom>
          <a:noFill/>
          <a:ln cap="flat" cmpd="sng" w="9525">
            <a:solidFill>
              <a:srgbClr val="4A7DBA"/>
            </a:solidFill>
            <a:prstDash val="solid"/>
            <a:round/>
            <a:headEnd len="sm" w="sm" type="none"/>
            <a:tailEnd len="sm" w="sm" type="none"/>
          </a:ln>
        </p:spPr>
      </p:cxnSp>
      <p:sp>
        <p:nvSpPr>
          <p:cNvPr id="653" name="Google Shape;653;p5"/>
          <p:cNvSpPr txBox="1"/>
          <p:nvPr/>
        </p:nvSpPr>
        <p:spPr>
          <a:xfrm rot="5400000">
            <a:off x="8089233" y="2131852"/>
            <a:ext cx="1616400" cy="196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Trowbridge Rd.</a:t>
            </a:r>
            <a:endParaRPr/>
          </a:p>
        </p:txBody>
      </p:sp>
      <p:sp>
        <p:nvSpPr>
          <p:cNvPr id="654" name="Google Shape;654;p5"/>
          <p:cNvSpPr txBox="1"/>
          <p:nvPr/>
        </p:nvSpPr>
        <p:spPr>
          <a:xfrm rot="-5400000">
            <a:off x="-540467" y="2245580"/>
            <a:ext cx="1616400" cy="196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Einhorn Rd.</a:t>
            </a:r>
            <a:endParaRPr/>
          </a:p>
        </p:txBody>
      </p:sp>
      <p:cxnSp>
        <p:nvCxnSpPr>
          <p:cNvPr id="655" name="Google Shape;655;p5"/>
          <p:cNvCxnSpPr/>
          <p:nvPr/>
        </p:nvCxnSpPr>
        <p:spPr>
          <a:xfrm rot="10800000">
            <a:off x="486833" y="768019"/>
            <a:ext cx="0" cy="3268200"/>
          </a:xfrm>
          <a:prstGeom prst="straightConnector1">
            <a:avLst/>
          </a:prstGeom>
          <a:noFill/>
          <a:ln cap="flat" cmpd="sng" w="9525">
            <a:solidFill>
              <a:srgbClr val="4A7DBA"/>
            </a:solidFill>
            <a:prstDash val="solid"/>
            <a:round/>
            <a:headEnd len="sm" w="sm" type="none"/>
            <a:tailEnd len="sm" w="sm" type="none"/>
          </a:ln>
        </p:spPr>
      </p:cxnSp>
      <p:sp>
        <p:nvSpPr>
          <p:cNvPr id="656" name="Google Shape;656;p5"/>
          <p:cNvSpPr/>
          <p:nvPr/>
        </p:nvSpPr>
        <p:spPr>
          <a:xfrm>
            <a:off x="836083" y="2299395"/>
            <a:ext cx="1460400" cy="5292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57" name="Google Shape;657;p5"/>
          <p:cNvSpPr/>
          <p:nvPr/>
        </p:nvSpPr>
        <p:spPr>
          <a:xfrm>
            <a:off x="838729" y="2828479"/>
            <a:ext cx="1460400" cy="5292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58" name="Google Shape;658;p5"/>
          <p:cNvSpPr/>
          <p:nvPr/>
        </p:nvSpPr>
        <p:spPr>
          <a:xfrm>
            <a:off x="1079500" y="3357563"/>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59" name="Google Shape;659;p5"/>
          <p:cNvSpPr/>
          <p:nvPr/>
        </p:nvSpPr>
        <p:spPr>
          <a:xfrm>
            <a:off x="825500" y="1774775"/>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0" name="Google Shape;660;p5"/>
          <p:cNvSpPr/>
          <p:nvPr/>
        </p:nvSpPr>
        <p:spPr>
          <a:xfrm>
            <a:off x="952500" y="1238994"/>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1" name="Google Shape;661;p5"/>
          <p:cNvSpPr/>
          <p:nvPr/>
        </p:nvSpPr>
        <p:spPr>
          <a:xfrm rot="5400000">
            <a:off x="4155592" y="806111"/>
            <a:ext cx="1232400" cy="6270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2" name="Google Shape;662;p5"/>
          <p:cNvSpPr/>
          <p:nvPr/>
        </p:nvSpPr>
        <p:spPr>
          <a:xfrm rot="5400000">
            <a:off x="3528529" y="808343"/>
            <a:ext cx="1232400" cy="6270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3" name="Google Shape;663;p5"/>
          <p:cNvSpPr/>
          <p:nvPr/>
        </p:nvSpPr>
        <p:spPr>
          <a:xfrm rot="5400000">
            <a:off x="2901467" y="892060"/>
            <a:ext cx="1232400" cy="627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4" name="Google Shape;664;p5"/>
          <p:cNvSpPr/>
          <p:nvPr/>
        </p:nvSpPr>
        <p:spPr>
          <a:xfrm rot="5400000">
            <a:off x="4782654" y="797181"/>
            <a:ext cx="1232400" cy="627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5" name="Google Shape;665;p5"/>
          <p:cNvSpPr/>
          <p:nvPr/>
        </p:nvSpPr>
        <p:spPr>
          <a:xfrm rot="5400000">
            <a:off x="4418852" y="2842079"/>
            <a:ext cx="1232400" cy="627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6" name="Google Shape;666;p5"/>
          <p:cNvSpPr/>
          <p:nvPr/>
        </p:nvSpPr>
        <p:spPr>
          <a:xfrm rot="5400000">
            <a:off x="3791789" y="2844312"/>
            <a:ext cx="1232400" cy="627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7" name="Google Shape;667;p5"/>
          <p:cNvSpPr/>
          <p:nvPr/>
        </p:nvSpPr>
        <p:spPr>
          <a:xfrm rot="5400000">
            <a:off x="3164727" y="2928028"/>
            <a:ext cx="1232400" cy="627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8" name="Google Shape;668;p5"/>
          <p:cNvSpPr/>
          <p:nvPr/>
        </p:nvSpPr>
        <p:spPr>
          <a:xfrm rot="5400000">
            <a:off x="5045914" y="2833149"/>
            <a:ext cx="1232400" cy="627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69" name="Google Shape;669;p5"/>
          <p:cNvSpPr/>
          <p:nvPr/>
        </p:nvSpPr>
        <p:spPr>
          <a:xfrm rot="5400000">
            <a:off x="6923133" y="2476520"/>
            <a:ext cx="1232400" cy="6270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70" name="Google Shape;670;p5"/>
          <p:cNvSpPr/>
          <p:nvPr/>
        </p:nvSpPr>
        <p:spPr>
          <a:xfrm rot="5400000">
            <a:off x="6296071" y="2478753"/>
            <a:ext cx="1232400" cy="6270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71" name="Google Shape;671;p5"/>
          <p:cNvSpPr/>
          <p:nvPr/>
        </p:nvSpPr>
        <p:spPr>
          <a:xfrm rot="5400000">
            <a:off x="5669008" y="2562469"/>
            <a:ext cx="1232400" cy="6270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72" name="Google Shape;672;p5"/>
          <p:cNvSpPr txBox="1"/>
          <p:nvPr/>
        </p:nvSpPr>
        <p:spPr>
          <a:xfrm>
            <a:off x="1247401" y="1271900"/>
            <a:ext cx="470771" cy="333781"/>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a:t>
            </a:r>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RA</a:t>
            </a:r>
            <a:endParaRPr b="1" i="0" sz="1600" u="none" cap="none" strike="noStrike">
              <a:solidFill>
                <a:srgbClr val="C00000"/>
              </a:solidFill>
              <a:latin typeface="Calibri"/>
              <a:ea typeface="Calibri"/>
              <a:cs typeface="Calibri"/>
              <a:sym typeface="Calibri"/>
            </a:endParaRPr>
          </a:p>
        </p:txBody>
      </p:sp>
      <p:sp>
        <p:nvSpPr>
          <p:cNvPr id="673" name="Google Shape;673;p5"/>
          <p:cNvSpPr txBox="1"/>
          <p:nvPr/>
        </p:nvSpPr>
        <p:spPr>
          <a:xfrm>
            <a:off x="3436105" y="1082878"/>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6</a:t>
            </a:r>
            <a:endParaRPr/>
          </a:p>
        </p:txBody>
      </p:sp>
      <p:sp>
        <p:nvSpPr>
          <p:cNvPr id="674" name="Google Shape;674;p5"/>
          <p:cNvSpPr txBox="1"/>
          <p:nvPr/>
        </p:nvSpPr>
        <p:spPr>
          <a:xfrm>
            <a:off x="1405918" y="1916687"/>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a:t>
            </a:r>
            <a:endParaRPr/>
          </a:p>
        </p:txBody>
      </p:sp>
      <p:sp>
        <p:nvSpPr>
          <p:cNvPr id="675" name="Google Shape;675;p5"/>
          <p:cNvSpPr txBox="1"/>
          <p:nvPr/>
        </p:nvSpPr>
        <p:spPr>
          <a:xfrm>
            <a:off x="1405918" y="2441307"/>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a:t>
            </a:r>
            <a:endParaRPr/>
          </a:p>
        </p:txBody>
      </p:sp>
      <p:sp>
        <p:nvSpPr>
          <p:cNvPr id="676" name="Google Shape;676;p5"/>
          <p:cNvSpPr txBox="1"/>
          <p:nvPr/>
        </p:nvSpPr>
        <p:spPr>
          <a:xfrm>
            <a:off x="1412875" y="2925742"/>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a:t>
            </a:r>
            <a:endParaRPr/>
          </a:p>
        </p:txBody>
      </p:sp>
      <p:sp>
        <p:nvSpPr>
          <p:cNvPr id="677" name="Google Shape;677;p5"/>
          <p:cNvSpPr txBox="1"/>
          <p:nvPr/>
        </p:nvSpPr>
        <p:spPr>
          <a:xfrm>
            <a:off x="1601219" y="3489429"/>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a:t>
            </a:r>
            <a:endParaRPr/>
          </a:p>
        </p:txBody>
      </p:sp>
      <p:sp>
        <p:nvSpPr>
          <p:cNvPr id="678" name="Google Shape;678;p5"/>
          <p:cNvSpPr txBox="1"/>
          <p:nvPr/>
        </p:nvSpPr>
        <p:spPr>
          <a:xfrm>
            <a:off x="4063168" y="996929"/>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7</a:t>
            </a:r>
            <a:endParaRPr/>
          </a:p>
        </p:txBody>
      </p:sp>
      <p:sp>
        <p:nvSpPr>
          <p:cNvPr id="679" name="Google Shape;679;p5"/>
          <p:cNvSpPr txBox="1"/>
          <p:nvPr/>
        </p:nvSpPr>
        <p:spPr>
          <a:xfrm>
            <a:off x="4690230" y="991501"/>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8</a:t>
            </a:r>
            <a:endParaRPr/>
          </a:p>
        </p:txBody>
      </p:sp>
      <p:sp>
        <p:nvSpPr>
          <p:cNvPr id="680" name="Google Shape;680;p5"/>
          <p:cNvSpPr txBox="1"/>
          <p:nvPr/>
        </p:nvSpPr>
        <p:spPr>
          <a:xfrm>
            <a:off x="5332922" y="988000"/>
            <a:ext cx="1317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9</a:t>
            </a:r>
            <a:endParaRPr/>
          </a:p>
        </p:txBody>
      </p:sp>
      <p:sp>
        <p:nvSpPr>
          <p:cNvPr id="681" name="Google Shape;681;p5"/>
          <p:cNvSpPr txBox="1"/>
          <p:nvPr/>
        </p:nvSpPr>
        <p:spPr>
          <a:xfrm>
            <a:off x="3643482" y="3118847"/>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10</a:t>
            </a:r>
            <a:endParaRPr/>
          </a:p>
        </p:txBody>
      </p:sp>
      <p:sp>
        <p:nvSpPr>
          <p:cNvPr id="682" name="Google Shape;682;p5"/>
          <p:cNvSpPr txBox="1"/>
          <p:nvPr/>
        </p:nvSpPr>
        <p:spPr>
          <a:xfrm>
            <a:off x="4270545" y="3023968"/>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11</a:t>
            </a:r>
            <a:endParaRPr/>
          </a:p>
        </p:txBody>
      </p:sp>
      <p:sp>
        <p:nvSpPr>
          <p:cNvPr id="683" name="Google Shape;683;p5"/>
          <p:cNvSpPr txBox="1"/>
          <p:nvPr/>
        </p:nvSpPr>
        <p:spPr>
          <a:xfrm>
            <a:off x="4926712" y="3031629"/>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12</a:t>
            </a:r>
            <a:endParaRPr/>
          </a:p>
        </p:txBody>
      </p:sp>
      <p:sp>
        <p:nvSpPr>
          <p:cNvPr id="684" name="Google Shape;684;p5"/>
          <p:cNvSpPr txBox="1"/>
          <p:nvPr/>
        </p:nvSpPr>
        <p:spPr>
          <a:xfrm>
            <a:off x="5524670" y="3023968"/>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13</a:t>
            </a:r>
            <a:endParaRPr/>
          </a:p>
        </p:txBody>
      </p:sp>
      <p:sp>
        <p:nvSpPr>
          <p:cNvPr id="685" name="Google Shape;685;p5"/>
          <p:cNvSpPr txBox="1"/>
          <p:nvPr/>
        </p:nvSpPr>
        <p:spPr>
          <a:xfrm>
            <a:off x="6147764" y="2753288"/>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14</a:t>
            </a:r>
            <a:endParaRPr/>
          </a:p>
        </p:txBody>
      </p:sp>
      <p:sp>
        <p:nvSpPr>
          <p:cNvPr id="686" name="Google Shape;686;p5"/>
          <p:cNvSpPr txBox="1"/>
          <p:nvPr/>
        </p:nvSpPr>
        <p:spPr>
          <a:xfrm>
            <a:off x="6774826" y="2749381"/>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15</a:t>
            </a:r>
            <a:endParaRPr/>
          </a:p>
        </p:txBody>
      </p:sp>
      <p:sp>
        <p:nvSpPr>
          <p:cNvPr id="687" name="Google Shape;687;p5"/>
          <p:cNvSpPr txBox="1"/>
          <p:nvPr/>
        </p:nvSpPr>
        <p:spPr>
          <a:xfrm>
            <a:off x="7401889" y="2749381"/>
            <a:ext cx="367500" cy="4689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16</a:t>
            </a:r>
            <a:endParaRPr/>
          </a:p>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RA </a:t>
            </a:r>
            <a:endParaRPr/>
          </a:p>
        </p:txBody>
      </p:sp>
      <p:sp>
        <p:nvSpPr>
          <p:cNvPr id="688" name="Google Shape;688;p5"/>
          <p:cNvSpPr/>
          <p:nvPr/>
        </p:nvSpPr>
        <p:spPr>
          <a:xfrm>
            <a:off x="6610784" y="698176"/>
            <a:ext cx="489600" cy="343500"/>
          </a:xfrm>
          <a:prstGeom prst="rect">
            <a:avLst/>
          </a:prstGeom>
          <a:solidFill>
            <a:schemeClr val="lt1"/>
          </a:solidFill>
          <a:ln cap="flat" cmpd="sng" w="762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89" name="Google Shape;689;p5"/>
          <p:cNvSpPr/>
          <p:nvPr/>
        </p:nvSpPr>
        <p:spPr>
          <a:xfrm>
            <a:off x="6610785" y="1159966"/>
            <a:ext cx="489600" cy="336300"/>
          </a:xfrm>
          <a:prstGeom prst="rect">
            <a:avLst/>
          </a:prstGeom>
          <a:solidFill>
            <a:srgbClr val="D8D8D8"/>
          </a:solidFill>
          <a:ln cap="flat" cmpd="sng" w="762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90" name="Google Shape;690;p5"/>
          <p:cNvSpPr/>
          <p:nvPr/>
        </p:nvSpPr>
        <p:spPr>
          <a:xfrm>
            <a:off x="7200025" y="669875"/>
            <a:ext cx="1613700" cy="4329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425"/>
              <a:buFont typeface="PT Sans"/>
              <a:buNone/>
            </a:pPr>
            <a:r>
              <a:rPr b="1" i="0" lang="en" sz="1700" u="none" cap="none" strike="noStrike">
                <a:solidFill>
                  <a:schemeClr val="dk1"/>
                </a:solidFill>
                <a:latin typeface="PT Sans"/>
                <a:ea typeface="PT Sans"/>
                <a:cs typeface="PT Sans"/>
                <a:sym typeface="PT Sans"/>
              </a:rPr>
              <a:t>= </a:t>
            </a:r>
            <a:r>
              <a:rPr b="0" i="0" lang="en" sz="1700" u="none" cap="none" strike="noStrike">
                <a:solidFill>
                  <a:schemeClr val="dk1"/>
                </a:solidFill>
                <a:latin typeface="PT Sans"/>
                <a:ea typeface="PT Sans"/>
                <a:cs typeface="PT Sans"/>
                <a:sym typeface="PT Sans"/>
              </a:rPr>
              <a:t>5 Person</a:t>
            </a:r>
            <a:endParaRPr/>
          </a:p>
          <a:p>
            <a:pPr indent="0" lvl="0" marL="0" marR="0" rtl="0" algn="l">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      1 Double, 1 Triple</a:t>
            </a:r>
            <a:endParaRPr/>
          </a:p>
        </p:txBody>
      </p:sp>
      <p:sp>
        <p:nvSpPr>
          <p:cNvPr id="691" name="Google Shape;691;p5"/>
          <p:cNvSpPr/>
          <p:nvPr/>
        </p:nvSpPr>
        <p:spPr>
          <a:xfrm>
            <a:off x="7205225" y="1203550"/>
            <a:ext cx="1701000" cy="4329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425"/>
              <a:buFont typeface="PT Sans"/>
              <a:buNone/>
            </a:pPr>
            <a:r>
              <a:rPr b="1" i="0" lang="en" sz="1700" u="none" cap="none" strike="noStrike">
                <a:solidFill>
                  <a:schemeClr val="dk1"/>
                </a:solidFill>
                <a:latin typeface="PT Sans"/>
                <a:ea typeface="PT Sans"/>
                <a:cs typeface="PT Sans"/>
                <a:sym typeface="PT Sans"/>
              </a:rPr>
              <a:t>= </a:t>
            </a:r>
            <a:r>
              <a:rPr b="0" i="0" lang="en" sz="1700" u="none" cap="none" strike="noStrike">
                <a:solidFill>
                  <a:schemeClr val="dk1"/>
                </a:solidFill>
                <a:latin typeface="PT Sans"/>
                <a:ea typeface="PT Sans"/>
                <a:cs typeface="PT Sans"/>
                <a:sym typeface="PT Sans"/>
              </a:rPr>
              <a:t>7 Person</a:t>
            </a:r>
            <a:endParaRPr/>
          </a:p>
          <a:p>
            <a:pPr indent="0" lvl="0" marL="0" marR="0" rtl="0" algn="l">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      2 Doubles, 1 Triple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6"/>
          <p:cNvSpPr/>
          <p:nvPr/>
        </p:nvSpPr>
        <p:spPr>
          <a:xfrm rot="10800000">
            <a:off x="2537404" y="3839650"/>
            <a:ext cx="730200" cy="529200"/>
          </a:xfrm>
          <a:prstGeom prst="rect">
            <a:avLst/>
          </a:prstGeom>
          <a:solidFill>
            <a:srgbClr val="F2F2F2"/>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97" name="Google Shape;697;p6"/>
          <p:cNvSpPr/>
          <p:nvPr/>
        </p:nvSpPr>
        <p:spPr>
          <a:xfrm rot="10800000">
            <a:off x="2540050" y="3303868"/>
            <a:ext cx="730200" cy="529200"/>
          </a:xfrm>
          <a:prstGeom prst="rect">
            <a:avLst/>
          </a:prstGeom>
          <a:solidFill>
            <a:srgbClr val="F2F2F2"/>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98" name="Google Shape;698;p6"/>
          <p:cNvSpPr/>
          <p:nvPr/>
        </p:nvSpPr>
        <p:spPr>
          <a:xfrm rot="10800000">
            <a:off x="2222550" y="2239003"/>
            <a:ext cx="730200" cy="529200"/>
          </a:xfrm>
          <a:prstGeom prst="rect">
            <a:avLst/>
          </a:prstGeom>
          <a:solidFill>
            <a:srgbClr val="A5A5A5"/>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99" name="Google Shape;699;p6"/>
          <p:cNvSpPr/>
          <p:nvPr/>
        </p:nvSpPr>
        <p:spPr>
          <a:xfrm rot="10800000">
            <a:off x="2540050" y="1699539"/>
            <a:ext cx="730200" cy="529200"/>
          </a:xfrm>
          <a:prstGeom prst="rect">
            <a:avLst/>
          </a:prstGeom>
          <a:solidFill>
            <a:srgbClr val="F2F2F2"/>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0" name="Google Shape;700;p6"/>
          <p:cNvSpPr/>
          <p:nvPr/>
        </p:nvSpPr>
        <p:spPr>
          <a:xfrm rot="10800000">
            <a:off x="2537404" y="1172688"/>
            <a:ext cx="730200" cy="529200"/>
          </a:xfrm>
          <a:prstGeom prst="rect">
            <a:avLst/>
          </a:prstGeom>
          <a:solidFill>
            <a:srgbClr val="F2F2F2"/>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1" name="Google Shape;701;p6"/>
          <p:cNvSpPr/>
          <p:nvPr/>
        </p:nvSpPr>
        <p:spPr>
          <a:xfrm rot="10800000">
            <a:off x="2645883" y="638356"/>
            <a:ext cx="730200" cy="529200"/>
          </a:xfrm>
          <a:prstGeom prst="rect">
            <a:avLst/>
          </a:prstGeom>
          <a:solidFill>
            <a:srgbClr val="A5A5A5"/>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2" name="Google Shape;702;p6"/>
          <p:cNvSpPr/>
          <p:nvPr/>
        </p:nvSpPr>
        <p:spPr>
          <a:xfrm rot="10800000">
            <a:off x="7527616" y="3292706"/>
            <a:ext cx="730200" cy="529200"/>
          </a:xfrm>
          <a:prstGeom prst="rect">
            <a:avLst/>
          </a:prstGeom>
          <a:solidFill>
            <a:srgbClr val="A5A5A5"/>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3" name="Google Shape;703;p6"/>
          <p:cNvSpPr/>
          <p:nvPr/>
        </p:nvSpPr>
        <p:spPr>
          <a:xfrm rot="10800000">
            <a:off x="7527616" y="2750228"/>
            <a:ext cx="730200" cy="529200"/>
          </a:xfrm>
          <a:prstGeom prst="rect">
            <a:avLst/>
          </a:prstGeom>
          <a:solidFill>
            <a:srgbClr val="A5A5A5"/>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4" name="Google Shape;704;p6"/>
          <p:cNvSpPr/>
          <p:nvPr/>
        </p:nvSpPr>
        <p:spPr>
          <a:xfrm rot="10800000">
            <a:off x="7532907" y="2232306"/>
            <a:ext cx="730200" cy="529200"/>
          </a:xfrm>
          <a:prstGeom prst="rect">
            <a:avLst/>
          </a:prstGeom>
          <a:solidFill>
            <a:srgbClr val="F2F2F2"/>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5" name="Google Shape;705;p6"/>
          <p:cNvSpPr/>
          <p:nvPr/>
        </p:nvSpPr>
        <p:spPr>
          <a:xfrm rot="10800000">
            <a:off x="7561786" y="1162613"/>
            <a:ext cx="730200" cy="529200"/>
          </a:xfrm>
          <a:prstGeom prst="rect">
            <a:avLst/>
          </a:prstGeom>
          <a:solidFill>
            <a:srgbClr val="A5A5A5"/>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6" name="Google Shape;706;p6"/>
          <p:cNvSpPr/>
          <p:nvPr/>
        </p:nvSpPr>
        <p:spPr>
          <a:xfrm rot="10800000">
            <a:off x="7429720" y="638356"/>
            <a:ext cx="730200" cy="529200"/>
          </a:xfrm>
          <a:prstGeom prst="rect">
            <a:avLst/>
          </a:prstGeom>
          <a:solidFill>
            <a:srgbClr val="A5A5A5"/>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7" name="Google Shape;707;p6"/>
          <p:cNvSpPr txBox="1"/>
          <p:nvPr/>
        </p:nvSpPr>
        <p:spPr>
          <a:xfrm>
            <a:off x="145576" y="4468701"/>
            <a:ext cx="5249400" cy="5193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Fuller Apartments</a:t>
            </a:r>
            <a:endParaRPr b="1" i="0" sz="3600" u="none" cap="none" strike="noStrike">
              <a:solidFill>
                <a:srgbClr val="C00000"/>
              </a:solidFill>
              <a:latin typeface="PT Sans"/>
              <a:ea typeface="PT Sans"/>
              <a:cs typeface="PT Sans"/>
              <a:sym typeface="PT Sans"/>
            </a:endParaRPr>
          </a:p>
        </p:txBody>
      </p:sp>
      <p:pic>
        <p:nvPicPr>
          <p:cNvPr id="708" name="Google Shape;708;p6"/>
          <p:cNvPicPr preferRelativeResize="0"/>
          <p:nvPr/>
        </p:nvPicPr>
        <p:blipFill rotWithShape="1">
          <a:blip r:embed="rId3">
            <a:alphaModFix/>
          </a:blip>
          <a:srcRect b="0" l="0" r="0" t="0"/>
          <a:stretch/>
        </p:blipFill>
        <p:spPr>
          <a:xfrm>
            <a:off x="145576" y="71438"/>
            <a:ext cx="1613700" cy="375000"/>
          </a:xfrm>
          <a:prstGeom prst="rect">
            <a:avLst/>
          </a:prstGeom>
          <a:noFill/>
          <a:ln>
            <a:noFill/>
          </a:ln>
        </p:spPr>
      </p:pic>
      <p:cxnSp>
        <p:nvCxnSpPr>
          <p:cNvPr id="709" name="Google Shape;709;p6"/>
          <p:cNvCxnSpPr/>
          <p:nvPr/>
        </p:nvCxnSpPr>
        <p:spPr>
          <a:xfrm>
            <a:off x="2299229" y="392906"/>
            <a:ext cx="5744100" cy="0"/>
          </a:xfrm>
          <a:prstGeom prst="straightConnector1">
            <a:avLst/>
          </a:prstGeom>
          <a:noFill/>
          <a:ln cap="flat" cmpd="sng" w="9525">
            <a:solidFill>
              <a:srgbClr val="4A7DBA"/>
            </a:solidFill>
            <a:prstDash val="solid"/>
            <a:round/>
            <a:headEnd len="sm" w="sm" type="none"/>
            <a:tailEnd len="sm" w="sm" type="none"/>
          </a:ln>
        </p:spPr>
      </p:cxnSp>
      <p:sp>
        <p:nvSpPr>
          <p:cNvPr id="710" name="Google Shape;710;p6"/>
          <p:cNvSpPr txBox="1"/>
          <p:nvPr/>
        </p:nvSpPr>
        <p:spPr>
          <a:xfrm rot="5400000">
            <a:off x="7904869" y="2120690"/>
            <a:ext cx="1616400" cy="196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Schussler Rd</a:t>
            </a:r>
            <a:endParaRPr/>
          </a:p>
        </p:txBody>
      </p:sp>
      <p:cxnSp>
        <p:nvCxnSpPr>
          <p:cNvPr id="711" name="Google Shape;711;p6"/>
          <p:cNvCxnSpPr/>
          <p:nvPr/>
        </p:nvCxnSpPr>
        <p:spPr>
          <a:xfrm>
            <a:off x="8530167" y="548452"/>
            <a:ext cx="0" cy="3452100"/>
          </a:xfrm>
          <a:prstGeom prst="straightConnector1">
            <a:avLst/>
          </a:prstGeom>
          <a:noFill/>
          <a:ln cap="flat" cmpd="sng" w="9525">
            <a:solidFill>
              <a:srgbClr val="4A7DBA"/>
            </a:solidFill>
            <a:prstDash val="solid"/>
            <a:round/>
            <a:headEnd len="sm" w="sm" type="none"/>
            <a:tailEnd len="sm" w="sm" type="none"/>
          </a:ln>
        </p:spPr>
      </p:cxnSp>
      <p:sp>
        <p:nvSpPr>
          <p:cNvPr id="712" name="Google Shape;712;p6"/>
          <p:cNvSpPr txBox="1"/>
          <p:nvPr/>
        </p:nvSpPr>
        <p:spPr>
          <a:xfrm rot="-5400000">
            <a:off x="-419602" y="2108286"/>
            <a:ext cx="1616400" cy="1968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Trowbridge Rd.</a:t>
            </a:r>
            <a:endParaRPr/>
          </a:p>
        </p:txBody>
      </p:sp>
      <p:sp>
        <p:nvSpPr>
          <p:cNvPr id="713" name="Google Shape;713;p6"/>
          <p:cNvSpPr txBox="1"/>
          <p:nvPr/>
        </p:nvSpPr>
        <p:spPr>
          <a:xfrm>
            <a:off x="3955686" y="176006"/>
            <a:ext cx="1915500" cy="165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chemeClr val="dk1"/>
              </a:buClr>
              <a:buSzPts val="275"/>
              <a:buFont typeface="Calibri"/>
              <a:buNone/>
            </a:pPr>
            <a:r>
              <a:rPr b="0" i="0" lang="en" sz="1100" u="none" cap="none" strike="noStrike">
                <a:solidFill>
                  <a:schemeClr val="dk1"/>
                </a:solidFill>
                <a:latin typeface="Calibri"/>
                <a:ea typeface="Calibri"/>
                <a:cs typeface="Calibri"/>
                <a:sym typeface="Calibri"/>
              </a:rPr>
              <a:t>Institute Rd</a:t>
            </a:r>
            <a:endParaRPr/>
          </a:p>
        </p:txBody>
      </p:sp>
      <p:cxnSp>
        <p:nvCxnSpPr>
          <p:cNvPr id="714" name="Google Shape;714;p6"/>
          <p:cNvCxnSpPr/>
          <p:nvPr/>
        </p:nvCxnSpPr>
        <p:spPr>
          <a:xfrm rot="10800000">
            <a:off x="486833" y="768019"/>
            <a:ext cx="0" cy="3268200"/>
          </a:xfrm>
          <a:prstGeom prst="straightConnector1">
            <a:avLst/>
          </a:prstGeom>
          <a:noFill/>
          <a:ln cap="flat" cmpd="sng" w="9525">
            <a:solidFill>
              <a:srgbClr val="4A7DBA"/>
            </a:solidFill>
            <a:prstDash val="solid"/>
            <a:round/>
            <a:headEnd len="sm" w="sm" type="none"/>
            <a:tailEnd len="sm" w="sm" type="none"/>
          </a:ln>
        </p:spPr>
      </p:cxnSp>
      <p:sp>
        <p:nvSpPr>
          <p:cNvPr id="715" name="Google Shape;715;p6"/>
          <p:cNvSpPr/>
          <p:nvPr/>
        </p:nvSpPr>
        <p:spPr>
          <a:xfrm rot="10800000">
            <a:off x="1088915" y="3300520"/>
            <a:ext cx="1460400" cy="5292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6" name="Google Shape;716;p6"/>
          <p:cNvSpPr txBox="1"/>
          <p:nvPr/>
        </p:nvSpPr>
        <p:spPr>
          <a:xfrm>
            <a:off x="1685907" y="3450313"/>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11</a:t>
            </a:r>
            <a:endParaRPr/>
          </a:p>
        </p:txBody>
      </p:sp>
      <p:sp>
        <p:nvSpPr>
          <p:cNvPr id="717" name="Google Shape;717;p6"/>
          <p:cNvSpPr/>
          <p:nvPr/>
        </p:nvSpPr>
        <p:spPr>
          <a:xfrm>
            <a:off x="3640667" y="3000375"/>
            <a:ext cx="489600" cy="343500"/>
          </a:xfrm>
          <a:prstGeom prst="rect">
            <a:avLst/>
          </a:prstGeom>
          <a:solidFill>
            <a:schemeClr val="lt1"/>
          </a:solidFill>
          <a:ln cap="flat" cmpd="sng" w="762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8" name="Google Shape;718;p6"/>
          <p:cNvSpPr/>
          <p:nvPr/>
        </p:nvSpPr>
        <p:spPr>
          <a:xfrm>
            <a:off x="3640667" y="3560462"/>
            <a:ext cx="489600" cy="336300"/>
          </a:xfrm>
          <a:prstGeom prst="rect">
            <a:avLst/>
          </a:prstGeom>
          <a:solidFill>
            <a:srgbClr val="BFBFBF"/>
          </a:solidFill>
          <a:ln cap="flat" cmpd="sng" w="762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9" name="Google Shape;719;p6"/>
          <p:cNvSpPr/>
          <p:nvPr/>
        </p:nvSpPr>
        <p:spPr>
          <a:xfrm>
            <a:off x="4163050" y="3034025"/>
            <a:ext cx="1766100" cy="4329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425"/>
              <a:buFont typeface="PT Sans"/>
              <a:buNone/>
            </a:pPr>
            <a:r>
              <a:rPr b="1" i="0" lang="en" sz="1700" u="none" cap="none" strike="noStrike">
                <a:solidFill>
                  <a:schemeClr val="dk1"/>
                </a:solidFill>
                <a:latin typeface="PT Sans"/>
                <a:ea typeface="PT Sans"/>
                <a:cs typeface="PT Sans"/>
                <a:sym typeface="PT Sans"/>
              </a:rPr>
              <a:t>= </a:t>
            </a:r>
            <a:r>
              <a:rPr b="0" i="0" lang="en" sz="1700" u="none" cap="none" strike="noStrike">
                <a:solidFill>
                  <a:schemeClr val="dk1"/>
                </a:solidFill>
                <a:latin typeface="PT Sans"/>
                <a:ea typeface="PT Sans"/>
                <a:cs typeface="PT Sans"/>
                <a:sym typeface="PT Sans"/>
              </a:rPr>
              <a:t>5 Person</a:t>
            </a:r>
            <a:endParaRPr/>
          </a:p>
          <a:p>
            <a:pPr indent="0" lvl="0" marL="0" marR="0" rtl="0" algn="l">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      1 Double, 1 Triple</a:t>
            </a:r>
            <a:endParaRPr/>
          </a:p>
        </p:txBody>
      </p:sp>
      <p:sp>
        <p:nvSpPr>
          <p:cNvPr id="720" name="Google Shape;720;p6"/>
          <p:cNvSpPr/>
          <p:nvPr/>
        </p:nvSpPr>
        <p:spPr>
          <a:xfrm>
            <a:off x="4168249" y="3567700"/>
            <a:ext cx="1800900" cy="4329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425"/>
              <a:buFont typeface="PT Sans"/>
              <a:buNone/>
            </a:pPr>
            <a:r>
              <a:rPr b="1" i="0" lang="en" sz="1700" u="none" cap="none" strike="noStrike">
                <a:solidFill>
                  <a:schemeClr val="dk1"/>
                </a:solidFill>
                <a:latin typeface="PT Sans"/>
                <a:ea typeface="PT Sans"/>
                <a:cs typeface="PT Sans"/>
                <a:sym typeface="PT Sans"/>
              </a:rPr>
              <a:t>= </a:t>
            </a:r>
            <a:r>
              <a:rPr b="0" i="0" lang="en" sz="1700" u="none" cap="none" strike="noStrike">
                <a:solidFill>
                  <a:schemeClr val="dk1"/>
                </a:solidFill>
                <a:latin typeface="PT Sans"/>
                <a:ea typeface="PT Sans"/>
                <a:cs typeface="PT Sans"/>
                <a:sym typeface="PT Sans"/>
              </a:rPr>
              <a:t>7 Person</a:t>
            </a:r>
            <a:endParaRPr/>
          </a:p>
          <a:p>
            <a:pPr indent="0" lvl="0" marL="0" marR="0" rtl="0" algn="l">
              <a:lnSpc>
                <a:spcPct val="100000"/>
              </a:lnSpc>
              <a:spcBef>
                <a:spcPts val="0"/>
              </a:spcBef>
              <a:spcAft>
                <a:spcPts val="0"/>
              </a:spcAft>
              <a:buClr>
                <a:schemeClr val="dk1"/>
              </a:buClr>
              <a:buSzPts val="325"/>
              <a:buFont typeface="PT Sans"/>
              <a:buNone/>
            </a:pPr>
            <a:r>
              <a:rPr b="0" i="0" lang="en" sz="1300" u="none" cap="none" strike="noStrike">
                <a:solidFill>
                  <a:schemeClr val="dk1"/>
                </a:solidFill>
                <a:latin typeface="PT Sans"/>
                <a:ea typeface="PT Sans"/>
                <a:cs typeface="PT Sans"/>
                <a:sym typeface="PT Sans"/>
              </a:rPr>
              <a:t>      2 Doubles, 1 Triple</a:t>
            </a:r>
            <a:endParaRPr/>
          </a:p>
        </p:txBody>
      </p:sp>
      <p:sp>
        <p:nvSpPr>
          <p:cNvPr id="721" name="Google Shape;721;p6"/>
          <p:cNvSpPr/>
          <p:nvPr/>
        </p:nvSpPr>
        <p:spPr>
          <a:xfrm>
            <a:off x="5969170" y="633645"/>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2" name="Google Shape;722;p6"/>
          <p:cNvSpPr/>
          <p:nvPr/>
        </p:nvSpPr>
        <p:spPr>
          <a:xfrm>
            <a:off x="6067066" y="3291706"/>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3" name="Google Shape;723;p6"/>
          <p:cNvSpPr txBox="1"/>
          <p:nvPr/>
        </p:nvSpPr>
        <p:spPr>
          <a:xfrm>
            <a:off x="2778295" y="3976098"/>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14</a:t>
            </a:r>
            <a:endParaRPr/>
          </a:p>
        </p:txBody>
      </p:sp>
      <p:sp>
        <p:nvSpPr>
          <p:cNvPr id="724" name="Google Shape;724;p6"/>
          <p:cNvSpPr txBox="1"/>
          <p:nvPr/>
        </p:nvSpPr>
        <p:spPr>
          <a:xfrm>
            <a:off x="6579148" y="804845"/>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15</a:t>
            </a:r>
            <a:endParaRPr/>
          </a:p>
        </p:txBody>
      </p:sp>
      <p:sp>
        <p:nvSpPr>
          <p:cNvPr id="725" name="Google Shape;725;p6"/>
          <p:cNvSpPr txBox="1"/>
          <p:nvPr/>
        </p:nvSpPr>
        <p:spPr>
          <a:xfrm>
            <a:off x="7649783" y="678656"/>
            <a:ext cx="380293" cy="371589"/>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16</a:t>
            </a:r>
            <a:endParaRPr/>
          </a:p>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RA</a:t>
            </a:r>
            <a:endParaRPr b="1" i="0" sz="1600" u="none" cap="none" strike="noStrike">
              <a:solidFill>
                <a:srgbClr val="C00000"/>
              </a:solidFill>
              <a:latin typeface="Calibri"/>
              <a:ea typeface="Calibri"/>
              <a:cs typeface="Calibri"/>
              <a:sym typeface="Calibri"/>
            </a:endParaRPr>
          </a:p>
        </p:txBody>
      </p:sp>
      <p:sp>
        <p:nvSpPr>
          <p:cNvPr id="726" name="Google Shape;726;p6"/>
          <p:cNvSpPr/>
          <p:nvPr/>
        </p:nvSpPr>
        <p:spPr>
          <a:xfrm>
            <a:off x="1088815" y="3834185"/>
            <a:ext cx="1460400" cy="5292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7" name="Google Shape;727;p6"/>
          <p:cNvSpPr/>
          <p:nvPr/>
        </p:nvSpPr>
        <p:spPr>
          <a:xfrm>
            <a:off x="6054988" y="2762622"/>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8" name="Google Shape;728;p6"/>
          <p:cNvSpPr/>
          <p:nvPr/>
        </p:nvSpPr>
        <p:spPr>
          <a:xfrm rot="10800000">
            <a:off x="762100" y="2771436"/>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9" name="Google Shape;729;p6"/>
          <p:cNvSpPr txBox="1"/>
          <p:nvPr/>
        </p:nvSpPr>
        <p:spPr>
          <a:xfrm>
            <a:off x="1685907" y="3981678"/>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13</a:t>
            </a:r>
            <a:endParaRPr/>
          </a:p>
        </p:txBody>
      </p:sp>
      <p:sp>
        <p:nvSpPr>
          <p:cNvPr id="730" name="Google Shape;730;p6"/>
          <p:cNvSpPr/>
          <p:nvPr/>
        </p:nvSpPr>
        <p:spPr>
          <a:xfrm rot="10800000">
            <a:off x="762100" y="2237887"/>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1" name="Google Shape;731;p6"/>
          <p:cNvSpPr/>
          <p:nvPr/>
        </p:nvSpPr>
        <p:spPr>
          <a:xfrm rot="10800000">
            <a:off x="1088915" y="1704338"/>
            <a:ext cx="1460400" cy="5292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2" name="Google Shape;732;p6"/>
          <p:cNvSpPr/>
          <p:nvPr/>
        </p:nvSpPr>
        <p:spPr>
          <a:xfrm rot="10800000">
            <a:off x="1091561" y="1167440"/>
            <a:ext cx="1460400" cy="5292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3" name="Google Shape;733;p6"/>
          <p:cNvSpPr/>
          <p:nvPr/>
        </p:nvSpPr>
        <p:spPr>
          <a:xfrm rot="10800000">
            <a:off x="1178819" y="637994"/>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4" name="Google Shape;734;p6"/>
          <p:cNvSpPr/>
          <p:nvPr/>
        </p:nvSpPr>
        <p:spPr>
          <a:xfrm rot="10800000">
            <a:off x="6060381" y="2233422"/>
            <a:ext cx="1460400" cy="529200"/>
          </a:xfrm>
          <a:prstGeom prst="rect">
            <a:avLst/>
          </a:prstGeom>
          <a:solidFill>
            <a:srgbClr val="D8D8D8"/>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5" name="Google Shape;735;p6"/>
          <p:cNvSpPr/>
          <p:nvPr/>
        </p:nvSpPr>
        <p:spPr>
          <a:xfrm rot="10800000">
            <a:off x="6214820" y="1703222"/>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6" name="Google Shape;736;p6"/>
          <p:cNvSpPr/>
          <p:nvPr/>
        </p:nvSpPr>
        <p:spPr>
          <a:xfrm rot="10800000">
            <a:off x="6101336" y="1162613"/>
            <a:ext cx="1460400" cy="529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7" name="Google Shape;737;p6"/>
          <p:cNvSpPr txBox="1"/>
          <p:nvPr/>
        </p:nvSpPr>
        <p:spPr>
          <a:xfrm>
            <a:off x="1354837" y="2903418"/>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9</a:t>
            </a:r>
            <a:endParaRPr/>
          </a:p>
        </p:txBody>
      </p:sp>
      <p:sp>
        <p:nvSpPr>
          <p:cNvPr id="738" name="Google Shape;738;p6"/>
          <p:cNvSpPr txBox="1"/>
          <p:nvPr/>
        </p:nvSpPr>
        <p:spPr>
          <a:xfrm>
            <a:off x="2450212" y="2381031"/>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8</a:t>
            </a:r>
            <a:endParaRPr/>
          </a:p>
        </p:txBody>
      </p:sp>
      <p:sp>
        <p:nvSpPr>
          <p:cNvPr id="739" name="Google Shape;739;p6"/>
          <p:cNvSpPr txBox="1"/>
          <p:nvPr/>
        </p:nvSpPr>
        <p:spPr>
          <a:xfrm>
            <a:off x="7768167" y="2374334"/>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22</a:t>
            </a:r>
            <a:endParaRPr/>
          </a:p>
        </p:txBody>
      </p:sp>
      <p:sp>
        <p:nvSpPr>
          <p:cNvPr id="740" name="Google Shape;740;p6"/>
          <p:cNvSpPr txBox="1"/>
          <p:nvPr/>
        </p:nvSpPr>
        <p:spPr>
          <a:xfrm>
            <a:off x="6670145" y="2379916"/>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21</a:t>
            </a:r>
            <a:endParaRPr/>
          </a:p>
        </p:txBody>
      </p:sp>
      <p:sp>
        <p:nvSpPr>
          <p:cNvPr id="741" name="Google Shape;741;p6"/>
          <p:cNvSpPr txBox="1"/>
          <p:nvPr/>
        </p:nvSpPr>
        <p:spPr>
          <a:xfrm>
            <a:off x="6647825" y="2913465"/>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23</a:t>
            </a:r>
            <a:endParaRPr/>
          </a:p>
        </p:txBody>
      </p:sp>
      <p:sp>
        <p:nvSpPr>
          <p:cNvPr id="742" name="Google Shape;742;p6"/>
          <p:cNvSpPr txBox="1"/>
          <p:nvPr/>
        </p:nvSpPr>
        <p:spPr>
          <a:xfrm>
            <a:off x="7768508" y="2902155"/>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24</a:t>
            </a:r>
            <a:endParaRPr/>
          </a:p>
        </p:txBody>
      </p:sp>
      <p:sp>
        <p:nvSpPr>
          <p:cNvPr id="743" name="Google Shape;743;p6"/>
          <p:cNvSpPr txBox="1"/>
          <p:nvPr/>
        </p:nvSpPr>
        <p:spPr>
          <a:xfrm>
            <a:off x="6647825" y="3419366"/>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25</a:t>
            </a:r>
            <a:endParaRPr/>
          </a:p>
        </p:txBody>
      </p:sp>
      <p:sp>
        <p:nvSpPr>
          <p:cNvPr id="744" name="Google Shape;744;p6"/>
          <p:cNvSpPr txBox="1"/>
          <p:nvPr/>
        </p:nvSpPr>
        <p:spPr>
          <a:xfrm>
            <a:off x="7755277" y="3411141"/>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26</a:t>
            </a:r>
            <a:endParaRPr/>
          </a:p>
        </p:txBody>
      </p:sp>
      <p:sp>
        <p:nvSpPr>
          <p:cNvPr id="745" name="Google Shape;745;p6"/>
          <p:cNvSpPr txBox="1"/>
          <p:nvPr/>
        </p:nvSpPr>
        <p:spPr>
          <a:xfrm>
            <a:off x="1349545" y="2408783"/>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7</a:t>
            </a:r>
            <a:endParaRPr/>
          </a:p>
        </p:txBody>
      </p:sp>
      <p:sp>
        <p:nvSpPr>
          <p:cNvPr id="746" name="Google Shape;746;p6"/>
          <p:cNvSpPr txBox="1"/>
          <p:nvPr/>
        </p:nvSpPr>
        <p:spPr>
          <a:xfrm>
            <a:off x="2820629" y="3486031"/>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12</a:t>
            </a:r>
            <a:endParaRPr/>
          </a:p>
        </p:txBody>
      </p:sp>
      <p:sp>
        <p:nvSpPr>
          <p:cNvPr id="747" name="Google Shape;747;p6"/>
          <p:cNvSpPr txBox="1"/>
          <p:nvPr/>
        </p:nvSpPr>
        <p:spPr>
          <a:xfrm>
            <a:off x="1759424" y="1309469"/>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a:t>
            </a:r>
            <a:endParaRPr/>
          </a:p>
        </p:txBody>
      </p:sp>
      <p:sp>
        <p:nvSpPr>
          <p:cNvPr id="748" name="Google Shape;748;p6"/>
          <p:cNvSpPr txBox="1"/>
          <p:nvPr/>
        </p:nvSpPr>
        <p:spPr>
          <a:xfrm>
            <a:off x="2778295" y="1317282"/>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4</a:t>
            </a:r>
            <a:endParaRPr/>
          </a:p>
        </p:txBody>
      </p:sp>
      <p:sp>
        <p:nvSpPr>
          <p:cNvPr id="749" name="Google Shape;749;p6"/>
          <p:cNvSpPr txBox="1"/>
          <p:nvPr/>
        </p:nvSpPr>
        <p:spPr>
          <a:xfrm>
            <a:off x="2870558" y="678656"/>
            <a:ext cx="309600" cy="468900"/>
          </a:xfrm>
          <a:prstGeom prst="rect">
            <a:avLst/>
          </a:prstGeom>
          <a:no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a:t>
            </a:r>
            <a:endParaRPr/>
          </a:p>
          <a:p>
            <a:pPr indent="0" lvl="0" marL="0" marR="0" rtl="0" algn="ctr">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RA</a:t>
            </a:r>
            <a:endParaRPr/>
          </a:p>
        </p:txBody>
      </p:sp>
      <p:sp>
        <p:nvSpPr>
          <p:cNvPr id="750" name="Google Shape;750;p6"/>
          <p:cNvSpPr txBox="1"/>
          <p:nvPr/>
        </p:nvSpPr>
        <p:spPr>
          <a:xfrm>
            <a:off x="2778295" y="1841568"/>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6</a:t>
            </a:r>
            <a:endParaRPr/>
          </a:p>
        </p:txBody>
      </p:sp>
      <p:sp>
        <p:nvSpPr>
          <p:cNvPr id="751" name="Google Shape;751;p6"/>
          <p:cNvSpPr txBox="1"/>
          <p:nvPr/>
        </p:nvSpPr>
        <p:spPr>
          <a:xfrm>
            <a:off x="1743379" y="1841568"/>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5</a:t>
            </a:r>
            <a:endParaRPr/>
          </a:p>
        </p:txBody>
      </p:sp>
      <p:sp>
        <p:nvSpPr>
          <p:cNvPr id="752" name="Google Shape;752;p6"/>
          <p:cNvSpPr txBox="1"/>
          <p:nvPr/>
        </p:nvSpPr>
        <p:spPr>
          <a:xfrm>
            <a:off x="1771556" y="804845"/>
            <a:ext cx="1632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a:t>
            </a:r>
            <a:endParaRPr/>
          </a:p>
        </p:txBody>
      </p:sp>
      <p:sp>
        <p:nvSpPr>
          <p:cNvPr id="753" name="Google Shape;753;p6"/>
          <p:cNvSpPr txBox="1"/>
          <p:nvPr/>
        </p:nvSpPr>
        <p:spPr>
          <a:xfrm>
            <a:off x="6716561" y="1846366"/>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19</a:t>
            </a:r>
            <a:endParaRPr/>
          </a:p>
        </p:txBody>
      </p:sp>
      <p:sp>
        <p:nvSpPr>
          <p:cNvPr id="754" name="Google Shape;754;p6"/>
          <p:cNvSpPr txBox="1"/>
          <p:nvPr/>
        </p:nvSpPr>
        <p:spPr>
          <a:xfrm>
            <a:off x="7760398" y="1309574"/>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18</a:t>
            </a:r>
            <a:endParaRPr/>
          </a:p>
        </p:txBody>
      </p:sp>
      <p:sp>
        <p:nvSpPr>
          <p:cNvPr id="755" name="Google Shape;755;p6"/>
          <p:cNvSpPr txBox="1"/>
          <p:nvPr/>
        </p:nvSpPr>
        <p:spPr>
          <a:xfrm>
            <a:off x="6716561" y="1300205"/>
            <a:ext cx="2748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17</a:t>
            </a:r>
            <a:endParaRPr/>
          </a:p>
        </p:txBody>
      </p:sp>
      <p:sp>
        <p:nvSpPr>
          <p:cNvPr id="756" name="Google Shape;756;p6"/>
          <p:cNvSpPr/>
          <p:nvPr/>
        </p:nvSpPr>
        <p:spPr>
          <a:xfrm>
            <a:off x="3640667" y="1973056"/>
            <a:ext cx="489600" cy="343500"/>
          </a:xfrm>
          <a:prstGeom prst="rect">
            <a:avLst/>
          </a:prstGeom>
          <a:solidFill>
            <a:srgbClr val="A5A5A5"/>
          </a:solidFill>
          <a:ln cap="flat" cmpd="sng" w="762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7" name="Google Shape;757;p6"/>
          <p:cNvSpPr/>
          <p:nvPr/>
        </p:nvSpPr>
        <p:spPr>
          <a:xfrm>
            <a:off x="3640667" y="2467580"/>
            <a:ext cx="489600" cy="336300"/>
          </a:xfrm>
          <a:prstGeom prst="rect">
            <a:avLst/>
          </a:prstGeom>
          <a:solidFill>
            <a:srgbClr val="F2F2F2"/>
          </a:solidFill>
          <a:ln cap="flat" cmpd="sng" w="76200">
            <a:solidFill>
              <a:schemeClr val="dk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8" name="Google Shape;758;p6"/>
          <p:cNvSpPr/>
          <p:nvPr/>
        </p:nvSpPr>
        <p:spPr>
          <a:xfrm>
            <a:off x="4163049" y="2006695"/>
            <a:ext cx="1766100" cy="4977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425"/>
              <a:buFont typeface="PT Sans"/>
              <a:buNone/>
            </a:pPr>
            <a:r>
              <a:rPr b="1" i="0" lang="en" sz="1700" u="none" cap="none" strike="noStrike">
                <a:solidFill>
                  <a:schemeClr val="dk1"/>
                </a:solidFill>
                <a:latin typeface="PT Sans"/>
                <a:ea typeface="PT Sans"/>
                <a:cs typeface="PT Sans"/>
                <a:sym typeface="PT Sans"/>
              </a:rPr>
              <a:t>= </a:t>
            </a:r>
            <a:r>
              <a:rPr b="0" i="0" lang="en" sz="1700" u="none" cap="none" strike="noStrike">
                <a:solidFill>
                  <a:schemeClr val="dk1"/>
                </a:solidFill>
                <a:latin typeface="PT Sans"/>
                <a:ea typeface="PT Sans"/>
                <a:cs typeface="PT Sans"/>
                <a:sym typeface="PT Sans"/>
              </a:rPr>
              <a:t>2 Person Studio</a:t>
            </a:r>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PT Sans"/>
              <a:ea typeface="PT Sans"/>
              <a:cs typeface="PT Sans"/>
              <a:sym typeface="PT Sans"/>
            </a:endParaRPr>
          </a:p>
        </p:txBody>
      </p:sp>
      <p:sp>
        <p:nvSpPr>
          <p:cNvPr id="759" name="Google Shape;759;p6"/>
          <p:cNvSpPr/>
          <p:nvPr/>
        </p:nvSpPr>
        <p:spPr>
          <a:xfrm>
            <a:off x="4169833" y="2490657"/>
            <a:ext cx="1766100" cy="2598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chemeClr val="dk1"/>
              </a:buClr>
              <a:buSzPts val="425"/>
              <a:buFont typeface="PT Sans"/>
              <a:buNone/>
            </a:pPr>
            <a:r>
              <a:rPr b="1" i="0" lang="en" sz="1700" u="none" cap="none" strike="noStrike">
                <a:solidFill>
                  <a:schemeClr val="dk1"/>
                </a:solidFill>
                <a:latin typeface="PT Sans"/>
                <a:ea typeface="PT Sans"/>
                <a:cs typeface="PT Sans"/>
                <a:sym typeface="PT Sans"/>
              </a:rPr>
              <a:t>= </a:t>
            </a:r>
            <a:r>
              <a:rPr b="0" i="0" lang="en" sz="1700" u="none" cap="none" strike="noStrike">
                <a:solidFill>
                  <a:schemeClr val="dk1"/>
                </a:solidFill>
                <a:latin typeface="PT Sans"/>
                <a:ea typeface="PT Sans"/>
                <a:cs typeface="PT Sans"/>
                <a:sym typeface="PT Sans"/>
              </a:rPr>
              <a:t>3 Person Studio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cxnSp>
        <p:nvCxnSpPr>
          <p:cNvPr id="764" name="Google Shape;764;p7"/>
          <p:cNvCxnSpPr/>
          <p:nvPr/>
        </p:nvCxnSpPr>
        <p:spPr>
          <a:xfrm>
            <a:off x="105698925" y="81689969"/>
            <a:ext cx="3143100" cy="6000"/>
          </a:xfrm>
          <a:prstGeom prst="straightConnector1">
            <a:avLst/>
          </a:prstGeom>
          <a:noFill/>
          <a:ln cap="flat" cmpd="sng" w="38100">
            <a:solidFill>
              <a:srgbClr val="000000"/>
            </a:solidFill>
            <a:prstDash val="solid"/>
            <a:round/>
            <a:headEnd len="sm" w="sm" type="none"/>
            <a:tailEnd len="sm" w="sm" type="none"/>
          </a:ln>
        </p:spPr>
      </p:cxnSp>
      <p:cxnSp>
        <p:nvCxnSpPr>
          <p:cNvPr id="765" name="Google Shape;765;p7"/>
          <p:cNvCxnSpPr/>
          <p:nvPr/>
        </p:nvCxnSpPr>
        <p:spPr>
          <a:xfrm flipH="1" rot="10800000">
            <a:off x="105710038" y="82874631"/>
            <a:ext cx="3168600" cy="1200"/>
          </a:xfrm>
          <a:prstGeom prst="straightConnector1">
            <a:avLst/>
          </a:prstGeom>
          <a:noFill/>
          <a:ln cap="flat" cmpd="sng" w="38100">
            <a:solidFill>
              <a:srgbClr val="000000"/>
            </a:solidFill>
            <a:prstDash val="solid"/>
            <a:round/>
            <a:headEnd len="sm" w="sm" type="none"/>
            <a:tailEnd len="sm" w="sm" type="none"/>
          </a:ln>
        </p:spPr>
      </p:cxnSp>
      <p:cxnSp>
        <p:nvCxnSpPr>
          <p:cNvPr id="766" name="Google Shape;766;p7"/>
          <p:cNvCxnSpPr/>
          <p:nvPr/>
        </p:nvCxnSpPr>
        <p:spPr>
          <a:xfrm>
            <a:off x="107292775" y="82643663"/>
            <a:ext cx="1044600" cy="7200"/>
          </a:xfrm>
          <a:prstGeom prst="straightConnector1">
            <a:avLst/>
          </a:prstGeom>
          <a:noFill/>
          <a:ln cap="flat" cmpd="sng" w="38100">
            <a:solidFill>
              <a:srgbClr val="000000"/>
            </a:solidFill>
            <a:prstDash val="solid"/>
            <a:round/>
            <a:headEnd len="sm" w="sm" type="none"/>
            <a:tailEnd len="sm" w="sm" type="none"/>
          </a:ln>
        </p:spPr>
      </p:cxnSp>
      <p:cxnSp>
        <p:nvCxnSpPr>
          <p:cNvPr id="767" name="Google Shape;767;p7"/>
          <p:cNvCxnSpPr/>
          <p:nvPr/>
        </p:nvCxnSpPr>
        <p:spPr>
          <a:xfrm>
            <a:off x="111499650" y="85201125"/>
            <a:ext cx="3265500" cy="0"/>
          </a:xfrm>
          <a:prstGeom prst="straightConnector1">
            <a:avLst/>
          </a:prstGeom>
          <a:noFill/>
          <a:ln cap="flat" cmpd="sng" w="38100">
            <a:solidFill>
              <a:srgbClr val="000000"/>
            </a:solidFill>
            <a:prstDash val="solid"/>
            <a:round/>
            <a:headEnd len="sm" w="sm" type="none"/>
            <a:tailEnd len="sm" w="sm" type="none"/>
          </a:ln>
        </p:spPr>
      </p:cxnSp>
      <p:cxnSp>
        <p:nvCxnSpPr>
          <p:cNvPr id="768" name="Google Shape;768;p7"/>
          <p:cNvCxnSpPr/>
          <p:nvPr/>
        </p:nvCxnSpPr>
        <p:spPr>
          <a:xfrm>
            <a:off x="113804700" y="84433175"/>
            <a:ext cx="836700" cy="6000"/>
          </a:xfrm>
          <a:prstGeom prst="straightConnector1">
            <a:avLst/>
          </a:prstGeom>
          <a:noFill/>
          <a:ln cap="flat" cmpd="sng" w="38100">
            <a:solidFill>
              <a:srgbClr val="000000"/>
            </a:solidFill>
            <a:prstDash val="solid"/>
            <a:round/>
            <a:headEnd len="sm" w="sm" type="none"/>
            <a:tailEnd len="sm" w="sm" type="none"/>
          </a:ln>
        </p:spPr>
      </p:cxnSp>
      <p:cxnSp>
        <p:nvCxnSpPr>
          <p:cNvPr id="769" name="Google Shape;769;p7"/>
          <p:cNvCxnSpPr/>
          <p:nvPr/>
        </p:nvCxnSpPr>
        <p:spPr>
          <a:xfrm>
            <a:off x="107508675" y="81712594"/>
            <a:ext cx="9600" cy="595200"/>
          </a:xfrm>
          <a:prstGeom prst="straightConnector1">
            <a:avLst/>
          </a:prstGeom>
          <a:noFill/>
          <a:ln cap="flat" cmpd="sng" w="38100">
            <a:solidFill>
              <a:srgbClr val="000000"/>
            </a:solidFill>
            <a:prstDash val="solid"/>
            <a:round/>
            <a:headEnd len="sm" w="sm" type="none"/>
            <a:tailEnd len="sm" w="sm" type="none"/>
          </a:ln>
        </p:spPr>
      </p:cxnSp>
      <p:cxnSp>
        <p:nvCxnSpPr>
          <p:cNvPr id="770" name="Google Shape;770;p7"/>
          <p:cNvCxnSpPr/>
          <p:nvPr/>
        </p:nvCxnSpPr>
        <p:spPr>
          <a:xfrm>
            <a:off x="107311825" y="82644856"/>
            <a:ext cx="0" cy="227400"/>
          </a:xfrm>
          <a:prstGeom prst="straightConnector1">
            <a:avLst/>
          </a:prstGeom>
          <a:noFill/>
          <a:ln cap="flat" cmpd="sng" w="38100">
            <a:solidFill>
              <a:srgbClr val="000000"/>
            </a:solidFill>
            <a:prstDash val="solid"/>
            <a:round/>
            <a:headEnd len="sm" w="sm" type="none"/>
            <a:tailEnd len="sm" w="sm" type="none"/>
          </a:ln>
        </p:spPr>
      </p:cxnSp>
      <p:cxnSp>
        <p:nvCxnSpPr>
          <p:cNvPr id="771" name="Google Shape;771;p7"/>
          <p:cNvCxnSpPr/>
          <p:nvPr/>
        </p:nvCxnSpPr>
        <p:spPr>
          <a:xfrm>
            <a:off x="108694538" y="81709025"/>
            <a:ext cx="9600" cy="1177500"/>
          </a:xfrm>
          <a:prstGeom prst="straightConnector1">
            <a:avLst/>
          </a:prstGeom>
          <a:noFill/>
          <a:ln cap="flat" cmpd="sng" w="38100">
            <a:solidFill>
              <a:srgbClr val="000000"/>
            </a:solidFill>
            <a:prstDash val="solid"/>
            <a:round/>
            <a:headEnd len="sm" w="sm" type="none"/>
            <a:tailEnd len="sm" w="sm" type="none"/>
          </a:ln>
        </p:spPr>
      </p:cxnSp>
      <p:cxnSp>
        <p:nvCxnSpPr>
          <p:cNvPr id="772" name="Google Shape;772;p7"/>
          <p:cNvCxnSpPr/>
          <p:nvPr/>
        </p:nvCxnSpPr>
        <p:spPr>
          <a:xfrm>
            <a:off x="106333925" y="81697113"/>
            <a:ext cx="7800" cy="1171500"/>
          </a:xfrm>
          <a:prstGeom prst="straightConnector1">
            <a:avLst/>
          </a:prstGeom>
          <a:noFill/>
          <a:ln cap="flat" cmpd="sng" w="38100">
            <a:solidFill>
              <a:srgbClr val="000000"/>
            </a:solidFill>
            <a:prstDash val="solid"/>
            <a:round/>
            <a:headEnd len="sm" w="sm" type="none"/>
            <a:tailEnd len="sm" w="sm" type="none"/>
          </a:ln>
        </p:spPr>
      </p:cxnSp>
      <p:cxnSp>
        <p:nvCxnSpPr>
          <p:cNvPr id="773" name="Google Shape;773;p7"/>
          <p:cNvCxnSpPr/>
          <p:nvPr/>
        </p:nvCxnSpPr>
        <p:spPr>
          <a:xfrm>
            <a:off x="107875388" y="82692481"/>
            <a:ext cx="0" cy="162000"/>
          </a:xfrm>
          <a:prstGeom prst="straightConnector1">
            <a:avLst/>
          </a:prstGeom>
          <a:noFill/>
          <a:ln cap="flat" cmpd="sng" w="9525">
            <a:solidFill>
              <a:srgbClr val="000000"/>
            </a:solidFill>
            <a:prstDash val="solid"/>
            <a:round/>
            <a:headEnd len="sm" w="sm" type="none"/>
            <a:tailEnd len="sm" w="sm" type="none"/>
          </a:ln>
        </p:spPr>
      </p:cxnSp>
      <p:cxnSp>
        <p:nvCxnSpPr>
          <p:cNvPr id="774" name="Google Shape;774;p7"/>
          <p:cNvCxnSpPr/>
          <p:nvPr/>
        </p:nvCxnSpPr>
        <p:spPr>
          <a:xfrm>
            <a:off x="107946825" y="82693669"/>
            <a:ext cx="0" cy="162000"/>
          </a:xfrm>
          <a:prstGeom prst="straightConnector1">
            <a:avLst/>
          </a:prstGeom>
          <a:noFill/>
          <a:ln cap="flat" cmpd="sng" w="9525">
            <a:solidFill>
              <a:srgbClr val="000000"/>
            </a:solidFill>
            <a:prstDash val="solid"/>
            <a:round/>
            <a:headEnd len="sm" w="sm" type="none"/>
            <a:tailEnd len="sm" w="sm" type="none"/>
          </a:ln>
        </p:spPr>
      </p:cxnSp>
      <p:cxnSp>
        <p:nvCxnSpPr>
          <p:cNvPr id="775" name="Google Shape;775;p7"/>
          <p:cNvCxnSpPr/>
          <p:nvPr/>
        </p:nvCxnSpPr>
        <p:spPr>
          <a:xfrm>
            <a:off x="108018263" y="82696050"/>
            <a:ext cx="0" cy="160800"/>
          </a:xfrm>
          <a:prstGeom prst="straightConnector1">
            <a:avLst/>
          </a:prstGeom>
          <a:noFill/>
          <a:ln cap="flat" cmpd="sng" w="9525">
            <a:solidFill>
              <a:srgbClr val="000000"/>
            </a:solidFill>
            <a:prstDash val="solid"/>
            <a:round/>
            <a:headEnd len="sm" w="sm" type="none"/>
            <a:tailEnd len="sm" w="sm" type="none"/>
          </a:ln>
        </p:spPr>
      </p:cxnSp>
      <p:cxnSp>
        <p:nvCxnSpPr>
          <p:cNvPr id="776" name="Google Shape;776;p7"/>
          <p:cNvCxnSpPr/>
          <p:nvPr/>
        </p:nvCxnSpPr>
        <p:spPr>
          <a:xfrm>
            <a:off x="108080175" y="82697238"/>
            <a:ext cx="0" cy="162000"/>
          </a:xfrm>
          <a:prstGeom prst="straightConnector1">
            <a:avLst/>
          </a:prstGeom>
          <a:noFill/>
          <a:ln cap="flat" cmpd="sng" w="9525">
            <a:solidFill>
              <a:srgbClr val="000000"/>
            </a:solidFill>
            <a:prstDash val="solid"/>
            <a:round/>
            <a:headEnd len="sm" w="sm" type="none"/>
            <a:tailEnd len="sm" w="sm" type="none"/>
          </a:ln>
        </p:spPr>
      </p:cxnSp>
      <p:cxnSp>
        <p:nvCxnSpPr>
          <p:cNvPr id="777" name="Google Shape;777;p7"/>
          <p:cNvCxnSpPr/>
          <p:nvPr/>
        </p:nvCxnSpPr>
        <p:spPr>
          <a:xfrm>
            <a:off x="108143675" y="82692481"/>
            <a:ext cx="0" cy="162000"/>
          </a:xfrm>
          <a:prstGeom prst="straightConnector1">
            <a:avLst/>
          </a:prstGeom>
          <a:noFill/>
          <a:ln cap="flat" cmpd="sng" w="9525">
            <a:solidFill>
              <a:srgbClr val="000000"/>
            </a:solidFill>
            <a:prstDash val="solid"/>
            <a:round/>
            <a:headEnd len="sm" w="sm" type="none"/>
            <a:tailEnd len="sm" w="sm" type="none"/>
          </a:ln>
        </p:spPr>
      </p:cxnSp>
      <p:cxnSp>
        <p:nvCxnSpPr>
          <p:cNvPr id="778" name="Google Shape;778;p7"/>
          <p:cNvCxnSpPr/>
          <p:nvPr/>
        </p:nvCxnSpPr>
        <p:spPr>
          <a:xfrm>
            <a:off x="108224638" y="82696050"/>
            <a:ext cx="0" cy="160800"/>
          </a:xfrm>
          <a:prstGeom prst="straightConnector1">
            <a:avLst/>
          </a:prstGeom>
          <a:noFill/>
          <a:ln cap="flat" cmpd="sng" w="9525">
            <a:solidFill>
              <a:srgbClr val="000000"/>
            </a:solidFill>
            <a:prstDash val="solid"/>
            <a:round/>
            <a:headEnd len="sm" w="sm" type="none"/>
            <a:tailEnd len="sm" w="sm" type="none"/>
          </a:ln>
        </p:spPr>
      </p:cxnSp>
      <p:cxnSp>
        <p:nvCxnSpPr>
          <p:cNvPr id="779" name="Google Shape;779;p7"/>
          <p:cNvCxnSpPr/>
          <p:nvPr/>
        </p:nvCxnSpPr>
        <p:spPr>
          <a:xfrm>
            <a:off x="108288138" y="82697238"/>
            <a:ext cx="0" cy="162000"/>
          </a:xfrm>
          <a:prstGeom prst="straightConnector1">
            <a:avLst/>
          </a:prstGeom>
          <a:noFill/>
          <a:ln cap="flat" cmpd="sng" w="9525">
            <a:solidFill>
              <a:srgbClr val="000000"/>
            </a:solidFill>
            <a:prstDash val="solid"/>
            <a:round/>
            <a:headEnd len="sm" w="sm" type="none"/>
            <a:tailEnd len="sm" w="sm" type="none"/>
          </a:ln>
        </p:spPr>
      </p:cxnSp>
      <p:sp>
        <p:nvSpPr>
          <p:cNvPr id="780" name="Google Shape;780;p7"/>
          <p:cNvSpPr txBox="1"/>
          <p:nvPr/>
        </p:nvSpPr>
        <p:spPr>
          <a:xfrm>
            <a:off x="106622850" y="81888806"/>
            <a:ext cx="620700" cy="4014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Dining </a:t>
            </a:r>
            <a:endParaRPr/>
          </a:p>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Area</a:t>
            </a:r>
            <a:endParaRPr/>
          </a:p>
        </p:txBody>
      </p:sp>
      <p:sp>
        <p:nvSpPr>
          <p:cNvPr id="781" name="Google Shape;781;p7"/>
          <p:cNvSpPr txBox="1"/>
          <p:nvPr/>
        </p:nvSpPr>
        <p:spPr>
          <a:xfrm>
            <a:off x="107789663" y="81884044"/>
            <a:ext cx="620700" cy="4002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Living </a:t>
            </a:r>
            <a:endParaRPr/>
          </a:p>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Area</a:t>
            </a:r>
            <a:endParaRPr/>
          </a:p>
        </p:txBody>
      </p:sp>
      <p:sp>
        <p:nvSpPr>
          <p:cNvPr id="782" name="Google Shape;782;p7"/>
          <p:cNvSpPr txBox="1"/>
          <p:nvPr/>
        </p:nvSpPr>
        <p:spPr>
          <a:xfrm>
            <a:off x="106583163" y="82531744"/>
            <a:ext cx="622200" cy="2523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Kitchen</a:t>
            </a:r>
            <a:endParaRPr/>
          </a:p>
        </p:txBody>
      </p:sp>
      <p:grpSp>
        <p:nvGrpSpPr>
          <p:cNvPr id="783" name="Google Shape;783;p7"/>
          <p:cNvGrpSpPr/>
          <p:nvPr/>
        </p:nvGrpSpPr>
        <p:grpSpPr>
          <a:xfrm>
            <a:off x="105689629" y="80035512"/>
            <a:ext cx="3224037" cy="1546669"/>
            <a:chOff x="105693000" y="106708763"/>
            <a:chExt cx="3224037" cy="2061675"/>
          </a:xfrm>
        </p:grpSpPr>
        <p:grpSp>
          <p:nvGrpSpPr>
            <p:cNvPr id="784" name="Google Shape;784;p7"/>
            <p:cNvGrpSpPr/>
            <p:nvPr/>
          </p:nvGrpSpPr>
          <p:grpSpPr>
            <a:xfrm>
              <a:off x="105693000" y="106708763"/>
              <a:ext cx="3224037" cy="1856838"/>
              <a:chOff x="105693000" y="106708763"/>
              <a:chExt cx="3224037" cy="1856838"/>
            </a:xfrm>
          </p:grpSpPr>
          <p:cxnSp>
            <p:nvCxnSpPr>
              <p:cNvPr id="785" name="Google Shape;785;p7"/>
              <p:cNvCxnSpPr/>
              <p:nvPr/>
            </p:nvCxnSpPr>
            <p:spPr>
              <a:xfrm flipH="1" rot="10800000">
                <a:off x="105725338" y="106976100"/>
                <a:ext cx="3191700" cy="8700"/>
              </a:xfrm>
              <a:prstGeom prst="straightConnector1">
                <a:avLst/>
              </a:prstGeom>
              <a:noFill/>
              <a:ln cap="flat" cmpd="sng" w="38100">
                <a:solidFill>
                  <a:srgbClr val="000000"/>
                </a:solidFill>
                <a:prstDash val="solid"/>
                <a:round/>
                <a:headEnd len="sm" w="sm" type="none"/>
                <a:tailEnd len="sm" w="sm" type="none"/>
              </a:ln>
            </p:spPr>
          </p:cxnSp>
          <p:cxnSp>
            <p:nvCxnSpPr>
              <p:cNvPr id="786" name="Google Shape;786;p7"/>
              <p:cNvCxnSpPr/>
              <p:nvPr/>
            </p:nvCxnSpPr>
            <p:spPr>
              <a:xfrm flipH="1" rot="10800000">
                <a:off x="105693000" y="108556900"/>
                <a:ext cx="3191700" cy="8700"/>
              </a:xfrm>
              <a:prstGeom prst="straightConnector1">
                <a:avLst/>
              </a:prstGeom>
              <a:noFill/>
              <a:ln cap="flat" cmpd="sng" w="38100">
                <a:solidFill>
                  <a:srgbClr val="000000"/>
                </a:solidFill>
                <a:prstDash val="solid"/>
                <a:round/>
                <a:headEnd len="sm" w="sm" type="none"/>
                <a:tailEnd len="sm" w="sm" type="none"/>
              </a:ln>
            </p:spPr>
          </p:cxnSp>
          <p:cxnSp>
            <p:nvCxnSpPr>
              <p:cNvPr id="787" name="Google Shape;787;p7"/>
              <p:cNvCxnSpPr/>
              <p:nvPr/>
            </p:nvCxnSpPr>
            <p:spPr>
              <a:xfrm flipH="1">
                <a:off x="105798600" y="106997750"/>
                <a:ext cx="8700" cy="1544100"/>
              </a:xfrm>
              <a:prstGeom prst="straightConnector1">
                <a:avLst/>
              </a:prstGeom>
              <a:noFill/>
              <a:ln cap="flat" cmpd="sng" w="38100">
                <a:solidFill>
                  <a:srgbClr val="000000"/>
                </a:solidFill>
                <a:prstDash val="solid"/>
                <a:round/>
                <a:headEnd len="sm" w="sm" type="none"/>
                <a:tailEnd len="sm" w="sm" type="none"/>
              </a:ln>
            </p:spPr>
          </p:cxnSp>
          <p:cxnSp>
            <p:nvCxnSpPr>
              <p:cNvPr id="788" name="Google Shape;788;p7"/>
              <p:cNvCxnSpPr/>
              <p:nvPr/>
            </p:nvCxnSpPr>
            <p:spPr>
              <a:xfrm>
                <a:off x="105809450" y="108017825"/>
                <a:ext cx="862500" cy="0"/>
              </a:xfrm>
              <a:prstGeom prst="straightConnector1">
                <a:avLst/>
              </a:prstGeom>
              <a:noFill/>
              <a:ln cap="flat" cmpd="sng" w="38100">
                <a:solidFill>
                  <a:srgbClr val="000000"/>
                </a:solidFill>
                <a:prstDash val="solid"/>
                <a:round/>
                <a:headEnd len="sm" w="sm" type="none"/>
                <a:tailEnd len="sm" w="sm" type="none"/>
              </a:ln>
            </p:spPr>
          </p:cxnSp>
          <p:cxnSp>
            <p:nvCxnSpPr>
              <p:cNvPr id="789" name="Google Shape;789;p7"/>
              <p:cNvCxnSpPr/>
              <p:nvPr/>
            </p:nvCxnSpPr>
            <p:spPr>
              <a:xfrm>
                <a:off x="107303975" y="108270138"/>
                <a:ext cx="1406100" cy="0"/>
              </a:xfrm>
              <a:prstGeom prst="straightConnector1">
                <a:avLst/>
              </a:prstGeom>
              <a:noFill/>
              <a:ln cap="flat" cmpd="sng" w="38100">
                <a:solidFill>
                  <a:srgbClr val="000000"/>
                </a:solidFill>
                <a:prstDash val="solid"/>
                <a:round/>
                <a:headEnd len="sm" w="sm" type="none"/>
                <a:tailEnd len="sm" w="sm" type="none"/>
              </a:ln>
            </p:spPr>
          </p:cxnSp>
          <p:cxnSp>
            <p:nvCxnSpPr>
              <p:cNvPr id="790" name="Google Shape;790;p7"/>
              <p:cNvCxnSpPr/>
              <p:nvPr/>
            </p:nvCxnSpPr>
            <p:spPr>
              <a:xfrm>
                <a:off x="106723850" y="108224850"/>
                <a:ext cx="0" cy="327900"/>
              </a:xfrm>
              <a:prstGeom prst="straightConnector1">
                <a:avLst/>
              </a:prstGeom>
              <a:noFill/>
              <a:ln cap="flat" cmpd="sng" w="38100">
                <a:solidFill>
                  <a:srgbClr val="000000"/>
                </a:solidFill>
                <a:prstDash val="solid"/>
                <a:round/>
                <a:headEnd len="sm" w="sm" type="none"/>
                <a:tailEnd len="sm" w="sm" type="none"/>
              </a:ln>
            </p:spPr>
          </p:cxnSp>
          <p:cxnSp>
            <p:nvCxnSpPr>
              <p:cNvPr id="791" name="Google Shape;791;p7"/>
              <p:cNvCxnSpPr/>
              <p:nvPr/>
            </p:nvCxnSpPr>
            <p:spPr>
              <a:xfrm>
                <a:off x="107053813" y="107010688"/>
                <a:ext cx="0" cy="1017900"/>
              </a:xfrm>
              <a:prstGeom prst="straightConnector1">
                <a:avLst/>
              </a:prstGeom>
              <a:noFill/>
              <a:ln cap="flat" cmpd="sng" w="38100">
                <a:solidFill>
                  <a:srgbClr val="000000"/>
                </a:solidFill>
                <a:prstDash val="solid"/>
                <a:round/>
                <a:headEnd len="sm" w="sm" type="none"/>
                <a:tailEnd len="sm" w="sm" type="none"/>
              </a:ln>
            </p:spPr>
          </p:cxnSp>
          <p:cxnSp>
            <p:nvCxnSpPr>
              <p:cNvPr id="792" name="Google Shape;792;p7"/>
              <p:cNvCxnSpPr/>
              <p:nvPr/>
            </p:nvCxnSpPr>
            <p:spPr>
              <a:xfrm flipH="1">
                <a:off x="108729425" y="106961088"/>
                <a:ext cx="8700" cy="1587300"/>
              </a:xfrm>
              <a:prstGeom prst="straightConnector1">
                <a:avLst/>
              </a:prstGeom>
              <a:noFill/>
              <a:ln cap="flat" cmpd="sng" w="38100">
                <a:solidFill>
                  <a:srgbClr val="000000"/>
                </a:solidFill>
                <a:prstDash val="solid"/>
                <a:round/>
                <a:headEnd len="sm" w="sm" type="none"/>
                <a:tailEnd len="sm" w="sm" type="none"/>
              </a:ln>
            </p:spPr>
          </p:cxnSp>
          <p:cxnSp>
            <p:nvCxnSpPr>
              <p:cNvPr id="793" name="Google Shape;793;p7"/>
              <p:cNvCxnSpPr/>
              <p:nvPr/>
            </p:nvCxnSpPr>
            <p:spPr>
              <a:xfrm>
                <a:off x="107433375" y="108296025"/>
                <a:ext cx="0" cy="215700"/>
              </a:xfrm>
              <a:prstGeom prst="straightConnector1">
                <a:avLst/>
              </a:prstGeom>
              <a:noFill/>
              <a:ln cap="flat" cmpd="sng" w="9525">
                <a:solidFill>
                  <a:srgbClr val="000000"/>
                </a:solidFill>
                <a:prstDash val="solid"/>
                <a:round/>
                <a:headEnd len="sm" w="sm" type="none"/>
                <a:tailEnd len="sm" w="sm" type="none"/>
              </a:ln>
            </p:spPr>
          </p:cxnSp>
          <p:cxnSp>
            <p:nvCxnSpPr>
              <p:cNvPr id="794" name="Google Shape;794;p7"/>
              <p:cNvCxnSpPr/>
              <p:nvPr/>
            </p:nvCxnSpPr>
            <p:spPr>
              <a:xfrm>
                <a:off x="107504538" y="108298175"/>
                <a:ext cx="0" cy="215700"/>
              </a:xfrm>
              <a:prstGeom prst="straightConnector1">
                <a:avLst/>
              </a:prstGeom>
              <a:noFill/>
              <a:ln cap="flat" cmpd="sng" w="9525">
                <a:solidFill>
                  <a:srgbClr val="000000"/>
                </a:solidFill>
                <a:prstDash val="solid"/>
                <a:round/>
                <a:headEnd len="sm" w="sm" type="none"/>
                <a:tailEnd len="sm" w="sm" type="none"/>
              </a:ln>
            </p:spPr>
          </p:cxnSp>
          <p:cxnSp>
            <p:nvCxnSpPr>
              <p:cNvPr id="795" name="Google Shape;795;p7"/>
              <p:cNvCxnSpPr/>
              <p:nvPr/>
            </p:nvCxnSpPr>
            <p:spPr>
              <a:xfrm>
                <a:off x="107575713" y="108300338"/>
                <a:ext cx="0" cy="215700"/>
              </a:xfrm>
              <a:prstGeom prst="straightConnector1">
                <a:avLst/>
              </a:prstGeom>
              <a:noFill/>
              <a:ln cap="flat" cmpd="sng" w="9525">
                <a:solidFill>
                  <a:srgbClr val="000000"/>
                </a:solidFill>
                <a:prstDash val="solid"/>
                <a:round/>
                <a:headEnd len="sm" w="sm" type="none"/>
                <a:tailEnd len="sm" w="sm" type="none"/>
              </a:ln>
            </p:spPr>
          </p:cxnSp>
          <p:cxnSp>
            <p:nvCxnSpPr>
              <p:cNvPr id="796" name="Google Shape;796;p7"/>
              <p:cNvCxnSpPr/>
              <p:nvPr/>
            </p:nvCxnSpPr>
            <p:spPr>
              <a:xfrm>
                <a:off x="107638250" y="108302488"/>
                <a:ext cx="0" cy="215700"/>
              </a:xfrm>
              <a:prstGeom prst="straightConnector1">
                <a:avLst/>
              </a:prstGeom>
              <a:noFill/>
              <a:ln cap="flat" cmpd="sng" w="9525">
                <a:solidFill>
                  <a:srgbClr val="000000"/>
                </a:solidFill>
                <a:prstDash val="solid"/>
                <a:round/>
                <a:headEnd len="sm" w="sm" type="none"/>
                <a:tailEnd len="sm" w="sm" type="none"/>
              </a:ln>
            </p:spPr>
          </p:cxnSp>
          <p:cxnSp>
            <p:nvCxnSpPr>
              <p:cNvPr id="797" name="Google Shape;797;p7"/>
              <p:cNvCxnSpPr/>
              <p:nvPr/>
            </p:nvCxnSpPr>
            <p:spPr>
              <a:xfrm>
                <a:off x="107700788" y="108296025"/>
                <a:ext cx="0" cy="215700"/>
              </a:xfrm>
              <a:prstGeom prst="straightConnector1">
                <a:avLst/>
              </a:prstGeom>
              <a:noFill/>
              <a:ln cap="flat" cmpd="sng" w="9525">
                <a:solidFill>
                  <a:srgbClr val="000000"/>
                </a:solidFill>
                <a:prstDash val="solid"/>
                <a:round/>
                <a:headEnd len="sm" w="sm" type="none"/>
                <a:tailEnd len="sm" w="sm" type="none"/>
              </a:ln>
            </p:spPr>
          </p:cxnSp>
          <p:cxnSp>
            <p:nvCxnSpPr>
              <p:cNvPr id="798" name="Google Shape;798;p7"/>
              <p:cNvCxnSpPr/>
              <p:nvPr/>
            </p:nvCxnSpPr>
            <p:spPr>
              <a:xfrm>
                <a:off x="107918613" y="108298175"/>
                <a:ext cx="0" cy="215700"/>
              </a:xfrm>
              <a:prstGeom prst="straightConnector1">
                <a:avLst/>
              </a:prstGeom>
              <a:noFill/>
              <a:ln cap="flat" cmpd="sng" w="9525">
                <a:solidFill>
                  <a:srgbClr val="000000"/>
                </a:solidFill>
                <a:prstDash val="solid"/>
                <a:round/>
                <a:headEnd len="sm" w="sm" type="none"/>
                <a:tailEnd len="sm" w="sm" type="none"/>
              </a:ln>
            </p:spPr>
          </p:cxnSp>
          <p:cxnSp>
            <p:nvCxnSpPr>
              <p:cNvPr id="799" name="Google Shape;799;p7"/>
              <p:cNvCxnSpPr/>
              <p:nvPr/>
            </p:nvCxnSpPr>
            <p:spPr>
              <a:xfrm>
                <a:off x="107782750" y="108300338"/>
                <a:ext cx="0" cy="215700"/>
              </a:xfrm>
              <a:prstGeom prst="straightConnector1">
                <a:avLst/>
              </a:prstGeom>
              <a:noFill/>
              <a:ln cap="flat" cmpd="sng" w="9525">
                <a:solidFill>
                  <a:srgbClr val="000000"/>
                </a:solidFill>
                <a:prstDash val="solid"/>
                <a:round/>
                <a:headEnd len="sm" w="sm" type="none"/>
                <a:tailEnd len="sm" w="sm" type="none"/>
              </a:ln>
            </p:spPr>
          </p:cxnSp>
          <p:cxnSp>
            <p:nvCxnSpPr>
              <p:cNvPr id="800" name="Google Shape;800;p7"/>
              <p:cNvCxnSpPr/>
              <p:nvPr/>
            </p:nvCxnSpPr>
            <p:spPr>
              <a:xfrm>
                <a:off x="107845288" y="108302488"/>
                <a:ext cx="0" cy="215700"/>
              </a:xfrm>
              <a:prstGeom prst="straightConnector1">
                <a:avLst/>
              </a:prstGeom>
              <a:noFill/>
              <a:ln cap="flat" cmpd="sng" w="9525">
                <a:solidFill>
                  <a:srgbClr val="000000"/>
                </a:solidFill>
                <a:prstDash val="solid"/>
                <a:round/>
                <a:headEnd len="sm" w="sm" type="none"/>
                <a:tailEnd len="sm" w="sm" type="none"/>
              </a:ln>
            </p:spPr>
          </p:cxnSp>
          <p:cxnSp>
            <p:nvCxnSpPr>
              <p:cNvPr id="801" name="Google Shape;801;p7"/>
              <p:cNvCxnSpPr/>
              <p:nvPr/>
            </p:nvCxnSpPr>
            <p:spPr>
              <a:xfrm>
                <a:off x="107970363" y="108298175"/>
                <a:ext cx="0" cy="215700"/>
              </a:xfrm>
              <a:prstGeom prst="straightConnector1">
                <a:avLst/>
              </a:prstGeom>
              <a:noFill/>
              <a:ln cap="flat" cmpd="sng" w="9525">
                <a:solidFill>
                  <a:srgbClr val="000000"/>
                </a:solidFill>
                <a:prstDash val="solid"/>
                <a:round/>
                <a:headEnd len="sm" w="sm" type="none"/>
                <a:tailEnd len="sm" w="sm" type="none"/>
              </a:ln>
            </p:spPr>
          </p:cxnSp>
          <p:cxnSp>
            <p:nvCxnSpPr>
              <p:cNvPr id="802" name="Google Shape;802;p7"/>
              <p:cNvCxnSpPr/>
              <p:nvPr/>
            </p:nvCxnSpPr>
            <p:spPr>
              <a:xfrm>
                <a:off x="108041538" y="108300338"/>
                <a:ext cx="0" cy="215700"/>
              </a:xfrm>
              <a:prstGeom prst="straightConnector1">
                <a:avLst/>
              </a:prstGeom>
              <a:noFill/>
              <a:ln cap="flat" cmpd="sng" w="9525">
                <a:solidFill>
                  <a:srgbClr val="000000"/>
                </a:solidFill>
                <a:prstDash val="solid"/>
                <a:round/>
                <a:headEnd len="sm" w="sm" type="none"/>
                <a:tailEnd len="sm" w="sm" type="none"/>
              </a:ln>
            </p:spPr>
          </p:cxnSp>
          <p:cxnSp>
            <p:nvCxnSpPr>
              <p:cNvPr id="803" name="Google Shape;803;p7"/>
              <p:cNvCxnSpPr/>
              <p:nvPr/>
            </p:nvCxnSpPr>
            <p:spPr>
              <a:xfrm>
                <a:off x="108112700" y="108302488"/>
                <a:ext cx="0" cy="215700"/>
              </a:xfrm>
              <a:prstGeom prst="straightConnector1">
                <a:avLst/>
              </a:prstGeom>
              <a:noFill/>
              <a:ln cap="flat" cmpd="sng" w="9525">
                <a:solidFill>
                  <a:srgbClr val="000000"/>
                </a:solidFill>
                <a:prstDash val="solid"/>
                <a:round/>
                <a:headEnd len="sm" w="sm" type="none"/>
                <a:tailEnd len="sm" w="sm" type="none"/>
              </a:ln>
            </p:spPr>
          </p:cxnSp>
          <p:cxnSp>
            <p:nvCxnSpPr>
              <p:cNvPr id="804" name="Google Shape;804;p7"/>
              <p:cNvCxnSpPr/>
              <p:nvPr/>
            </p:nvCxnSpPr>
            <p:spPr>
              <a:xfrm>
                <a:off x="108175250" y="108304650"/>
                <a:ext cx="0" cy="215700"/>
              </a:xfrm>
              <a:prstGeom prst="straightConnector1">
                <a:avLst/>
              </a:prstGeom>
              <a:noFill/>
              <a:ln cap="flat" cmpd="sng" w="9525">
                <a:solidFill>
                  <a:srgbClr val="000000"/>
                </a:solidFill>
                <a:prstDash val="solid"/>
                <a:round/>
                <a:headEnd len="sm" w="sm" type="none"/>
                <a:tailEnd len="sm" w="sm" type="none"/>
              </a:ln>
            </p:spPr>
          </p:cxnSp>
          <p:cxnSp>
            <p:nvCxnSpPr>
              <p:cNvPr id="805" name="Google Shape;805;p7"/>
              <p:cNvCxnSpPr/>
              <p:nvPr/>
            </p:nvCxnSpPr>
            <p:spPr>
              <a:xfrm>
                <a:off x="108237788" y="108298175"/>
                <a:ext cx="0" cy="215700"/>
              </a:xfrm>
              <a:prstGeom prst="straightConnector1">
                <a:avLst/>
              </a:prstGeom>
              <a:noFill/>
              <a:ln cap="flat" cmpd="sng" w="9525">
                <a:solidFill>
                  <a:srgbClr val="000000"/>
                </a:solidFill>
                <a:prstDash val="solid"/>
                <a:round/>
                <a:headEnd len="sm" w="sm" type="none"/>
                <a:tailEnd len="sm" w="sm" type="none"/>
              </a:ln>
            </p:spPr>
          </p:cxnSp>
          <p:cxnSp>
            <p:nvCxnSpPr>
              <p:cNvPr id="806" name="Google Shape;806;p7"/>
              <p:cNvCxnSpPr/>
              <p:nvPr/>
            </p:nvCxnSpPr>
            <p:spPr>
              <a:xfrm>
                <a:off x="108455600" y="108300338"/>
                <a:ext cx="0" cy="215700"/>
              </a:xfrm>
              <a:prstGeom prst="straightConnector1">
                <a:avLst/>
              </a:prstGeom>
              <a:noFill/>
              <a:ln cap="flat" cmpd="sng" w="9525">
                <a:solidFill>
                  <a:srgbClr val="000000"/>
                </a:solidFill>
                <a:prstDash val="solid"/>
                <a:round/>
                <a:headEnd len="sm" w="sm" type="none"/>
                <a:tailEnd len="sm" w="sm" type="none"/>
              </a:ln>
            </p:spPr>
          </p:cxnSp>
          <p:cxnSp>
            <p:nvCxnSpPr>
              <p:cNvPr id="807" name="Google Shape;807;p7"/>
              <p:cNvCxnSpPr/>
              <p:nvPr/>
            </p:nvCxnSpPr>
            <p:spPr>
              <a:xfrm>
                <a:off x="108319738" y="108302488"/>
                <a:ext cx="0" cy="215700"/>
              </a:xfrm>
              <a:prstGeom prst="straightConnector1">
                <a:avLst/>
              </a:prstGeom>
              <a:noFill/>
              <a:ln cap="flat" cmpd="sng" w="9525">
                <a:solidFill>
                  <a:srgbClr val="000000"/>
                </a:solidFill>
                <a:prstDash val="solid"/>
                <a:round/>
                <a:headEnd len="sm" w="sm" type="none"/>
                <a:tailEnd len="sm" w="sm" type="none"/>
              </a:ln>
            </p:spPr>
          </p:cxnSp>
          <p:cxnSp>
            <p:nvCxnSpPr>
              <p:cNvPr id="808" name="Google Shape;808;p7"/>
              <p:cNvCxnSpPr/>
              <p:nvPr/>
            </p:nvCxnSpPr>
            <p:spPr>
              <a:xfrm>
                <a:off x="108382275" y="108304650"/>
                <a:ext cx="0" cy="215700"/>
              </a:xfrm>
              <a:prstGeom prst="straightConnector1">
                <a:avLst/>
              </a:prstGeom>
              <a:noFill/>
              <a:ln cap="flat" cmpd="sng" w="9525">
                <a:solidFill>
                  <a:srgbClr val="000000"/>
                </a:solidFill>
                <a:prstDash val="solid"/>
                <a:round/>
                <a:headEnd len="sm" w="sm" type="none"/>
                <a:tailEnd len="sm" w="sm" type="none"/>
              </a:ln>
            </p:spPr>
          </p:cxnSp>
          <p:sp>
            <p:nvSpPr>
              <p:cNvPr id="809" name="Google Shape;809;p7"/>
              <p:cNvSpPr txBox="1"/>
              <p:nvPr/>
            </p:nvSpPr>
            <p:spPr>
              <a:xfrm>
                <a:off x="106389575" y="106708763"/>
                <a:ext cx="1587300" cy="293400"/>
              </a:xfrm>
              <a:prstGeom prst="rect">
                <a:avLst/>
              </a:prstGeom>
              <a:no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325"/>
                  <a:buFont typeface="Calibri"/>
                  <a:buNone/>
                </a:pPr>
                <a:r>
                  <a:rPr b="1" i="0" lang="en" sz="1300" u="none" cap="none" strike="noStrike">
                    <a:solidFill>
                      <a:srgbClr val="000000"/>
                    </a:solidFill>
                    <a:latin typeface="Calibri"/>
                    <a:ea typeface="Calibri"/>
                    <a:cs typeface="Calibri"/>
                    <a:sym typeface="Calibri"/>
                  </a:rPr>
                  <a:t>5 BED APARTMENT</a:t>
                </a:r>
                <a:endParaRPr/>
              </a:p>
            </p:txBody>
          </p:sp>
          <p:sp>
            <p:nvSpPr>
              <p:cNvPr id="810" name="Google Shape;810;p7"/>
              <p:cNvSpPr txBox="1"/>
              <p:nvPr/>
            </p:nvSpPr>
            <p:spPr>
              <a:xfrm>
                <a:off x="105932375" y="107390250"/>
                <a:ext cx="672900" cy="310500"/>
              </a:xfrm>
              <a:prstGeom prst="rect">
                <a:avLst/>
              </a:prstGeom>
              <a:solidFill>
                <a:srgbClr val="FFFFFF"/>
              </a:solid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Double</a:t>
                </a:r>
                <a:endParaRPr/>
              </a:p>
            </p:txBody>
          </p:sp>
          <p:sp>
            <p:nvSpPr>
              <p:cNvPr id="811" name="Google Shape;811;p7"/>
              <p:cNvSpPr txBox="1"/>
              <p:nvPr/>
            </p:nvSpPr>
            <p:spPr>
              <a:xfrm>
                <a:off x="107633938" y="107409650"/>
                <a:ext cx="560700" cy="293400"/>
              </a:xfrm>
              <a:prstGeom prst="rect">
                <a:avLst/>
              </a:prstGeom>
              <a:solidFill>
                <a:srgbClr val="FFFFFF"/>
              </a:solid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Triple</a:t>
                </a:r>
                <a:endParaRPr/>
              </a:p>
            </p:txBody>
          </p:sp>
          <p:sp>
            <p:nvSpPr>
              <p:cNvPr id="812" name="Google Shape;812;p7"/>
              <p:cNvSpPr txBox="1"/>
              <p:nvPr/>
            </p:nvSpPr>
            <p:spPr>
              <a:xfrm>
                <a:off x="105906500" y="108166625"/>
                <a:ext cx="759000" cy="276000"/>
              </a:xfrm>
              <a:prstGeom prst="rect">
                <a:avLst/>
              </a:prstGeom>
              <a:solidFill>
                <a:srgbClr val="FFFFFF"/>
              </a:solid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Bathroom</a:t>
                </a:r>
                <a:endParaRPr/>
              </a:p>
            </p:txBody>
          </p:sp>
        </p:grpSp>
        <p:sp>
          <p:nvSpPr>
            <p:cNvPr id="813" name="Google Shape;813;p7"/>
            <p:cNvSpPr txBox="1"/>
            <p:nvPr/>
          </p:nvSpPr>
          <p:spPr>
            <a:xfrm>
              <a:off x="106665625" y="108528938"/>
              <a:ext cx="871200" cy="241500"/>
            </a:xfrm>
            <a:prstGeom prst="rect">
              <a:avLst/>
            </a:prstGeom>
            <a:no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2nd Floor</a:t>
              </a:r>
              <a:endParaRPr/>
            </a:p>
          </p:txBody>
        </p:sp>
      </p:grpSp>
      <p:sp>
        <p:nvSpPr>
          <p:cNvPr id="814" name="Google Shape;814;p7"/>
          <p:cNvSpPr txBox="1"/>
          <p:nvPr/>
        </p:nvSpPr>
        <p:spPr>
          <a:xfrm>
            <a:off x="106684763" y="82854406"/>
            <a:ext cx="871500" cy="180900"/>
          </a:xfrm>
          <a:prstGeom prst="rect">
            <a:avLst/>
          </a:prstGeom>
          <a:noFill/>
          <a:ln>
            <a:noFill/>
          </a:ln>
        </p:spPr>
        <p:txBody>
          <a:bodyPr anchorCtr="0" anchor="t" bIns="33025" lIns="33025" spcFirstLastPara="1" rIns="33025" wrap="square" tIns="330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1st Floor</a:t>
            </a:r>
            <a:endParaRPr/>
          </a:p>
        </p:txBody>
      </p:sp>
      <p:grpSp>
        <p:nvGrpSpPr>
          <p:cNvPr id="815" name="Google Shape;815;p7"/>
          <p:cNvGrpSpPr/>
          <p:nvPr/>
        </p:nvGrpSpPr>
        <p:grpSpPr>
          <a:xfrm>
            <a:off x="111460053" y="80019443"/>
            <a:ext cx="3216390" cy="1784684"/>
            <a:chOff x="110825713" y="106693664"/>
            <a:chExt cx="3215425" cy="2380848"/>
          </a:xfrm>
        </p:grpSpPr>
        <p:sp>
          <p:nvSpPr>
            <p:cNvPr id="816" name="Google Shape;816;p7"/>
            <p:cNvSpPr txBox="1"/>
            <p:nvPr/>
          </p:nvSpPr>
          <p:spPr>
            <a:xfrm>
              <a:off x="112102425" y="108833013"/>
              <a:ext cx="871200" cy="241500"/>
            </a:xfrm>
            <a:prstGeom prst="rect">
              <a:avLst/>
            </a:prstGeom>
            <a:no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2nd Floor</a:t>
              </a:r>
              <a:endParaRPr/>
            </a:p>
          </p:txBody>
        </p:sp>
        <p:grpSp>
          <p:nvGrpSpPr>
            <p:cNvPr id="817" name="Google Shape;817;p7"/>
            <p:cNvGrpSpPr/>
            <p:nvPr/>
          </p:nvGrpSpPr>
          <p:grpSpPr>
            <a:xfrm>
              <a:off x="110825713" y="106693664"/>
              <a:ext cx="3215425" cy="2189000"/>
              <a:chOff x="110825713" y="106788550"/>
              <a:chExt cx="3215425" cy="2189000"/>
            </a:xfrm>
          </p:grpSpPr>
          <p:cxnSp>
            <p:nvCxnSpPr>
              <p:cNvPr id="818" name="Google Shape;818;p7"/>
              <p:cNvCxnSpPr/>
              <p:nvPr/>
            </p:nvCxnSpPr>
            <p:spPr>
              <a:xfrm flipH="1" rot="10800000">
                <a:off x="110849438" y="107070988"/>
                <a:ext cx="3191700" cy="8700"/>
              </a:xfrm>
              <a:prstGeom prst="straightConnector1">
                <a:avLst/>
              </a:prstGeom>
              <a:noFill/>
              <a:ln cap="flat" cmpd="sng" w="38100">
                <a:solidFill>
                  <a:srgbClr val="000000"/>
                </a:solidFill>
                <a:prstDash val="solid"/>
                <a:round/>
                <a:headEnd len="sm" w="sm" type="none"/>
                <a:tailEnd len="sm" w="sm" type="none"/>
              </a:ln>
            </p:spPr>
          </p:cxnSp>
          <p:cxnSp>
            <p:nvCxnSpPr>
              <p:cNvPr id="819" name="Google Shape;819;p7"/>
              <p:cNvCxnSpPr/>
              <p:nvPr/>
            </p:nvCxnSpPr>
            <p:spPr>
              <a:xfrm flipH="1" rot="10800000">
                <a:off x="110825713" y="108962338"/>
                <a:ext cx="3191700" cy="8700"/>
              </a:xfrm>
              <a:prstGeom prst="straightConnector1">
                <a:avLst/>
              </a:prstGeom>
              <a:noFill/>
              <a:ln cap="flat" cmpd="sng" w="38100">
                <a:solidFill>
                  <a:srgbClr val="000000"/>
                </a:solidFill>
                <a:prstDash val="solid"/>
                <a:round/>
                <a:headEnd len="sm" w="sm" type="none"/>
                <a:tailEnd len="sm" w="sm" type="none"/>
              </a:ln>
            </p:spPr>
          </p:cxnSp>
          <p:cxnSp>
            <p:nvCxnSpPr>
              <p:cNvPr id="820" name="Google Shape;820;p7"/>
              <p:cNvCxnSpPr/>
              <p:nvPr/>
            </p:nvCxnSpPr>
            <p:spPr>
              <a:xfrm rot="10800000">
                <a:off x="112501388" y="107368625"/>
                <a:ext cx="0" cy="638400"/>
              </a:xfrm>
              <a:prstGeom prst="straightConnector1">
                <a:avLst/>
              </a:prstGeom>
              <a:noFill/>
              <a:ln cap="flat" cmpd="sng" w="38100">
                <a:solidFill>
                  <a:srgbClr val="000000"/>
                </a:solidFill>
                <a:prstDash val="solid"/>
                <a:round/>
                <a:headEnd len="sm" w="sm" type="none"/>
                <a:tailEnd len="sm" w="sm" type="none"/>
              </a:ln>
            </p:spPr>
          </p:cxnSp>
          <p:cxnSp>
            <p:nvCxnSpPr>
              <p:cNvPr id="821" name="Google Shape;821;p7"/>
              <p:cNvCxnSpPr/>
              <p:nvPr/>
            </p:nvCxnSpPr>
            <p:spPr>
              <a:xfrm>
                <a:off x="112477675" y="108009188"/>
                <a:ext cx="301800" cy="8700"/>
              </a:xfrm>
              <a:prstGeom prst="straightConnector1">
                <a:avLst/>
              </a:prstGeom>
              <a:noFill/>
              <a:ln cap="flat" cmpd="sng" w="38100">
                <a:solidFill>
                  <a:srgbClr val="000000"/>
                </a:solidFill>
                <a:prstDash val="solid"/>
                <a:round/>
                <a:headEnd len="sm" w="sm" type="none"/>
                <a:tailEnd len="sm" w="sm" type="none"/>
              </a:ln>
            </p:spPr>
          </p:cxnSp>
          <p:cxnSp>
            <p:nvCxnSpPr>
              <p:cNvPr id="822" name="Google Shape;822;p7"/>
              <p:cNvCxnSpPr/>
              <p:nvPr/>
            </p:nvCxnSpPr>
            <p:spPr>
              <a:xfrm>
                <a:off x="110892563" y="108019975"/>
                <a:ext cx="1276800" cy="8700"/>
              </a:xfrm>
              <a:prstGeom prst="straightConnector1">
                <a:avLst/>
              </a:prstGeom>
              <a:noFill/>
              <a:ln cap="flat" cmpd="sng" w="38100">
                <a:solidFill>
                  <a:srgbClr val="000000"/>
                </a:solidFill>
                <a:prstDash val="solid"/>
                <a:round/>
                <a:headEnd len="sm" w="sm" type="none"/>
                <a:tailEnd len="sm" w="sm" type="none"/>
              </a:ln>
            </p:spPr>
          </p:cxnSp>
          <p:cxnSp>
            <p:nvCxnSpPr>
              <p:cNvPr id="823" name="Google Shape;823;p7"/>
              <p:cNvCxnSpPr/>
              <p:nvPr/>
            </p:nvCxnSpPr>
            <p:spPr>
              <a:xfrm>
                <a:off x="112740775" y="108470700"/>
                <a:ext cx="448500" cy="8700"/>
              </a:xfrm>
              <a:prstGeom prst="straightConnector1">
                <a:avLst/>
              </a:prstGeom>
              <a:noFill/>
              <a:ln cap="flat" cmpd="sng" w="38100">
                <a:solidFill>
                  <a:srgbClr val="000000"/>
                </a:solidFill>
                <a:prstDash val="solid"/>
                <a:round/>
                <a:headEnd len="sm" w="sm" type="none"/>
                <a:tailEnd len="sm" w="sm" type="none"/>
              </a:ln>
            </p:spPr>
          </p:cxnSp>
          <p:cxnSp>
            <p:nvCxnSpPr>
              <p:cNvPr id="824" name="Google Shape;824;p7"/>
              <p:cNvCxnSpPr/>
              <p:nvPr/>
            </p:nvCxnSpPr>
            <p:spPr>
              <a:xfrm>
                <a:off x="112328863" y="108326213"/>
                <a:ext cx="431400" cy="0"/>
              </a:xfrm>
              <a:prstGeom prst="straightConnector1">
                <a:avLst/>
              </a:prstGeom>
              <a:noFill/>
              <a:ln cap="flat" cmpd="sng" w="38100">
                <a:solidFill>
                  <a:srgbClr val="000000"/>
                </a:solidFill>
                <a:prstDash val="solid"/>
                <a:round/>
                <a:headEnd len="sm" w="sm" type="none"/>
                <a:tailEnd len="sm" w="sm" type="none"/>
              </a:ln>
            </p:spPr>
          </p:cxnSp>
          <p:cxnSp>
            <p:nvCxnSpPr>
              <p:cNvPr id="825" name="Google Shape;825;p7"/>
              <p:cNvCxnSpPr/>
              <p:nvPr/>
            </p:nvCxnSpPr>
            <p:spPr>
              <a:xfrm>
                <a:off x="112753713" y="107060288"/>
                <a:ext cx="8700" cy="948900"/>
              </a:xfrm>
              <a:prstGeom prst="straightConnector1">
                <a:avLst/>
              </a:prstGeom>
              <a:noFill/>
              <a:ln cap="flat" cmpd="sng" w="38100">
                <a:solidFill>
                  <a:srgbClr val="000000"/>
                </a:solidFill>
                <a:prstDash val="solid"/>
                <a:round/>
                <a:headEnd len="sm" w="sm" type="none"/>
                <a:tailEnd len="sm" w="sm" type="none"/>
              </a:ln>
            </p:spPr>
          </p:cxnSp>
          <p:cxnSp>
            <p:nvCxnSpPr>
              <p:cNvPr id="826" name="Google Shape;826;p7"/>
              <p:cNvCxnSpPr/>
              <p:nvPr/>
            </p:nvCxnSpPr>
            <p:spPr>
              <a:xfrm>
                <a:off x="112221038" y="108339150"/>
                <a:ext cx="0" cy="638400"/>
              </a:xfrm>
              <a:prstGeom prst="straightConnector1">
                <a:avLst/>
              </a:prstGeom>
              <a:noFill/>
              <a:ln cap="flat" cmpd="sng" w="38100">
                <a:solidFill>
                  <a:srgbClr val="000000"/>
                </a:solidFill>
                <a:prstDash val="solid"/>
                <a:round/>
                <a:headEnd len="sm" w="sm" type="none"/>
                <a:tailEnd len="sm" w="sm" type="none"/>
              </a:ln>
            </p:spPr>
          </p:cxnSp>
          <p:cxnSp>
            <p:nvCxnSpPr>
              <p:cNvPr id="827" name="Google Shape;827;p7"/>
              <p:cNvCxnSpPr/>
              <p:nvPr/>
            </p:nvCxnSpPr>
            <p:spPr>
              <a:xfrm>
                <a:off x="113180725" y="108479325"/>
                <a:ext cx="8700" cy="491700"/>
              </a:xfrm>
              <a:prstGeom prst="straightConnector1">
                <a:avLst/>
              </a:prstGeom>
              <a:noFill/>
              <a:ln cap="flat" cmpd="sng" w="38100">
                <a:solidFill>
                  <a:srgbClr val="000000"/>
                </a:solidFill>
                <a:prstDash val="solid"/>
                <a:round/>
                <a:headEnd len="sm" w="sm" type="none"/>
                <a:tailEnd len="sm" w="sm" type="none"/>
              </a:ln>
            </p:spPr>
          </p:cxnSp>
          <p:cxnSp>
            <p:nvCxnSpPr>
              <p:cNvPr id="828" name="Google Shape;828;p7"/>
              <p:cNvCxnSpPr/>
              <p:nvPr/>
            </p:nvCxnSpPr>
            <p:spPr>
              <a:xfrm>
                <a:off x="112760188" y="108308950"/>
                <a:ext cx="0" cy="163800"/>
              </a:xfrm>
              <a:prstGeom prst="straightConnector1">
                <a:avLst/>
              </a:prstGeom>
              <a:noFill/>
              <a:ln cap="flat" cmpd="sng" w="38100">
                <a:solidFill>
                  <a:srgbClr val="000000"/>
                </a:solidFill>
                <a:prstDash val="solid"/>
                <a:round/>
                <a:headEnd len="sm" w="sm" type="none"/>
                <a:tailEnd len="sm" w="sm" type="none"/>
              </a:ln>
            </p:spPr>
          </p:cxnSp>
          <p:cxnSp>
            <p:nvCxnSpPr>
              <p:cNvPr id="829" name="Google Shape;829;p7"/>
              <p:cNvCxnSpPr/>
              <p:nvPr/>
            </p:nvCxnSpPr>
            <p:spPr>
              <a:xfrm>
                <a:off x="112221038" y="107045188"/>
                <a:ext cx="0" cy="681600"/>
              </a:xfrm>
              <a:prstGeom prst="straightConnector1">
                <a:avLst/>
              </a:prstGeom>
              <a:noFill/>
              <a:ln cap="flat" cmpd="sng" w="38100">
                <a:solidFill>
                  <a:srgbClr val="000000"/>
                </a:solidFill>
                <a:prstDash val="solid"/>
                <a:round/>
                <a:headEnd len="sm" w="sm" type="none"/>
                <a:tailEnd len="sm" w="sm" type="none"/>
              </a:ln>
            </p:spPr>
          </p:cxnSp>
          <p:cxnSp>
            <p:nvCxnSpPr>
              <p:cNvPr id="830" name="Google Shape;830;p7"/>
              <p:cNvCxnSpPr/>
              <p:nvPr/>
            </p:nvCxnSpPr>
            <p:spPr>
              <a:xfrm>
                <a:off x="113948475" y="107081850"/>
                <a:ext cx="0" cy="1854600"/>
              </a:xfrm>
              <a:prstGeom prst="straightConnector1">
                <a:avLst/>
              </a:prstGeom>
              <a:noFill/>
              <a:ln cap="flat" cmpd="sng" w="38100">
                <a:solidFill>
                  <a:srgbClr val="000000"/>
                </a:solidFill>
                <a:prstDash val="solid"/>
                <a:round/>
                <a:headEnd len="sm" w="sm" type="none"/>
                <a:tailEnd len="sm" w="sm" type="none"/>
              </a:ln>
            </p:spPr>
          </p:cxnSp>
          <p:cxnSp>
            <p:nvCxnSpPr>
              <p:cNvPr id="831" name="Google Shape;831;p7"/>
              <p:cNvCxnSpPr/>
              <p:nvPr/>
            </p:nvCxnSpPr>
            <p:spPr>
              <a:xfrm>
                <a:off x="110914138" y="107075375"/>
                <a:ext cx="8700" cy="1880700"/>
              </a:xfrm>
              <a:prstGeom prst="straightConnector1">
                <a:avLst/>
              </a:prstGeom>
              <a:noFill/>
              <a:ln cap="flat" cmpd="sng" w="38100">
                <a:solidFill>
                  <a:srgbClr val="000000"/>
                </a:solidFill>
                <a:prstDash val="solid"/>
                <a:round/>
                <a:headEnd len="sm" w="sm" type="none"/>
                <a:tailEnd len="sm" w="sm" type="none"/>
              </a:ln>
            </p:spPr>
          </p:cxnSp>
          <p:grpSp>
            <p:nvGrpSpPr>
              <p:cNvPr id="832" name="Google Shape;832;p7"/>
              <p:cNvGrpSpPr/>
              <p:nvPr/>
            </p:nvGrpSpPr>
            <p:grpSpPr>
              <a:xfrm rot="-5400000">
                <a:off x="112215612" y="107412030"/>
                <a:ext cx="282511" cy="239424"/>
                <a:chOff x="104181213" y="107416125"/>
                <a:chExt cx="204881" cy="222163"/>
              </a:xfrm>
            </p:grpSpPr>
            <p:cxnSp>
              <p:nvCxnSpPr>
                <p:cNvPr id="833" name="Google Shape;833;p7"/>
                <p:cNvCxnSpPr/>
                <p:nvPr/>
              </p:nvCxnSpPr>
              <p:spPr>
                <a:xfrm>
                  <a:off x="104181213" y="107416125"/>
                  <a:ext cx="0" cy="215700"/>
                </a:xfrm>
                <a:prstGeom prst="straightConnector1">
                  <a:avLst/>
                </a:prstGeom>
                <a:noFill/>
                <a:ln cap="flat" cmpd="sng" w="9525">
                  <a:solidFill>
                    <a:srgbClr val="000000"/>
                  </a:solidFill>
                  <a:prstDash val="solid"/>
                  <a:round/>
                  <a:headEnd len="sm" w="sm" type="none"/>
                  <a:tailEnd len="sm" w="sm" type="none"/>
                </a:ln>
              </p:spPr>
            </p:cxnSp>
            <p:cxnSp>
              <p:nvCxnSpPr>
                <p:cNvPr id="834" name="Google Shape;834;p7"/>
                <p:cNvCxnSpPr/>
                <p:nvPr/>
              </p:nvCxnSpPr>
              <p:spPr>
                <a:xfrm>
                  <a:off x="104252381" y="107418275"/>
                  <a:ext cx="0" cy="215700"/>
                </a:xfrm>
                <a:prstGeom prst="straightConnector1">
                  <a:avLst/>
                </a:prstGeom>
                <a:noFill/>
                <a:ln cap="flat" cmpd="sng" w="9525">
                  <a:solidFill>
                    <a:srgbClr val="000000"/>
                  </a:solidFill>
                  <a:prstDash val="solid"/>
                  <a:round/>
                  <a:headEnd len="sm" w="sm" type="none"/>
                  <a:tailEnd len="sm" w="sm" type="none"/>
                </a:ln>
              </p:spPr>
            </p:cxnSp>
            <p:cxnSp>
              <p:nvCxnSpPr>
                <p:cNvPr id="835" name="Google Shape;835;p7"/>
                <p:cNvCxnSpPr/>
                <p:nvPr/>
              </p:nvCxnSpPr>
              <p:spPr>
                <a:xfrm>
                  <a:off x="104323550" y="107420438"/>
                  <a:ext cx="0" cy="215700"/>
                </a:xfrm>
                <a:prstGeom prst="straightConnector1">
                  <a:avLst/>
                </a:prstGeom>
                <a:noFill/>
                <a:ln cap="flat" cmpd="sng" w="9525">
                  <a:solidFill>
                    <a:srgbClr val="000000"/>
                  </a:solidFill>
                  <a:prstDash val="solid"/>
                  <a:round/>
                  <a:headEnd len="sm" w="sm" type="none"/>
                  <a:tailEnd len="sm" w="sm" type="none"/>
                </a:ln>
              </p:spPr>
            </p:cxnSp>
            <p:cxnSp>
              <p:nvCxnSpPr>
                <p:cNvPr id="836" name="Google Shape;836;p7"/>
                <p:cNvCxnSpPr/>
                <p:nvPr/>
              </p:nvCxnSpPr>
              <p:spPr>
                <a:xfrm>
                  <a:off x="104386094" y="107422588"/>
                  <a:ext cx="0" cy="215700"/>
                </a:xfrm>
                <a:prstGeom prst="straightConnector1">
                  <a:avLst/>
                </a:prstGeom>
                <a:noFill/>
                <a:ln cap="flat" cmpd="sng" w="9525">
                  <a:solidFill>
                    <a:srgbClr val="000000"/>
                  </a:solidFill>
                  <a:prstDash val="solid"/>
                  <a:round/>
                  <a:headEnd len="sm" w="sm" type="none"/>
                  <a:tailEnd len="sm" w="sm" type="none"/>
                </a:ln>
              </p:spPr>
            </p:cxnSp>
          </p:grpSp>
          <p:grpSp>
            <p:nvGrpSpPr>
              <p:cNvPr id="837" name="Google Shape;837;p7"/>
              <p:cNvGrpSpPr/>
              <p:nvPr/>
            </p:nvGrpSpPr>
            <p:grpSpPr>
              <a:xfrm rot="-5400000">
                <a:off x="112393582" y="107580003"/>
                <a:ext cx="474456" cy="224325"/>
                <a:chOff x="104448631" y="106967550"/>
                <a:chExt cx="474456" cy="224325"/>
              </a:xfrm>
            </p:grpSpPr>
            <p:cxnSp>
              <p:nvCxnSpPr>
                <p:cNvPr id="838" name="Google Shape;838;p7"/>
                <p:cNvCxnSpPr/>
                <p:nvPr/>
              </p:nvCxnSpPr>
              <p:spPr>
                <a:xfrm>
                  <a:off x="104448631" y="106967550"/>
                  <a:ext cx="0" cy="215700"/>
                </a:xfrm>
                <a:prstGeom prst="straightConnector1">
                  <a:avLst/>
                </a:prstGeom>
                <a:noFill/>
                <a:ln cap="flat" cmpd="sng" w="9525">
                  <a:solidFill>
                    <a:srgbClr val="000000"/>
                  </a:solidFill>
                  <a:prstDash val="solid"/>
                  <a:round/>
                  <a:headEnd len="sm" w="sm" type="none"/>
                  <a:tailEnd len="sm" w="sm" type="none"/>
                </a:ln>
              </p:spPr>
            </p:cxnSp>
            <p:cxnSp>
              <p:nvCxnSpPr>
                <p:cNvPr id="839" name="Google Shape;839;p7"/>
                <p:cNvCxnSpPr/>
                <p:nvPr/>
              </p:nvCxnSpPr>
              <p:spPr>
                <a:xfrm>
                  <a:off x="104666450" y="106969700"/>
                  <a:ext cx="0" cy="215700"/>
                </a:xfrm>
                <a:prstGeom prst="straightConnector1">
                  <a:avLst/>
                </a:prstGeom>
                <a:noFill/>
                <a:ln cap="flat" cmpd="sng" w="9525">
                  <a:solidFill>
                    <a:srgbClr val="000000"/>
                  </a:solidFill>
                  <a:prstDash val="solid"/>
                  <a:round/>
                  <a:headEnd len="sm" w="sm" type="none"/>
                  <a:tailEnd len="sm" w="sm" type="none"/>
                </a:ln>
              </p:spPr>
            </p:cxnSp>
            <p:cxnSp>
              <p:nvCxnSpPr>
                <p:cNvPr id="840" name="Google Shape;840;p7"/>
                <p:cNvCxnSpPr/>
                <p:nvPr/>
              </p:nvCxnSpPr>
              <p:spPr>
                <a:xfrm>
                  <a:off x="104530588" y="106971863"/>
                  <a:ext cx="0" cy="215700"/>
                </a:xfrm>
                <a:prstGeom prst="straightConnector1">
                  <a:avLst/>
                </a:prstGeom>
                <a:noFill/>
                <a:ln cap="flat" cmpd="sng" w="9525">
                  <a:solidFill>
                    <a:srgbClr val="000000"/>
                  </a:solidFill>
                  <a:prstDash val="solid"/>
                  <a:round/>
                  <a:headEnd len="sm" w="sm" type="none"/>
                  <a:tailEnd len="sm" w="sm" type="none"/>
                </a:ln>
              </p:spPr>
            </p:cxnSp>
            <p:cxnSp>
              <p:nvCxnSpPr>
                <p:cNvPr id="841" name="Google Shape;841;p7"/>
                <p:cNvCxnSpPr/>
                <p:nvPr/>
              </p:nvCxnSpPr>
              <p:spPr>
                <a:xfrm>
                  <a:off x="104593125" y="106974013"/>
                  <a:ext cx="0" cy="215700"/>
                </a:xfrm>
                <a:prstGeom prst="straightConnector1">
                  <a:avLst/>
                </a:prstGeom>
                <a:noFill/>
                <a:ln cap="flat" cmpd="sng" w="9525">
                  <a:solidFill>
                    <a:srgbClr val="000000"/>
                  </a:solidFill>
                  <a:prstDash val="solid"/>
                  <a:round/>
                  <a:headEnd len="sm" w="sm" type="none"/>
                  <a:tailEnd len="sm" w="sm" type="none"/>
                </a:ln>
              </p:spPr>
            </p:cxnSp>
            <p:cxnSp>
              <p:nvCxnSpPr>
                <p:cNvPr id="842" name="Google Shape;842;p7"/>
                <p:cNvCxnSpPr/>
                <p:nvPr/>
              </p:nvCxnSpPr>
              <p:spPr>
                <a:xfrm>
                  <a:off x="104718206" y="106969700"/>
                  <a:ext cx="0" cy="215700"/>
                </a:xfrm>
                <a:prstGeom prst="straightConnector1">
                  <a:avLst/>
                </a:prstGeom>
                <a:noFill/>
                <a:ln cap="flat" cmpd="sng" w="9525">
                  <a:solidFill>
                    <a:srgbClr val="000000"/>
                  </a:solidFill>
                  <a:prstDash val="solid"/>
                  <a:round/>
                  <a:headEnd len="sm" w="sm" type="none"/>
                  <a:tailEnd len="sm" w="sm" type="none"/>
                </a:ln>
              </p:spPr>
            </p:cxnSp>
            <p:cxnSp>
              <p:nvCxnSpPr>
                <p:cNvPr id="843" name="Google Shape;843;p7"/>
                <p:cNvCxnSpPr/>
                <p:nvPr/>
              </p:nvCxnSpPr>
              <p:spPr>
                <a:xfrm>
                  <a:off x="104789375" y="106971863"/>
                  <a:ext cx="0" cy="215700"/>
                </a:xfrm>
                <a:prstGeom prst="straightConnector1">
                  <a:avLst/>
                </a:prstGeom>
                <a:noFill/>
                <a:ln cap="flat" cmpd="sng" w="9525">
                  <a:solidFill>
                    <a:srgbClr val="000000"/>
                  </a:solidFill>
                  <a:prstDash val="solid"/>
                  <a:round/>
                  <a:headEnd len="sm" w="sm" type="none"/>
                  <a:tailEnd len="sm" w="sm" type="none"/>
                </a:ln>
              </p:spPr>
            </p:cxnSp>
            <p:cxnSp>
              <p:nvCxnSpPr>
                <p:cNvPr id="844" name="Google Shape;844;p7"/>
                <p:cNvCxnSpPr/>
                <p:nvPr/>
              </p:nvCxnSpPr>
              <p:spPr>
                <a:xfrm>
                  <a:off x="104860550" y="106974013"/>
                  <a:ext cx="0" cy="215700"/>
                </a:xfrm>
                <a:prstGeom prst="straightConnector1">
                  <a:avLst/>
                </a:prstGeom>
                <a:noFill/>
                <a:ln cap="flat" cmpd="sng" w="9525">
                  <a:solidFill>
                    <a:srgbClr val="000000"/>
                  </a:solidFill>
                  <a:prstDash val="solid"/>
                  <a:round/>
                  <a:headEnd len="sm" w="sm" type="none"/>
                  <a:tailEnd len="sm" w="sm" type="none"/>
                </a:ln>
              </p:spPr>
            </p:cxnSp>
            <p:cxnSp>
              <p:nvCxnSpPr>
                <p:cNvPr id="845" name="Google Shape;845;p7"/>
                <p:cNvCxnSpPr/>
                <p:nvPr/>
              </p:nvCxnSpPr>
              <p:spPr>
                <a:xfrm>
                  <a:off x="104923088" y="106976175"/>
                  <a:ext cx="0" cy="215700"/>
                </a:xfrm>
                <a:prstGeom prst="straightConnector1">
                  <a:avLst/>
                </a:prstGeom>
                <a:noFill/>
                <a:ln cap="flat" cmpd="sng" w="9525">
                  <a:solidFill>
                    <a:srgbClr val="000000"/>
                  </a:solidFill>
                  <a:prstDash val="solid"/>
                  <a:round/>
                  <a:headEnd len="sm" w="sm" type="none"/>
                  <a:tailEnd len="sm" w="sm" type="none"/>
                </a:ln>
              </p:spPr>
            </p:cxnSp>
          </p:grpSp>
          <p:sp>
            <p:nvSpPr>
              <p:cNvPr id="846" name="Google Shape;846;p7"/>
              <p:cNvSpPr txBox="1"/>
              <p:nvPr/>
            </p:nvSpPr>
            <p:spPr>
              <a:xfrm>
                <a:off x="113243263" y="107713725"/>
                <a:ext cx="560700" cy="293400"/>
              </a:xfrm>
              <a:prstGeom prst="rect">
                <a:avLst/>
              </a:prstGeom>
              <a:solidFill>
                <a:srgbClr val="FFFFFF"/>
              </a:solid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Triple</a:t>
                </a:r>
                <a:endParaRPr/>
              </a:p>
            </p:txBody>
          </p:sp>
          <p:sp>
            <p:nvSpPr>
              <p:cNvPr id="847" name="Google Shape;847;p7"/>
              <p:cNvSpPr txBox="1"/>
              <p:nvPr/>
            </p:nvSpPr>
            <p:spPr>
              <a:xfrm>
                <a:off x="111144888" y="107539050"/>
                <a:ext cx="672900" cy="310500"/>
              </a:xfrm>
              <a:prstGeom prst="rect">
                <a:avLst/>
              </a:prstGeom>
              <a:solidFill>
                <a:srgbClr val="FFFFFF"/>
              </a:solid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Double</a:t>
                </a:r>
                <a:endParaRPr/>
              </a:p>
            </p:txBody>
          </p:sp>
          <p:sp>
            <p:nvSpPr>
              <p:cNvPr id="848" name="Google Shape;848;p7"/>
              <p:cNvSpPr txBox="1"/>
              <p:nvPr/>
            </p:nvSpPr>
            <p:spPr>
              <a:xfrm>
                <a:off x="111103913" y="108300325"/>
                <a:ext cx="672900" cy="310500"/>
              </a:xfrm>
              <a:prstGeom prst="rect">
                <a:avLst/>
              </a:prstGeom>
              <a:solidFill>
                <a:srgbClr val="FFFFFF"/>
              </a:solid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Double</a:t>
                </a:r>
                <a:endParaRPr/>
              </a:p>
            </p:txBody>
          </p:sp>
          <p:sp>
            <p:nvSpPr>
              <p:cNvPr id="849" name="Google Shape;849;p7"/>
              <p:cNvSpPr txBox="1"/>
              <p:nvPr/>
            </p:nvSpPr>
            <p:spPr>
              <a:xfrm>
                <a:off x="111817750" y="106788550"/>
                <a:ext cx="1587300" cy="293400"/>
              </a:xfrm>
              <a:prstGeom prst="rect">
                <a:avLst/>
              </a:prstGeom>
              <a:no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325"/>
                  <a:buFont typeface="Calibri"/>
                  <a:buNone/>
                </a:pPr>
                <a:r>
                  <a:rPr b="1" i="0" lang="en" sz="1300" u="none" cap="none" strike="noStrike">
                    <a:solidFill>
                      <a:srgbClr val="000000"/>
                    </a:solidFill>
                    <a:latin typeface="Calibri"/>
                    <a:ea typeface="Calibri"/>
                    <a:cs typeface="Calibri"/>
                    <a:sym typeface="Calibri"/>
                  </a:rPr>
                  <a:t>7 BED APARTMENT</a:t>
                </a:r>
                <a:endParaRPr/>
              </a:p>
            </p:txBody>
          </p:sp>
          <p:sp>
            <p:nvSpPr>
              <p:cNvPr id="850" name="Google Shape;850;p7"/>
              <p:cNvSpPr txBox="1"/>
              <p:nvPr/>
            </p:nvSpPr>
            <p:spPr>
              <a:xfrm>
                <a:off x="112309450" y="108565588"/>
                <a:ext cx="759000" cy="276000"/>
              </a:xfrm>
              <a:prstGeom prst="rect">
                <a:avLst/>
              </a:prstGeom>
              <a:solidFill>
                <a:srgbClr val="FFFFFF"/>
              </a:solid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Bathroom</a:t>
                </a:r>
                <a:endParaRPr/>
              </a:p>
            </p:txBody>
          </p:sp>
        </p:grpSp>
      </p:grpSp>
      <p:cxnSp>
        <p:nvCxnSpPr>
          <p:cNvPr id="851" name="Google Shape;851;p7"/>
          <p:cNvCxnSpPr/>
          <p:nvPr/>
        </p:nvCxnSpPr>
        <p:spPr>
          <a:xfrm flipH="1" rot="10800000">
            <a:off x="105741788" y="85134394"/>
            <a:ext cx="3187800" cy="7200"/>
          </a:xfrm>
          <a:prstGeom prst="straightConnector1">
            <a:avLst/>
          </a:prstGeom>
          <a:noFill/>
          <a:ln cap="flat" cmpd="sng" w="38100">
            <a:solidFill>
              <a:srgbClr val="000000"/>
            </a:solidFill>
            <a:prstDash val="solid"/>
            <a:round/>
            <a:headEnd len="sm" w="sm" type="none"/>
            <a:tailEnd len="sm" w="sm" type="none"/>
          </a:ln>
        </p:spPr>
      </p:cxnSp>
      <p:cxnSp>
        <p:nvCxnSpPr>
          <p:cNvPr id="852" name="Google Shape;852;p7"/>
          <p:cNvCxnSpPr/>
          <p:nvPr/>
        </p:nvCxnSpPr>
        <p:spPr>
          <a:xfrm flipH="1" rot="10800000">
            <a:off x="105724325" y="83803319"/>
            <a:ext cx="3156000" cy="1200"/>
          </a:xfrm>
          <a:prstGeom prst="straightConnector1">
            <a:avLst/>
          </a:prstGeom>
          <a:noFill/>
          <a:ln cap="flat" cmpd="sng" w="38100">
            <a:solidFill>
              <a:srgbClr val="000000"/>
            </a:solidFill>
            <a:prstDash val="solid"/>
            <a:round/>
            <a:headEnd len="sm" w="sm" type="none"/>
            <a:tailEnd len="sm" w="sm" type="none"/>
          </a:ln>
        </p:spPr>
      </p:cxnSp>
      <p:cxnSp>
        <p:nvCxnSpPr>
          <p:cNvPr id="853" name="Google Shape;853;p7"/>
          <p:cNvCxnSpPr/>
          <p:nvPr/>
        </p:nvCxnSpPr>
        <p:spPr>
          <a:xfrm>
            <a:off x="108658025" y="83798569"/>
            <a:ext cx="7800" cy="1320300"/>
          </a:xfrm>
          <a:prstGeom prst="straightConnector1">
            <a:avLst/>
          </a:prstGeom>
          <a:noFill/>
          <a:ln cap="flat" cmpd="sng" w="38100">
            <a:solidFill>
              <a:srgbClr val="000000"/>
            </a:solidFill>
            <a:prstDash val="solid"/>
            <a:round/>
            <a:headEnd len="sm" w="sm" type="none"/>
            <a:tailEnd len="sm" w="sm" type="none"/>
          </a:ln>
        </p:spPr>
      </p:cxnSp>
      <p:cxnSp>
        <p:nvCxnSpPr>
          <p:cNvPr id="854" name="Google Shape;854;p7"/>
          <p:cNvCxnSpPr/>
          <p:nvPr/>
        </p:nvCxnSpPr>
        <p:spPr>
          <a:xfrm rot="10800000">
            <a:off x="106356000" y="84745069"/>
            <a:ext cx="1009800" cy="6000"/>
          </a:xfrm>
          <a:prstGeom prst="straightConnector1">
            <a:avLst/>
          </a:prstGeom>
          <a:noFill/>
          <a:ln cap="flat" cmpd="sng" w="38100">
            <a:solidFill>
              <a:srgbClr val="000000"/>
            </a:solidFill>
            <a:prstDash val="solid"/>
            <a:round/>
            <a:headEnd len="sm" w="sm" type="none"/>
            <a:tailEnd len="sm" w="sm" type="none"/>
          </a:ln>
        </p:spPr>
      </p:cxnSp>
      <p:cxnSp>
        <p:nvCxnSpPr>
          <p:cNvPr id="855" name="Google Shape;855;p7"/>
          <p:cNvCxnSpPr/>
          <p:nvPr/>
        </p:nvCxnSpPr>
        <p:spPr>
          <a:xfrm>
            <a:off x="107670600" y="84733206"/>
            <a:ext cx="7800" cy="408300"/>
          </a:xfrm>
          <a:prstGeom prst="straightConnector1">
            <a:avLst/>
          </a:prstGeom>
          <a:noFill/>
          <a:ln cap="flat" cmpd="sng" w="38100">
            <a:solidFill>
              <a:srgbClr val="000000"/>
            </a:solidFill>
            <a:prstDash val="solid"/>
            <a:round/>
            <a:headEnd len="sm" w="sm" type="none"/>
            <a:tailEnd len="sm" w="sm" type="none"/>
          </a:ln>
        </p:spPr>
      </p:cxnSp>
      <p:cxnSp>
        <p:nvCxnSpPr>
          <p:cNvPr id="856" name="Google Shape;856;p7"/>
          <p:cNvCxnSpPr/>
          <p:nvPr/>
        </p:nvCxnSpPr>
        <p:spPr>
          <a:xfrm flipH="1">
            <a:off x="106332263" y="83795000"/>
            <a:ext cx="9600" cy="1358400"/>
          </a:xfrm>
          <a:prstGeom prst="straightConnector1">
            <a:avLst/>
          </a:prstGeom>
          <a:noFill/>
          <a:ln cap="flat" cmpd="sng" w="38100">
            <a:solidFill>
              <a:srgbClr val="000000"/>
            </a:solidFill>
            <a:prstDash val="solid"/>
            <a:round/>
            <a:headEnd len="sm" w="sm" type="none"/>
            <a:tailEnd len="sm" w="sm" type="none"/>
          </a:ln>
        </p:spPr>
      </p:cxnSp>
      <p:sp>
        <p:nvSpPr>
          <p:cNvPr id="857" name="Google Shape;857;p7"/>
          <p:cNvSpPr txBox="1"/>
          <p:nvPr/>
        </p:nvSpPr>
        <p:spPr>
          <a:xfrm>
            <a:off x="106527600" y="84859419"/>
            <a:ext cx="758700" cy="2070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Bathroom</a:t>
            </a:r>
            <a:endParaRPr/>
          </a:p>
        </p:txBody>
      </p:sp>
      <p:sp>
        <p:nvSpPr>
          <p:cNvPr id="858" name="Google Shape;858;p7"/>
          <p:cNvSpPr txBox="1"/>
          <p:nvPr/>
        </p:nvSpPr>
        <p:spPr>
          <a:xfrm>
            <a:off x="107816650" y="84823700"/>
            <a:ext cx="620700" cy="2523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Kitchen</a:t>
            </a:r>
            <a:endParaRPr/>
          </a:p>
        </p:txBody>
      </p:sp>
      <p:sp>
        <p:nvSpPr>
          <p:cNvPr id="859" name="Google Shape;859;p7"/>
          <p:cNvSpPr txBox="1"/>
          <p:nvPr/>
        </p:nvSpPr>
        <p:spPr>
          <a:xfrm>
            <a:off x="107823000" y="84084319"/>
            <a:ext cx="620700" cy="4014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Living </a:t>
            </a:r>
            <a:endParaRPr/>
          </a:p>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Area</a:t>
            </a:r>
            <a:endParaRPr/>
          </a:p>
        </p:txBody>
      </p:sp>
      <p:sp>
        <p:nvSpPr>
          <p:cNvPr id="860" name="Google Shape;860;p7"/>
          <p:cNvSpPr txBox="1"/>
          <p:nvPr/>
        </p:nvSpPr>
        <p:spPr>
          <a:xfrm>
            <a:off x="106540300" y="84086700"/>
            <a:ext cx="766800" cy="4014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Bedroom</a:t>
            </a:r>
            <a:endParaRPr/>
          </a:p>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Area</a:t>
            </a:r>
            <a:endParaRPr/>
          </a:p>
        </p:txBody>
      </p:sp>
      <p:sp>
        <p:nvSpPr>
          <p:cNvPr id="861" name="Google Shape;861;p7"/>
          <p:cNvSpPr txBox="1"/>
          <p:nvPr/>
        </p:nvSpPr>
        <p:spPr>
          <a:xfrm>
            <a:off x="106389488" y="83598544"/>
            <a:ext cx="2389200" cy="252300"/>
          </a:xfrm>
          <a:prstGeom prst="rect">
            <a:avLst/>
          </a:prstGeom>
          <a:noFill/>
          <a:ln>
            <a:noFill/>
          </a:ln>
        </p:spPr>
        <p:txBody>
          <a:bodyPr anchorCtr="0" anchor="t" bIns="33025" lIns="33025" spcFirstLastPara="1" rIns="33025" wrap="square" tIns="33025">
            <a:noAutofit/>
          </a:bodyPr>
          <a:lstStyle/>
          <a:p>
            <a:pPr indent="0" lvl="0" marL="0" marR="0" rtl="0" algn="l">
              <a:lnSpc>
                <a:spcPct val="100000"/>
              </a:lnSpc>
              <a:spcBef>
                <a:spcPts val="0"/>
              </a:spcBef>
              <a:spcAft>
                <a:spcPts val="0"/>
              </a:spcAft>
              <a:buClr>
                <a:srgbClr val="000000"/>
              </a:buClr>
              <a:buSzPts val="325"/>
              <a:buFont typeface="Calibri"/>
              <a:buNone/>
            </a:pPr>
            <a:r>
              <a:rPr b="1" i="0" lang="en" sz="1300" u="none" cap="none" strike="noStrike">
                <a:solidFill>
                  <a:srgbClr val="000000"/>
                </a:solidFill>
                <a:latin typeface="Calibri"/>
                <a:ea typeface="Calibri"/>
                <a:cs typeface="Calibri"/>
                <a:sym typeface="Calibri"/>
              </a:rPr>
              <a:t>2 BED EFFICIENCY APARTMENT</a:t>
            </a:r>
            <a:endParaRPr/>
          </a:p>
        </p:txBody>
      </p:sp>
      <p:cxnSp>
        <p:nvCxnSpPr>
          <p:cNvPr id="862" name="Google Shape;862;p7"/>
          <p:cNvCxnSpPr/>
          <p:nvPr/>
        </p:nvCxnSpPr>
        <p:spPr>
          <a:xfrm>
            <a:off x="114615913" y="84426031"/>
            <a:ext cx="0" cy="763200"/>
          </a:xfrm>
          <a:prstGeom prst="straightConnector1">
            <a:avLst/>
          </a:prstGeom>
          <a:noFill/>
          <a:ln cap="flat" cmpd="sng" w="38100">
            <a:solidFill>
              <a:srgbClr val="000000"/>
            </a:solidFill>
            <a:prstDash val="solid"/>
            <a:round/>
            <a:headEnd len="sm" w="sm" type="none"/>
            <a:tailEnd len="sm" w="sm" type="none"/>
          </a:ln>
        </p:spPr>
      </p:cxnSp>
      <p:cxnSp>
        <p:nvCxnSpPr>
          <p:cNvPr id="863" name="Google Shape;863;p7"/>
          <p:cNvCxnSpPr/>
          <p:nvPr/>
        </p:nvCxnSpPr>
        <p:spPr>
          <a:xfrm flipH="1">
            <a:off x="113496862" y="84447463"/>
            <a:ext cx="7800" cy="744000"/>
          </a:xfrm>
          <a:prstGeom prst="straightConnector1">
            <a:avLst/>
          </a:prstGeom>
          <a:noFill/>
          <a:ln cap="flat" cmpd="sng" w="38100">
            <a:solidFill>
              <a:srgbClr val="000000"/>
            </a:solidFill>
            <a:prstDash val="solid"/>
            <a:round/>
            <a:headEnd len="sm" w="sm" type="none"/>
            <a:tailEnd len="sm" w="sm" type="none"/>
          </a:ln>
        </p:spPr>
      </p:cxnSp>
      <p:cxnSp>
        <p:nvCxnSpPr>
          <p:cNvPr id="864" name="Google Shape;864;p7"/>
          <p:cNvCxnSpPr/>
          <p:nvPr/>
        </p:nvCxnSpPr>
        <p:spPr>
          <a:xfrm rot="10800000">
            <a:off x="111507500" y="83768700"/>
            <a:ext cx="3198900" cy="13200"/>
          </a:xfrm>
          <a:prstGeom prst="straightConnector1">
            <a:avLst/>
          </a:prstGeom>
          <a:noFill/>
          <a:ln cap="flat" cmpd="sng" w="38100">
            <a:solidFill>
              <a:srgbClr val="000000"/>
            </a:solidFill>
            <a:prstDash val="solid"/>
            <a:round/>
            <a:headEnd len="sm" w="sm" type="none"/>
            <a:tailEnd len="sm" w="sm" type="none"/>
          </a:ln>
        </p:spPr>
      </p:cxnSp>
      <p:cxnSp>
        <p:nvCxnSpPr>
          <p:cNvPr id="865" name="Google Shape;865;p7"/>
          <p:cNvCxnSpPr/>
          <p:nvPr/>
        </p:nvCxnSpPr>
        <p:spPr>
          <a:xfrm>
            <a:off x="114296825" y="83777138"/>
            <a:ext cx="7800" cy="666900"/>
          </a:xfrm>
          <a:prstGeom prst="straightConnector1">
            <a:avLst/>
          </a:prstGeom>
          <a:noFill/>
          <a:ln cap="flat" cmpd="sng" w="38100">
            <a:solidFill>
              <a:srgbClr val="000000"/>
            </a:solidFill>
            <a:prstDash val="solid"/>
            <a:round/>
            <a:headEnd len="sm" w="sm" type="none"/>
            <a:tailEnd len="sm" w="sm" type="none"/>
          </a:ln>
        </p:spPr>
      </p:cxnSp>
      <p:cxnSp>
        <p:nvCxnSpPr>
          <p:cNvPr id="866" name="Google Shape;866;p7"/>
          <p:cNvCxnSpPr/>
          <p:nvPr/>
        </p:nvCxnSpPr>
        <p:spPr>
          <a:xfrm flipH="1">
            <a:off x="111547412" y="83759281"/>
            <a:ext cx="7800" cy="1449000"/>
          </a:xfrm>
          <a:prstGeom prst="straightConnector1">
            <a:avLst/>
          </a:prstGeom>
          <a:noFill/>
          <a:ln cap="flat" cmpd="sng" w="38100">
            <a:solidFill>
              <a:srgbClr val="000000"/>
            </a:solidFill>
            <a:prstDash val="solid"/>
            <a:round/>
            <a:headEnd len="sm" w="sm" type="none"/>
            <a:tailEnd len="sm" w="sm" type="none"/>
          </a:ln>
        </p:spPr>
      </p:cxnSp>
      <p:sp>
        <p:nvSpPr>
          <p:cNvPr id="867" name="Google Shape;867;p7"/>
          <p:cNvSpPr txBox="1"/>
          <p:nvPr/>
        </p:nvSpPr>
        <p:spPr>
          <a:xfrm>
            <a:off x="112845850" y="84754644"/>
            <a:ext cx="620700" cy="2523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Kitchen</a:t>
            </a:r>
            <a:endParaRPr/>
          </a:p>
        </p:txBody>
      </p:sp>
      <p:sp>
        <p:nvSpPr>
          <p:cNvPr id="868" name="Google Shape;868;p7"/>
          <p:cNvSpPr txBox="1"/>
          <p:nvPr/>
        </p:nvSpPr>
        <p:spPr>
          <a:xfrm>
            <a:off x="111782225" y="84228388"/>
            <a:ext cx="620700" cy="4014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Living </a:t>
            </a:r>
            <a:endParaRPr/>
          </a:p>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Area</a:t>
            </a:r>
            <a:endParaRPr/>
          </a:p>
        </p:txBody>
      </p:sp>
      <p:sp>
        <p:nvSpPr>
          <p:cNvPr id="869" name="Google Shape;869;p7"/>
          <p:cNvSpPr txBox="1"/>
          <p:nvPr/>
        </p:nvSpPr>
        <p:spPr>
          <a:xfrm>
            <a:off x="113095088" y="83925969"/>
            <a:ext cx="768300" cy="4014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Bedroom</a:t>
            </a:r>
            <a:endParaRPr/>
          </a:p>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Area</a:t>
            </a:r>
            <a:endParaRPr/>
          </a:p>
        </p:txBody>
      </p:sp>
      <p:sp>
        <p:nvSpPr>
          <p:cNvPr id="870" name="Google Shape;870;p7"/>
          <p:cNvSpPr txBox="1"/>
          <p:nvPr/>
        </p:nvSpPr>
        <p:spPr>
          <a:xfrm>
            <a:off x="112012413" y="83573544"/>
            <a:ext cx="2390700" cy="252300"/>
          </a:xfrm>
          <a:prstGeom prst="rect">
            <a:avLst/>
          </a:prstGeom>
          <a:noFill/>
          <a:ln>
            <a:noFill/>
          </a:ln>
        </p:spPr>
        <p:txBody>
          <a:bodyPr anchorCtr="0" anchor="t" bIns="33025" lIns="33025" spcFirstLastPara="1" rIns="33025" wrap="square" tIns="33025">
            <a:noAutofit/>
          </a:bodyPr>
          <a:lstStyle/>
          <a:p>
            <a:pPr indent="0" lvl="0" marL="0" marR="0" rtl="0" algn="l">
              <a:lnSpc>
                <a:spcPct val="100000"/>
              </a:lnSpc>
              <a:spcBef>
                <a:spcPts val="0"/>
              </a:spcBef>
              <a:spcAft>
                <a:spcPts val="0"/>
              </a:spcAft>
              <a:buClr>
                <a:srgbClr val="000000"/>
              </a:buClr>
              <a:buSzPts val="325"/>
              <a:buFont typeface="Calibri"/>
              <a:buNone/>
            </a:pPr>
            <a:r>
              <a:rPr b="1" i="0" lang="en" sz="1300" u="none" cap="none" strike="noStrike">
                <a:solidFill>
                  <a:srgbClr val="000000"/>
                </a:solidFill>
                <a:latin typeface="Calibri"/>
                <a:ea typeface="Calibri"/>
                <a:cs typeface="Calibri"/>
                <a:sym typeface="Calibri"/>
              </a:rPr>
              <a:t>3 BED EFFICIENCY APARTMENT</a:t>
            </a:r>
            <a:endParaRPr/>
          </a:p>
        </p:txBody>
      </p:sp>
      <p:sp>
        <p:nvSpPr>
          <p:cNvPr id="871" name="Google Shape;871;p7"/>
          <p:cNvSpPr txBox="1"/>
          <p:nvPr/>
        </p:nvSpPr>
        <p:spPr>
          <a:xfrm>
            <a:off x="113642775" y="84705825"/>
            <a:ext cx="760500" cy="207000"/>
          </a:xfrm>
          <a:prstGeom prst="rect">
            <a:avLst/>
          </a:prstGeom>
          <a:solidFill>
            <a:srgbClr val="FFFFFF"/>
          </a:solidFill>
          <a:ln>
            <a:noFill/>
          </a:ln>
        </p:spPr>
        <p:txBody>
          <a:bodyPr anchorCtr="0" anchor="t" bIns="33025" lIns="33025" spcFirstLastPara="1" rIns="33025" wrap="square" tIns="330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Bathroom</a:t>
            </a:r>
            <a:endParaRPr/>
          </a:p>
        </p:txBody>
      </p:sp>
      <p:grpSp>
        <p:nvGrpSpPr>
          <p:cNvPr id="872" name="Google Shape;872;p7"/>
          <p:cNvGrpSpPr/>
          <p:nvPr/>
        </p:nvGrpSpPr>
        <p:grpSpPr>
          <a:xfrm>
            <a:off x="111476467" y="81892460"/>
            <a:ext cx="3193862" cy="1496636"/>
            <a:chOff x="110851588" y="109186700"/>
            <a:chExt cx="3193862" cy="2175975"/>
          </a:xfrm>
        </p:grpSpPr>
        <p:cxnSp>
          <p:nvCxnSpPr>
            <p:cNvPr id="873" name="Google Shape;873;p7"/>
            <p:cNvCxnSpPr/>
            <p:nvPr/>
          </p:nvCxnSpPr>
          <p:spPr>
            <a:xfrm flipH="1" rot="10800000">
              <a:off x="110851588" y="109195250"/>
              <a:ext cx="3191700" cy="8700"/>
            </a:xfrm>
            <a:prstGeom prst="straightConnector1">
              <a:avLst/>
            </a:prstGeom>
            <a:noFill/>
            <a:ln cap="flat" cmpd="sng" w="38100">
              <a:solidFill>
                <a:srgbClr val="000000"/>
              </a:solidFill>
              <a:prstDash val="solid"/>
              <a:round/>
              <a:headEnd len="sm" w="sm" type="none"/>
              <a:tailEnd len="sm" w="sm" type="none"/>
            </a:ln>
          </p:spPr>
        </p:cxnSp>
        <p:cxnSp>
          <p:nvCxnSpPr>
            <p:cNvPr id="874" name="Google Shape;874;p7"/>
            <p:cNvCxnSpPr/>
            <p:nvPr/>
          </p:nvCxnSpPr>
          <p:spPr>
            <a:xfrm flipH="1" rot="10800000">
              <a:off x="110853750" y="111146975"/>
              <a:ext cx="3191700" cy="8700"/>
            </a:xfrm>
            <a:prstGeom prst="straightConnector1">
              <a:avLst/>
            </a:prstGeom>
            <a:noFill/>
            <a:ln cap="flat" cmpd="sng" w="38100">
              <a:solidFill>
                <a:srgbClr val="000000"/>
              </a:solidFill>
              <a:prstDash val="solid"/>
              <a:round/>
              <a:headEnd len="sm" w="sm" type="none"/>
              <a:tailEnd len="sm" w="sm" type="none"/>
            </a:ln>
          </p:spPr>
        </p:cxnSp>
        <p:cxnSp>
          <p:nvCxnSpPr>
            <p:cNvPr id="875" name="Google Shape;875;p7"/>
            <p:cNvCxnSpPr/>
            <p:nvPr/>
          </p:nvCxnSpPr>
          <p:spPr>
            <a:xfrm>
              <a:off x="110924913" y="109216888"/>
              <a:ext cx="17400" cy="1906500"/>
            </a:xfrm>
            <a:prstGeom prst="straightConnector1">
              <a:avLst/>
            </a:prstGeom>
            <a:noFill/>
            <a:ln cap="flat" cmpd="sng" w="38100">
              <a:solidFill>
                <a:srgbClr val="000000"/>
              </a:solidFill>
              <a:prstDash val="solid"/>
              <a:round/>
              <a:headEnd len="sm" w="sm" type="none"/>
              <a:tailEnd len="sm" w="sm" type="none"/>
            </a:ln>
          </p:spPr>
        </p:cxnSp>
        <p:cxnSp>
          <p:nvCxnSpPr>
            <p:cNvPr id="876" name="Google Shape;876;p7"/>
            <p:cNvCxnSpPr/>
            <p:nvPr/>
          </p:nvCxnSpPr>
          <p:spPr>
            <a:xfrm>
              <a:off x="112522963" y="110444000"/>
              <a:ext cx="0" cy="724500"/>
            </a:xfrm>
            <a:prstGeom prst="straightConnector1">
              <a:avLst/>
            </a:prstGeom>
            <a:noFill/>
            <a:ln cap="flat" cmpd="sng" w="38100">
              <a:solidFill>
                <a:srgbClr val="000000"/>
              </a:solidFill>
              <a:prstDash val="solid"/>
              <a:round/>
              <a:headEnd len="sm" w="sm" type="none"/>
              <a:tailEnd len="sm" w="sm" type="none"/>
            </a:ln>
          </p:spPr>
        </p:cxnSp>
        <p:sp>
          <p:nvSpPr>
            <p:cNvPr id="877" name="Google Shape;877;p7"/>
            <p:cNvSpPr txBox="1"/>
            <p:nvPr/>
          </p:nvSpPr>
          <p:spPr>
            <a:xfrm>
              <a:off x="112095950" y="111121175"/>
              <a:ext cx="871200" cy="241500"/>
            </a:xfrm>
            <a:prstGeom prst="rect">
              <a:avLst/>
            </a:prstGeom>
            <a:no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1st Floor</a:t>
              </a:r>
              <a:endParaRPr/>
            </a:p>
          </p:txBody>
        </p:sp>
        <p:cxnSp>
          <p:nvCxnSpPr>
            <p:cNvPr id="878" name="Google Shape;878;p7"/>
            <p:cNvCxnSpPr/>
            <p:nvPr/>
          </p:nvCxnSpPr>
          <p:spPr>
            <a:xfrm>
              <a:off x="113478338" y="110174425"/>
              <a:ext cx="560700" cy="8700"/>
            </a:xfrm>
            <a:prstGeom prst="straightConnector1">
              <a:avLst/>
            </a:prstGeom>
            <a:noFill/>
            <a:ln cap="flat" cmpd="sng" w="38100">
              <a:solidFill>
                <a:srgbClr val="000000"/>
              </a:solidFill>
              <a:prstDash val="solid"/>
              <a:round/>
              <a:headEnd len="sm" w="sm" type="none"/>
              <a:tailEnd len="sm" w="sm" type="none"/>
            </a:ln>
          </p:spPr>
        </p:cxnSp>
        <p:cxnSp>
          <p:nvCxnSpPr>
            <p:cNvPr id="879" name="Google Shape;879;p7"/>
            <p:cNvCxnSpPr/>
            <p:nvPr/>
          </p:nvCxnSpPr>
          <p:spPr>
            <a:xfrm>
              <a:off x="114023950" y="110185213"/>
              <a:ext cx="8700" cy="966300"/>
            </a:xfrm>
            <a:prstGeom prst="straightConnector1">
              <a:avLst/>
            </a:prstGeom>
            <a:noFill/>
            <a:ln cap="flat" cmpd="sng" w="38100">
              <a:solidFill>
                <a:srgbClr val="000000"/>
              </a:solidFill>
              <a:prstDash val="solid"/>
              <a:round/>
              <a:headEnd len="sm" w="sm" type="none"/>
              <a:tailEnd len="sm" w="sm" type="none"/>
            </a:ln>
          </p:spPr>
        </p:cxnSp>
        <p:cxnSp>
          <p:nvCxnSpPr>
            <p:cNvPr id="880" name="Google Shape;880;p7"/>
            <p:cNvCxnSpPr/>
            <p:nvPr/>
          </p:nvCxnSpPr>
          <p:spPr>
            <a:xfrm>
              <a:off x="113482650" y="109186700"/>
              <a:ext cx="8700" cy="1000800"/>
            </a:xfrm>
            <a:prstGeom prst="straightConnector1">
              <a:avLst/>
            </a:prstGeom>
            <a:noFill/>
            <a:ln cap="flat" cmpd="sng" w="38100">
              <a:solidFill>
                <a:srgbClr val="000000"/>
              </a:solidFill>
              <a:prstDash val="solid"/>
              <a:round/>
              <a:headEnd len="sm" w="sm" type="none"/>
              <a:tailEnd len="sm" w="sm" type="none"/>
            </a:ln>
          </p:spPr>
        </p:cxnSp>
        <p:cxnSp>
          <p:nvCxnSpPr>
            <p:cNvPr id="881" name="Google Shape;881;p7"/>
            <p:cNvCxnSpPr/>
            <p:nvPr/>
          </p:nvCxnSpPr>
          <p:spPr>
            <a:xfrm>
              <a:off x="112233975" y="109214738"/>
              <a:ext cx="8700" cy="509100"/>
            </a:xfrm>
            <a:prstGeom prst="straightConnector1">
              <a:avLst/>
            </a:prstGeom>
            <a:noFill/>
            <a:ln cap="flat" cmpd="sng" w="38100">
              <a:solidFill>
                <a:srgbClr val="000000"/>
              </a:solidFill>
              <a:prstDash val="solid"/>
              <a:round/>
              <a:headEnd len="sm" w="sm" type="none"/>
              <a:tailEnd len="sm" w="sm" type="none"/>
            </a:ln>
          </p:spPr>
        </p:cxnSp>
        <p:cxnSp>
          <p:nvCxnSpPr>
            <p:cNvPr id="882" name="Google Shape;882;p7"/>
            <p:cNvCxnSpPr/>
            <p:nvPr/>
          </p:nvCxnSpPr>
          <p:spPr>
            <a:xfrm>
              <a:off x="112805475" y="109216888"/>
              <a:ext cx="8700" cy="905700"/>
            </a:xfrm>
            <a:prstGeom prst="straightConnector1">
              <a:avLst/>
            </a:prstGeom>
            <a:noFill/>
            <a:ln cap="flat" cmpd="sng" w="38100">
              <a:solidFill>
                <a:srgbClr val="000000"/>
              </a:solidFill>
              <a:prstDash val="solid"/>
              <a:round/>
              <a:headEnd len="sm" w="sm" type="none"/>
              <a:tailEnd len="sm" w="sm" type="none"/>
            </a:ln>
          </p:spPr>
        </p:cxnSp>
        <p:grpSp>
          <p:nvGrpSpPr>
            <p:cNvPr id="883" name="Google Shape;883;p7"/>
            <p:cNvGrpSpPr/>
            <p:nvPr/>
          </p:nvGrpSpPr>
          <p:grpSpPr>
            <a:xfrm rot="-5400000">
              <a:off x="112256561" y="109584054"/>
              <a:ext cx="282502" cy="239424"/>
              <a:chOff x="104113969" y="107542200"/>
              <a:chExt cx="204875" cy="222163"/>
            </a:xfrm>
          </p:grpSpPr>
          <p:cxnSp>
            <p:nvCxnSpPr>
              <p:cNvPr id="884" name="Google Shape;884;p7"/>
              <p:cNvCxnSpPr/>
              <p:nvPr/>
            </p:nvCxnSpPr>
            <p:spPr>
              <a:xfrm>
                <a:off x="104113969" y="107542200"/>
                <a:ext cx="0" cy="215700"/>
              </a:xfrm>
              <a:prstGeom prst="straightConnector1">
                <a:avLst/>
              </a:prstGeom>
              <a:noFill/>
              <a:ln cap="flat" cmpd="sng" w="9525">
                <a:solidFill>
                  <a:srgbClr val="000000"/>
                </a:solidFill>
                <a:prstDash val="solid"/>
                <a:round/>
                <a:headEnd len="sm" w="sm" type="none"/>
                <a:tailEnd len="sm" w="sm" type="none"/>
              </a:ln>
            </p:spPr>
          </p:cxnSp>
          <p:cxnSp>
            <p:nvCxnSpPr>
              <p:cNvPr id="885" name="Google Shape;885;p7"/>
              <p:cNvCxnSpPr/>
              <p:nvPr/>
            </p:nvCxnSpPr>
            <p:spPr>
              <a:xfrm>
                <a:off x="104185131" y="107544350"/>
                <a:ext cx="0" cy="215700"/>
              </a:xfrm>
              <a:prstGeom prst="straightConnector1">
                <a:avLst/>
              </a:prstGeom>
              <a:noFill/>
              <a:ln cap="flat" cmpd="sng" w="9525">
                <a:solidFill>
                  <a:srgbClr val="000000"/>
                </a:solidFill>
                <a:prstDash val="solid"/>
                <a:round/>
                <a:headEnd len="sm" w="sm" type="none"/>
                <a:tailEnd len="sm" w="sm" type="none"/>
              </a:ln>
            </p:spPr>
          </p:cxnSp>
          <p:cxnSp>
            <p:nvCxnSpPr>
              <p:cNvPr id="886" name="Google Shape;886;p7"/>
              <p:cNvCxnSpPr/>
              <p:nvPr/>
            </p:nvCxnSpPr>
            <p:spPr>
              <a:xfrm>
                <a:off x="104256300" y="107546513"/>
                <a:ext cx="0" cy="215700"/>
              </a:xfrm>
              <a:prstGeom prst="straightConnector1">
                <a:avLst/>
              </a:prstGeom>
              <a:noFill/>
              <a:ln cap="flat" cmpd="sng" w="9525">
                <a:solidFill>
                  <a:srgbClr val="000000"/>
                </a:solidFill>
                <a:prstDash val="solid"/>
                <a:round/>
                <a:headEnd len="sm" w="sm" type="none"/>
                <a:tailEnd len="sm" w="sm" type="none"/>
              </a:ln>
            </p:spPr>
          </p:cxnSp>
          <p:cxnSp>
            <p:nvCxnSpPr>
              <p:cNvPr id="887" name="Google Shape;887;p7"/>
              <p:cNvCxnSpPr/>
              <p:nvPr/>
            </p:nvCxnSpPr>
            <p:spPr>
              <a:xfrm>
                <a:off x="104318844" y="107548663"/>
                <a:ext cx="0" cy="215700"/>
              </a:xfrm>
              <a:prstGeom prst="straightConnector1">
                <a:avLst/>
              </a:prstGeom>
              <a:noFill/>
              <a:ln cap="flat" cmpd="sng" w="9525">
                <a:solidFill>
                  <a:srgbClr val="000000"/>
                </a:solidFill>
                <a:prstDash val="solid"/>
                <a:round/>
                <a:headEnd len="sm" w="sm" type="none"/>
                <a:tailEnd len="sm" w="sm" type="none"/>
              </a:ln>
            </p:spPr>
          </p:cxnSp>
        </p:grpSp>
        <p:grpSp>
          <p:nvGrpSpPr>
            <p:cNvPr id="888" name="Google Shape;888;p7"/>
            <p:cNvGrpSpPr/>
            <p:nvPr/>
          </p:nvGrpSpPr>
          <p:grpSpPr>
            <a:xfrm rot="-5400000">
              <a:off x="112434563" y="109682691"/>
              <a:ext cx="474456" cy="224325"/>
              <a:chOff x="104459419" y="107206938"/>
              <a:chExt cx="474456" cy="224325"/>
            </a:xfrm>
          </p:grpSpPr>
          <p:cxnSp>
            <p:nvCxnSpPr>
              <p:cNvPr id="889" name="Google Shape;889;p7"/>
              <p:cNvCxnSpPr/>
              <p:nvPr/>
            </p:nvCxnSpPr>
            <p:spPr>
              <a:xfrm>
                <a:off x="104459419" y="107206938"/>
                <a:ext cx="0" cy="215700"/>
              </a:xfrm>
              <a:prstGeom prst="straightConnector1">
                <a:avLst/>
              </a:prstGeom>
              <a:noFill/>
              <a:ln cap="flat" cmpd="sng" w="9525">
                <a:solidFill>
                  <a:srgbClr val="000000"/>
                </a:solidFill>
                <a:prstDash val="solid"/>
                <a:round/>
                <a:headEnd len="sm" w="sm" type="none"/>
                <a:tailEnd len="sm" w="sm" type="none"/>
              </a:ln>
            </p:spPr>
          </p:cxnSp>
          <p:cxnSp>
            <p:nvCxnSpPr>
              <p:cNvPr id="890" name="Google Shape;890;p7"/>
              <p:cNvCxnSpPr/>
              <p:nvPr/>
            </p:nvCxnSpPr>
            <p:spPr>
              <a:xfrm>
                <a:off x="104677238" y="107209088"/>
                <a:ext cx="0" cy="215700"/>
              </a:xfrm>
              <a:prstGeom prst="straightConnector1">
                <a:avLst/>
              </a:prstGeom>
              <a:noFill/>
              <a:ln cap="flat" cmpd="sng" w="9525">
                <a:solidFill>
                  <a:srgbClr val="000000"/>
                </a:solidFill>
                <a:prstDash val="solid"/>
                <a:round/>
                <a:headEnd len="sm" w="sm" type="none"/>
                <a:tailEnd len="sm" w="sm" type="none"/>
              </a:ln>
            </p:spPr>
          </p:cxnSp>
          <p:cxnSp>
            <p:nvCxnSpPr>
              <p:cNvPr id="891" name="Google Shape;891;p7"/>
              <p:cNvCxnSpPr/>
              <p:nvPr/>
            </p:nvCxnSpPr>
            <p:spPr>
              <a:xfrm>
                <a:off x="104541369" y="107211250"/>
                <a:ext cx="0" cy="215700"/>
              </a:xfrm>
              <a:prstGeom prst="straightConnector1">
                <a:avLst/>
              </a:prstGeom>
              <a:noFill/>
              <a:ln cap="flat" cmpd="sng" w="9525">
                <a:solidFill>
                  <a:srgbClr val="000000"/>
                </a:solidFill>
                <a:prstDash val="solid"/>
                <a:round/>
                <a:headEnd len="sm" w="sm" type="none"/>
                <a:tailEnd len="sm" w="sm" type="none"/>
              </a:ln>
            </p:spPr>
          </p:cxnSp>
          <p:cxnSp>
            <p:nvCxnSpPr>
              <p:cNvPr id="892" name="Google Shape;892;p7"/>
              <p:cNvCxnSpPr/>
              <p:nvPr/>
            </p:nvCxnSpPr>
            <p:spPr>
              <a:xfrm>
                <a:off x="104603913" y="107213400"/>
                <a:ext cx="0" cy="215700"/>
              </a:xfrm>
              <a:prstGeom prst="straightConnector1">
                <a:avLst/>
              </a:prstGeom>
              <a:noFill/>
              <a:ln cap="flat" cmpd="sng" w="9525">
                <a:solidFill>
                  <a:srgbClr val="000000"/>
                </a:solidFill>
                <a:prstDash val="solid"/>
                <a:round/>
                <a:headEnd len="sm" w="sm" type="none"/>
                <a:tailEnd len="sm" w="sm" type="none"/>
              </a:ln>
            </p:spPr>
          </p:cxnSp>
          <p:cxnSp>
            <p:nvCxnSpPr>
              <p:cNvPr id="893" name="Google Shape;893;p7"/>
              <p:cNvCxnSpPr/>
              <p:nvPr/>
            </p:nvCxnSpPr>
            <p:spPr>
              <a:xfrm>
                <a:off x="104728994" y="107209088"/>
                <a:ext cx="0" cy="215700"/>
              </a:xfrm>
              <a:prstGeom prst="straightConnector1">
                <a:avLst/>
              </a:prstGeom>
              <a:noFill/>
              <a:ln cap="flat" cmpd="sng" w="9525">
                <a:solidFill>
                  <a:srgbClr val="000000"/>
                </a:solidFill>
                <a:prstDash val="solid"/>
                <a:round/>
                <a:headEnd len="sm" w="sm" type="none"/>
                <a:tailEnd len="sm" w="sm" type="none"/>
              </a:ln>
            </p:spPr>
          </p:cxnSp>
          <p:cxnSp>
            <p:nvCxnSpPr>
              <p:cNvPr id="894" name="Google Shape;894;p7"/>
              <p:cNvCxnSpPr/>
              <p:nvPr/>
            </p:nvCxnSpPr>
            <p:spPr>
              <a:xfrm>
                <a:off x="104800163" y="107211250"/>
                <a:ext cx="0" cy="215700"/>
              </a:xfrm>
              <a:prstGeom prst="straightConnector1">
                <a:avLst/>
              </a:prstGeom>
              <a:noFill/>
              <a:ln cap="flat" cmpd="sng" w="9525">
                <a:solidFill>
                  <a:srgbClr val="000000"/>
                </a:solidFill>
                <a:prstDash val="solid"/>
                <a:round/>
                <a:headEnd len="sm" w="sm" type="none"/>
                <a:tailEnd len="sm" w="sm" type="none"/>
              </a:ln>
            </p:spPr>
          </p:cxnSp>
          <p:cxnSp>
            <p:nvCxnSpPr>
              <p:cNvPr id="895" name="Google Shape;895;p7"/>
              <p:cNvCxnSpPr/>
              <p:nvPr/>
            </p:nvCxnSpPr>
            <p:spPr>
              <a:xfrm>
                <a:off x="104871325" y="107213400"/>
                <a:ext cx="0" cy="215700"/>
              </a:xfrm>
              <a:prstGeom prst="straightConnector1">
                <a:avLst/>
              </a:prstGeom>
              <a:noFill/>
              <a:ln cap="flat" cmpd="sng" w="9525">
                <a:solidFill>
                  <a:srgbClr val="000000"/>
                </a:solidFill>
                <a:prstDash val="solid"/>
                <a:round/>
                <a:headEnd len="sm" w="sm" type="none"/>
                <a:tailEnd len="sm" w="sm" type="none"/>
              </a:ln>
            </p:spPr>
          </p:cxnSp>
          <p:cxnSp>
            <p:nvCxnSpPr>
              <p:cNvPr id="896" name="Google Shape;896;p7"/>
              <p:cNvCxnSpPr/>
              <p:nvPr/>
            </p:nvCxnSpPr>
            <p:spPr>
              <a:xfrm>
                <a:off x="104933875" y="107215563"/>
                <a:ext cx="0" cy="215700"/>
              </a:xfrm>
              <a:prstGeom prst="straightConnector1">
                <a:avLst/>
              </a:prstGeom>
              <a:noFill/>
              <a:ln cap="flat" cmpd="sng" w="9525">
                <a:solidFill>
                  <a:srgbClr val="000000"/>
                </a:solidFill>
                <a:prstDash val="solid"/>
                <a:round/>
                <a:headEnd len="sm" w="sm" type="none"/>
                <a:tailEnd len="sm" w="sm" type="none"/>
              </a:ln>
            </p:spPr>
          </p:cxnSp>
        </p:grpSp>
        <p:sp>
          <p:nvSpPr>
            <p:cNvPr id="897" name="Google Shape;897;p7"/>
            <p:cNvSpPr txBox="1"/>
            <p:nvPr/>
          </p:nvSpPr>
          <p:spPr>
            <a:xfrm>
              <a:off x="111224688" y="109956600"/>
              <a:ext cx="621000" cy="534900"/>
            </a:xfrm>
            <a:prstGeom prst="rect">
              <a:avLst/>
            </a:prstGeom>
            <a:solidFill>
              <a:srgbClr val="FFFFFF"/>
            </a:solidFill>
            <a:ln>
              <a:noFill/>
            </a:ln>
          </p:spPr>
          <p:txBody>
            <a:bodyPr anchorCtr="0" anchor="t" bIns="9625" lIns="9625" spcFirstLastPara="1" rIns="9625" wrap="square" tIns="9625">
              <a:noAutofit/>
            </a:bodyPr>
            <a:lstStyle/>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Living </a:t>
              </a:r>
              <a:endParaRPr/>
            </a:p>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Area</a:t>
              </a:r>
              <a:endParaRPr/>
            </a:p>
          </p:txBody>
        </p:sp>
        <p:sp>
          <p:nvSpPr>
            <p:cNvPr id="898" name="Google Shape;898;p7"/>
            <p:cNvSpPr txBox="1"/>
            <p:nvPr/>
          </p:nvSpPr>
          <p:spPr>
            <a:xfrm>
              <a:off x="113327375" y="110334013"/>
              <a:ext cx="621000" cy="534900"/>
            </a:xfrm>
            <a:prstGeom prst="rect">
              <a:avLst/>
            </a:prstGeom>
            <a:solidFill>
              <a:srgbClr val="FFFFFF"/>
            </a:solidFill>
            <a:ln>
              <a:noFill/>
            </a:ln>
          </p:spPr>
          <p:txBody>
            <a:bodyPr anchorCtr="0" anchor="t" bIns="9625" lIns="9625" spcFirstLastPara="1" rIns="9625" wrap="square" tIns="9625">
              <a:noAutofit/>
            </a:bodyPr>
            <a:lstStyle/>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Dining </a:t>
              </a:r>
              <a:endParaRPr/>
            </a:p>
            <a:p>
              <a:pPr indent="0" lvl="0" marL="0" marR="0" rtl="0" algn="ctr">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Area</a:t>
              </a:r>
              <a:endParaRPr/>
            </a:p>
          </p:txBody>
        </p:sp>
        <p:sp>
          <p:nvSpPr>
            <p:cNvPr id="899" name="Google Shape;899;p7"/>
            <p:cNvSpPr txBox="1"/>
            <p:nvPr/>
          </p:nvSpPr>
          <p:spPr>
            <a:xfrm>
              <a:off x="112658825" y="110666125"/>
              <a:ext cx="621000" cy="336300"/>
            </a:xfrm>
            <a:prstGeom prst="rect">
              <a:avLst/>
            </a:prstGeom>
            <a:solidFill>
              <a:srgbClr val="FFFFFF"/>
            </a:solidFill>
            <a:ln>
              <a:noFill/>
            </a:ln>
          </p:spPr>
          <p:txBody>
            <a:bodyPr anchorCtr="0" anchor="t" bIns="9625" lIns="9625" spcFirstLastPara="1" rIns="9625" wrap="square" tIns="9625">
              <a:noAutofit/>
            </a:bodyPr>
            <a:lstStyle/>
            <a:p>
              <a:pPr indent="0" lvl="0" marL="0" marR="0" rtl="0" algn="l">
                <a:lnSpc>
                  <a:spcPct val="100000"/>
                </a:lnSpc>
                <a:spcBef>
                  <a:spcPts val="0"/>
                </a:spcBef>
                <a:spcAft>
                  <a:spcPts val="0"/>
                </a:spcAft>
                <a:buClr>
                  <a:srgbClr val="000000"/>
                </a:buClr>
                <a:buSzPts val="275"/>
                <a:buFont typeface="Calibri"/>
                <a:buNone/>
              </a:pPr>
              <a:r>
                <a:rPr b="1" i="0" lang="en" sz="1100" u="none" cap="none" strike="noStrike">
                  <a:solidFill>
                    <a:srgbClr val="000000"/>
                  </a:solidFill>
                  <a:latin typeface="Calibri"/>
                  <a:ea typeface="Calibri"/>
                  <a:cs typeface="Calibri"/>
                  <a:sym typeface="Calibri"/>
                </a:rPr>
                <a:t>Kitchen</a:t>
              </a:r>
              <a:endParaRPr/>
            </a:p>
          </p:txBody>
        </p:sp>
        <p:cxnSp>
          <p:nvCxnSpPr>
            <p:cNvPr id="900" name="Google Shape;900;p7"/>
            <p:cNvCxnSpPr/>
            <p:nvPr/>
          </p:nvCxnSpPr>
          <p:spPr>
            <a:xfrm>
              <a:off x="112538050" y="109544700"/>
              <a:ext cx="8700" cy="569400"/>
            </a:xfrm>
            <a:prstGeom prst="straightConnector1">
              <a:avLst/>
            </a:prstGeom>
            <a:noFill/>
            <a:ln cap="flat" cmpd="sng" w="38100">
              <a:solidFill>
                <a:srgbClr val="000000"/>
              </a:solidFill>
              <a:prstDash val="solid"/>
              <a:round/>
              <a:headEnd len="sm" w="sm" type="none"/>
              <a:tailEnd len="sm" w="sm" type="none"/>
            </a:ln>
          </p:spPr>
        </p:cxnSp>
      </p:grpSp>
      <p:cxnSp>
        <p:nvCxnSpPr>
          <p:cNvPr id="901" name="Google Shape;901;p7"/>
          <p:cNvCxnSpPr/>
          <p:nvPr/>
        </p:nvCxnSpPr>
        <p:spPr>
          <a:xfrm flipH="1" rot="10800000">
            <a:off x="105594150" y="83446087"/>
            <a:ext cx="9163200" cy="7200"/>
          </a:xfrm>
          <a:prstGeom prst="straightConnector1">
            <a:avLst/>
          </a:prstGeom>
          <a:noFill/>
          <a:ln cap="flat" cmpd="sng" w="9525">
            <a:solidFill>
              <a:srgbClr val="000000"/>
            </a:solidFill>
            <a:prstDash val="lgDashDot"/>
            <a:round/>
            <a:headEnd len="sm" w="sm" type="none"/>
            <a:tailEnd len="sm" w="sm" type="none"/>
          </a:ln>
        </p:spPr>
      </p:cxnSp>
      <p:sp>
        <p:nvSpPr>
          <p:cNvPr id="902" name="Google Shape;902;p7"/>
          <p:cNvSpPr/>
          <p:nvPr/>
        </p:nvSpPr>
        <p:spPr>
          <a:xfrm>
            <a:off x="109146975" y="81481613"/>
            <a:ext cx="1876500" cy="1814400"/>
          </a:xfrm>
          <a:prstGeom prst="roundRect">
            <a:avLst>
              <a:gd fmla="val 16667" name="adj"/>
            </a:avLst>
          </a:prstGeom>
          <a:noFill/>
          <a:ln cap="flat" cmpd="sng" w="57150">
            <a:solidFill>
              <a:srgbClr val="000000"/>
            </a:solidFill>
            <a:prstDash val="solid"/>
            <a:round/>
            <a:headEnd len="sm" w="sm" type="none"/>
            <a:tailEnd len="sm" w="sm" type="none"/>
          </a:ln>
        </p:spPr>
        <p:txBody>
          <a:bodyPr anchorCtr="0" anchor="t" bIns="33025" lIns="33025" spcFirstLastPara="1" rIns="33025" wrap="square" tIns="33025">
            <a:noAutofit/>
          </a:bodyPr>
          <a:lstStyle/>
          <a:p>
            <a:pPr indent="0" lvl="0" marL="0" marR="0" rtl="0" algn="ctr">
              <a:lnSpc>
                <a:spcPct val="100000"/>
              </a:lnSpc>
              <a:spcBef>
                <a:spcPts val="0"/>
              </a:spcBef>
              <a:spcAft>
                <a:spcPts val="0"/>
              </a:spcAft>
              <a:buClr>
                <a:srgbClr val="000000"/>
              </a:buClr>
              <a:buSzPts val="575"/>
              <a:buFont typeface="Calibri"/>
              <a:buNone/>
            </a:pPr>
            <a:r>
              <a:rPr b="1" i="0" lang="en" sz="2300" u="none" cap="none" strike="noStrike">
                <a:solidFill>
                  <a:srgbClr val="000000"/>
                </a:solidFill>
                <a:latin typeface="Calibri"/>
                <a:ea typeface="Calibri"/>
                <a:cs typeface="Calibri"/>
                <a:sym typeface="Calibri"/>
              </a:rPr>
              <a:t>Fuller </a:t>
            </a:r>
            <a:endParaRPr/>
          </a:p>
          <a:p>
            <a:pPr indent="0" lvl="0" marL="0" marR="0" rtl="0" algn="ctr">
              <a:lnSpc>
                <a:spcPct val="100000"/>
              </a:lnSpc>
              <a:spcBef>
                <a:spcPts val="0"/>
              </a:spcBef>
              <a:spcAft>
                <a:spcPts val="0"/>
              </a:spcAft>
              <a:buClr>
                <a:srgbClr val="000000"/>
              </a:buClr>
              <a:buSzPts val="575"/>
              <a:buFont typeface="Calibri"/>
              <a:buNone/>
            </a:pPr>
            <a:r>
              <a:rPr b="1" i="0" lang="en" sz="2300" u="none" cap="none" strike="noStrike">
                <a:solidFill>
                  <a:srgbClr val="000000"/>
                </a:solidFill>
                <a:latin typeface="Calibri"/>
                <a:ea typeface="Calibri"/>
                <a:cs typeface="Calibri"/>
                <a:sym typeface="Calibri"/>
              </a:rPr>
              <a:t>&amp; </a:t>
            </a:r>
            <a:endParaRPr/>
          </a:p>
          <a:p>
            <a:pPr indent="0" lvl="0" marL="0" marR="0" rtl="0" algn="ctr">
              <a:lnSpc>
                <a:spcPct val="100000"/>
              </a:lnSpc>
              <a:spcBef>
                <a:spcPts val="0"/>
              </a:spcBef>
              <a:spcAft>
                <a:spcPts val="0"/>
              </a:spcAft>
              <a:buClr>
                <a:srgbClr val="000000"/>
              </a:buClr>
              <a:buSzPts val="575"/>
              <a:buFont typeface="Calibri"/>
              <a:buNone/>
            </a:pPr>
            <a:r>
              <a:rPr b="1" i="0" lang="en" sz="2300" u="none" cap="none" strike="noStrike">
                <a:solidFill>
                  <a:srgbClr val="000000"/>
                </a:solidFill>
                <a:latin typeface="Calibri"/>
                <a:ea typeface="Calibri"/>
                <a:cs typeface="Calibri"/>
                <a:sym typeface="Calibri"/>
              </a:rPr>
              <a:t>Ellsworth</a:t>
            </a:r>
            <a:endParaRPr/>
          </a:p>
          <a:p>
            <a:pPr indent="0" lvl="0" marL="0" marR="0" rtl="0" algn="ctr">
              <a:lnSpc>
                <a:spcPct val="100000"/>
              </a:lnSpc>
              <a:spcBef>
                <a:spcPts val="0"/>
              </a:spcBef>
              <a:spcAft>
                <a:spcPts val="0"/>
              </a:spcAft>
              <a:buClr>
                <a:srgbClr val="000000"/>
              </a:buClr>
              <a:buSzPts val="550"/>
              <a:buFont typeface="Calibri"/>
              <a:buNone/>
            </a:pPr>
            <a:r>
              <a:rPr b="1" i="0" lang="en" sz="2200" u="none" cap="none" strike="noStrike">
                <a:solidFill>
                  <a:srgbClr val="000000"/>
                </a:solidFill>
                <a:latin typeface="Calibri"/>
                <a:ea typeface="Calibri"/>
                <a:cs typeface="Calibri"/>
                <a:sym typeface="Calibri"/>
              </a:rPr>
              <a:t>Apartments</a:t>
            </a:r>
            <a:endParaRPr/>
          </a:p>
        </p:txBody>
      </p:sp>
      <p:pic>
        <p:nvPicPr>
          <p:cNvPr id="903" name="Google Shape;903;p7"/>
          <p:cNvPicPr preferRelativeResize="0"/>
          <p:nvPr/>
        </p:nvPicPr>
        <p:blipFill rotWithShape="1">
          <a:blip r:embed="rId3">
            <a:alphaModFix/>
          </a:blip>
          <a:srcRect b="11722" l="22413" r="26119" t="17011"/>
          <a:stretch/>
        </p:blipFill>
        <p:spPr>
          <a:xfrm>
            <a:off x="423333" y="214313"/>
            <a:ext cx="8255100" cy="4661700"/>
          </a:xfrm>
          <a:prstGeom prst="rect">
            <a:avLst/>
          </a:prstGeom>
          <a:noFill/>
          <a:ln>
            <a:noFill/>
          </a:ln>
        </p:spPr>
      </p:pic>
      <p:sp>
        <p:nvSpPr>
          <p:cNvPr id="904" name="Google Shape;904;p7"/>
          <p:cNvSpPr/>
          <p:nvPr/>
        </p:nvSpPr>
        <p:spPr>
          <a:xfrm>
            <a:off x="3386667" y="214313"/>
            <a:ext cx="2031900" cy="4607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5" name="Google Shape;905;p7"/>
          <p:cNvSpPr/>
          <p:nvPr/>
        </p:nvSpPr>
        <p:spPr>
          <a:xfrm rot="-5400000">
            <a:off x="1605633" y="-533456"/>
            <a:ext cx="196500" cy="17991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6" name="Google Shape;906;p7"/>
          <p:cNvSpPr/>
          <p:nvPr/>
        </p:nvSpPr>
        <p:spPr>
          <a:xfrm rot="-5400000">
            <a:off x="6918467" y="2276419"/>
            <a:ext cx="196500" cy="21801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7" name="Google Shape;907;p7"/>
          <p:cNvSpPr/>
          <p:nvPr/>
        </p:nvSpPr>
        <p:spPr>
          <a:xfrm rot="-5400000">
            <a:off x="1956196" y="2230458"/>
            <a:ext cx="196500" cy="23256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8" name="Google Shape;908;p7"/>
          <p:cNvSpPr/>
          <p:nvPr/>
        </p:nvSpPr>
        <p:spPr>
          <a:xfrm rot="-5400000">
            <a:off x="6939633" y="-551315"/>
            <a:ext cx="196500" cy="17991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cxnSp>
        <p:nvCxnSpPr>
          <p:cNvPr id="909" name="Google Shape;909;p7"/>
          <p:cNvCxnSpPr/>
          <p:nvPr/>
        </p:nvCxnSpPr>
        <p:spPr>
          <a:xfrm>
            <a:off x="381000" y="3214688"/>
            <a:ext cx="8255100" cy="0"/>
          </a:xfrm>
          <a:prstGeom prst="straightConnector1">
            <a:avLst/>
          </a:prstGeom>
          <a:noFill/>
          <a:ln cap="flat" cmpd="sng" w="76200">
            <a:solidFill>
              <a:schemeClr val="lt1"/>
            </a:solidFill>
            <a:prstDash val="solid"/>
            <a:round/>
            <a:headEnd len="sm" w="sm" type="none"/>
            <a:tailEnd len="sm" w="sm" type="none"/>
          </a:ln>
        </p:spPr>
      </p:cxnSp>
      <p:sp>
        <p:nvSpPr>
          <p:cNvPr id="910" name="Google Shape;910;p7"/>
          <p:cNvSpPr txBox="1"/>
          <p:nvPr/>
        </p:nvSpPr>
        <p:spPr>
          <a:xfrm flipH="1">
            <a:off x="6127617" y="214313"/>
            <a:ext cx="24216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7 Person Apartment</a:t>
            </a:r>
            <a:endParaRPr/>
          </a:p>
        </p:txBody>
      </p:sp>
      <p:sp>
        <p:nvSpPr>
          <p:cNvPr id="911" name="Google Shape;911;p7"/>
          <p:cNvSpPr txBox="1"/>
          <p:nvPr/>
        </p:nvSpPr>
        <p:spPr>
          <a:xfrm flipH="1">
            <a:off x="936492" y="236944"/>
            <a:ext cx="24216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5 Person Apartment</a:t>
            </a:r>
            <a:endParaRPr/>
          </a:p>
        </p:txBody>
      </p:sp>
      <p:sp>
        <p:nvSpPr>
          <p:cNvPr id="912" name="Google Shape;912;p7"/>
          <p:cNvSpPr txBox="1"/>
          <p:nvPr/>
        </p:nvSpPr>
        <p:spPr>
          <a:xfrm flipH="1">
            <a:off x="1324900" y="3255178"/>
            <a:ext cx="24216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2 Person Studio</a:t>
            </a:r>
            <a:endParaRPr/>
          </a:p>
        </p:txBody>
      </p:sp>
      <p:sp>
        <p:nvSpPr>
          <p:cNvPr id="913" name="Google Shape;913;p7"/>
          <p:cNvSpPr txBox="1"/>
          <p:nvPr/>
        </p:nvSpPr>
        <p:spPr>
          <a:xfrm flipH="1">
            <a:off x="6426233" y="3239552"/>
            <a:ext cx="1680600" cy="245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PT Sans"/>
              <a:buNone/>
            </a:pPr>
            <a:r>
              <a:rPr b="1" i="0" lang="en" sz="1600" u="none" cap="none" strike="noStrike">
                <a:solidFill>
                  <a:srgbClr val="C00000"/>
                </a:solidFill>
                <a:latin typeface="PT Sans"/>
                <a:ea typeface="PT Sans"/>
                <a:cs typeface="PT Sans"/>
                <a:sym typeface="PT Sans"/>
              </a:rPr>
              <a:t>3 Person Studio</a:t>
            </a:r>
            <a:endParaRPr/>
          </a:p>
        </p:txBody>
      </p:sp>
      <p:sp>
        <p:nvSpPr>
          <p:cNvPr id="914" name="Google Shape;914;p7"/>
          <p:cNvSpPr txBox="1"/>
          <p:nvPr/>
        </p:nvSpPr>
        <p:spPr>
          <a:xfrm>
            <a:off x="3386667" y="1268016"/>
            <a:ext cx="2137800" cy="1566624"/>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750"/>
              <a:buFont typeface="PT Sans"/>
              <a:buNone/>
            </a:pPr>
            <a:r>
              <a:rPr b="1" i="0" lang="en" sz="3000" u="none" cap="none" strike="noStrike">
                <a:solidFill>
                  <a:srgbClr val="C00000"/>
                </a:solidFill>
                <a:latin typeface="PT Sans"/>
                <a:ea typeface="PT Sans"/>
                <a:cs typeface="PT Sans"/>
                <a:sym typeface="PT Sans"/>
              </a:rPr>
              <a:t>Fuller/</a:t>
            </a:r>
            <a:endParaRPr b="1" i="0" sz="3000" u="none" cap="none" strike="noStrike">
              <a:solidFill>
                <a:srgbClr val="C00000"/>
              </a:solidFill>
              <a:latin typeface="PT Sans"/>
              <a:ea typeface="PT Sans"/>
              <a:cs typeface="PT Sans"/>
              <a:sym typeface="PT Sans"/>
            </a:endParaRPr>
          </a:p>
          <a:p>
            <a:pPr indent="0" lvl="0" marL="0" marR="0" rtl="0" algn="ctr">
              <a:lnSpc>
                <a:spcPct val="100000"/>
              </a:lnSpc>
              <a:spcBef>
                <a:spcPts val="0"/>
              </a:spcBef>
              <a:spcAft>
                <a:spcPts val="0"/>
              </a:spcAft>
              <a:buClr>
                <a:srgbClr val="C00000"/>
              </a:buClr>
              <a:buSzPts val="750"/>
              <a:buFont typeface="PT Sans"/>
              <a:buNone/>
            </a:pPr>
            <a:r>
              <a:rPr b="1" i="0" lang="en" sz="3000" u="none" cap="none" strike="noStrike">
                <a:solidFill>
                  <a:srgbClr val="C00000"/>
                </a:solidFill>
                <a:latin typeface="PT Sans"/>
                <a:ea typeface="PT Sans"/>
                <a:cs typeface="PT Sans"/>
                <a:sym typeface="PT Sans"/>
              </a:rPr>
              <a:t>Ellsworth</a:t>
            </a:r>
            <a:endParaRPr/>
          </a:p>
          <a:p>
            <a:pPr indent="0" lvl="0" marL="0" marR="0" rtl="0" algn="ctr">
              <a:lnSpc>
                <a:spcPct val="100000"/>
              </a:lnSpc>
              <a:spcBef>
                <a:spcPts val="0"/>
              </a:spcBef>
              <a:spcAft>
                <a:spcPts val="0"/>
              </a:spcAft>
              <a:buClr>
                <a:srgbClr val="C00000"/>
              </a:buClr>
              <a:buSzPts val="750"/>
              <a:buFont typeface="PT Sans"/>
              <a:buNone/>
            </a:pPr>
            <a:r>
              <a:rPr b="1" i="0" lang="en" sz="3000" u="none" cap="none" strike="noStrike">
                <a:solidFill>
                  <a:srgbClr val="C00000"/>
                </a:solidFill>
                <a:latin typeface="PT Sans"/>
                <a:ea typeface="PT Sans"/>
                <a:cs typeface="PT Sans"/>
                <a:sym typeface="PT Sans"/>
              </a:rPr>
              <a:t>Floorplan</a:t>
            </a:r>
            <a:endParaRPr b="1" i="0" sz="3000" u="none" cap="none" strike="noStrike">
              <a:solidFill>
                <a:srgbClr val="C00000"/>
              </a:solidFill>
              <a:latin typeface="PT Sans"/>
              <a:ea typeface="PT Sans"/>
              <a:cs typeface="PT Sans"/>
              <a:sym typeface="PT Sans"/>
            </a:endParaRPr>
          </a:p>
        </p:txBody>
      </p:sp>
      <p:pic>
        <p:nvPicPr>
          <p:cNvPr id="915" name="Google Shape;915;p7"/>
          <p:cNvPicPr preferRelativeResize="0"/>
          <p:nvPr/>
        </p:nvPicPr>
        <p:blipFill rotWithShape="1">
          <a:blip r:embed="rId4">
            <a:alphaModFix/>
          </a:blip>
          <a:srcRect b="0" l="0" r="0" t="0"/>
          <a:stretch/>
        </p:blipFill>
        <p:spPr>
          <a:xfrm>
            <a:off x="3746500" y="4634508"/>
            <a:ext cx="1613700" cy="37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grpSp>
        <p:nvGrpSpPr>
          <p:cNvPr id="920" name="Google Shape;920;p8"/>
          <p:cNvGrpSpPr/>
          <p:nvPr/>
        </p:nvGrpSpPr>
        <p:grpSpPr>
          <a:xfrm>
            <a:off x="42337" y="71445"/>
            <a:ext cx="9086164" cy="5018991"/>
            <a:chOff x="152400" y="304800"/>
            <a:chExt cx="32707575" cy="21412078"/>
          </a:xfrm>
        </p:grpSpPr>
        <p:pic>
          <p:nvPicPr>
            <p:cNvPr id="921" name="Google Shape;921;p8"/>
            <p:cNvPicPr preferRelativeResize="0"/>
            <p:nvPr/>
          </p:nvPicPr>
          <p:blipFill rotWithShape="1">
            <a:blip r:embed="rId3">
              <a:alphaModFix/>
            </a:blip>
            <a:srcRect b="10032" l="22326" r="23192" t="16247"/>
            <a:stretch/>
          </p:blipFill>
          <p:spPr>
            <a:xfrm>
              <a:off x="355696" y="494578"/>
              <a:ext cx="32029201" cy="21222300"/>
            </a:xfrm>
            <a:prstGeom prst="rect">
              <a:avLst/>
            </a:prstGeom>
            <a:noFill/>
            <a:ln>
              <a:noFill/>
            </a:ln>
          </p:spPr>
        </p:pic>
        <p:sp>
          <p:nvSpPr>
            <p:cNvPr id="922" name="Google Shape;922;p8"/>
            <p:cNvSpPr txBox="1"/>
            <p:nvPr/>
          </p:nvSpPr>
          <p:spPr>
            <a:xfrm>
              <a:off x="9969548" y="2743200"/>
              <a:ext cx="12801600" cy="3447000"/>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East Hall</a:t>
              </a:r>
              <a:endParaRPr b="1" i="0" sz="3600" u="none" cap="none" strike="noStrike">
                <a:solidFill>
                  <a:srgbClr val="C00000"/>
                </a:solidFill>
                <a:latin typeface="PT Sans"/>
                <a:ea typeface="PT Sans"/>
                <a:cs typeface="PT Sans"/>
                <a:sym typeface="PT Sans"/>
              </a:endParaRPr>
            </a:p>
            <a:p>
              <a:pPr indent="0" lvl="0" marL="0" marR="0" rtl="0" algn="ctr">
                <a:lnSpc>
                  <a:spcPct val="100000"/>
                </a:lnSpc>
                <a:spcBef>
                  <a:spcPts val="0"/>
                </a:spcBef>
                <a:spcAft>
                  <a:spcPts val="0"/>
                </a:spcAft>
                <a:buClr>
                  <a:schemeClr val="dk1"/>
                </a:buClr>
                <a:buSzPts val="475"/>
                <a:buFont typeface="Calibri"/>
                <a:buNone/>
              </a:pPr>
              <a:r>
                <a:rPr b="1" i="0" lang="en" sz="1900" u="none" cap="none" strike="noStrike">
                  <a:solidFill>
                    <a:schemeClr val="dk1"/>
                  </a:solidFill>
                  <a:latin typeface="Calibri"/>
                  <a:ea typeface="Calibri"/>
                  <a:cs typeface="Calibri"/>
                  <a:sym typeface="Calibri"/>
                </a:rPr>
                <a:t>2</a:t>
              </a:r>
              <a:r>
                <a:rPr b="1" baseline="30000" i="0" lang="en" sz="1900" u="none" cap="none" strike="noStrike">
                  <a:solidFill>
                    <a:schemeClr val="dk1"/>
                  </a:solidFill>
                  <a:latin typeface="Calibri"/>
                  <a:ea typeface="Calibri"/>
                  <a:cs typeface="Calibri"/>
                  <a:sym typeface="Calibri"/>
                </a:rPr>
                <a:t>nd</a:t>
              </a:r>
              <a:r>
                <a:rPr b="1" i="0" lang="en" sz="1900" u="none" cap="none" strike="noStrike">
                  <a:solidFill>
                    <a:schemeClr val="dk1"/>
                  </a:solidFill>
                  <a:latin typeface="Calibri"/>
                  <a:ea typeface="Calibri"/>
                  <a:cs typeface="Calibri"/>
                  <a:sym typeface="Calibri"/>
                </a:rPr>
                <a:t> floor</a:t>
              </a:r>
              <a:endParaRPr/>
            </a:p>
          </p:txBody>
        </p:sp>
        <p:sp>
          <p:nvSpPr>
            <p:cNvPr id="923" name="Google Shape;923;p8"/>
            <p:cNvSpPr txBox="1"/>
            <p:nvPr/>
          </p:nvSpPr>
          <p:spPr>
            <a:xfrm>
              <a:off x="9817148" y="15229009"/>
              <a:ext cx="13106400" cy="4964100"/>
            </a:xfrm>
            <a:prstGeom prst="rect">
              <a:avLst/>
            </a:prstGeom>
            <a:solidFill>
              <a:schemeClr val="lt1"/>
            </a:solid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S</a:t>
              </a:r>
              <a:r>
                <a:rPr b="0" i="0" lang="en" sz="1300" u="none" cap="none" strike="noStrike">
                  <a:solidFill>
                    <a:schemeClr val="dk1"/>
                  </a:solidFill>
                  <a:latin typeface="PT Sans"/>
                  <a:ea typeface="PT Sans"/>
                  <a:cs typeface="PT Sans"/>
                  <a:sym typeface="PT Sans"/>
                </a:rPr>
                <a:t> = Single </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D</a:t>
              </a:r>
              <a:r>
                <a:rPr b="0" i="0" lang="en" sz="1300" u="none" cap="none" strike="noStrike">
                  <a:solidFill>
                    <a:schemeClr val="dk1"/>
                  </a:solidFill>
                  <a:latin typeface="PT Sans"/>
                  <a:ea typeface="PT Sans"/>
                  <a:cs typeface="PT Sans"/>
                  <a:sym typeface="PT Sans"/>
                </a:rPr>
                <a:t> = Double</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L</a:t>
              </a:r>
              <a:r>
                <a:rPr b="0" i="0" lang="en" sz="1300" u="none" cap="none" strike="noStrike">
                  <a:solidFill>
                    <a:schemeClr val="dk1"/>
                  </a:solidFill>
                  <a:latin typeface="PT Sans"/>
                  <a:ea typeface="PT Sans"/>
                  <a:cs typeface="PT Sans"/>
                  <a:sym typeface="PT Sans"/>
                </a:rPr>
                <a:t> = Living Area</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K</a:t>
              </a:r>
              <a:r>
                <a:rPr b="0" i="0" lang="en" sz="1300" u="none" cap="none" strike="noStrike">
                  <a:solidFill>
                    <a:schemeClr val="dk1"/>
                  </a:solidFill>
                  <a:latin typeface="PT Sans"/>
                  <a:ea typeface="PT Sans"/>
                  <a:cs typeface="PT Sans"/>
                  <a:sym typeface="PT Sans"/>
                </a:rPr>
                <a:t> = Kitchen</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B = </a:t>
              </a:r>
              <a:r>
                <a:rPr b="0" i="0" lang="en" sz="1300" u="none" cap="none" strike="noStrike">
                  <a:solidFill>
                    <a:schemeClr val="dk1"/>
                  </a:solidFill>
                  <a:latin typeface="PT Sans"/>
                  <a:ea typeface="PT Sans"/>
                  <a:cs typeface="PT Sans"/>
                  <a:sym typeface="PT Sans"/>
                </a:rPr>
                <a:t>Bathroom</a:t>
              </a:r>
              <a:endParaRPr/>
            </a:p>
          </p:txBody>
        </p:sp>
        <p:pic>
          <p:nvPicPr>
            <p:cNvPr id="924" name="Google Shape;924;p8"/>
            <p:cNvPicPr preferRelativeResize="0"/>
            <p:nvPr/>
          </p:nvPicPr>
          <p:blipFill rotWithShape="1">
            <a:blip r:embed="rId4">
              <a:alphaModFix/>
            </a:blip>
            <a:srcRect b="0" l="0" r="0" t="0"/>
            <a:stretch/>
          </p:blipFill>
          <p:spPr>
            <a:xfrm>
              <a:off x="609599" y="304800"/>
              <a:ext cx="5809800" cy="1600200"/>
            </a:xfrm>
            <a:prstGeom prst="rect">
              <a:avLst/>
            </a:prstGeom>
            <a:noFill/>
            <a:ln>
              <a:noFill/>
            </a:ln>
          </p:spPr>
        </p:pic>
        <p:sp>
          <p:nvSpPr>
            <p:cNvPr id="925" name="Google Shape;925;p8"/>
            <p:cNvSpPr txBox="1"/>
            <p:nvPr/>
          </p:nvSpPr>
          <p:spPr>
            <a:xfrm>
              <a:off x="23698200" y="1882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212</a:t>
              </a:r>
              <a:endParaRPr/>
            </a:p>
          </p:txBody>
        </p:sp>
        <p:sp>
          <p:nvSpPr>
            <p:cNvPr id="926" name="Google Shape;926;p8"/>
            <p:cNvSpPr txBox="1"/>
            <p:nvPr/>
          </p:nvSpPr>
          <p:spPr>
            <a:xfrm>
              <a:off x="30772413" y="1882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213</a:t>
              </a:r>
              <a:endParaRPr/>
            </a:p>
          </p:txBody>
        </p:sp>
        <p:sp>
          <p:nvSpPr>
            <p:cNvPr id="927" name="Google Shape;927;p8"/>
            <p:cNvSpPr txBox="1"/>
            <p:nvPr/>
          </p:nvSpPr>
          <p:spPr>
            <a:xfrm>
              <a:off x="31468275" y="10527268"/>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214</a:t>
              </a:r>
              <a:endParaRPr/>
            </a:p>
          </p:txBody>
        </p:sp>
        <p:sp>
          <p:nvSpPr>
            <p:cNvPr id="928" name="Google Shape;928;p8"/>
            <p:cNvSpPr txBox="1"/>
            <p:nvPr/>
          </p:nvSpPr>
          <p:spPr>
            <a:xfrm>
              <a:off x="19050000" y="1501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210</a:t>
              </a:r>
              <a:endParaRPr/>
            </a:p>
          </p:txBody>
        </p:sp>
        <p:sp>
          <p:nvSpPr>
            <p:cNvPr id="929" name="Google Shape;929;p8"/>
            <p:cNvSpPr txBox="1"/>
            <p:nvPr/>
          </p:nvSpPr>
          <p:spPr>
            <a:xfrm>
              <a:off x="835876" y="185928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203</a:t>
              </a:r>
              <a:endParaRPr/>
            </a:p>
          </p:txBody>
        </p:sp>
        <p:sp>
          <p:nvSpPr>
            <p:cNvPr id="930" name="Google Shape;930;p8"/>
            <p:cNvSpPr txBox="1"/>
            <p:nvPr/>
          </p:nvSpPr>
          <p:spPr>
            <a:xfrm>
              <a:off x="30772413" y="2770822"/>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215</a:t>
              </a:r>
              <a:endParaRPr/>
            </a:p>
          </p:txBody>
        </p:sp>
        <p:sp>
          <p:nvSpPr>
            <p:cNvPr id="931" name="Google Shape;931;p8"/>
            <p:cNvSpPr txBox="1"/>
            <p:nvPr/>
          </p:nvSpPr>
          <p:spPr>
            <a:xfrm>
              <a:off x="23643770" y="2833271"/>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216</a:t>
              </a:r>
              <a:endParaRPr/>
            </a:p>
          </p:txBody>
        </p:sp>
        <p:sp>
          <p:nvSpPr>
            <p:cNvPr id="932" name="Google Shape;932;p8"/>
            <p:cNvSpPr txBox="1"/>
            <p:nvPr/>
          </p:nvSpPr>
          <p:spPr>
            <a:xfrm>
              <a:off x="12496800" y="64770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207</a:t>
              </a:r>
              <a:endParaRPr/>
            </a:p>
          </p:txBody>
        </p:sp>
        <p:sp>
          <p:nvSpPr>
            <p:cNvPr id="933" name="Google Shape;933;p8"/>
            <p:cNvSpPr txBox="1"/>
            <p:nvPr/>
          </p:nvSpPr>
          <p:spPr>
            <a:xfrm>
              <a:off x="18895277" y="6641068"/>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208</a:t>
              </a:r>
              <a:endParaRPr/>
            </a:p>
          </p:txBody>
        </p:sp>
        <p:sp>
          <p:nvSpPr>
            <p:cNvPr id="934" name="Google Shape;934;p8"/>
            <p:cNvSpPr txBox="1"/>
            <p:nvPr/>
          </p:nvSpPr>
          <p:spPr>
            <a:xfrm>
              <a:off x="7924800" y="27432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206</a:t>
              </a:r>
              <a:endParaRPr/>
            </a:p>
          </p:txBody>
        </p:sp>
        <p:sp>
          <p:nvSpPr>
            <p:cNvPr id="935" name="Google Shape;935;p8"/>
            <p:cNvSpPr txBox="1"/>
            <p:nvPr/>
          </p:nvSpPr>
          <p:spPr>
            <a:xfrm>
              <a:off x="12573000" y="1501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209</a:t>
              </a:r>
              <a:endParaRPr/>
            </a:p>
          </p:txBody>
        </p:sp>
        <p:sp>
          <p:nvSpPr>
            <p:cNvPr id="936" name="Google Shape;936;p8"/>
            <p:cNvSpPr txBox="1"/>
            <p:nvPr/>
          </p:nvSpPr>
          <p:spPr>
            <a:xfrm>
              <a:off x="914400" y="2678668"/>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205</a:t>
              </a:r>
              <a:endParaRPr/>
            </a:p>
          </p:txBody>
        </p:sp>
        <p:sp>
          <p:nvSpPr>
            <p:cNvPr id="937" name="Google Shape;937;p8"/>
            <p:cNvSpPr txBox="1"/>
            <p:nvPr/>
          </p:nvSpPr>
          <p:spPr>
            <a:xfrm>
              <a:off x="152400" y="103632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204</a:t>
              </a:r>
              <a:endParaRPr/>
            </a:p>
          </p:txBody>
        </p:sp>
        <p:sp>
          <p:nvSpPr>
            <p:cNvPr id="938" name="Google Shape;938;p8"/>
            <p:cNvSpPr txBox="1"/>
            <p:nvPr/>
          </p:nvSpPr>
          <p:spPr>
            <a:xfrm>
              <a:off x="8021132" y="18592800"/>
              <a:ext cx="20373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202</a:t>
              </a:r>
              <a:endParaRPr/>
            </a:p>
          </p:txBody>
        </p:sp>
        <p:sp>
          <p:nvSpPr>
            <p:cNvPr id="939" name="Google Shape;939;p8"/>
            <p:cNvSpPr txBox="1"/>
            <p:nvPr/>
          </p:nvSpPr>
          <p:spPr>
            <a:xfrm>
              <a:off x="9067800" y="14219581"/>
              <a:ext cx="2037300" cy="15696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201</a:t>
              </a:r>
              <a:endParaRPr/>
            </a:p>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RA</a:t>
              </a:r>
              <a:endParaRPr/>
            </a:p>
          </p:txBody>
        </p:sp>
        <p:sp>
          <p:nvSpPr>
            <p:cNvPr id="940" name="Google Shape;940;p8"/>
            <p:cNvSpPr txBox="1"/>
            <p:nvPr/>
          </p:nvSpPr>
          <p:spPr>
            <a:xfrm>
              <a:off x="22998231" y="14219581"/>
              <a:ext cx="2037300" cy="8310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211</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grpSp>
        <p:nvGrpSpPr>
          <p:cNvPr id="945" name="Google Shape;945;p9"/>
          <p:cNvGrpSpPr/>
          <p:nvPr/>
        </p:nvGrpSpPr>
        <p:grpSpPr>
          <a:xfrm>
            <a:off x="-115792" y="78253"/>
            <a:ext cx="9086164" cy="5018991"/>
            <a:chOff x="152400" y="304800"/>
            <a:chExt cx="32707575" cy="21412078"/>
          </a:xfrm>
        </p:grpSpPr>
        <p:pic>
          <p:nvPicPr>
            <p:cNvPr id="946" name="Google Shape;946;p9"/>
            <p:cNvPicPr preferRelativeResize="0"/>
            <p:nvPr/>
          </p:nvPicPr>
          <p:blipFill rotWithShape="1">
            <a:blip r:embed="rId3">
              <a:alphaModFix/>
            </a:blip>
            <a:srcRect b="10032" l="22326" r="23192" t="16247"/>
            <a:stretch/>
          </p:blipFill>
          <p:spPr>
            <a:xfrm>
              <a:off x="355696" y="494578"/>
              <a:ext cx="32029201" cy="21222300"/>
            </a:xfrm>
            <a:prstGeom prst="rect">
              <a:avLst/>
            </a:prstGeom>
            <a:noFill/>
            <a:ln>
              <a:noFill/>
            </a:ln>
          </p:spPr>
        </p:pic>
        <p:sp>
          <p:nvSpPr>
            <p:cNvPr id="947" name="Google Shape;947;p9"/>
            <p:cNvSpPr txBox="1"/>
            <p:nvPr/>
          </p:nvSpPr>
          <p:spPr>
            <a:xfrm>
              <a:off x="9969549" y="2743200"/>
              <a:ext cx="12801599" cy="3447001"/>
            </a:xfrm>
            <a:prstGeom prst="rect">
              <a:avLst/>
            </a:prstGeom>
            <a:solidFill>
              <a:schemeClr val="lt1"/>
            </a:solidFill>
            <a:ln>
              <a:noFill/>
            </a:ln>
          </p:spPr>
          <p:txBody>
            <a:bodyPr anchorCtr="0" anchor="t" bIns="12025" lIns="24075" spcFirstLastPara="1" rIns="24075" wrap="square" tIns="12025">
              <a:noAutofit/>
            </a:bodyPr>
            <a:lstStyle/>
            <a:p>
              <a:pPr indent="0" lvl="0" marL="0" marR="0" rtl="0" algn="ctr">
                <a:lnSpc>
                  <a:spcPct val="100000"/>
                </a:lnSpc>
                <a:spcBef>
                  <a:spcPts val="0"/>
                </a:spcBef>
                <a:spcAft>
                  <a:spcPts val="0"/>
                </a:spcAft>
                <a:buClr>
                  <a:srgbClr val="C00000"/>
                </a:buClr>
                <a:buSzPts val="900"/>
                <a:buFont typeface="PT Sans"/>
                <a:buNone/>
              </a:pPr>
              <a:r>
                <a:rPr b="1" i="0" lang="en" sz="3600" u="none" cap="none" strike="noStrike">
                  <a:solidFill>
                    <a:srgbClr val="C00000"/>
                  </a:solidFill>
                  <a:latin typeface="PT Sans"/>
                  <a:ea typeface="PT Sans"/>
                  <a:cs typeface="PT Sans"/>
                  <a:sym typeface="PT Sans"/>
                </a:rPr>
                <a:t>East Hall</a:t>
              </a:r>
              <a:endParaRPr/>
            </a:p>
            <a:p>
              <a:pPr indent="0" lvl="0" marL="0" marR="0" rtl="0" algn="ctr">
                <a:lnSpc>
                  <a:spcPct val="100000"/>
                </a:lnSpc>
                <a:spcBef>
                  <a:spcPts val="0"/>
                </a:spcBef>
                <a:spcAft>
                  <a:spcPts val="0"/>
                </a:spcAft>
                <a:buClr>
                  <a:schemeClr val="dk1"/>
                </a:buClr>
                <a:buSzPts val="475"/>
                <a:buFont typeface="Calibri"/>
                <a:buNone/>
              </a:pPr>
              <a:r>
                <a:rPr b="1" i="0" lang="en" sz="1900" u="none" cap="none" strike="noStrike">
                  <a:solidFill>
                    <a:schemeClr val="dk1"/>
                  </a:solidFill>
                  <a:latin typeface="Calibri"/>
                  <a:ea typeface="Calibri"/>
                  <a:cs typeface="Calibri"/>
                  <a:sym typeface="Calibri"/>
                </a:rPr>
                <a:t>3</a:t>
              </a:r>
              <a:r>
                <a:rPr b="1" baseline="30000" i="0" lang="en" sz="1900" u="none" cap="none" strike="noStrike">
                  <a:solidFill>
                    <a:schemeClr val="dk1"/>
                  </a:solidFill>
                  <a:latin typeface="Calibri"/>
                  <a:ea typeface="Calibri"/>
                  <a:cs typeface="Calibri"/>
                  <a:sym typeface="Calibri"/>
                </a:rPr>
                <a:t>rd</a:t>
              </a:r>
              <a:r>
                <a:rPr b="1" i="0" lang="en" sz="1900" u="none" cap="none" strike="noStrike">
                  <a:solidFill>
                    <a:schemeClr val="dk1"/>
                  </a:solidFill>
                  <a:latin typeface="Calibri"/>
                  <a:ea typeface="Calibri"/>
                  <a:cs typeface="Calibri"/>
                  <a:sym typeface="Calibri"/>
                </a:rPr>
                <a:t>  floor</a:t>
              </a:r>
              <a:endParaRPr/>
            </a:p>
          </p:txBody>
        </p:sp>
        <p:sp>
          <p:nvSpPr>
            <p:cNvPr id="948" name="Google Shape;948;p9"/>
            <p:cNvSpPr txBox="1"/>
            <p:nvPr/>
          </p:nvSpPr>
          <p:spPr>
            <a:xfrm>
              <a:off x="9817148" y="15229009"/>
              <a:ext cx="13106400" cy="4964100"/>
            </a:xfrm>
            <a:prstGeom prst="rect">
              <a:avLst/>
            </a:prstGeom>
            <a:solidFill>
              <a:schemeClr val="lt1"/>
            </a:solidFill>
            <a:ln>
              <a:noFill/>
            </a:ln>
          </p:spPr>
          <p:txBody>
            <a:bodyPr anchorCtr="0" anchor="t" bIns="41275" lIns="82550" spcFirstLastPara="1" rIns="82550" wrap="square" tIns="41275">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S</a:t>
              </a:r>
              <a:r>
                <a:rPr b="0" i="0" lang="en" sz="1300" u="none" cap="none" strike="noStrike">
                  <a:solidFill>
                    <a:schemeClr val="dk1"/>
                  </a:solidFill>
                  <a:latin typeface="PT Sans"/>
                  <a:ea typeface="PT Sans"/>
                  <a:cs typeface="PT Sans"/>
                  <a:sym typeface="PT Sans"/>
                </a:rPr>
                <a:t> = Single </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D</a:t>
              </a:r>
              <a:r>
                <a:rPr b="0" i="0" lang="en" sz="1300" u="none" cap="none" strike="noStrike">
                  <a:solidFill>
                    <a:schemeClr val="dk1"/>
                  </a:solidFill>
                  <a:latin typeface="PT Sans"/>
                  <a:ea typeface="PT Sans"/>
                  <a:cs typeface="PT Sans"/>
                  <a:sym typeface="PT Sans"/>
                </a:rPr>
                <a:t> = Double</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L</a:t>
              </a:r>
              <a:r>
                <a:rPr b="0" i="0" lang="en" sz="1300" u="none" cap="none" strike="noStrike">
                  <a:solidFill>
                    <a:schemeClr val="dk1"/>
                  </a:solidFill>
                  <a:latin typeface="PT Sans"/>
                  <a:ea typeface="PT Sans"/>
                  <a:cs typeface="PT Sans"/>
                  <a:sym typeface="PT Sans"/>
                </a:rPr>
                <a:t> = Living Area</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K</a:t>
              </a:r>
              <a:r>
                <a:rPr b="0" i="0" lang="en" sz="1300" u="none" cap="none" strike="noStrike">
                  <a:solidFill>
                    <a:schemeClr val="dk1"/>
                  </a:solidFill>
                  <a:latin typeface="PT Sans"/>
                  <a:ea typeface="PT Sans"/>
                  <a:cs typeface="PT Sans"/>
                  <a:sym typeface="PT Sans"/>
                </a:rPr>
                <a:t> = Kitchen</a:t>
              </a:r>
              <a:endParaRPr/>
            </a:p>
            <a:p>
              <a:pPr indent="0" lvl="0" marL="0" marR="0" rtl="0" algn="l">
                <a:lnSpc>
                  <a:spcPct val="100000"/>
                </a:lnSpc>
                <a:spcBef>
                  <a:spcPts val="0"/>
                </a:spcBef>
                <a:spcAft>
                  <a:spcPts val="0"/>
                </a:spcAft>
                <a:buClr>
                  <a:schemeClr val="dk1"/>
                </a:buClr>
                <a:buSzPts val="325"/>
                <a:buFont typeface="PT Sans"/>
                <a:buNone/>
              </a:pPr>
              <a:r>
                <a:rPr b="1" i="0" lang="en" sz="1300" u="none" cap="none" strike="noStrike">
                  <a:solidFill>
                    <a:schemeClr val="dk1"/>
                  </a:solidFill>
                  <a:latin typeface="PT Sans"/>
                  <a:ea typeface="PT Sans"/>
                  <a:cs typeface="PT Sans"/>
                  <a:sym typeface="PT Sans"/>
                </a:rPr>
                <a:t>B = </a:t>
              </a:r>
              <a:r>
                <a:rPr b="0" i="0" lang="en" sz="1300" u="none" cap="none" strike="noStrike">
                  <a:solidFill>
                    <a:schemeClr val="dk1"/>
                  </a:solidFill>
                  <a:latin typeface="PT Sans"/>
                  <a:ea typeface="PT Sans"/>
                  <a:cs typeface="PT Sans"/>
                  <a:sym typeface="PT Sans"/>
                </a:rPr>
                <a:t>Bathroom</a:t>
              </a:r>
              <a:endParaRPr/>
            </a:p>
          </p:txBody>
        </p:sp>
        <p:pic>
          <p:nvPicPr>
            <p:cNvPr id="949" name="Google Shape;949;p9"/>
            <p:cNvPicPr preferRelativeResize="0"/>
            <p:nvPr/>
          </p:nvPicPr>
          <p:blipFill rotWithShape="1">
            <a:blip r:embed="rId4">
              <a:alphaModFix/>
            </a:blip>
            <a:srcRect b="0" l="0" r="0" t="0"/>
            <a:stretch/>
          </p:blipFill>
          <p:spPr>
            <a:xfrm>
              <a:off x="609599" y="304800"/>
              <a:ext cx="5809800" cy="1600200"/>
            </a:xfrm>
            <a:prstGeom prst="rect">
              <a:avLst/>
            </a:prstGeom>
            <a:noFill/>
            <a:ln>
              <a:noFill/>
            </a:ln>
          </p:spPr>
        </p:pic>
        <p:sp>
          <p:nvSpPr>
            <p:cNvPr id="950" name="Google Shape;950;p9"/>
            <p:cNvSpPr txBox="1"/>
            <p:nvPr/>
          </p:nvSpPr>
          <p:spPr>
            <a:xfrm>
              <a:off x="23698200" y="1882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312</a:t>
              </a:r>
              <a:endParaRPr/>
            </a:p>
          </p:txBody>
        </p:sp>
        <p:sp>
          <p:nvSpPr>
            <p:cNvPr id="951" name="Google Shape;951;p9"/>
            <p:cNvSpPr txBox="1"/>
            <p:nvPr/>
          </p:nvSpPr>
          <p:spPr>
            <a:xfrm>
              <a:off x="30772413" y="1882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313</a:t>
              </a:r>
              <a:endParaRPr/>
            </a:p>
          </p:txBody>
        </p:sp>
        <p:sp>
          <p:nvSpPr>
            <p:cNvPr id="952" name="Google Shape;952;p9"/>
            <p:cNvSpPr txBox="1"/>
            <p:nvPr/>
          </p:nvSpPr>
          <p:spPr>
            <a:xfrm>
              <a:off x="31468275" y="10527268"/>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314</a:t>
              </a:r>
              <a:endParaRPr/>
            </a:p>
          </p:txBody>
        </p:sp>
        <p:sp>
          <p:nvSpPr>
            <p:cNvPr id="953" name="Google Shape;953;p9"/>
            <p:cNvSpPr txBox="1"/>
            <p:nvPr/>
          </p:nvSpPr>
          <p:spPr>
            <a:xfrm>
              <a:off x="19050000" y="1501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310</a:t>
              </a:r>
              <a:endParaRPr/>
            </a:p>
          </p:txBody>
        </p:sp>
        <p:sp>
          <p:nvSpPr>
            <p:cNvPr id="954" name="Google Shape;954;p9"/>
            <p:cNvSpPr txBox="1"/>
            <p:nvPr/>
          </p:nvSpPr>
          <p:spPr>
            <a:xfrm>
              <a:off x="835876" y="185928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303</a:t>
              </a:r>
              <a:endParaRPr/>
            </a:p>
          </p:txBody>
        </p:sp>
        <p:sp>
          <p:nvSpPr>
            <p:cNvPr id="955" name="Google Shape;955;p9"/>
            <p:cNvSpPr txBox="1"/>
            <p:nvPr/>
          </p:nvSpPr>
          <p:spPr>
            <a:xfrm>
              <a:off x="30772413" y="2770822"/>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315</a:t>
              </a:r>
              <a:endParaRPr/>
            </a:p>
          </p:txBody>
        </p:sp>
        <p:sp>
          <p:nvSpPr>
            <p:cNvPr id="956" name="Google Shape;956;p9"/>
            <p:cNvSpPr txBox="1"/>
            <p:nvPr/>
          </p:nvSpPr>
          <p:spPr>
            <a:xfrm>
              <a:off x="23643770" y="2833271"/>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316</a:t>
              </a:r>
              <a:endParaRPr/>
            </a:p>
          </p:txBody>
        </p:sp>
        <p:sp>
          <p:nvSpPr>
            <p:cNvPr id="957" name="Google Shape;957;p9"/>
            <p:cNvSpPr txBox="1"/>
            <p:nvPr/>
          </p:nvSpPr>
          <p:spPr>
            <a:xfrm>
              <a:off x="12496800" y="64770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307</a:t>
              </a:r>
              <a:endParaRPr/>
            </a:p>
          </p:txBody>
        </p:sp>
        <p:sp>
          <p:nvSpPr>
            <p:cNvPr id="958" name="Google Shape;958;p9"/>
            <p:cNvSpPr txBox="1"/>
            <p:nvPr/>
          </p:nvSpPr>
          <p:spPr>
            <a:xfrm>
              <a:off x="18895277" y="6641068"/>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308</a:t>
              </a:r>
              <a:endParaRPr/>
            </a:p>
          </p:txBody>
        </p:sp>
        <p:sp>
          <p:nvSpPr>
            <p:cNvPr id="959" name="Google Shape;959;p9"/>
            <p:cNvSpPr txBox="1"/>
            <p:nvPr/>
          </p:nvSpPr>
          <p:spPr>
            <a:xfrm>
              <a:off x="7924800" y="27432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306</a:t>
              </a:r>
              <a:endParaRPr/>
            </a:p>
          </p:txBody>
        </p:sp>
        <p:sp>
          <p:nvSpPr>
            <p:cNvPr id="960" name="Google Shape;960;p9"/>
            <p:cNvSpPr txBox="1"/>
            <p:nvPr/>
          </p:nvSpPr>
          <p:spPr>
            <a:xfrm>
              <a:off x="12573000" y="150114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309</a:t>
              </a:r>
              <a:endParaRPr/>
            </a:p>
          </p:txBody>
        </p:sp>
        <p:sp>
          <p:nvSpPr>
            <p:cNvPr id="961" name="Google Shape;961;p9"/>
            <p:cNvSpPr txBox="1"/>
            <p:nvPr/>
          </p:nvSpPr>
          <p:spPr>
            <a:xfrm>
              <a:off x="914400" y="2678668"/>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305</a:t>
              </a:r>
              <a:endParaRPr/>
            </a:p>
          </p:txBody>
        </p:sp>
        <p:sp>
          <p:nvSpPr>
            <p:cNvPr id="962" name="Google Shape;962;p9"/>
            <p:cNvSpPr txBox="1"/>
            <p:nvPr/>
          </p:nvSpPr>
          <p:spPr>
            <a:xfrm>
              <a:off x="152400" y="10363200"/>
              <a:ext cx="13917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304</a:t>
              </a:r>
              <a:endParaRPr/>
            </a:p>
          </p:txBody>
        </p:sp>
        <p:sp>
          <p:nvSpPr>
            <p:cNvPr id="963" name="Google Shape;963;p9"/>
            <p:cNvSpPr txBox="1"/>
            <p:nvPr/>
          </p:nvSpPr>
          <p:spPr>
            <a:xfrm>
              <a:off x="8021132" y="18592800"/>
              <a:ext cx="2037300" cy="10464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400"/>
                <a:buFont typeface="Calibri"/>
                <a:buNone/>
              </a:pPr>
              <a:r>
                <a:rPr b="1" i="0" lang="en" sz="1600" u="none" cap="none" strike="noStrike">
                  <a:solidFill>
                    <a:srgbClr val="C00000"/>
                  </a:solidFill>
                  <a:latin typeface="Calibri"/>
                  <a:ea typeface="Calibri"/>
                  <a:cs typeface="Calibri"/>
                  <a:sym typeface="Calibri"/>
                </a:rPr>
                <a:t>302</a:t>
              </a:r>
              <a:endParaRPr/>
            </a:p>
          </p:txBody>
        </p:sp>
        <p:sp>
          <p:nvSpPr>
            <p:cNvPr id="964" name="Google Shape;964;p9"/>
            <p:cNvSpPr txBox="1"/>
            <p:nvPr/>
          </p:nvSpPr>
          <p:spPr>
            <a:xfrm>
              <a:off x="8950914" y="14219581"/>
              <a:ext cx="2037300" cy="8310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301</a:t>
              </a:r>
              <a:endParaRPr/>
            </a:p>
          </p:txBody>
        </p:sp>
        <p:sp>
          <p:nvSpPr>
            <p:cNvPr id="965" name="Google Shape;965;p9"/>
            <p:cNvSpPr txBox="1"/>
            <p:nvPr/>
          </p:nvSpPr>
          <p:spPr>
            <a:xfrm>
              <a:off x="22847348" y="14219581"/>
              <a:ext cx="1384200" cy="1569600"/>
            </a:xfrm>
            <a:prstGeom prst="rect">
              <a:avLst/>
            </a:prstGeom>
            <a:noFill/>
            <a:ln>
              <a:noFill/>
            </a:ln>
          </p:spPr>
          <p:txBody>
            <a:bodyPr anchorCtr="0" anchor="t" bIns="12025" lIns="24075" spcFirstLastPara="1" rIns="24075" wrap="square" tIns="12025">
              <a:noAutofit/>
            </a:bodyPr>
            <a:lstStyle/>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311</a:t>
              </a:r>
              <a:endParaRPr/>
            </a:p>
            <a:p>
              <a:pPr indent="0" lvl="0" marL="0" marR="0" rtl="0" algn="l">
                <a:lnSpc>
                  <a:spcPct val="100000"/>
                </a:lnSpc>
                <a:spcBef>
                  <a:spcPts val="0"/>
                </a:spcBef>
                <a:spcAft>
                  <a:spcPts val="0"/>
                </a:spcAft>
                <a:buClr>
                  <a:srgbClr val="C00000"/>
                </a:buClr>
                <a:buSzPts val="325"/>
                <a:buFont typeface="Calibri"/>
                <a:buNone/>
              </a:pPr>
              <a:r>
                <a:rPr b="1" i="0" lang="en" sz="1300" u="none" cap="none" strike="noStrike">
                  <a:solidFill>
                    <a:srgbClr val="C00000"/>
                  </a:solidFill>
                  <a:latin typeface="Calibri"/>
                  <a:ea typeface="Calibri"/>
                  <a:cs typeface="Calibri"/>
                  <a:sym typeface="Calibri"/>
                </a:rPr>
                <a:t>RA</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Laythe, Amy Beth</dc:creator>
</cp:coreProperties>
</file>