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"/>
  </p:notesMasterIdLst>
  <p:sldIdLst>
    <p:sldId id="260" r:id="rId2"/>
    <p:sldId id="292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12C9BE-8F86-4A2F-9FAF-AF315DBEE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FD5C8-AB14-4C36-8D46-1D1CCD178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77E24-7433-4E49-BDDC-042452E76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23BAE-46D5-4713-9691-E67C48DC4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3B0FB-19E0-42BD-89D9-ED5FB97FB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8AB21-78EE-4930-B2A4-7B9DA1A7D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215A-C7A7-4433-B9B6-E54BDDD75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29B2E-7CC0-4943-A14F-31CEAFC85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56B9C-6F71-4DF2-BBE8-D3C47BD3D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B2F36-EAFE-4C7A-83DB-724D8F27C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07A84-BCDE-4586-BDDA-C354C9F4F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2797-C1C5-43A6-8FA0-56EE21D5A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B83A228E-CAD0-4CBE-8A93-B3AAFEB5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1700" smtClean="0"/>
              <a:t>[PPTX] Chapter </a:t>
            </a:r>
            <a:r>
              <a:rPr lang="en-US" sz="11700" smtClean="0"/>
              <a:t>19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8000" smtClean="0">
                <a:latin typeface="Arial" charset="0"/>
              </a:rPr>
              <a:t>Sound</a:t>
            </a:r>
            <a:endParaRPr lang="en-US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234363" y="6553200"/>
            <a:ext cx="909637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Web Page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8000" b="1" smtClean="0"/>
              <a:t>Sound...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...a </a:t>
            </a:r>
            <a:r>
              <a:rPr lang="en-US" u="sng" smtClean="0"/>
              <a:t>longitudinal</a:t>
            </a:r>
            <a:r>
              <a:rPr lang="en-US" smtClean="0"/>
              <a:t> wave in air caused by a vibrating object.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Demo: Vortex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theme/theme1.xml><?xml version="1.0" encoding="utf-8"?>
<a:theme xmlns:a="http://schemas.openxmlformats.org/drawingml/2006/main" name="Bluediag">
  <a:themeElements>
    <a:clrScheme name="Bluediag.pot 1">
      <a:dk1>
        <a:srgbClr val="000000"/>
      </a:dk1>
      <a:lt1>
        <a:srgbClr val="FFFFFF"/>
      </a:lt1>
      <a:dk2>
        <a:srgbClr val="0066FF"/>
      </a:dk2>
      <a:lt2>
        <a:srgbClr val="FFFF00"/>
      </a:lt2>
      <a:accent1>
        <a:srgbClr val="00CCCC"/>
      </a:accent1>
      <a:accent2>
        <a:srgbClr val="FF33CC"/>
      </a:accent2>
      <a:accent3>
        <a:srgbClr val="AAB8FF"/>
      </a:accent3>
      <a:accent4>
        <a:srgbClr val="DADADA"/>
      </a:accent4>
      <a:accent5>
        <a:srgbClr val="AAE2E2"/>
      </a:accent5>
      <a:accent6>
        <a:srgbClr val="E72DB9"/>
      </a:accent6>
      <a:hlink>
        <a:srgbClr val="FF0033"/>
      </a:hlink>
      <a:folHlink>
        <a:srgbClr val="3366FF"/>
      </a:folHlink>
    </a:clrScheme>
    <a:fontScheme name="Bluediag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diag.pot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iag.pot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iag.po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iag.pot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Designs\BLUEDIAG.POT</Template>
  <TotalTime>1496</TotalTime>
  <Words>26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Times New Roman</vt:lpstr>
      <vt:lpstr>Arial</vt:lpstr>
      <vt:lpstr>Monotype Sorts</vt:lpstr>
      <vt:lpstr>Bluediag</vt:lpstr>
      <vt:lpstr>[PPTX] Chapter 19</vt:lpstr>
      <vt:lpstr>Sound...</vt:lpstr>
    </vt:vector>
  </TitlesOfParts>
  <Company>SFA Physics and Astronomy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101</dc:title>
  <dc:creator>Dr. Dan Bruton</dc:creator>
  <cp:lastModifiedBy>Microsoft</cp:lastModifiedBy>
  <cp:revision>16</cp:revision>
  <dcterms:created xsi:type="dcterms:W3CDTF">1998-08-27T04:32:41Z</dcterms:created>
  <dcterms:modified xsi:type="dcterms:W3CDTF">2014-01-11T02:49:29Z</dcterms:modified>
</cp:coreProperties>
</file>